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Lst>
  <p:notesMasterIdLst>
    <p:notesMasterId r:id="rId35"/>
  </p:notesMasterIdLst>
  <p:sldIdLst>
    <p:sldId id="256" r:id="rId2"/>
    <p:sldId id="258" r:id="rId3"/>
    <p:sldId id="259" r:id="rId4"/>
    <p:sldId id="260" r:id="rId5"/>
    <p:sldId id="261" r:id="rId6"/>
    <p:sldId id="262" r:id="rId7"/>
    <p:sldId id="263" r:id="rId8"/>
    <p:sldId id="265" r:id="rId9"/>
    <p:sldId id="268" r:id="rId10"/>
    <p:sldId id="269" r:id="rId11"/>
    <p:sldId id="270" r:id="rId12"/>
    <p:sldId id="272" r:id="rId13"/>
    <p:sldId id="273" r:id="rId14"/>
    <p:sldId id="275" r:id="rId15"/>
    <p:sldId id="277" r:id="rId16"/>
    <p:sldId id="280" r:id="rId17"/>
    <p:sldId id="281" r:id="rId18"/>
    <p:sldId id="283" r:id="rId19"/>
    <p:sldId id="438" r:id="rId20"/>
    <p:sldId id="416" r:id="rId21"/>
    <p:sldId id="287" r:id="rId22"/>
    <p:sldId id="439" r:id="rId23"/>
    <p:sldId id="440" r:id="rId24"/>
    <p:sldId id="442" r:id="rId25"/>
    <p:sldId id="292" r:id="rId26"/>
    <p:sldId id="293" r:id="rId27"/>
    <p:sldId id="443" r:id="rId28"/>
    <p:sldId id="294" r:id="rId29"/>
    <p:sldId id="295" r:id="rId30"/>
    <p:sldId id="296" r:id="rId31"/>
    <p:sldId id="297" r:id="rId32"/>
    <p:sldId id="299" r:id="rId33"/>
    <p:sldId id="301" r:id="rId34"/>
  </p:sldIdLst>
  <p:sldSz cx="9144000" cy="5143500" type="screen16x9"/>
  <p:notesSz cx="6858000" cy="9144000"/>
  <p:defaultTextStyle>
    <a:defPPr>
      <a:defRPr lang="es-P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0CB237FD-D18B-470B-AD4E-D7C9A53CE351}">
          <p14:sldIdLst>
            <p14:sldId id="256"/>
            <p14:sldId id="258"/>
            <p14:sldId id="259"/>
            <p14:sldId id="260"/>
            <p14:sldId id="261"/>
            <p14:sldId id="262"/>
            <p14:sldId id="263"/>
            <p14:sldId id="265"/>
            <p14:sldId id="268"/>
            <p14:sldId id="269"/>
            <p14:sldId id="270"/>
            <p14:sldId id="272"/>
            <p14:sldId id="273"/>
            <p14:sldId id="275"/>
            <p14:sldId id="277"/>
            <p14:sldId id="280"/>
            <p14:sldId id="281"/>
            <p14:sldId id="283"/>
            <p14:sldId id="438"/>
            <p14:sldId id="416"/>
            <p14:sldId id="287"/>
            <p14:sldId id="439"/>
            <p14:sldId id="440"/>
            <p14:sldId id="442"/>
            <p14:sldId id="292"/>
            <p14:sldId id="293"/>
            <p14:sldId id="443"/>
            <p14:sldId id="294"/>
            <p14:sldId id="295"/>
            <p14:sldId id="296"/>
            <p14:sldId id="297"/>
            <p14:sldId id="299"/>
            <p14:sldId id="301"/>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9EAE5018-03D0-460A-A7DF-EDCEA39F956C}" styleName="">
    <a:wholeTbl>
      <a:tcTxStyle>
        <a:font>
          <a:latin typeface="Arial"/>
          <a:ea typeface="Arial"/>
          <a:cs typeface="Arial"/>
        </a:font>
        <a:srgbClr val="000000"/>
      </a:tcTxStyle>
      <a:tcStyle>
        <a:tcBdr>
          <a:left>
            <a:ln w="9528" cap="flat" cmpd="sng" algn="ctr">
              <a:solidFill>
                <a:srgbClr val="9E9E9E"/>
              </a:solidFill>
              <a:prstDash val="solid"/>
              <a:round/>
              <a:headEnd type="none" w="med" len="med"/>
              <a:tailEnd type="none" w="med" len="med"/>
            </a:ln>
          </a:left>
          <a:right>
            <a:ln w="9528" cap="flat" cmpd="sng" algn="ctr">
              <a:solidFill>
                <a:srgbClr val="9E9E9E"/>
              </a:solidFill>
              <a:prstDash val="solid"/>
              <a:round/>
              <a:headEnd type="none" w="med" len="med"/>
              <a:tailEnd type="none" w="med" len="med"/>
            </a:ln>
          </a:right>
          <a:top>
            <a:ln w="9528" cap="flat" cmpd="sng" algn="ctr">
              <a:solidFill>
                <a:srgbClr val="9E9E9E"/>
              </a:solidFill>
              <a:prstDash val="solid"/>
              <a:round/>
              <a:headEnd type="none" w="med" len="med"/>
              <a:tailEnd type="none" w="med" len="med"/>
            </a:ln>
          </a:top>
          <a:bottom>
            <a:ln w="9528" cap="flat" cmpd="sng" algn="ctr">
              <a:solidFill>
                <a:srgbClr val="9E9E9E"/>
              </a:solidFill>
              <a:prstDash val="solid"/>
              <a:round/>
              <a:headEnd type="none" w="med" len="med"/>
              <a:tailEnd type="none" w="med" len="med"/>
            </a:ln>
          </a:bottom>
        </a:tcBdr>
      </a:tcStyle>
    </a:wholeTbl>
    <a:band1H>
      <a:tcTxStyle>
        <a:font>
          <a:latin typeface=""/>
          <a:ea typeface=""/>
          <a:cs typeface=""/>
        </a:font>
      </a:tcTxStyle>
      <a:tcStyle>
        <a:tcBdr/>
      </a:tcStyle>
    </a:band1H>
    <a:band2H>
      <a:tcTxStyle>
        <a:font>
          <a:latin typeface=""/>
          <a:ea typeface=""/>
          <a:cs typeface=""/>
        </a:font>
      </a:tcTxStyle>
      <a:tcStyle>
        <a:tcBdr/>
      </a:tcStyle>
    </a:band2H>
    <a:band1V>
      <a:tcTxStyle>
        <a:font>
          <a:latin typeface=""/>
          <a:ea typeface=""/>
          <a:cs typeface=""/>
        </a:font>
      </a:tcTxStyle>
      <a:tcStyle>
        <a:tcBdr/>
      </a:tcStyle>
    </a:band1V>
    <a:band2V>
      <a:tcTxStyle>
        <a:font>
          <a:latin typeface=""/>
          <a:ea typeface=""/>
          <a:cs typeface=""/>
        </a:font>
      </a:tcTxStyle>
      <a:tcStyle>
        <a:tcBdr/>
      </a:tcStyle>
    </a:band2V>
    <a:lastCol>
      <a:tcTxStyle>
        <a:font>
          <a:latin typeface=""/>
          <a:ea typeface=""/>
          <a:cs typeface=""/>
        </a:font>
      </a:tcTxStyle>
      <a:tcStyle>
        <a:tcBdr/>
      </a:tcStyle>
    </a:lastCol>
    <a:firstCol>
      <a:tcTxStyle>
        <a:font>
          <a:latin typeface=""/>
          <a:ea typeface=""/>
          <a:cs typeface=""/>
        </a:font>
      </a:tcTxStyle>
      <a:tcStyle>
        <a:tcBdr/>
      </a:tcStyle>
    </a:firstCol>
    <a:lastRow>
      <a:tcTxStyle>
        <a:font>
          <a:latin typeface=""/>
          <a:ea typeface=""/>
          <a:cs typeface=""/>
        </a:font>
      </a:tcTxStyle>
      <a:tcStyle>
        <a:tcBdr/>
      </a:tcStyle>
    </a:lastRow>
    <a:firstRow>
      <a:tcTxStyle>
        <a:font>
          <a:latin typeface=""/>
          <a:ea typeface=""/>
          <a:cs typeface=""/>
        </a:font>
      </a:tcTxStyle>
      <a:tcStyle>
        <a:tcBdr/>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766" autoAdjust="0"/>
    <p:restoredTop sz="94660"/>
  </p:normalViewPr>
  <p:slideViewPr>
    <p:cSldViewPr snapToGrid="0">
      <p:cViewPr varScale="1">
        <p:scale>
          <a:sx n="99" d="100"/>
          <a:sy n="99" d="100"/>
        </p:scale>
        <p:origin x="414" y="78"/>
      </p:cViewPr>
      <p:guideLst/>
    </p:cSldViewPr>
  </p:slideViewPr>
  <p:notesTextViewPr>
    <p:cViewPr>
      <p:scale>
        <a:sx n="1" d="1"/>
        <a:sy n="1" d="1"/>
      </p:scale>
      <p:origin x="0" y="0"/>
    </p:cViewPr>
  </p:notesTextViewPr>
  <p:sorterViewPr>
    <p:cViewPr>
      <p:scale>
        <a:sx n="82" d="100"/>
        <a:sy n="82"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tableStyles" Target="tableStyles.xml"/><Relationship Id="rId21" Type="http://schemas.openxmlformats.org/officeDocument/2006/relationships/slide" Target="slides/slide20.xml"/><Relationship Id="rId34" Type="http://schemas.openxmlformats.org/officeDocument/2006/relationships/slide" Target="slides/slide33.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notesMaster" Target="notesMasters/notesMaster1.xml"/><Relationship Id="rId8" Type="http://schemas.openxmlformats.org/officeDocument/2006/relationships/slide" Target="slides/slide7.xml"/><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Google Shape;3;n">
            <a:extLst>
              <a:ext uri="{FF2B5EF4-FFF2-40B4-BE49-F238E27FC236}">
                <a16:creationId xmlns:a16="http://schemas.microsoft.com/office/drawing/2014/main" id="{BE43D443-3A2D-49FC-B6E2-0516D27C20A0}"/>
              </a:ext>
            </a:extLst>
          </p:cNvPr>
          <p:cNvSpPr>
            <a:spLocks noGrp="1" noRot="1" noChangeAspect="1"/>
          </p:cNvSpPr>
          <p:nvPr>
            <p:ph type="sldImg" idx="2"/>
          </p:nvPr>
        </p:nvSpPr>
        <p:spPr>
          <a:xfrm>
            <a:off x="381295" y="685800"/>
            <a:ext cx="6096003" cy="3429000"/>
          </a:xfrm>
          <a:prstGeom prst="rect">
            <a:avLst/>
          </a:prstGeom>
          <a:noFill/>
          <a:ln w="9528" cap="flat">
            <a:solidFill>
              <a:srgbClr val="000000"/>
            </a:solidFill>
            <a:prstDash val="solid"/>
            <a:round/>
          </a:ln>
        </p:spPr>
      </p:sp>
      <p:sp>
        <p:nvSpPr>
          <p:cNvPr id="3" name="Google Shape;4;n">
            <a:extLst>
              <a:ext uri="{FF2B5EF4-FFF2-40B4-BE49-F238E27FC236}">
                <a16:creationId xmlns:a16="http://schemas.microsoft.com/office/drawing/2014/main" id="{5487393A-402C-438A-A1CC-67C670EC8637}"/>
              </a:ext>
            </a:extLst>
          </p:cNvPr>
          <p:cNvSpPr txBox="1">
            <a:spLocks noGrp="1"/>
          </p:cNvSpPr>
          <p:nvPr>
            <p:ph type="body" sz="quarter" idx="3"/>
          </p:nvPr>
        </p:nvSpPr>
        <p:spPr>
          <a:xfrm>
            <a:off x="685800" y="4343400"/>
            <a:ext cx="5486400" cy="4114800"/>
          </a:xfrm>
          <a:prstGeom prst="rect">
            <a:avLst/>
          </a:prstGeom>
          <a:noFill/>
          <a:ln>
            <a:noFill/>
          </a:ln>
        </p:spPr>
        <p:txBody>
          <a:bodyPr vert="horz" wrap="square" lIns="91421" tIns="91421" rIns="91421" bIns="91421" anchor="t" anchorCtr="0" compatLnSpc="1">
            <a:noAutofit/>
          </a:bodyPr>
          <a:lstStyle/>
          <a:p>
            <a:pPr lvl="0"/>
            <a:endParaRPr lang="es-PE"/>
          </a:p>
        </p:txBody>
      </p:sp>
    </p:spTree>
    <p:extLst>
      <p:ext uri="{BB962C8B-B14F-4D97-AF65-F5344CB8AC3E}">
        <p14:creationId xmlns:p14="http://schemas.microsoft.com/office/powerpoint/2010/main" val="3217252777"/>
      </p:ext>
    </p:extLst>
  </p:cSld>
  <p:clrMap bg1="lt1" tx1="dk1" bg2="lt2" tx2="dk2" accent1="accent1" accent2="accent2" accent3="accent3" accent4="accent4" accent5="accent5" accent6="accent6" hlink="hlink" folHlink="folHlink"/>
  <p:notesStyle>
    <a:lvl1pPr marL="457200" marR="0" lvl="0" indent="-298451" algn="l" defTabSz="914400" rtl="0" fontAlgn="auto" hangingPunct="1">
      <a:lnSpc>
        <a:spcPct val="100000"/>
      </a:lnSpc>
      <a:spcBef>
        <a:spcPts val="0"/>
      </a:spcBef>
      <a:spcAft>
        <a:spcPts val="0"/>
      </a:spcAft>
      <a:buClr>
        <a:srgbClr val="000000"/>
      </a:buClr>
      <a:buSzPts val="1100"/>
      <a:buFont typeface="Arial"/>
      <a:buChar char="●"/>
      <a:tabLst/>
      <a:defRPr lang="es-PE" sz="1100" b="0" i="0" u="none" strike="noStrike" kern="0" cap="none" spc="0" baseline="0">
        <a:solidFill>
          <a:srgbClr val="000000"/>
        </a:solidFill>
        <a:uFillTx/>
        <a:latin typeface="Arial"/>
        <a:ea typeface="Arial"/>
        <a:cs typeface="Arial"/>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606;g10066dc6bac_0_0:notes">
            <a:extLst>
              <a:ext uri="{FF2B5EF4-FFF2-40B4-BE49-F238E27FC236}">
                <a16:creationId xmlns:a16="http://schemas.microsoft.com/office/drawing/2014/main" id="{492E11DA-4CB1-434D-8BF5-26A8D668DC00}"/>
              </a:ext>
            </a:extLst>
          </p:cNvPr>
          <p:cNvSpPr>
            <a:spLocks noGrp="1" noRot="1" noChangeAspect="1"/>
          </p:cNvSpPr>
          <p:nvPr>
            <p:ph type="sldImg"/>
          </p:nvPr>
        </p:nvSpPr>
        <p:spPr>
          <a:xfrm>
            <a:off x="381000" y="685800"/>
            <a:ext cx="6096000" cy="3429000"/>
          </a:xfrm>
        </p:spPr>
      </p:sp>
      <p:sp>
        <p:nvSpPr>
          <p:cNvPr id="3" name="Google Shape;607;g10066dc6bac_0_0:notes">
            <a:extLst>
              <a:ext uri="{FF2B5EF4-FFF2-40B4-BE49-F238E27FC236}">
                <a16:creationId xmlns:a16="http://schemas.microsoft.com/office/drawing/2014/main" id="{30E7210A-F157-42BC-BD74-6093D3E9F51D}"/>
              </a:ext>
            </a:extLst>
          </p:cNvPr>
          <p:cNvSpPr txBox="1">
            <a:spLocks noGrp="1"/>
          </p:cNvSpPr>
          <p:nvPr>
            <p:ph type="body" sz="quarter" idx="1"/>
          </p:nvPr>
        </p:nvSpPr>
        <p:spPr/>
        <p:txBody>
          <a:bodyPr/>
          <a:lstStyle/>
          <a:p>
            <a:pPr marL="0" lvl="0" indent="0">
              <a:buNone/>
            </a:pPr>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892;gfa248fbf8f_0_31:notes">
            <a:extLst>
              <a:ext uri="{FF2B5EF4-FFF2-40B4-BE49-F238E27FC236}">
                <a16:creationId xmlns:a16="http://schemas.microsoft.com/office/drawing/2014/main" id="{5BF11281-E3B3-461B-92F9-C8708A40B7A8}"/>
              </a:ext>
            </a:extLst>
          </p:cNvPr>
          <p:cNvSpPr>
            <a:spLocks noGrp="1" noRot="1" noChangeAspect="1"/>
          </p:cNvSpPr>
          <p:nvPr>
            <p:ph type="sldImg"/>
          </p:nvPr>
        </p:nvSpPr>
        <p:spPr>
          <a:xfrm>
            <a:off x="381000" y="685800"/>
            <a:ext cx="6096000" cy="3429000"/>
          </a:xfrm>
        </p:spPr>
      </p:sp>
      <p:sp>
        <p:nvSpPr>
          <p:cNvPr id="3" name="Google Shape;893;gfa248fbf8f_0_31:notes">
            <a:extLst>
              <a:ext uri="{FF2B5EF4-FFF2-40B4-BE49-F238E27FC236}">
                <a16:creationId xmlns:a16="http://schemas.microsoft.com/office/drawing/2014/main" id="{82646134-7568-4F7C-AAAD-6EA53C70A4A7}"/>
              </a:ext>
            </a:extLst>
          </p:cNvPr>
          <p:cNvSpPr txBox="1">
            <a:spLocks noGrp="1"/>
          </p:cNvSpPr>
          <p:nvPr>
            <p:ph type="body" sz="quarter" idx="1"/>
          </p:nvPr>
        </p:nvSpPr>
        <p:spPr/>
        <p:txBody>
          <a:bodyPr/>
          <a:lstStyle/>
          <a:p>
            <a:endParaRPr lang="es-E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909;gfa248fbf8f_0_78:notes">
            <a:extLst>
              <a:ext uri="{FF2B5EF4-FFF2-40B4-BE49-F238E27FC236}">
                <a16:creationId xmlns:a16="http://schemas.microsoft.com/office/drawing/2014/main" id="{C9CA2863-6EA5-48DC-970F-5556B48C6A09}"/>
              </a:ext>
            </a:extLst>
          </p:cNvPr>
          <p:cNvSpPr>
            <a:spLocks noGrp="1" noRot="1" noChangeAspect="1"/>
          </p:cNvSpPr>
          <p:nvPr>
            <p:ph type="sldImg"/>
          </p:nvPr>
        </p:nvSpPr>
        <p:spPr>
          <a:xfrm>
            <a:off x="381000" y="685800"/>
            <a:ext cx="6096000" cy="3429000"/>
          </a:xfrm>
        </p:spPr>
      </p:sp>
      <p:sp>
        <p:nvSpPr>
          <p:cNvPr id="3" name="Google Shape;910;gfa248fbf8f_0_78:notes">
            <a:extLst>
              <a:ext uri="{FF2B5EF4-FFF2-40B4-BE49-F238E27FC236}">
                <a16:creationId xmlns:a16="http://schemas.microsoft.com/office/drawing/2014/main" id="{226F1340-D143-4D7E-BE40-C7177F550083}"/>
              </a:ext>
            </a:extLst>
          </p:cNvPr>
          <p:cNvSpPr txBox="1">
            <a:spLocks noGrp="1"/>
          </p:cNvSpPr>
          <p:nvPr>
            <p:ph type="body" sz="quarter" idx="1"/>
          </p:nvPr>
        </p:nvSpPr>
        <p:spPr/>
        <p:txBody>
          <a:bodyPr/>
          <a:lstStyle/>
          <a:p>
            <a:pPr marL="0" lvl="0" indent="0">
              <a:buNone/>
            </a:pPr>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935;gfa248fbf8f_0_28638:notes">
            <a:extLst>
              <a:ext uri="{FF2B5EF4-FFF2-40B4-BE49-F238E27FC236}">
                <a16:creationId xmlns:a16="http://schemas.microsoft.com/office/drawing/2014/main" id="{FC5C3C83-8026-4CCD-96A2-03A0DC8A698B}"/>
              </a:ext>
            </a:extLst>
          </p:cNvPr>
          <p:cNvSpPr>
            <a:spLocks noGrp="1" noRot="1" noChangeAspect="1"/>
          </p:cNvSpPr>
          <p:nvPr>
            <p:ph type="sldImg"/>
          </p:nvPr>
        </p:nvSpPr>
        <p:spPr>
          <a:xfrm>
            <a:off x="381000" y="685800"/>
            <a:ext cx="6096000" cy="3429000"/>
          </a:xfrm>
        </p:spPr>
      </p:sp>
      <p:sp>
        <p:nvSpPr>
          <p:cNvPr id="3" name="Google Shape;936;gfa248fbf8f_0_28638:notes">
            <a:extLst>
              <a:ext uri="{FF2B5EF4-FFF2-40B4-BE49-F238E27FC236}">
                <a16:creationId xmlns:a16="http://schemas.microsoft.com/office/drawing/2014/main" id="{75510CD3-3D69-4D5D-914D-FDFCE25FAC72}"/>
              </a:ext>
            </a:extLst>
          </p:cNvPr>
          <p:cNvSpPr txBox="1">
            <a:spLocks noGrp="1"/>
          </p:cNvSpPr>
          <p:nvPr>
            <p:ph type="body" sz="quarter" idx="1"/>
          </p:nvPr>
        </p:nvSpPr>
        <p:spPr/>
        <p:txBody>
          <a:bodyPr/>
          <a:lstStyle/>
          <a:p>
            <a:endParaRPr lang="es-E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983;gfa248fbf8f_0_83:notes">
            <a:extLst>
              <a:ext uri="{FF2B5EF4-FFF2-40B4-BE49-F238E27FC236}">
                <a16:creationId xmlns:a16="http://schemas.microsoft.com/office/drawing/2014/main" id="{4C68E9CD-7C23-465E-8783-59DE4162857E}"/>
              </a:ext>
            </a:extLst>
          </p:cNvPr>
          <p:cNvSpPr>
            <a:spLocks noGrp="1" noRot="1" noChangeAspect="1"/>
          </p:cNvSpPr>
          <p:nvPr>
            <p:ph type="sldImg"/>
          </p:nvPr>
        </p:nvSpPr>
        <p:spPr>
          <a:xfrm>
            <a:off x="381000" y="685800"/>
            <a:ext cx="6096000" cy="3429000"/>
          </a:xfrm>
        </p:spPr>
      </p:sp>
      <p:sp>
        <p:nvSpPr>
          <p:cNvPr id="3" name="Google Shape;984;gfa248fbf8f_0_83:notes">
            <a:extLst>
              <a:ext uri="{FF2B5EF4-FFF2-40B4-BE49-F238E27FC236}">
                <a16:creationId xmlns:a16="http://schemas.microsoft.com/office/drawing/2014/main" id="{45E53B1E-E9D8-4311-BF31-4252A1505F23}"/>
              </a:ext>
            </a:extLst>
          </p:cNvPr>
          <p:cNvSpPr txBox="1">
            <a:spLocks noGrp="1"/>
          </p:cNvSpPr>
          <p:nvPr>
            <p:ph type="body" sz="quarter" idx="1"/>
          </p:nvPr>
        </p:nvSpPr>
        <p:spPr/>
        <p:txBody>
          <a:bodyPr/>
          <a:lstStyle/>
          <a:p>
            <a:pPr marL="0" lvl="0" indent="0">
              <a:buNone/>
            </a:pPr>
            <a:endParaRPr 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1320;gfa248fbf8f_0_28647:notes">
            <a:extLst>
              <a:ext uri="{FF2B5EF4-FFF2-40B4-BE49-F238E27FC236}">
                <a16:creationId xmlns:a16="http://schemas.microsoft.com/office/drawing/2014/main" id="{520D9AFB-33D1-4F5E-B065-FF69E548144B}"/>
              </a:ext>
            </a:extLst>
          </p:cNvPr>
          <p:cNvSpPr>
            <a:spLocks noGrp="1" noRot="1" noChangeAspect="1"/>
          </p:cNvSpPr>
          <p:nvPr>
            <p:ph type="sldImg"/>
          </p:nvPr>
        </p:nvSpPr>
        <p:spPr>
          <a:xfrm>
            <a:off x="381000" y="685800"/>
            <a:ext cx="6096000" cy="3429000"/>
          </a:xfrm>
        </p:spPr>
      </p:sp>
      <p:sp>
        <p:nvSpPr>
          <p:cNvPr id="3" name="Google Shape;1321;gfa248fbf8f_0_28647:notes">
            <a:extLst>
              <a:ext uri="{FF2B5EF4-FFF2-40B4-BE49-F238E27FC236}">
                <a16:creationId xmlns:a16="http://schemas.microsoft.com/office/drawing/2014/main" id="{6BB1D392-7494-4BBC-ADCA-CE6BCD07D411}"/>
              </a:ext>
            </a:extLst>
          </p:cNvPr>
          <p:cNvSpPr txBox="1">
            <a:spLocks noGrp="1"/>
          </p:cNvSpPr>
          <p:nvPr>
            <p:ph type="body" sz="quarter" idx="1"/>
          </p:nvPr>
        </p:nvSpPr>
        <p:spPr/>
        <p:txBody>
          <a:bodyPr/>
          <a:lstStyle/>
          <a:p>
            <a:endParaRPr lang="es-E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1425;gfa248fbf8f_0_28655:notes">
            <a:extLst>
              <a:ext uri="{FF2B5EF4-FFF2-40B4-BE49-F238E27FC236}">
                <a16:creationId xmlns:a16="http://schemas.microsoft.com/office/drawing/2014/main" id="{F9482296-1E0D-47C7-9F14-E4E40E5017F8}"/>
              </a:ext>
            </a:extLst>
          </p:cNvPr>
          <p:cNvSpPr>
            <a:spLocks noGrp="1" noRot="1" noChangeAspect="1"/>
          </p:cNvSpPr>
          <p:nvPr>
            <p:ph type="sldImg"/>
          </p:nvPr>
        </p:nvSpPr>
        <p:spPr>
          <a:xfrm>
            <a:off x="381000" y="685800"/>
            <a:ext cx="6096000" cy="3429000"/>
          </a:xfrm>
        </p:spPr>
      </p:sp>
      <p:sp>
        <p:nvSpPr>
          <p:cNvPr id="3" name="Google Shape;1426;gfa248fbf8f_0_28655:notes">
            <a:extLst>
              <a:ext uri="{FF2B5EF4-FFF2-40B4-BE49-F238E27FC236}">
                <a16:creationId xmlns:a16="http://schemas.microsoft.com/office/drawing/2014/main" id="{8C786662-97F2-4949-9031-7FA314F346CE}"/>
              </a:ext>
            </a:extLst>
          </p:cNvPr>
          <p:cNvSpPr txBox="1">
            <a:spLocks noGrp="1"/>
          </p:cNvSpPr>
          <p:nvPr>
            <p:ph type="body" sz="quarter" idx="1"/>
          </p:nvPr>
        </p:nvSpPr>
        <p:spPr/>
        <p:txBody>
          <a:bodyPr/>
          <a:lstStyle/>
          <a:p>
            <a:pPr marL="0" lvl="0" indent="0">
              <a:buNone/>
            </a:pPr>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1535;gfa248fbf8f_0_28663:notes">
            <a:extLst>
              <a:ext uri="{FF2B5EF4-FFF2-40B4-BE49-F238E27FC236}">
                <a16:creationId xmlns:a16="http://schemas.microsoft.com/office/drawing/2014/main" id="{0DF61B08-FD24-41A6-9415-AB8B612C0C4F}"/>
              </a:ext>
            </a:extLst>
          </p:cNvPr>
          <p:cNvSpPr>
            <a:spLocks noGrp="1" noRot="1" noChangeAspect="1"/>
          </p:cNvSpPr>
          <p:nvPr>
            <p:ph type="sldImg"/>
          </p:nvPr>
        </p:nvSpPr>
        <p:spPr>
          <a:xfrm>
            <a:off x="381000" y="685800"/>
            <a:ext cx="6096000" cy="3429000"/>
          </a:xfrm>
        </p:spPr>
      </p:sp>
      <p:sp>
        <p:nvSpPr>
          <p:cNvPr id="3" name="Google Shape;1536;gfa248fbf8f_0_28663:notes">
            <a:extLst>
              <a:ext uri="{FF2B5EF4-FFF2-40B4-BE49-F238E27FC236}">
                <a16:creationId xmlns:a16="http://schemas.microsoft.com/office/drawing/2014/main" id="{8C864381-D02C-4453-87AB-77D64248E948}"/>
              </a:ext>
            </a:extLst>
          </p:cNvPr>
          <p:cNvSpPr txBox="1">
            <a:spLocks noGrp="1"/>
          </p:cNvSpPr>
          <p:nvPr>
            <p:ph type="body" sz="quarter" idx="1"/>
          </p:nvPr>
        </p:nvSpPr>
        <p:spPr/>
        <p:txBody>
          <a:bodyPr/>
          <a:lstStyle/>
          <a:p>
            <a:endParaRPr lang="es-E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1630;gfa248fbf8f_0_28667:notes">
            <a:extLst>
              <a:ext uri="{FF2B5EF4-FFF2-40B4-BE49-F238E27FC236}">
                <a16:creationId xmlns:a16="http://schemas.microsoft.com/office/drawing/2014/main" id="{B781B60F-2995-4B69-BF16-66A9519DD0B2}"/>
              </a:ext>
            </a:extLst>
          </p:cNvPr>
          <p:cNvSpPr>
            <a:spLocks noGrp="1" noRot="1" noChangeAspect="1"/>
          </p:cNvSpPr>
          <p:nvPr>
            <p:ph type="sldImg"/>
          </p:nvPr>
        </p:nvSpPr>
        <p:spPr>
          <a:xfrm>
            <a:off x="381000" y="685800"/>
            <a:ext cx="6096000" cy="3429000"/>
          </a:xfrm>
        </p:spPr>
      </p:sp>
      <p:sp>
        <p:nvSpPr>
          <p:cNvPr id="3" name="Google Shape;1631;gfa248fbf8f_0_28667:notes">
            <a:extLst>
              <a:ext uri="{FF2B5EF4-FFF2-40B4-BE49-F238E27FC236}">
                <a16:creationId xmlns:a16="http://schemas.microsoft.com/office/drawing/2014/main" id="{D0BC95DF-689C-48EC-847E-E64CD6CD224A}"/>
              </a:ext>
            </a:extLst>
          </p:cNvPr>
          <p:cNvSpPr txBox="1">
            <a:spLocks noGrp="1"/>
          </p:cNvSpPr>
          <p:nvPr>
            <p:ph type="body" sz="quarter" idx="1"/>
          </p:nvPr>
        </p:nvSpPr>
        <p:spPr/>
        <p:txBody>
          <a:bodyPr/>
          <a:lstStyle/>
          <a:p>
            <a:pPr marL="0" lvl="0" indent="0">
              <a:buNone/>
            </a:pPr>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1660;gfa248fbf8f_0_116:notes">
            <a:extLst>
              <a:ext uri="{FF2B5EF4-FFF2-40B4-BE49-F238E27FC236}">
                <a16:creationId xmlns:a16="http://schemas.microsoft.com/office/drawing/2014/main" id="{3753E39C-A5BE-4221-9C5B-7166659C6D97}"/>
              </a:ext>
            </a:extLst>
          </p:cNvPr>
          <p:cNvSpPr>
            <a:spLocks noGrp="1" noRot="1" noChangeAspect="1"/>
          </p:cNvSpPr>
          <p:nvPr>
            <p:ph type="sldImg"/>
          </p:nvPr>
        </p:nvSpPr>
        <p:spPr>
          <a:xfrm>
            <a:off x="381000" y="685800"/>
            <a:ext cx="6096000" cy="3429000"/>
          </a:xfrm>
        </p:spPr>
      </p:sp>
      <p:sp>
        <p:nvSpPr>
          <p:cNvPr id="3" name="Google Shape;1661;gfa248fbf8f_0_116:notes">
            <a:extLst>
              <a:ext uri="{FF2B5EF4-FFF2-40B4-BE49-F238E27FC236}">
                <a16:creationId xmlns:a16="http://schemas.microsoft.com/office/drawing/2014/main" id="{10077EE7-09C6-4AF9-96F7-6EBD532E4181}"/>
              </a:ext>
            </a:extLst>
          </p:cNvPr>
          <p:cNvSpPr txBox="1">
            <a:spLocks noGrp="1"/>
          </p:cNvSpPr>
          <p:nvPr>
            <p:ph type="body" sz="quarter" idx="1"/>
          </p:nvPr>
        </p:nvSpPr>
        <p:spPr/>
        <p:txBody>
          <a:bodyPr/>
          <a:lstStyle/>
          <a:p>
            <a:endParaRPr lang="es-E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1641E05B-7982-4E65-B1CF-876EB8DAC95D}"/>
              </a:ext>
            </a:extLst>
          </p:cNvPr>
          <p:cNvSpPr>
            <a:spLocks noGrp="1" noRot="1" noChangeAspect="1"/>
          </p:cNvSpPr>
          <p:nvPr>
            <p:ph type="sldImg"/>
          </p:nvPr>
        </p:nvSpPr>
        <p:spPr>
          <a:xfrm>
            <a:off x="381000" y="685800"/>
            <a:ext cx="6096000" cy="3429000"/>
          </a:xfrm>
        </p:spPr>
      </p:sp>
      <p:sp>
        <p:nvSpPr>
          <p:cNvPr id="3" name="Marcador de notas 2">
            <a:extLst>
              <a:ext uri="{FF2B5EF4-FFF2-40B4-BE49-F238E27FC236}">
                <a16:creationId xmlns:a16="http://schemas.microsoft.com/office/drawing/2014/main" id="{AF755CA3-0317-40C9-94DA-A36AE6AFC05C}"/>
              </a:ext>
            </a:extLst>
          </p:cNvPr>
          <p:cNvSpPr txBox="1">
            <a:spLocks noGrp="1"/>
          </p:cNvSpPr>
          <p:nvPr>
            <p:ph type="body" sz="quarter" idx="1"/>
          </p:nvPr>
        </p:nvSpPr>
        <p:spPr/>
        <p:txBody>
          <a:bodyPr/>
          <a:lstStyle/>
          <a:p>
            <a:pPr marL="158748" lvl="0" indent="0">
              <a:buNone/>
            </a:pPr>
            <a:endParaRPr lang="es-PE"/>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633;gfa248fbf8f_0_29305:notes">
            <a:extLst>
              <a:ext uri="{FF2B5EF4-FFF2-40B4-BE49-F238E27FC236}">
                <a16:creationId xmlns:a16="http://schemas.microsoft.com/office/drawing/2014/main" id="{2081784D-EC5A-4378-B6AA-BCF378C86159}"/>
              </a:ext>
            </a:extLst>
          </p:cNvPr>
          <p:cNvSpPr>
            <a:spLocks noGrp="1" noRot="1" noChangeAspect="1"/>
          </p:cNvSpPr>
          <p:nvPr>
            <p:ph type="sldImg"/>
          </p:nvPr>
        </p:nvSpPr>
        <p:spPr>
          <a:xfrm>
            <a:off x="381000" y="685800"/>
            <a:ext cx="6096000" cy="3429000"/>
          </a:xfrm>
        </p:spPr>
      </p:sp>
      <p:sp>
        <p:nvSpPr>
          <p:cNvPr id="3" name="Google Shape;634;gfa248fbf8f_0_29305:notes">
            <a:extLst>
              <a:ext uri="{FF2B5EF4-FFF2-40B4-BE49-F238E27FC236}">
                <a16:creationId xmlns:a16="http://schemas.microsoft.com/office/drawing/2014/main" id="{9569A6EA-392D-4349-BA67-A3E3627A30A2}"/>
              </a:ext>
            </a:extLst>
          </p:cNvPr>
          <p:cNvSpPr txBox="1">
            <a:spLocks noGrp="1"/>
          </p:cNvSpPr>
          <p:nvPr>
            <p:ph type="body" sz="quarter" idx="1"/>
          </p:nvPr>
        </p:nvSpPr>
        <p:spPr/>
        <p:txBody>
          <a:bodyPr/>
          <a:lstStyle/>
          <a:p>
            <a:endParaRPr lang="es-E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3055;g101618d414f_2_273:notes">
            <a:extLst>
              <a:ext uri="{FF2B5EF4-FFF2-40B4-BE49-F238E27FC236}">
                <a16:creationId xmlns:a16="http://schemas.microsoft.com/office/drawing/2014/main" id="{07729C2B-0286-47CA-90B4-F94423FAB50A}"/>
              </a:ext>
            </a:extLst>
          </p:cNvPr>
          <p:cNvSpPr>
            <a:spLocks noGrp="1" noRot="1" noChangeAspect="1"/>
          </p:cNvSpPr>
          <p:nvPr>
            <p:ph type="sldImg"/>
          </p:nvPr>
        </p:nvSpPr>
        <p:spPr>
          <a:xfrm>
            <a:off x="381000" y="685800"/>
            <a:ext cx="6096000" cy="3429000"/>
          </a:xfrm>
        </p:spPr>
      </p:sp>
      <p:sp>
        <p:nvSpPr>
          <p:cNvPr id="3" name="Google Shape;3056;g101618d414f_2_273:notes">
            <a:extLst>
              <a:ext uri="{FF2B5EF4-FFF2-40B4-BE49-F238E27FC236}">
                <a16:creationId xmlns:a16="http://schemas.microsoft.com/office/drawing/2014/main" id="{D004066C-F568-4695-9986-1263F35FF486}"/>
              </a:ext>
            </a:extLst>
          </p:cNvPr>
          <p:cNvSpPr txBox="1">
            <a:spLocks noGrp="1"/>
          </p:cNvSpPr>
          <p:nvPr>
            <p:ph type="body" sz="quarter" idx="1"/>
          </p:nvPr>
        </p:nvSpPr>
        <p:spPr/>
        <p:txBody>
          <a:bodyPr/>
          <a:lstStyle/>
          <a:p>
            <a:pPr marL="0" lvl="0" indent="0">
              <a:buNone/>
            </a:pPr>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640;gf88909bc3b_1_4:notes">
            <a:extLst>
              <a:ext uri="{FF2B5EF4-FFF2-40B4-BE49-F238E27FC236}">
                <a16:creationId xmlns:a16="http://schemas.microsoft.com/office/drawing/2014/main" id="{2562C406-98C6-4F43-A420-B79559152AED}"/>
              </a:ext>
            </a:extLst>
          </p:cNvPr>
          <p:cNvSpPr>
            <a:spLocks noGrp="1" noRot="1" noChangeAspect="1"/>
          </p:cNvSpPr>
          <p:nvPr>
            <p:ph type="sldImg"/>
          </p:nvPr>
        </p:nvSpPr>
        <p:spPr>
          <a:xfrm>
            <a:off x="381000" y="685800"/>
            <a:ext cx="6096000" cy="3429000"/>
          </a:xfrm>
        </p:spPr>
      </p:sp>
      <p:sp>
        <p:nvSpPr>
          <p:cNvPr id="3" name="Google Shape;641;gf88909bc3b_1_4:notes">
            <a:extLst>
              <a:ext uri="{FF2B5EF4-FFF2-40B4-BE49-F238E27FC236}">
                <a16:creationId xmlns:a16="http://schemas.microsoft.com/office/drawing/2014/main" id="{789B0EB0-F704-43DA-BFE2-0F266DA4D28C}"/>
              </a:ext>
            </a:extLst>
          </p:cNvPr>
          <p:cNvSpPr txBox="1">
            <a:spLocks noGrp="1"/>
          </p:cNvSpPr>
          <p:nvPr>
            <p:ph type="body" sz="quarter" idx="1"/>
          </p:nvPr>
        </p:nvSpPr>
        <p:spPr/>
        <p:txBody>
          <a:bodyPr/>
          <a:lstStyle/>
          <a:p>
            <a:pPr marL="0" lvl="0" indent="0">
              <a:buNone/>
            </a:pPr>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661;gfa248fbf8f_0_36:notes">
            <a:extLst>
              <a:ext uri="{FF2B5EF4-FFF2-40B4-BE49-F238E27FC236}">
                <a16:creationId xmlns:a16="http://schemas.microsoft.com/office/drawing/2014/main" id="{CEAE7B74-CEBE-4F35-8306-42B0335C885B}"/>
              </a:ext>
            </a:extLst>
          </p:cNvPr>
          <p:cNvSpPr>
            <a:spLocks noGrp="1" noRot="1" noChangeAspect="1"/>
          </p:cNvSpPr>
          <p:nvPr>
            <p:ph type="sldImg"/>
          </p:nvPr>
        </p:nvSpPr>
        <p:spPr>
          <a:xfrm>
            <a:off x="381000" y="685800"/>
            <a:ext cx="6096000" cy="3429000"/>
          </a:xfrm>
        </p:spPr>
      </p:sp>
      <p:sp>
        <p:nvSpPr>
          <p:cNvPr id="3" name="Google Shape;662;gfa248fbf8f_0_36:notes">
            <a:extLst>
              <a:ext uri="{FF2B5EF4-FFF2-40B4-BE49-F238E27FC236}">
                <a16:creationId xmlns:a16="http://schemas.microsoft.com/office/drawing/2014/main" id="{9D1BB1E5-37A1-4AA0-A8D0-654FC3B5064D}"/>
              </a:ext>
            </a:extLst>
          </p:cNvPr>
          <p:cNvSpPr txBox="1">
            <a:spLocks noGrp="1"/>
          </p:cNvSpPr>
          <p:nvPr>
            <p:ph type="body" sz="quarter" idx="1"/>
          </p:nvPr>
        </p:nvSpPr>
        <p:spPr/>
        <p:txBody>
          <a:bodyPr/>
          <a:lstStyle/>
          <a:p>
            <a:endParaRPr lang="es-E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679;g10066dc6bac_0_20:notes">
            <a:extLst>
              <a:ext uri="{FF2B5EF4-FFF2-40B4-BE49-F238E27FC236}">
                <a16:creationId xmlns:a16="http://schemas.microsoft.com/office/drawing/2014/main" id="{F6003F4E-0256-444F-8B2A-B92EEAF830E5}"/>
              </a:ext>
            </a:extLst>
          </p:cNvPr>
          <p:cNvSpPr>
            <a:spLocks noGrp="1" noRot="1" noChangeAspect="1"/>
          </p:cNvSpPr>
          <p:nvPr>
            <p:ph type="sldImg"/>
          </p:nvPr>
        </p:nvSpPr>
        <p:spPr>
          <a:xfrm>
            <a:off x="381000" y="685800"/>
            <a:ext cx="6096000" cy="3429000"/>
          </a:xfrm>
        </p:spPr>
      </p:sp>
      <p:sp>
        <p:nvSpPr>
          <p:cNvPr id="3" name="Google Shape;680;g10066dc6bac_0_20:notes">
            <a:extLst>
              <a:ext uri="{FF2B5EF4-FFF2-40B4-BE49-F238E27FC236}">
                <a16:creationId xmlns:a16="http://schemas.microsoft.com/office/drawing/2014/main" id="{504BFC09-3A8B-499F-9F73-1FD0B2E22D85}"/>
              </a:ext>
            </a:extLst>
          </p:cNvPr>
          <p:cNvSpPr txBox="1">
            <a:spLocks noGrp="1"/>
          </p:cNvSpPr>
          <p:nvPr>
            <p:ph type="body" sz="quarter" idx="1"/>
          </p:nvPr>
        </p:nvSpPr>
        <p:spPr/>
        <p:txBody>
          <a:bodyPr/>
          <a:lstStyle/>
          <a:p>
            <a:pPr marL="0" lvl="0" indent="0">
              <a:buNone/>
            </a:pPr>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700;gfd9199132b_0_15:notes">
            <a:extLst>
              <a:ext uri="{FF2B5EF4-FFF2-40B4-BE49-F238E27FC236}">
                <a16:creationId xmlns:a16="http://schemas.microsoft.com/office/drawing/2014/main" id="{9D5A1A0E-CF26-4AB0-B66D-52533F8834AF}"/>
              </a:ext>
            </a:extLst>
          </p:cNvPr>
          <p:cNvSpPr>
            <a:spLocks noGrp="1" noRot="1" noChangeAspect="1"/>
          </p:cNvSpPr>
          <p:nvPr>
            <p:ph type="sldImg"/>
          </p:nvPr>
        </p:nvSpPr>
        <p:spPr>
          <a:xfrm>
            <a:off x="381000" y="685800"/>
            <a:ext cx="6096000" cy="3429000"/>
          </a:xfrm>
        </p:spPr>
      </p:sp>
      <p:sp>
        <p:nvSpPr>
          <p:cNvPr id="3" name="Google Shape;701;gfd9199132b_0_15:notes">
            <a:extLst>
              <a:ext uri="{FF2B5EF4-FFF2-40B4-BE49-F238E27FC236}">
                <a16:creationId xmlns:a16="http://schemas.microsoft.com/office/drawing/2014/main" id="{72B453BE-3E00-4EEE-BA2A-CBED11CA6CAB}"/>
              </a:ext>
            </a:extLst>
          </p:cNvPr>
          <p:cNvSpPr txBox="1">
            <a:spLocks noGrp="1"/>
          </p:cNvSpPr>
          <p:nvPr>
            <p:ph type="body" sz="quarter" idx="1"/>
          </p:nvPr>
        </p:nvSpPr>
        <p:spPr/>
        <p:txBody>
          <a:bodyPr/>
          <a:lstStyle/>
          <a:p>
            <a:endParaRPr lang="es-E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720;gfa248fbf8f_0_11:notes">
            <a:extLst>
              <a:ext uri="{FF2B5EF4-FFF2-40B4-BE49-F238E27FC236}">
                <a16:creationId xmlns:a16="http://schemas.microsoft.com/office/drawing/2014/main" id="{2A720BAF-6593-46FD-B72F-36072558FF32}"/>
              </a:ext>
            </a:extLst>
          </p:cNvPr>
          <p:cNvSpPr>
            <a:spLocks noGrp="1" noRot="1" noChangeAspect="1"/>
          </p:cNvSpPr>
          <p:nvPr>
            <p:ph type="sldImg"/>
          </p:nvPr>
        </p:nvSpPr>
        <p:spPr>
          <a:xfrm>
            <a:off x="381000" y="685800"/>
            <a:ext cx="6096000" cy="3429000"/>
          </a:xfrm>
        </p:spPr>
      </p:sp>
      <p:sp>
        <p:nvSpPr>
          <p:cNvPr id="3" name="Google Shape;721;gfa248fbf8f_0_11:notes">
            <a:extLst>
              <a:ext uri="{FF2B5EF4-FFF2-40B4-BE49-F238E27FC236}">
                <a16:creationId xmlns:a16="http://schemas.microsoft.com/office/drawing/2014/main" id="{697FB11E-814A-4615-8C0E-37DF53C4A8DE}"/>
              </a:ext>
            </a:extLst>
          </p:cNvPr>
          <p:cNvSpPr txBox="1">
            <a:spLocks noGrp="1"/>
          </p:cNvSpPr>
          <p:nvPr>
            <p:ph type="body" sz="quarter" idx="1"/>
          </p:nvPr>
        </p:nvSpPr>
        <p:spPr/>
        <p:txBody>
          <a:bodyPr/>
          <a:lstStyle/>
          <a:p>
            <a:pPr marL="0" lvl="0" indent="0">
              <a:buNone/>
            </a:pPr>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785;gfa248fbf8f_0_21:notes">
            <a:extLst>
              <a:ext uri="{FF2B5EF4-FFF2-40B4-BE49-F238E27FC236}">
                <a16:creationId xmlns:a16="http://schemas.microsoft.com/office/drawing/2014/main" id="{28C3B791-D799-4E6A-94DF-EDFA4389A580}"/>
              </a:ext>
            </a:extLst>
          </p:cNvPr>
          <p:cNvSpPr>
            <a:spLocks noGrp="1" noRot="1" noChangeAspect="1"/>
          </p:cNvSpPr>
          <p:nvPr>
            <p:ph type="sldImg"/>
          </p:nvPr>
        </p:nvSpPr>
        <p:spPr>
          <a:xfrm>
            <a:off x="381000" y="685800"/>
            <a:ext cx="6096000" cy="3429000"/>
          </a:xfrm>
        </p:spPr>
      </p:sp>
      <p:sp>
        <p:nvSpPr>
          <p:cNvPr id="3" name="Google Shape;786;gfa248fbf8f_0_21:notes">
            <a:extLst>
              <a:ext uri="{FF2B5EF4-FFF2-40B4-BE49-F238E27FC236}">
                <a16:creationId xmlns:a16="http://schemas.microsoft.com/office/drawing/2014/main" id="{5BFF1C92-DA6D-4AD3-84F1-8F32D97D05F3}"/>
              </a:ext>
            </a:extLst>
          </p:cNvPr>
          <p:cNvSpPr txBox="1">
            <a:spLocks noGrp="1"/>
          </p:cNvSpPr>
          <p:nvPr>
            <p:ph type="body" sz="quarter" idx="1"/>
          </p:nvPr>
        </p:nvSpPr>
        <p:spPr/>
        <p:txBody>
          <a:bodyPr/>
          <a:lstStyle/>
          <a:p>
            <a:endParaRPr lang="es-E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867;gfa248fbf8f_0_6:notes">
            <a:extLst>
              <a:ext uri="{FF2B5EF4-FFF2-40B4-BE49-F238E27FC236}">
                <a16:creationId xmlns:a16="http://schemas.microsoft.com/office/drawing/2014/main" id="{AB2B0811-0063-4770-B9DD-CFCAFE5FD68D}"/>
              </a:ext>
            </a:extLst>
          </p:cNvPr>
          <p:cNvSpPr>
            <a:spLocks noGrp="1" noRot="1" noChangeAspect="1"/>
          </p:cNvSpPr>
          <p:nvPr>
            <p:ph type="sldImg"/>
          </p:nvPr>
        </p:nvSpPr>
        <p:spPr>
          <a:xfrm>
            <a:off x="381000" y="685800"/>
            <a:ext cx="6096000" cy="3429000"/>
          </a:xfrm>
        </p:spPr>
      </p:sp>
      <p:sp>
        <p:nvSpPr>
          <p:cNvPr id="3" name="Google Shape;868;gfa248fbf8f_0_6:notes">
            <a:extLst>
              <a:ext uri="{FF2B5EF4-FFF2-40B4-BE49-F238E27FC236}">
                <a16:creationId xmlns:a16="http://schemas.microsoft.com/office/drawing/2014/main" id="{7FEDB427-4F6B-4AD4-912C-3718AD345A95}"/>
              </a:ext>
            </a:extLst>
          </p:cNvPr>
          <p:cNvSpPr txBox="1">
            <a:spLocks noGrp="1"/>
          </p:cNvSpPr>
          <p:nvPr>
            <p:ph type="body" sz="quarter" idx="1"/>
          </p:nvPr>
        </p:nvSpPr>
        <p:spPr/>
        <p:txBody>
          <a:bodyPr/>
          <a:lstStyle/>
          <a:p>
            <a:pPr marL="0" lvl="0" indent="0">
              <a:buNone/>
            </a:pPr>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p:spTree>
      <p:nvGrpSpPr>
        <p:cNvPr id="1" name=""/>
        <p:cNvGrpSpPr/>
        <p:nvPr/>
      </p:nvGrpSpPr>
      <p:grpSpPr>
        <a:xfrm>
          <a:off x="0" y="0"/>
          <a:ext cx="0" cy="0"/>
          <a:chOff x="0" y="0"/>
          <a:chExt cx="0" cy="0"/>
        </a:xfrm>
      </p:grpSpPr>
      <p:sp>
        <p:nvSpPr>
          <p:cNvPr id="2" name="Google Shape;9;p2">
            <a:extLst>
              <a:ext uri="{FF2B5EF4-FFF2-40B4-BE49-F238E27FC236}">
                <a16:creationId xmlns:a16="http://schemas.microsoft.com/office/drawing/2014/main" id="{D3903540-3CEC-45C7-8BFC-4292FA9A6666}"/>
              </a:ext>
            </a:extLst>
          </p:cNvPr>
          <p:cNvSpPr txBox="1">
            <a:spLocks noGrp="1"/>
          </p:cNvSpPr>
          <p:nvPr>
            <p:ph type="ctrTitle"/>
          </p:nvPr>
        </p:nvSpPr>
        <p:spPr>
          <a:xfrm>
            <a:off x="715097" y="2081549"/>
            <a:ext cx="4940100" cy="1933800"/>
          </a:xfrm>
        </p:spPr>
        <p:txBody>
          <a:bodyPr/>
          <a:lstStyle>
            <a:lvl1pPr>
              <a:lnSpc>
                <a:spcPct val="90000"/>
              </a:lnSpc>
              <a:defRPr sz="4700"/>
            </a:lvl1pPr>
          </a:lstStyle>
          <a:p>
            <a:pPr lvl="0"/>
            <a:endParaRPr lang="es-PE"/>
          </a:p>
        </p:txBody>
      </p:sp>
      <p:sp>
        <p:nvSpPr>
          <p:cNvPr id="3" name="Google Shape;10;p2">
            <a:extLst>
              <a:ext uri="{FF2B5EF4-FFF2-40B4-BE49-F238E27FC236}">
                <a16:creationId xmlns:a16="http://schemas.microsoft.com/office/drawing/2014/main" id="{A0C02259-EB0F-4043-8CCA-C9F8548527F9}"/>
              </a:ext>
            </a:extLst>
          </p:cNvPr>
          <p:cNvSpPr txBox="1">
            <a:spLocks noGrp="1"/>
          </p:cNvSpPr>
          <p:nvPr>
            <p:ph type="subTitle" idx="1"/>
          </p:nvPr>
        </p:nvSpPr>
        <p:spPr>
          <a:xfrm>
            <a:off x="715097" y="4167698"/>
            <a:ext cx="4584902" cy="409495"/>
          </a:xfrm>
        </p:spPr>
        <p:txBody>
          <a:bodyPr anchor="ctr"/>
          <a:lstStyle>
            <a:lvl1pPr>
              <a:lnSpc>
                <a:spcPct val="100000"/>
              </a:lnSpc>
              <a:buNone/>
              <a:defRPr sz="1600">
                <a:latin typeface="Montserrat Medium"/>
                <a:ea typeface="Montserrat Medium"/>
                <a:cs typeface="Montserrat Medium"/>
              </a:defRPr>
            </a:lvl1pPr>
          </a:lstStyle>
          <a:p>
            <a:pPr lvl="0"/>
            <a:endParaRPr lang="es-PE"/>
          </a:p>
        </p:txBody>
      </p:sp>
    </p:spTree>
    <p:extLst>
      <p:ext uri="{BB962C8B-B14F-4D97-AF65-F5344CB8AC3E}">
        <p14:creationId xmlns:p14="http://schemas.microsoft.com/office/powerpoint/2010/main" val="2965573151"/>
      </p:ext>
    </p:extLst>
  </p:cSld>
  <p:clrMapOvr>
    <a:masterClrMapping/>
  </p:clrMapOvr>
  <p:hf sldNum="0" hdr="0" ftr="0" dt="0"/>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BLANK_1_2_1">
    <p:spTree>
      <p:nvGrpSpPr>
        <p:cNvPr id="1" name=""/>
        <p:cNvGrpSpPr/>
        <p:nvPr/>
      </p:nvGrpSpPr>
      <p:grpSpPr>
        <a:xfrm>
          <a:off x="0" y="0"/>
          <a:ext cx="0" cy="0"/>
          <a:chOff x="0" y="0"/>
          <a:chExt cx="0" cy="0"/>
        </a:xfrm>
      </p:grpSpPr>
      <p:sp>
        <p:nvSpPr>
          <p:cNvPr id="2" name="Google Shape;296;p15">
            <a:extLst>
              <a:ext uri="{FF2B5EF4-FFF2-40B4-BE49-F238E27FC236}">
                <a16:creationId xmlns:a16="http://schemas.microsoft.com/office/drawing/2014/main" id="{298562E1-72B5-4410-8F47-9E88F3E634EB}"/>
              </a:ext>
            </a:extLst>
          </p:cNvPr>
          <p:cNvSpPr txBox="1">
            <a:spLocks noGrp="1"/>
          </p:cNvSpPr>
          <p:nvPr>
            <p:ph type="title"/>
          </p:nvPr>
        </p:nvSpPr>
        <p:spPr>
          <a:xfrm>
            <a:off x="719998" y="532921"/>
            <a:ext cx="7704002" cy="484796"/>
          </a:xfrm>
        </p:spPr>
        <p:txBody>
          <a:bodyPr anchor="ctr" anchorCtr="1"/>
          <a:lstStyle>
            <a:lvl1pPr algn="ctr">
              <a:defRPr/>
            </a:lvl1pPr>
          </a:lstStyle>
          <a:p>
            <a:pPr lvl="0"/>
            <a:endParaRPr lang="es-PE"/>
          </a:p>
        </p:txBody>
      </p:sp>
    </p:spTree>
    <p:extLst>
      <p:ext uri="{BB962C8B-B14F-4D97-AF65-F5344CB8AC3E}">
        <p14:creationId xmlns:p14="http://schemas.microsoft.com/office/powerpoint/2010/main" val="3854545934"/>
      </p:ext>
    </p:extLst>
  </p:cSld>
  <p:clrMapOvr>
    <a:masterClrMapping/>
  </p:clrMapOvr>
  <p:hf sldNum="0"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BLANK_1_2_1_1">
    <p:spTree>
      <p:nvGrpSpPr>
        <p:cNvPr id="1" name=""/>
        <p:cNvGrpSpPr/>
        <p:nvPr/>
      </p:nvGrpSpPr>
      <p:grpSpPr>
        <a:xfrm>
          <a:off x="0" y="0"/>
          <a:ext cx="0" cy="0"/>
          <a:chOff x="0" y="0"/>
          <a:chExt cx="0" cy="0"/>
        </a:xfrm>
      </p:grpSpPr>
      <p:sp>
        <p:nvSpPr>
          <p:cNvPr id="2" name="Google Shape;320;p16">
            <a:extLst>
              <a:ext uri="{FF2B5EF4-FFF2-40B4-BE49-F238E27FC236}">
                <a16:creationId xmlns:a16="http://schemas.microsoft.com/office/drawing/2014/main" id="{8ED08627-F1CB-47EE-A54F-0E9D2D1E9C32}"/>
              </a:ext>
            </a:extLst>
          </p:cNvPr>
          <p:cNvSpPr txBox="1">
            <a:spLocks noGrp="1"/>
          </p:cNvSpPr>
          <p:nvPr>
            <p:ph type="title"/>
          </p:nvPr>
        </p:nvSpPr>
        <p:spPr>
          <a:xfrm>
            <a:off x="719998" y="532921"/>
            <a:ext cx="7704002" cy="484796"/>
          </a:xfrm>
        </p:spPr>
        <p:txBody>
          <a:bodyPr anchor="ctr" anchorCtr="1"/>
          <a:lstStyle>
            <a:lvl1pPr algn="ctr">
              <a:defRPr/>
            </a:lvl1pPr>
          </a:lstStyle>
          <a:p>
            <a:pPr lvl="0"/>
            <a:endParaRPr lang="es-PE"/>
          </a:p>
        </p:txBody>
      </p:sp>
    </p:spTree>
    <p:extLst>
      <p:ext uri="{BB962C8B-B14F-4D97-AF65-F5344CB8AC3E}">
        <p14:creationId xmlns:p14="http://schemas.microsoft.com/office/powerpoint/2010/main" val="344261666"/>
      </p:ext>
    </p:extLst>
  </p:cSld>
  <p:clrMapOvr>
    <a:masterClrMapping/>
  </p:clrMapOvr>
  <p:hf sldNum="0"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CUSTOM">
    <p:spTree>
      <p:nvGrpSpPr>
        <p:cNvPr id="1" name=""/>
        <p:cNvGrpSpPr/>
        <p:nvPr/>
      </p:nvGrpSpPr>
      <p:grpSpPr>
        <a:xfrm>
          <a:off x="0" y="0"/>
          <a:ext cx="0" cy="0"/>
          <a:chOff x="0" y="0"/>
          <a:chExt cx="0" cy="0"/>
        </a:xfrm>
      </p:grpSpPr>
      <p:sp>
        <p:nvSpPr>
          <p:cNvPr id="2" name="Google Shape;325;p18">
            <a:extLst>
              <a:ext uri="{FF2B5EF4-FFF2-40B4-BE49-F238E27FC236}">
                <a16:creationId xmlns:a16="http://schemas.microsoft.com/office/drawing/2014/main" id="{4499657F-E75C-49D0-923A-05FBA5CBC5FD}"/>
              </a:ext>
            </a:extLst>
          </p:cNvPr>
          <p:cNvSpPr txBox="1">
            <a:spLocks noGrp="1"/>
          </p:cNvSpPr>
          <p:nvPr>
            <p:ph type="subTitle" idx="4294967295"/>
          </p:nvPr>
        </p:nvSpPr>
        <p:spPr>
          <a:xfrm>
            <a:off x="4829897" y="2987015"/>
            <a:ext cx="3571198" cy="872401"/>
          </a:xfrm>
        </p:spPr>
        <p:txBody>
          <a:bodyPr anchor="ctr"/>
          <a:lstStyle>
            <a:lvl1pPr algn="r">
              <a:lnSpc>
                <a:spcPct val="100000"/>
              </a:lnSpc>
              <a:buNone/>
              <a:defRPr>
                <a:latin typeface="Montserrat"/>
                <a:ea typeface="Montserrat"/>
                <a:cs typeface="Montserrat"/>
              </a:defRPr>
            </a:lvl1pPr>
          </a:lstStyle>
          <a:p>
            <a:pPr lvl="0"/>
            <a:endParaRPr lang="es-PE"/>
          </a:p>
        </p:txBody>
      </p:sp>
      <p:sp>
        <p:nvSpPr>
          <p:cNvPr id="3" name="Google Shape;326;p18">
            <a:extLst>
              <a:ext uri="{FF2B5EF4-FFF2-40B4-BE49-F238E27FC236}">
                <a16:creationId xmlns:a16="http://schemas.microsoft.com/office/drawing/2014/main" id="{6F3BA9F4-06BE-429C-BBFD-756FC968A0FA}"/>
              </a:ext>
            </a:extLst>
          </p:cNvPr>
          <p:cNvSpPr txBox="1">
            <a:spLocks noGrp="1"/>
          </p:cNvSpPr>
          <p:nvPr>
            <p:ph type="title"/>
          </p:nvPr>
        </p:nvSpPr>
        <p:spPr>
          <a:xfrm>
            <a:off x="3896925" y="1284091"/>
            <a:ext cx="4504197" cy="1634700"/>
          </a:xfrm>
        </p:spPr>
        <p:txBody>
          <a:bodyPr/>
          <a:lstStyle>
            <a:lvl1pPr algn="r">
              <a:lnSpc>
                <a:spcPct val="90000"/>
              </a:lnSpc>
              <a:defRPr/>
            </a:lvl1pPr>
          </a:lstStyle>
          <a:p>
            <a:pPr lvl="0"/>
            <a:endParaRPr lang="es-PE"/>
          </a:p>
        </p:txBody>
      </p:sp>
    </p:spTree>
    <p:extLst>
      <p:ext uri="{BB962C8B-B14F-4D97-AF65-F5344CB8AC3E}">
        <p14:creationId xmlns:p14="http://schemas.microsoft.com/office/powerpoint/2010/main" val="409533304"/>
      </p:ext>
    </p:extLst>
  </p:cSld>
  <p:clrMapOvr>
    <a:masterClrMapping/>
  </p:clrMapOvr>
  <p:hf sldNum="0" hdr="0" ftr="0" dt="0"/>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CUSTOM_1_1_1">
    <p:spTree>
      <p:nvGrpSpPr>
        <p:cNvPr id="1" name=""/>
        <p:cNvGrpSpPr/>
        <p:nvPr/>
      </p:nvGrpSpPr>
      <p:grpSpPr>
        <a:xfrm>
          <a:off x="0" y="0"/>
          <a:ext cx="0" cy="0"/>
          <a:chOff x="0" y="0"/>
          <a:chExt cx="0" cy="0"/>
        </a:xfrm>
      </p:grpSpPr>
      <p:sp>
        <p:nvSpPr>
          <p:cNvPr id="2" name="Google Shape;368;p21">
            <a:extLst>
              <a:ext uri="{FF2B5EF4-FFF2-40B4-BE49-F238E27FC236}">
                <a16:creationId xmlns:a16="http://schemas.microsoft.com/office/drawing/2014/main" id="{F1934139-D797-40E7-934E-3464901DDEEB}"/>
              </a:ext>
            </a:extLst>
          </p:cNvPr>
          <p:cNvSpPr txBox="1">
            <a:spLocks noGrp="1"/>
          </p:cNvSpPr>
          <p:nvPr>
            <p:ph type="subTitle" idx="4294967295"/>
          </p:nvPr>
        </p:nvSpPr>
        <p:spPr>
          <a:xfrm>
            <a:off x="4245422" y="3194273"/>
            <a:ext cx="4183197" cy="1414503"/>
          </a:xfrm>
        </p:spPr>
        <p:txBody>
          <a:bodyPr anchor="ctr"/>
          <a:lstStyle>
            <a:lvl1pPr algn="r">
              <a:lnSpc>
                <a:spcPct val="100000"/>
              </a:lnSpc>
              <a:buNone/>
              <a:defRPr>
                <a:latin typeface="Montserrat"/>
                <a:ea typeface="Montserrat"/>
                <a:cs typeface="Montserrat"/>
              </a:defRPr>
            </a:lvl1pPr>
          </a:lstStyle>
          <a:p>
            <a:pPr lvl="0"/>
            <a:endParaRPr lang="es-PE"/>
          </a:p>
        </p:txBody>
      </p:sp>
      <p:sp>
        <p:nvSpPr>
          <p:cNvPr id="3" name="Google Shape;369;p21">
            <a:extLst>
              <a:ext uri="{FF2B5EF4-FFF2-40B4-BE49-F238E27FC236}">
                <a16:creationId xmlns:a16="http://schemas.microsoft.com/office/drawing/2014/main" id="{1578A9A5-C998-408A-BA66-1526A542969D}"/>
              </a:ext>
            </a:extLst>
          </p:cNvPr>
          <p:cNvSpPr txBox="1">
            <a:spLocks noGrp="1"/>
          </p:cNvSpPr>
          <p:nvPr>
            <p:ph type="title"/>
          </p:nvPr>
        </p:nvSpPr>
        <p:spPr>
          <a:xfrm>
            <a:off x="4245696" y="2554970"/>
            <a:ext cx="4183197" cy="482702"/>
          </a:xfrm>
        </p:spPr>
        <p:txBody>
          <a:bodyPr anchor="ctr"/>
          <a:lstStyle>
            <a:lvl1pPr algn="r">
              <a:defRPr/>
            </a:lvl1pPr>
          </a:lstStyle>
          <a:p>
            <a:pPr lvl="0"/>
            <a:endParaRPr lang="es-PE"/>
          </a:p>
        </p:txBody>
      </p:sp>
    </p:spTree>
    <p:extLst>
      <p:ext uri="{BB962C8B-B14F-4D97-AF65-F5344CB8AC3E}">
        <p14:creationId xmlns:p14="http://schemas.microsoft.com/office/powerpoint/2010/main" val="2441994411"/>
      </p:ext>
    </p:extLst>
  </p:cSld>
  <p:clrMapOvr>
    <a:masterClrMapping/>
  </p:clrMapOvr>
  <p:hf sldNum="0" hdr="0" ftr="0" dt="0"/>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CUSTOM_1_1_1_1">
    <p:spTree>
      <p:nvGrpSpPr>
        <p:cNvPr id="1" name=""/>
        <p:cNvGrpSpPr/>
        <p:nvPr/>
      </p:nvGrpSpPr>
      <p:grpSpPr>
        <a:xfrm>
          <a:off x="0" y="0"/>
          <a:ext cx="0" cy="0"/>
          <a:chOff x="0" y="0"/>
          <a:chExt cx="0" cy="0"/>
        </a:xfrm>
      </p:grpSpPr>
      <p:sp>
        <p:nvSpPr>
          <p:cNvPr id="2" name="Google Shape;416;p22">
            <a:extLst>
              <a:ext uri="{FF2B5EF4-FFF2-40B4-BE49-F238E27FC236}">
                <a16:creationId xmlns:a16="http://schemas.microsoft.com/office/drawing/2014/main" id="{9C17A5C4-1F55-419C-AD15-60BB0C0E4805}"/>
              </a:ext>
            </a:extLst>
          </p:cNvPr>
          <p:cNvSpPr txBox="1">
            <a:spLocks noGrp="1"/>
          </p:cNvSpPr>
          <p:nvPr>
            <p:ph type="subTitle" idx="4294967295"/>
          </p:nvPr>
        </p:nvSpPr>
        <p:spPr>
          <a:xfrm>
            <a:off x="761100" y="2064751"/>
            <a:ext cx="4625099" cy="1846502"/>
          </a:xfrm>
        </p:spPr>
        <p:txBody>
          <a:bodyPr anchor="ctr"/>
          <a:lstStyle>
            <a:lvl1pPr>
              <a:lnSpc>
                <a:spcPct val="100000"/>
              </a:lnSpc>
              <a:buClr>
                <a:srgbClr val="595959"/>
              </a:buClr>
              <a:buSzPts val="1000"/>
              <a:defRPr>
                <a:latin typeface="Montserrat"/>
                <a:ea typeface="Montserrat"/>
                <a:cs typeface="Montserrat"/>
              </a:defRPr>
            </a:lvl1pPr>
          </a:lstStyle>
          <a:p>
            <a:pPr lvl="0"/>
            <a:endParaRPr lang="es-PE"/>
          </a:p>
        </p:txBody>
      </p:sp>
      <p:sp>
        <p:nvSpPr>
          <p:cNvPr id="3" name="Google Shape;417;p22">
            <a:extLst>
              <a:ext uri="{FF2B5EF4-FFF2-40B4-BE49-F238E27FC236}">
                <a16:creationId xmlns:a16="http://schemas.microsoft.com/office/drawing/2014/main" id="{00B6B23D-29A9-416F-833A-53C5D23D9652}"/>
              </a:ext>
            </a:extLst>
          </p:cNvPr>
          <p:cNvSpPr txBox="1">
            <a:spLocks noGrp="1"/>
          </p:cNvSpPr>
          <p:nvPr>
            <p:ph type="title"/>
          </p:nvPr>
        </p:nvSpPr>
        <p:spPr>
          <a:xfrm>
            <a:off x="715097" y="534997"/>
            <a:ext cx="7713896" cy="482702"/>
          </a:xfrm>
        </p:spPr>
        <p:txBody>
          <a:bodyPr anchor="ctr"/>
          <a:lstStyle>
            <a:lvl1pPr>
              <a:defRPr/>
            </a:lvl1pPr>
          </a:lstStyle>
          <a:p>
            <a:pPr lvl="0"/>
            <a:endParaRPr lang="es-PE"/>
          </a:p>
        </p:txBody>
      </p:sp>
    </p:spTree>
    <p:extLst>
      <p:ext uri="{BB962C8B-B14F-4D97-AF65-F5344CB8AC3E}">
        <p14:creationId xmlns:p14="http://schemas.microsoft.com/office/powerpoint/2010/main" val="782089996"/>
      </p:ext>
    </p:extLst>
  </p:cSld>
  <p:clrMapOvr>
    <a:masterClrMapping/>
  </p:clrMapOvr>
  <p:hf sldNum="0" hdr="0" ftr="0" dt="0"/>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BLANK_1_1_1_2">
    <p:spTree>
      <p:nvGrpSpPr>
        <p:cNvPr id="1" name=""/>
        <p:cNvGrpSpPr/>
        <p:nvPr/>
      </p:nvGrpSpPr>
      <p:grpSpPr>
        <a:xfrm>
          <a:off x="0" y="0"/>
          <a:ext cx="0" cy="0"/>
          <a:chOff x="0" y="0"/>
          <a:chExt cx="0" cy="0"/>
        </a:xfrm>
      </p:grpSpPr>
      <p:sp>
        <p:nvSpPr>
          <p:cNvPr id="2" name="Google Shape;420;p23">
            <a:extLst>
              <a:ext uri="{FF2B5EF4-FFF2-40B4-BE49-F238E27FC236}">
                <a16:creationId xmlns:a16="http://schemas.microsoft.com/office/drawing/2014/main" id="{77C9E2E1-E69C-48AF-A6EE-676F90D43E1C}"/>
              </a:ext>
            </a:extLst>
          </p:cNvPr>
          <p:cNvSpPr txBox="1">
            <a:spLocks noGrp="1"/>
          </p:cNvSpPr>
          <p:nvPr>
            <p:ph type="title"/>
          </p:nvPr>
        </p:nvSpPr>
        <p:spPr>
          <a:xfrm>
            <a:off x="719376" y="2300100"/>
            <a:ext cx="3095701" cy="331497"/>
          </a:xfrm>
        </p:spPr>
        <p:txBody>
          <a:bodyPr anchor="ctr"/>
          <a:lstStyle>
            <a:lvl1pPr>
              <a:defRPr sz="1800"/>
            </a:lvl1pPr>
          </a:lstStyle>
          <a:p>
            <a:pPr lvl="0"/>
            <a:endParaRPr lang="es-PE"/>
          </a:p>
        </p:txBody>
      </p:sp>
      <p:sp>
        <p:nvSpPr>
          <p:cNvPr id="3" name="Google Shape;421;p23">
            <a:extLst>
              <a:ext uri="{FF2B5EF4-FFF2-40B4-BE49-F238E27FC236}">
                <a16:creationId xmlns:a16="http://schemas.microsoft.com/office/drawing/2014/main" id="{6353021C-B192-4EF3-B97D-2EC6F4418B2F}"/>
              </a:ext>
            </a:extLst>
          </p:cNvPr>
          <p:cNvSpPr txBox="1">
            <a:spLocks noGrp="1"/>
          </p:cNvSpPr>
          <p:nvPr>
            <p:ph type="subTitle" idx="4294967295"/>
          </p:nvPr>
        </p:nvSpPr>
        <p:spPr>
          <a:xfrm>
            <a:off x="715700" y="1811398"/>
            <a:ext cx="3095701" cy="484796"/>
          </a:xfrm>
        </p:spPr>
        <p:txBody>
          <a:bodyPr anchor="ctr"/>
          <a:lstStyle>
            <a:lvl1pPr>
              <a:lnSpc>
                <a:spcPct val="100000"/>
              </a:lnSpc>
              <a:buNone/>
              <a:defRPr>
                <a:latin typeface="Montserrat"/>
                <a:ea typeface="Montserrat"/>
                <a:cs typeface="Montserrat"/>
              </a:defRPr>
            </a:lvl1pPr>
          </a:lstStyle>
          <a:p>
            <a:pPr lvl="0"/>
            <a:endParaRPr lang="es-PE"/>
          </a:p>
        </p:txBody>
      </p:sp>
      <p:sp>
        <p:nvSpPr>
          <p:cNvPr id="4" name="Google Shape;422;p23">
            <a:extLst>
              <a:ext uri="{FF2B5EF4-FFF2-40B4-BE49-F238E27FC236}">
                <a16:creationId xmlns:a16="http://schemas.microsoft.com/office/drawing/2014/main" id="{158F1081-E9A0-4F4F-9DAF-FAF9F23774BB}"/>
              </a:ext>
            </a:extLst>
          </p:cNvPr>
          <p:cNvSpPr txBox="1">
            <a:spLocks noGrp="1"/>
          </p:cNvSpPr>
          <p:nvPr>
            <p:ph type="title" idx="4294967295"/>
          </p:nvPr>
        </p:nvSpPr>
        <p:spPr>
          <a:xfrm>
            <a:off x="721214" y="3288548"/>
            <a:ext cx="3095701" cy="331497"/>
          </a:xfrm>
        </p:spPr>
        <p:txBody>
          <a:bodyPr anchor="ctr"/>
          <a:lstStyle>
            <a:lvl1pPr>
              <a:defRPr sz="1800"/>
            </a:lvl1pPr>
          </a:lstStyle>
          <a:p>
            <a:pPr lvl="0"/>
            <a:endParaRPr lang="es-PE"/>
          </a:p>
        </p:txBody>
      </p:sp>
      <p:sp>
        <p:nvSpPr>
          <p:cNvPr id="5" name="Google Shape;423;p23">
            <a:extLst>
              <a:ext uri="{FF2B5EF4-FFF2-40B4-BE49-F238E27FC236}">
                <a16:creationId xmlns:a16="http://schemas.microsoft.com/office/drawing/2014/main" id="{DDA2ADEA-87B6-49CF-AADC-262C7E7344FE}"/>
              </a:ext>
            </a:extLst>
          </p:cNvPr>
          <p:cNvSpPr txBox="1">
            <a:spLocks noGrp="1"/>
          </p:cNvSpPr>
          <p:nvPr>
            <p:ph type="subTitle" idx="4294967295"/>
          </p:nvPr>
        </p:nvSpPr>
        <p:spPr>
          <a:xfrm>
            <a:off x="717547" y="2799847"/>
            <a:ext cx="3095701" cy="484796"/>
          </a:xfrm>
        </p:spPr>
        <p:txBody>
          <a:bodyPr anchor="ctr"/>
          <a:lstStyle>
            <a:lvl1pPr>
              <a:lnSpc>
                <a:spcPct val="100000"/>
              </a:lnSpc>
              <a:buNone/>
              <a:defRPr>
                <a:latin typeface="Montserrat"/>
                <a:ea typeface="Montserrat"/>
                <a:cs typeface="Montserrat"/>
              </a:defRPr>
            </a:lvl1pPr>
          </a:lstStyle>
          <a:p>
            <a:pPr lvl="0"/>
            <a:endParaRPr lang="es-PE"/>
          </a:p>
        </p:txBody>
      </p:sp>
      <p:sp>
        <p:nvSpPr>
          <p:cNvPr id="6" name="Google Shape;424;p23">
            <a:extLst>
              <a:ext uri="{FF2B5EF4-FFF2-40B4-BE49-F238E27FC236}">
                <a16:creationId xmlns:a16="http://schemas.microsoft.com/office/drawing/2014/main" id="{F0F124FA-2CD2-4D12-94AC-5EF7DA463F63}"/>
              </a:ext>
            </a:extLst>
          </p:cNvPr>
          <p:cNvSpPr txBox="1">
            <a:spLocks noGrp="1"/>
          </p:cNvSpPr>
          <p:nvPr>
            <p:ph type="title" idx="4294967295"/>
          </p:nvPr>
        </p:nvSpPr>
        <p:spPr>
          <a:xfrm>
            <a:off x="717547" y="4276996"/>
            <a:ext cx="3095701" cy="331497"/>
          </a:xfrm>
        </p:spPr>
        <p:txBody>
          <a:bodyPr anchor="ctr"/>
          <a:lstStyle>
            <a:lvl1pPr>
              <a:defRPr sz="1800"/>
            </a:lvl1pPr>
          </a:lstStyle>
          <a:p>
            <a:pPr lvl="0"/>
            <a:endParaRPr lang="es-PE"/>
          </a:p>
        </p:txBody>
      </p:sp>
      <p:sp>
        <p:nvSpPr>
          <p:cNvPr id="7" name="Google Shape;425;p23">
            <a:extLst>
              <a:ext uri="{FF2B5EF4-FFF2-40B4-BE49-F238E27FC236}">
                <a16:creationId xmlns:a16="http://schemas.microsoft.com/office/drawing/2014/main" id="{C04D8B42-42AD-496B-BE2E-8E3215D56E87}"/>
              </a:ext>
            </a:extLst>
          </p:cNvPr>
          <p:cNvSpPr txBox="1">
            <a:spLocks noGrp="1"/>
          </p:cNvSpPr>
          <p:nvPr>
            <p:ph type="subTitle" idx="4294967295"/>
          </p:nvPr>
        </p:nvSpPr>
        <p:spPr>
          <a:xfrm>
            <a:off x="713872" y="3788304"/>
            <a:ext cx="3095701" cy="484796"/>
          </a:xfrm>
        </p:spPr>
        <p:txBody>
          <a:bodyPr anchor="ctr"/>
          <a:lstStyle>
            <a:lvl1pPr>
              <a:lnSpc>
                <a:spcPct val="100000"/>
              </a:lnSpc>
              <a:buNone/>
              <a:defRPr>
                <a:latin typeface="Montserrat"/>
                <a:ea typeface="Montserrat"/>
                <a:cs typeface="Montserrat"/>
              </a:defRPr>
            </a:lvl1pPr>
          </a:lstStyle>
          <a:p>
            <a:pPr lvl="0"/>
            <a:endParaRPr lang="es-PE"/>
          </a:p>
        </p:txBody>
      </p:sp>
      <p:sp>
        <p:nvSpPr>
          <p:cNvPr id="8" name="Google Shape;426;p23">
            <a:extLst>
              <a:ext uri="{FF2B5EF4-FFF2-40B4-BE49-F238E27FC236}">
                <a16:creationId xmlns:a16="http://schemas.microsoft.com/office/drawing/2014/main" id="{B4795DEB-D7A3-4FB6-8E3E-E75CE6501C5B}"/>
              </a:ext>
            </a:extLst>
          </p:cNvPr>
          <p:cNvSpPr txBox="1">
            <a:spLocks noGrp="1"/>
          </p:cNvSpPr>
          <p:nvPr>
            <p:ph type="title" idx="4294967295"/>
          </p:nvPr>
        </p:nvSpPr>
        <p:spPr>
          <a:xfrm>
            <a:off x="719998" y="423769"/>
            <a:ext cx="4392896" cy="1285500"/>
          </a:xfrm>
        </p:spPr>
        <p:txBody>
          <a:bodyPr/>
          <a:lstStyle>
            <a:lvl1pPr>
              <a:defRPr/>
            </a:lvl1pPr>
          </a:lstStyle>
          <a:p>
            <a:pPr lvl="0"/>
            <a:endParaRPr lang="es-PE"/>
          </a:p>
        </p:txBody>
      </p:sp>
    </p:spTree>
    <p:extLst>
      <p:ext uri="{BB962C8B-B14F-4D97-AF65-F5344CB8AC3E}">
        <p14:creationId xmlns:p14="http://schemas.microsoft.com/office/powerpoint/2010/main" val="1584276950"/>
      </p:ext>
    </p:extLst>
  </p:cSld>
  <p:clrMapOvr>
    <a:masterClrMapping/>
  </p:clrMapOvr>
  <p:hf sldNum="0" hdr="0" ftr="0" dt="0"/>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BLANK_1_1_1_1">
    <p:spTree>
      <p:nvGrpSpPr>
        <p:cNvPr id="1" name=""/>
        <p:cNvGrpSpPr/>
        <p:nvPr/>
      </p:nvGrpSpPr>
      <p:grpSpPr>
        <a:xfrm>
          <a:off x="0" y="0"/>
          <a:ext cx="0" cy="0"/>
          <a:chOff x="0" y="0"/>
          <a:chExt cx="0" cy="0"/>
        </a:xfrm>
      </p:grpSpPr>
      <p:sp>
        <p:nvSpPr>
          <p:cNvPr id="2" name="Google Shape;450;p24">
            <a:extLst>
              <a:ext uri="{FF2B5EF4-FFF2-40B4-BE49-F238E27FC236}">
                <a16:creationId xmlns:a16="http://schemas.microsoft.com/office/drawing/2014/main" id="{656320B0-35B0-4249-80BE-8B38E9740A96}"/>
              </a:ext>
            </a:extLst>
          </p:cNvPr>
          <p:cNvSpPr txBox="1">
            <a:spLocks noGrp="1"/>
          </p:cNvSpPr>
          <p:nvPr>
            <p:ph type="title"/>
          </p:nvPr>
        </p:nvSpPr>
        <p:spPr>
          <a:xfrm>
            <a:off x="738670" y="1682852"/>
            <a:ext cx="2527200" cy="527700"/>
          </a:xfrm>
        </p:spPr>
        <p:txBody>
          <a:bodyPr anchor="ctr"/>
          <a:lstStyle>
            <a:lvl1pPr algn="r">
              <a:defRPr sz="2400"/>
            </a:lvl1pPr>
          </a:lstStyle>
          <a:p>
            <a:pPr lvl="0"/>
            <a:endParaRPr lang="es-PE"/>
          </a:p>
        </p:txBody>
      </p:sp>
      <p:sp>
        <p:nvSpPr>
          <p:cNvPr id="3" name="Google Shape;451;p24">
            <a:extLst>
              <a:ext uri="{FF2B5EF4-FFF2-40B4-BE49-F238E27FC236}">
                <a16:creationId xmlns:a16="http://schemas.microsoft.com/office/drawing/2014/main" id="{4E34C404-3971-4F20-89DF-94CC689BFFE8}"/>
              </a:ext>
            </a:extLst>
          </p:cNvPr>
          <p:cNvSpPr txBox="1">
            <a:spLocks noGrp="1"/>
          </p:cNvSpPr>
          <p:nvPr>
            <p:ph type="subTitle" idx="4294967295"/>
          </p:nvPr>
        </p:nvSpPr>
        <p:spPr>
          <a:xfrm>
            <a:off x="738670" y="2269376"/>
            <a:ext cx="2527200" cy="484796"/>
          </a:xfrm>
        </p:spPr>
        <p:txBody>
          <a:bodyPr anchor="ctr"/>
          <a:lstStyle>
            <a:lvl1pPr algn="r">
              <a:lnSpc>
                <a:spcPct val="100000"/>
              </a:lnSpc>
              <a:buNone/>
              <a:defRPr>
                <a:latin typeface="Montserrat"/>
                <a:ea typeface="Montserrat"/>
                <a:cs typeface="Montserrat"/>
              </a:defRPr>
            </a:lvl1pPr>
          </a:lstStyle>
          <a:p>
            <a:pPr lvl="0"/>
            <a:endParaRPr lang="es-PE"/>
          </a:p>
        </p:txBody>
      </p:sp>
      <p:sp>
        <p:nvSpPr>
          <p:cNvPr id="4" name="Google Shape;452;p24">
            <a:extLst>
              <a:ext uri="{FF2B5EF4-FFF2-40B4-BE49-F238E27FC236}">
                <a16:creationId xmlns:a16="http://schemas.microsoft.com/office/drawing/2014/main" id="{5B8A7746-DC53-4149-BB1B-4079FAA68FF9}"/>
              </a:ext>
            </a:extLst>
          </p:cNvPr>
          <p:cNvSpPr txBox="1">
            <a:spLocks noGrp="1"/>
          </p:cNvSpPr>
          <p:nvPr>
            <p:ph type="title" idx="4294967295"/>
          </p:nvPr>
        </p:nvSpPr>
        <p:spPr>
          <a:xfrm>
            <a:off x="5878147" y="1682852"/>
            <a:ext cx="2527200" cy="527700"/>
          </a:xfrm>
        </p:spPr>
        <p:txBody>
          <a:bodyPr anchor="ctr"/>
          <a:lstStyle>
            <a:lvl1pPr>
              <a:defRPr sz="2400"/>
            </a:lvl1pPr>
          </a:lstStyle>
          <a:p>
            <a:pPr lvl="0"/>
            <a:endParaRPr lang="es-PE"/>
          </a:p>
        </p:txBody>
      </p:sp>
      <p:sp>
        <p:nvSpPr>
          <p:cNvPr id="5" name="Google Shape;453;p24">
            <a:extLst>
              <a:ext uri="{FF2B5EF4-FFF2-40B4-BE49-F238E27FC236}">
                <a16:creationId xmlns:a16="http://schemas.microsoft.com/office/drawing/2014/main" id="{E5C8B277-ACA8-49E1-BBE5-648624D7B2A3}"/>
              </a:ext>
            </a:extLst>
          </p:cNvPr>
          <p:cNvSpPr txBox="1">
            <a:spLocks noGrp="1"/>
          </p:cNvSpPr>
          <p:nvPr>
            <p:ph type="subTitle" idx="4294967295"/>
          </p:nvPr>
        </p:nvSpPr>
        <p:spPr>
          <a:xfrm>
            <a:off x="5878147" y="2269376"/>
            <a:ext cx="2527200" cy="484796"/>
          </a:xfrm>
        </p:spPr>
        <p:txBody>
          <a:bodyPr anchor="ctr"/>
          <a:lstStyle>
            <a:lvl1pPr>
              <a:lnSpc>
                <a:spcPct val="100000"/>
              </a:lnSpc>
              <a:buNone/>
              <a:defRPr>
                <a:latin typeface="Montserrat"/>
                <a:ea typeface="Montserrat"/>
                <a:cs typeface="Montserrat"/>
              </a:defRPr>
            </a:lvl1pPr>
          </a:lstStyle>
          <a:p>
            <a:pPr lvl="0"/>
            <a:endParaRPr lang="es-PE"/>
          </a:p>
        </p:txBody>
      </p:sp>
      <p:sp>
        <p:nvSpPr>
          <p:cNvPr id="6" name="Google Shape;454;p24">
            <a:extLst>
              <a:ext uri="{FF2B5EF4-FFF2-40B4-BE49-F238E27FC236}">
                <a16:creationId xmlns:a16="http://schemas.microsoft.com/office/drawing/2014/main" id="{6A55688D-C34D-4318-8756-58DFEE4EB3CC}"/>
              </a:ext>
            </a:extLst>
          </p:cNvPr>
          <p:cNvSpPr txBox="1">
            <a:spLocks noGrp="1"/>
          </p:cNvSpPr>
          <p:nvPr>
            <p:ph type="title" idx="4294967295"/>
          </p:nvPr>
        </p:nvSpPr>
        <p:spPr>
          <a:xfrm>
            <a:off x="738670" y="3116247"/>
            <a:ext cx="2527200" cy="527700"/>
          </a:xfrm>
        </p:spPr>
        <p:txBody>
          <a:bodyPr anchor="ctr"/>
          <a:lstStyle>
            <a:lvl1pPr algn="r">
              <a:defRPr sz="2400"/>
            </a:lvl1pPr>
          </a:lstStyle>
          <a:p>
            <a:pPr lvl="0"/>
            <a:endParaRPr lang="es-PE"/>
          </a:p>
        </p:txBody>
      </p:sp>
      <p:sp>
        <p:nvSpPr>
          <p:cNvPr id="7" name="Google Shape;455;p24">
            <a:extLst>
              <a:ext uri="{FF2B5EF4-FFF2-40B4-BE49-F238E27FC236}">
                <a16:creationId xmlns:a16="http://schemas.microsoft.com/office/drawing/2014/main" id="{29892E26-588C-4D93-BEA1-60384CC68269}"/>
              </a:ext>
            </a:extLst>
          </p:cNvPr>
          <p:cNvSpPr txBox="1">
            <a:spLocks noGrp="1"/>
          </p:cNvSpPr>
          <p:nvPr>
            <p:ph type="subTitle" idx="4294967295"/>
          </p:nvPr>
        </p:nvSpPr>
        <p:spPr>
          <a:xfrm>
            <a:off x="738670" y="3702771"/>
            <a:ext cx="2527200" cy="484796"/>
          </a:xfrm>
        </p:spPr>
        <p:txBody>
          <a:bodyPr anchor="ctr"/>
          <a:lstStyle>
            <a:lvl1pPr algn="r">
              <a:lnSpc>
                <a:spcPct val="100000"/>
              </a:lnSpc>
              <a:buNone/>
              <a:defRPr>
                <a:latin typeface="Montserrat"/>
                <a:ea typeface="Montserrat"/>
                <a:cs typeface="Montserrat"/>
              </a:defRPr>
            </a:lvl1pPr>
          </a:lstStyle>
          <a:p>
            <a:pPr lvl="0"/>
            <a:endParaRPr lang="es-PE"/>
          </a:p>
        </p:txBody>
      </p:sp>
      <p:sp>
        <p:nvSpPr>
          <p:cNvPr id="8" name="Google Shape;456;p24">
            <a:extLst>
              <a:ext uri="{FF2B5EF4-FFF2-40B4-BE49-F238E27FC236}">
                <a16:creationId xmlns:a16="http://schemas.microsoft.com/office/drawing/2014/main" id="{067C5509-0BC7-4DF7-A04B-D6C7C1369C72}"/>
              </a:ext>
            </a:extLst>
          </p:cNvPr>
          <p:cNvSpPr txBox="1">
            <a:spLocks noGrp="1"/>
          </p:cNvSpPr>
          <p:nvPr>
            <p:ph type="title" idx="4294967295"/>
          </p:nvPr>
        </p:nvSpPr>
        <p:spPr>
          <a:xfrm>
            <a:off x="5878147" y="3116247"/>
            <a:ext cx="2527200" cy="527700"/>
          </a:xfrm>
        </p:spPr>
        <p:txBody>
          <a:bodyPr anchor="ctr"/>
          <a:lstStyle>
            <a:lvl1pPr>
              <a:defRPr sz="2400"/>
            </a:lvl1pPr>
          </a:lstStyle>
          <a:p>
            <a:pPr lvl="0"/>
            <a:endParaRPr lang="es-PE"/>
          </a:p>
        </p:txBody>
      </p:sp>
      <p:sp>
        <p:nvSpPr>
          <p:cNvPr id="9" name="Google Shape;457;p24">
            <a:extLst>
              <a:ext uri="{FF2B5EF4-FFF2-40B4-BE49-F238E27FC236}">
                <a16:creationId xmlns:a16="http://schemas.microsoft.com/office/drawing/2014/main" id="{F257CF1E-850B-4A95-9EC4-0BA1E14AE51A}"/>
              </a:ext>
            </a:extLst>
          </p:cNvPr>
          <p:cNvSpPr txBox="1">
            <a:spLocks noGrp="1"/>
          </p:cNvSpPr>
          <p:nvPr>
            <p:ph type="subTitle" idx="4294967295"/>
          </p:nvPr>
        </p:nvSpPr>
        <p:spPr>
          <a:xfrm>
            <a:off x="5878147" y="3702771"/>
            <a:ext cx="2527200" cy="484796"/>
          </a:xfrm>
        </p:spPr>
        <p:txBody>
          <a:bodyPr anchor="ctr"/>
          <a:lstStyle>
            <a:lvl1pPr>
              <a:lnSpc>
                <a:spcPct val="100000"/>
              </a:lnSpc>
              <a:buNone/>
              <a:defRPr>
                <a:latin typeface="Montserrat"/>
                <a:ea typeface="Montserrat"/>
                <a:cs typeface="Montserrat"/>
              </a:defRPr>
            </a:lvl1pPr>
          </a:lstStyle>
          <a:p>
            <a:pPr lvl="0"/>
            <a:endParaRPr lang="es-PE"/>
          </a:p>
        </p:txBody>
      </p:sp>
      <p:sp>
        <p:nvSpPr>
          <p:cNvPr id="10" name="Google Shape;458;p24">
            <a:extLst>
              <a:ext uri="{FF2B5EF4-FFF2-40B4-BE49-F238E27FC236}">
                <a16:creationId xmlns:a16="http://schemas.microsoft.com/office/drawing/2014/main" id="{B6FDD31B-DEB5-4152-BBA3-6A963BCB86F8}"/>
              </a:ext>
            </a:extLst>
          </p:cNvPr>
          <p:cNvSpPr txBox="1">
            <a:spLocks noGrp="1"/>
          </p:cNvSpPr>
          <p:nvPr>
            <p:ph type="title" idx="4294967295"/>
          </p:nvPr>
        </p:nvSpPr>
        <p:spPr>
          <a:xfrm>
            <a:off x="719998" y="532921"/>
            <a:ext cx="7704002" cy="484796"/>
          </a:xfrm>
        </p:spPr>
        <p:txBody>
          <a:bodyPr anchor="ctr" anchorCtr="1"/>
          <a:lstStyle>
            <a:lvl1pPr algn="ctr">
              <a:defRPr/>
            </a:lvl1pPr>
          </a:lstStyle>
          <a:p>
            <a:pPr lvl="0"/>
            <a:endParaRPr lang="es-PE"/>
          </a:p>
        </p:txBody>
      </p:sp>
    </p:spTree>
    <p:extLst>
      <p:ext uri="{BB962C8B-B14F-4D97-AF65-F5344CB8AC3E}">
        <p14:creationId xmlns:p14="http://schemas.microsoft.com/office/powerpoint/2010/main" val="534392062"/>
      </p:ext>
    </p:extLst>
  </p:cSld>
  <p:clrMapOvr>
    <a:masterClrMapping/>
  </p:clrMapOvr>
  <p:hf sldNum="0" hdr="0" ftr="0" dt="0"/>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BLANK_1_1_1_1_1_1">
    <p:spTree>
      <p:nvGrpSpPr>
        <p:cNvPr id="1" name=""/>
        <p:cNvGrpSpPr/>
        <p:nvPr/>
      </p:nvGrpSpPr>
      <p:grpSpPr>
        <a:xfrm>
          <a:off x="0" y="0"/>
          <a:ext cx="0" cy="0"/>
          <a:chOff x="0" y="0"/>
          <a:chExt cx="0" cy="0"/>
        </a:xfrm>
      </p:grpSpPr>
      <p:sp>
        <p:nvSpPr>
          <p:cNvPr id="2" name="Google Shape;516;p26">
            <a:extLst>
              <a:ext uri="{FF2B5EF4-FFF2-40B4-BE49-F238E27FC236}">
                <a16:creationId xmlns:a16="http://schemas.microsoft.com/office/drawing/2014/main" id="{B097699D-8613-4495-AC08-FBA7DB5660A0}"/>
              </a:ext>
            </a:extLst>
          </p:cNvPr>
          <p:cNvSpPr txBox="1">
            <a:spLocks noGrp="1"/>
          </p:cNvSpPr>
          <p:nvPr>
            <p:ph type="title"/>
          </p:nvPr>
        </p:nvSpPr>
        <p:spPr>
          <a:xfrm>
            <a:off x="685800" y="552453"/>
            <a:ext cx="7743002" cy="389397"/>
          </a:xfrm>
        </p:spPr>
        <p:txBody>
          <a:bodyPr anchor="ctr" anchorCtr="1"/>
          <a:lstStyle>
            <a:lvl1pPr algn="ctr">
              <a:defRPr/>
            </a:lvl1pPr>
          </a:lstStyle>
          <a:p>
            <a:pPr lvl="0"/>
            <a:endParaRPr lang="es-PE"/>
          </a:p>
        </p:txBody>
      </p:sp>
      <p:sp>
        <p:nvSpPr>
          <p:cNvPr id="3" name="Google Shape;517;p26">
            <a:extLst>
              <a:ext uri="{FF2B5EF4-FFF2-40B4-BE49-F238E27FC236}">
                <a16:creationId xmlns:a16="http://schemas.microsoft.com/office/drawing/2014/main" id="{14C195EE-A18E-483F-A42F-C15F06B44F7A}"/>
              </a:ext>
            </a:extLst>
          </p:cNvPr>
          <p:cNvSpPr txBox="1">
            <a:spLocks noGrp="1"/>
          </p:cNvSpPr>
          <p:nvPr>
            <p:ph type="subTitle" idx="4294967295"/>
          </p:nvPr>
        </p:nvSpPr>
        <p:spPr>
          <a:xfrm>
            <a:off x="1807211" y="4165750"/>
            <a:ext cx="2185800" cy="429603"/>
          </a:xfrm>
        </p:spPr>
        <p:txBody>
          <a:bodyPr anchor="ctr" anchorCtr="1"/>
          <a:lstStyle>
            <a:lvl1pPr algn="ctr">
              <a:lnSpc>
                <a:spcPct val="100000"/>
              </a:lnSpc>
              <a:buNone/>
              <a:defRPr>
                <a:latin typeface="Montserrat"/>
                <a:ea typeface="Montserrat"/>
                <a:cs typeface="Montserrat"/>
              </a:defRPr>
            </a:lvl1pPr>
          </a:lstStyle>
          <a:p>
            <a:pPr lvl="0"/>
            <a:endParaRPr lang="es-PE"/>
          </a:p>
        </p:txBody>
      </p:sp>
      <p:sp>
        <p:nvSpPr>
          <p:cNvPr id="4" name="Google Shape;518;p26">
            <a:extLst>
              <a:ext uri="{FF2B5EF4-FFF2-40B4-BE49-F238E27FC236}">
                <a16:creationId xmlns:a16="http://schemas.microsoft.com/office/drawing/2014/main" id="{F3E1AEF2-5667-4734-BE84-EF563E9DCAF2}"/>
              </a:ext>
            </a:extLst>
          </p:cNvPr>
          <p:cNvSpPr txBox="1">
            <a:spLocks noGrp="1"/>
          </p:cNvSpPr>
          <p:nvPr>
            <p:ph type="subTitle" idx="4294967295"/>
          </p:nvPr>
        </p:nvSpPr>
        <p:spPr>
          <a:xfrm>
            <a:off x="5019278" y="4165750"/>
            <a:ext cx="2185800" cy="429603"/>
          </a:xfrm>
        </p:spPr>
        <p:txBody>
          <a:bodyPr anchor="ctr" anchorCtr="1"/>
          <a:lstStyle>
            <a:lvl1pPr algn="ctr">
              <a:lnSpc>
                <a:spcPct val="100000"/>
              </a:lnSpc>
              <a:buNone/>
              <a:defRPr>
                <a:latin typeface="Montserrat"/>
                <a:ea typeface="Montserrat"/>
                <a:cs typeface="Montserrat"/>
              </a:defRPr>
            </a:lvl1pPr>
          </a:lstStyle>
          <a:p>
            <a:pPr lvl="0"/>
            <a:endParaRPr lang="es-PE"/>
          </a:p>
        </p:txBody>
      </p:sp>
      <p:sp>
        <p:nvSpPr>
          <p:cNvPr id="5" name="Google Shape;519;p26">
            <a:extLst>
              <a:ext uri="{FF2B5EF4-FFF2-40B4-BE49-F238E27FC236}">
                <a16:creationId xmlns:a16="http://schemas.microsoft.com/office/drawing/2014/main" id="{990C46D4-DB70-40FD-A3BA-95B1DC5A4FDD}"/>
              </a:ext>
            </a:extLst>
          </p:cNvPr>
          <p:cNvSpPr txBox="1">
            <a:spLocks noGrp="1"/>
          </p:cNvSpPr>
          <p:nvPr>
            <p:ph type="title" idx="4294967295"/>
          </p:nvPr>
        </p:nvSpPr>
        <p:spPr>
          <a:xfrm>
            <a:off x="1807147" y="3397151"/>
            <a:ext cx="2185800" cy="750301"/>
          </a:xfrm>
        </p:spPr>
        <p:txBody>
          <a:bodyPr anchor="ctr" anchorCtr="1"/>
          <a:lstStyle>
            <a:lvl1pPr algn="ctr">
              <a:defRPr sz="2400"/>
            </a:lvl1pPr>
          </a:lstStyle>
          <a:p>
            <a:pPr lvl="0"/>
            <a:endParaRPr lang="es-PE"/>
          </a:p>
        </p:txBody>
      </p:sp>
      <p:sp>
        <p:nvSpPr>
          <p:cNvPr id="6" name="Google Shape;520;p26">
            <a:extLst>
              <a:ext uri="{FF2B5EF4-FFF2-40B4-BE49-F238E27FC236}">
                <a16:creationId xmlns:a16="http://schemas.microsoft.com/office/drawing/2014/main" id="{CAC44AD0-08E9-4632-8F7E-FB3D50DD991E}"/>
              </a:ext>
            </a:extLst>
          </p:cNvPr>
          <p:cNvSpPr txBox="1">
            <a:spLocks noGrp="1"/>
          </p:cNvSpPr>
          <p:nvPr>
            <p:ph type="title" idx="4294967295"/>
          </p:nvPr>
        </p:nvSpPr>
        <p:spPr>
          <a:xfrm>
            <a:off x="5019324" y="3397151"/>
            <a:ext cx="2185800" cy="750301"/>
          </a:xfrm>
        </p:spPr>
        <p:txBody>
          <a:bodyPr anchor="ctr" anchorCtr="1"/>
          <a:lstStyle>
            <a:lvl1pPr algn="ctr">
              <a:defRPr sz="2400"/>
            </a:lvl1pPr>
          </a:lstStyle>
          <a:p>
            <a:pPr lvl="0"/>
            <a:endParaRPr lang="es-PE"/>
          </a:p>
        </p:txBody>
      </p:sp>
      <p:sp>
        <p:nvSpPr>
          <p:cNvPr id="7" name="Google Shape;521;p26">
            <a:extLst>
              <a:ext uri="{FF2B5EF4-FFF2-40B4-BE49-F238E27FC236}">
                <a16:creationId xmlns:a16="http://schemas.microsoft.com/office/drawing/2014/main" id="{4647D05A-DE3B-421D-B31A-BF52039F4535}"/>
              </a:ext>
            </a:extLst>
          </p:cNvPr>
          <p:cNvSpPr txBox="1">
            <a:spLocks noGrp="1"/>
          </p:cNvSpPr>
          <p:nvPr>
            <p:ph type="title" idx="4294967295"/>
          </p:nvPr>
        </p:nvSpPr>
        <p:spPr>
          <a:xfrm>
            <a:off x="1807064" y="2796253"/>
            <a:ext cx="2185800" cy="479703"/>
          </a:xfrm>
        </p:spPr>
        <p:txBody>
          <a:bodyPr anchor="ctr" anchorCtr="1"/>
          <a:lstStyle>
            <a:lvl1pPr algn="ctr">
              <a:defRPr sz="3400">
                <a:solidFill>
                  <a:srgbClr val="FFFFFF"/>
                </a:solidFill>
              </a:defRPr>
            </a:lvl1pPr>
          </a:lstStyle>
          <a:p>
            <a:pPr lvl="0"/>
            <a:r>
              <a:rPr lang="es-PE"/>
              <a:t>xx%</a:t>
            </a:r>
          </a:p>
        </p:txBody>
      </p:sp>
      <p:sp>
        <p:nvSpPr>
          <p:cNvPr id="8" name="Google Shape;522;p26">
            <a:extLst>
              <a:ext uri="{FF2B5EF4-FFF2-40B4-BE49-F238E27FC236}">
                <a16:creationId xmlns:a16="http://schemas.microsoft.com/office/drawing/2014/main" id="{69B8996C-7FCA-430C-B166-880AD2A38F54}"/>
              </a:ext>
            </a:extLst>
          </p:cNvPr>
          <p:cNvSpPr txBox="1">
            <a:spLocks noGrp="1"/>
          </p:cNvSpPr>
          <p:nvPr>
            <p:ph type="title" idx="4294967295"/>
          </p:nvPr>
        </p:nvSpPr>
        <p:spPr>
          <a:xfrm>
            <a:off x="4887285" y="2796253"/>
            <a:ext cx="2449503" cy="479703"/>
          </a:xfrm>
        </p:spPr>
        <p:txBody>
          <a:bodyPr anchor="ctr" anchorCtr="1"/>
          <a:lstStyle>
            <a:lvl1pPr algn="ctr">
              <a:defRPr sz="3400">
                <a:solidFill>
                  <a:srgbClr val="FFFFFF"/>
                </a:solidFill>
              </a:defRPr>
            </a:lvl1pPr>
          </a:lstStyle>
          <a:p>
            <a:pPr lvl="0"/>
            <a:r>
              <a:rPr lang="es-PE"/>
              <a:t>xx%</a:t>
            </a:r>
          </a:p>
        </p:txBody>
      </p:sp>
    </p:spTree>
    <p:extLst>
      <p:ext uri="{BB962C8B-B14F-4D97-AF65-F5344CB8AC3E}">
        <p14:creationId xmlns:p14="http://schemas.microsoft.com/office/powerpoint/2010/main" val="3721374491"/>
      </p:ext>
    </p:extLst>
  </p:cSld>
  <p:clrMapOvr>
    <a:masterClrMapping/>
  </p:clrMapOvr>
  <p:hf sldNum="0" hdr="0" ftr="0" dt="0"/>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BLANK_1_1_1_1_1_1_2">
    <p:spTree>
      <p:nvGrpSpPr>
        <p:cNvPr id="1" name=""/>
        <p:cNvGrpSpPr/>
        <p:nvPr/>
      </p:nvGrpSpPr>
      <p:grpSpPr>
        <a:xfrm>
          <a:off x="0" y="0"/>
          <a:ext cx="0" cy="0"/>
          <a:chOff x="0" y="0"/>
          <a:chExt cx="0" cy="0"/>
        </a:xfrm>
      </p:grpSpPr>
      <p:sp>
        <p:nvSpPr>
          <p:cNvPr id="2" name="Google Shape;550;p27">
            <a:extLst>
              <a:ext uri="{FF2B5EF4-FFF2-40B4-BE49-F238E27FC236}">
                <a16:creationId xmlns:a16="http://schemas.microsoft.com/office/drawing/2014/main" id="{7FD204FA-1730-4C95-AE04-B2640A1F3A1D}"/>
              </a:ext>
            </a:extLst>
          </p:cNvPr>
          <p:cNvSpPr txBox="1">
            <a:spLocks noGrp="1"/>
          </p:cNvSpPr>
          <p:nvPr>
            <p:ph type="title"/>
          </p:nvPr>
        </p:nvSpPr>
        <p:spPr>
          <a:xfrm>
            <a:off x="2429953" y="534997"/>
            <a:ext cx="4284000" cy="965103"/>
          </a:xfrm>
        </p:spPr>
        <p:txBody>
          <a:bodyPr anchor="ctr" anchorCtr="1"/>
          <a:lstStyle>
            <a:lvl1pPr algn="ctr">
              <a:defRPr sz="8000"/>
            </a:lvl1pPr>
          </a:lstStyle>
          <a:p>
            <a:pPr lvl="0"/>
            <a:endParaRPr lang="es-PE"/>
          </a:p>
        </p:txBody>
      </p:sp>
      <p:sp>
        <p:nvSpPr>
          <p:cNvPr id="3" name="Google Shape;551;p27">
            <a:extLst>
              <a:ext uri="{FF2B5EF4-FFF2-40B4-BE49-F238E27FC236}">
                <a16:creationId xmlns:a16="http://schemas.microsoft.com/office/drawing/2014/main" id="{9008D68B-423D-45DE-A89C-5DC7B3C35C60}"/>
              </a:ext>
            </a:extLst>
          </p:cNvPr>
          <p:cNvSpPr txBox="1">
            <a:spLocks noGrp="1"/>
          </p:cNvSpPr>
          <p:nvPr>
            <p:ph type="subTitle" idx="4294967295"/>
          </p:nvPr>
        </p:nvSpPr>
        <p:spPr>
          <a:xfrm>
            <a:off x="2425071" y="1500100"/>
            <a:ext cx="4293903" cy="1296299"/>
          </a:xfrm>
        </p:spPr>
        <p:txBody>
          <a:bodyPr anchor="ctr" anchorCtr="1"/>
          <a:lstStyle>
            <a:lvl1pPr algn="ctr">
              <a:lnSpc>
                <a:spcPct val="100000"/>
              </a:lnSpc>
              <a:buNone/>
              <a:defRPr>
                <a:latin typeface="Montserrat"/>
                <a:ea typeface="Montserrat"/>
                <a:cs typeface="Montserrat"/>
              </a:defRPr>
            </a:lvl1pPr>
          </a:lstStyle>
          <a:p>
            <a:pPr lvl="0"/>
            <a:endParaRPr lang="es-PE"/>
          </a:p>
        </p:txBody>
      </p:sp>
      <p:sp>
        <p:nvSpPr>
          <p:cNvPr id="4" name="Google Shape;552;p27">
            <a:extLst>
              <a:ext uri="{FF2B5EF4-FFF2-40B4-BE49-F238E27FC236}">
                <a16:creationId xmlns:a16="http://schemas.microsoft.com/office/drawing/2014/main" id="{0651133F-28C7-45F1-93F3-607EDCEBD7C3}"/>
              </a:ext>
            </a:extLst>
          </p:cNvPr>
          <p:cNvSpPr txBox="1"/>
          <p:nvPr/>
        </p:nvSpPr>
        <p:spPr>
          <a:xfrm>
            <a:off x="2583600" y="4131295"/>
            <a:ext cx="3976798" cy="453597"/>
          </a:xfrm>
          <a:prstGeom prst="rect">
            <a:avLst/>
          </a:prstGeom>
          <a:noFill/>
          <a:ln cap="flat">
            <a:noFill/>
          </a:ln>
        </p:spPr>
        <p:txBody>
          <a:bodyPr vert="horz" wrap="square" lIns="91421" tIns="91421" rIns="91421" bIns="91421" anchor="ctr" anchorCtr="1" compatLnSpc="1">
            <a:noAutofit/>
          </a:bodyPr>
          <a:lstStyle/>
          <a:p>
            <a:pPr marL="0" marR="0" lvl="0" indent="0" algn="ctr" defTabSz="914400" rtl="0" fontAlgn="auto" hangingPunct="1">
              <a:lnSpc>
                <a:spcPct val="100000"/>
              </a:lnSpc>
              <a:spcBef>
                <a:spcPts val="300"/>
              </a:spcBef>
              <a:spcAft>
                <a:spcPts val="0"/>
              </a:spcAft>
              <a:buNone/>
              <a:tabLst/>
              <a:defRPr sz="1800" b="0" i="0" u="none" strike="noStrike" kern="0" cap="none" spc="0" baseline="0">
                <a:solidFill>
                  <a:srgbClr val="000000"/>
                </a:solidFill>
                <a:uFillTx/>
              </a:defRPr>
            </a:pPr>
            <a:r>
              <a:rPr lang="en-US" sz="1100" b="0" i="0" u="none" strike="noStrike" kern="0" cap="none" spc="0" baseline="0">
                <a:solidFill>
                  <a:srgbClr val="FFFFFF"/>
                </a:solidFill>
                <a:uFillTx/>
                <a:latin typeface="Montserrat"/>
                <a:ea typeface="Montserrat"/>
                <a:cs typeface="Montserrat"/>
              </a:rPr>
              <a:t>CREDITS: This presentation template was created by </a:t>
            </a:r>
            <a:r>
              <a:rPr lang="en-US" sz="1100" b="0" i="0" u="none" strike="noStrike" kern="0" cap="none" spc="0" baseline="0">
                <a:solidFill>
                  <a:srgbClr val="FFFFFF"/>
                </a:solidFill>
                <a:uFillTx/>
                <a:latin typeface="Montserrat"/>
                <a:ea typeface="Montserrat"/>
                <a:cs typeface="Montserrat"/>
                <a:hlinkClick r:id="rId2"/>
              </a:rPr>
              <a:t>Slidesgo</a:t>
            </a:r>
            <a:r>
              <a:rPr lang="en-US" sz="1100" b="0" i="0" u="none" strike="noStrike" kern="0" cap="none" spc="0" baseline="0">
                <a:solidFill>
                  <a:srgbClr val="FFFFFF"/>
                </a:solidFill>
                <a:uFillTx/>
                <a:latin typeface="Montserrat"/>
                <a:ea typeface="Montserrat"/>
                <a:cs typeface="Montserrat"/>
              </a:rPr>
              <a:t>, including icons by </a:t>
            </a:r>
            <a:r>
              <a:rPr lang="en-US" sz="1100" b="0" i="0" u="none" strike="noStrike" kern="0" cap="none" spc="0" baseline="0">
                <a:solidFill>
                  <a:srgbClr val="FFFFFF"/>
                </a:solidFill>
                <a:uFillTx/>
                <a:latin typeface="Montserrat"/>
                <a:ea typeface="Montserrat"/>
                <a:cs typeface="Montserrat"/>
                <a:hlinkClick r:id="rId3"/>
              </a:rPr>
              <a:t>Flaticon</a:t>
            </a:r>
            <a:r>
              <a:rPr lang="en-US" sz="1100" b="0" i="0" u="none" strike="noStrike" kern="0" cap="none" spc="0" baseline="0">
                <a:solidFill>
                  <a:srgbClr val="FFFFFF"/>
                </a:solidFill>
                <a:uFillTx/>
                <a:latin typeface="Montserrat"/>
                <a:ea typeface="Montserrat"/>
                <a:cs typeface="Montserrat"/>
              </a:rPr>
              <a:t>, infographics &amp; images by </a:t>
            </a:r>
            <a:r>
              <a:rPr lang="en-US" sz="1100" b="0" i="0" u="none" strike="noStrike" kern="0" cap="none" spc="0" baseline="0">
                <a:solidFill>
                  <a:srgbClr val="FFFFFF"/>
                </a:solidFill>
                <a:uFillTx/>
                <a:latin typeface="Montserrat"/>
                <a:ea typeface="Montserrat"/>
                <a:cs typeface="Montserrat"/>
                <a:hlinkClick r:id="rId4"/>
              </a:rPr>
              <a:t>Freepik</a:t>
            </a:r>
            <a:r>
              <a:rPr lang="en-US" sz="1100" b="0" i="0" u="none" strike="noStrike" kern="0" cap="none" spc="0" baseline="0">
                <a:solidFill>
                  <a:srgbClr val="FFFFFF"/>
                </a:solidFill>
                <a:uFillTx/>
                <a:latin typeface="Montserrat"/>
                <a:ea typeface="Montserrat"/>
                <a:cs typeface="Montserrat"/>
              </a:rPr>
              <a:t> </a:t>
            </a:r>
          </a:p>
        </p:txBody>
      </p:sp>
    </p:spTree>
    <p:extLst>
      <p:ext uri="{BB962C8B-B14F-4D97-AF65-F5344CB8AC3E}">
        <p14:creationId xmlns:p14="http://schemas.microsoft.com/office/powerpoint/2010/main" val="1905760244"/>
      </p:ext>
    </p:extLst>
  </p:cSld>
  <p:clrMapOvr>
    <a:masterClrMapping/>
  </p:clrMapOvr>
  <p:hf sldNum="0" hdr="0" ftr="0" dt="0"/>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BLANK_1_1_1_1_1_1_1">
    <p:spTree>
      <p:nvGrpSpPr>
        <p:cNvPr id="1" name=""/>
        <p:cNvGrpSpPr/>
        <p:nvPr/>
      </p:nvGrpSpPr>
      <p:grpSpPr>
        <a:xfrm>
          <a:off x="0" y="0"/>
          <a:ext cx="0" cy="0"/>
          <a:chOff x="0" y="0"/>
          <a:chExt cx="0" cy="0"/>
        </a:xfrm>
      </p:grpSpPr>
    </p:spTree>
    <p:extLst>
      <p:ext uri="{BB962C8B-B14F-4D97-AF65-F5344CB8AC3E}">
        <p14:creationId xmlns:p14="http://schemas.microsoft.com/office/powerpoint/2010/main" val="41793293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preserve="1">
  <p:cSld name="SECTION_HEADER">
    <p:spTree>
      <p:nvGrpSpPr>
        <p:cNvPr id="1" name=""/>
        <p:cNvGrpSpPr/>
        <p:nvPr/>
      </p:nvGrpSpPr>
      <p:grpSpPr>
        <a:xfrm>
          <a:off x="0" y="0"/>
          <a:ext cx="0" cy="0"/>
          <a:chOff x="0" y="0"/>
          <a:chExt cx="0" cy="0"/>
        </a:xfrm>
      </p:grpSpPr>
      <p:sp>
        <p:nvSpPr>
          <p:cNvPr id="2" name="Google Shape;23;p3">
            <a:extLst>
              <a:ext uri="{FF2B5EF4-FFF2-40B4-BE49-F238E27FC236}">
                <a16:creationId xmlns:a16="http://schemas.microsoft.com/office/drawing/2014/main" id="{1D9FDCC0-F70A-4892-830A-ED8CD5CDBBDF}"/>
              </a:ext>
            </a:extLst>
          </p:cNvPr>
          <p:cNvSpPr txBox="1">
            <a:spLocks noGrp="1"/>
          </p:cNvSpPr>
          <p:nvPr>
            <p:ph type="title"/>
          </p:nvPr>
        </p:nvSpPr>
        <p:spPr>
          <a:xfrm>
            <a:off x="3983501" y="3247198"/>
            <a:ext cx="4445401" cy="841796"/>
          </a:xfrm>
        </p:spPr>
        <p:txBody>
          <a:bodyPr anchor="ctr"/>
          <a:lstStyle>
            <a:lvl1pPr algn="r">
              <a:defRPr sz="5500"/>
            </a:lvl1pPr>
          </a:lstStyle>
          <a:p>
            <a:pPr lvl="0"/>
            <a:endParaRPr lang="es-PE"/>
          </a:p>
        </p:txBody>
      </p:sp>
      <p:sp>
        <p:nvSpPr>
          <p:cNvPr id="3" name="Google Shape;24;p3">
            <a:extLst>
              <a:ext uri="{FF2B5EF4-FFF2-40B4-BE49-F238E27FC236}">
                <a16:creationId xmlns:a16="http://schemas.microsoft.com/office/drawing/2014/main" id="{8C84C91D-18C4-4B89-90C0-5F110BBB39CA}"/>
              </a:ext>
            </a:extLst>
          </p:cNvPr>
          <p:cNvSpPr txBox="1">
            <a:spLocks noGrp="1"/>
          </p:cNvSpPr>
          <p:nvPr>
            <p:ph type="subTitle" idx="4294967295"/>
          </p:nvPr>
        </p:nvSpPr>
        <p:spPr>
          <a:xfrm>
            <a:off x="3983501" y="4195404"/>
            <a:ext cx="4445401" cy="413098"/>
          </a:xfrm>
        </p:spPr>
        <p:txBody>
          <a:bodyPr anchor="ctr"/>
          <a:lstStyle>
            <a:lvl1pPr algn="r">
              <a:lnSpc>
                <a:spcPct val="100000"/>
              </a:lnSpc>
              <a:buNone/>
              <a:defRPr sz="1500">
                <a:latin typeface="Montserrat"/>
                <a:ea typeface="Montserrat"/>
                <a:cs typeface="Montserrat"/>
              </a:defRPr>
            </a:lvl1pPr>
          </a:lstStyle>
          <a:p>
            <a:pPr lvl="0"/>
            <a:endParaRPr lang="es-PE"/>
          </a:p>
        </p:txBody>
      </p:sp>
      <p:sp>
        <p:nvSpPr>
          <p:cNvPr id="4" name="Google Shape;37;p3">
            <a:extLst>
              <a:ext uri="{FF2B5EF4-FFF2-40B4-BE49-F238E27FC236}">
                <a16:creationId xmlns:a16="http://schemas.microsoft.com/office/drawing/2014/main" id="{6D4234ED-BFC3-4110-82BB-4A56F2078CDD}"/>
              </a:ext>
            </a:extLst>
          </p:cNvPr>
          <p:cNvSpPr txBox="1">
            <a:spLocks noGrp="1"/>
          </p:cNvSpPr>
          <p:nvPr>
            <p:ph type="title" idx="4294967295"/>
          </p:nvPr>
        </p:nvSpPr>
        <p:spPr>
          <a:xfrm>
            <a:off x="7071128" y="1999527"/>
            <a:ext cx="1076696" cy="761704"/>
          </a:xfrm>
        </p:spPr>
        <p:txBody>
          <a:bodyPr anchor="ctr" anchorCtr="1"/>
          <a:lstStyle>
            <a:lvl1pPr algn="ctr">
              <a:defRPr sz="6500"/>
            </a:lvl1pPr>
          </a:lstStyle>
          <a:p>
            <a:pPr lvl="0"/>
            <a:r>
              <a:rPr lang="es-PE"/>
              <a:t>xx%</a:t>
            </a:r>
          </a:p>
        </p:txBody>
      </p:sp>
    </p:spTree>
    <p:extLst>
      <p:ext uri="{BB962C8B-B14F-4D97-AF65-F5344CB8AC3E}">
        <p14:creationId xmlns:p14="http://schemas.microsoft.com/office/powerpoint/2010/main" val="2134447887"/>
      </p:ext>
    </p:extLst>
  </p:cSld>
  <p:clrMapOvr>
    <a:masterClrMapping/>
  </p:clrMapOvr>
  <p:hf sldNum="0" hdr="0" ftr="0" dt="0"/>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BLANK_1_1_1_1_1_1_1_1">
    <p:spTree>
      <p:nvGrpSpPr>
        <p:cNvPr id="1" name=""/>
        <p:cNvGrpSpPr/>
        <p:nvPr/>
      </p:nvGrpSpPr>
      <p:grpSpPr>
        <a:xfrm>
          <a:off x="0" y="0"/>
          <a:ext cx="0" cy="0"/>
          <a:chOff x="0" y="0"/>
          <a:chExt cx="0" cy="0"/>
        </a:xfrm>
      </p:grpSpPr>
    </p:spTree>
    <p:extLst>
      <p:ext uri="{BB962C8B-B14F-4D97-AF65-F5344CB8AC3E}">
        <p14:creationId xmlns:p14="http://schemas.microsoft.com/office/powerpoint/2010/main" val="224788940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Title + 1 column">
    <p:spTree>
      <p:nvGrpSpPr>
        <p:cNvPr id="1" name=""/>
        <p:cNvGrpSpPr/>
        <p:nvPr/>
      </p:nvGrpSpPr>
      <p:grpSpPr>
        <a:xfrm>
          <a:off x="0" y="0"/>
          <a:ext cx="0" cy="0"/>
          <a:chOff x="0" y="0"/>
          <a:chExt cx="0" cy="0"/>
        </a:xfrm>
      </p:grpSpPr>
      <p:sp>
        <p:nvSpPr>
          <p:cNvPr id="2" name="Google Shape;12;p2">
            <a:extLst>
              <a:ext uri="{FF2B5EF4-FFF2-40B4-BE49-F238E27FC236}">
                <a16:creationId xmlns:a16="http://schemas.microsoft.com/office/drawing/2014/main" id="{30FE948F-29E3-4D92-9EB9-4890E2B880F0}"/>
              </a:ext>
            </a:extLst>
          </p:cNvPr>
          <p:cNvSpPr txBox="1">
            <a:spLocks noGrp="1"/>
          </p:cNvSpPr>
          <p:nvPr>
            <p:ph type="title"/>
          </p:nvPr>
        </p:nvSpPr>
        <p:spPr>
          <a:xfrm>
            <a:off x="988064" y="98855"/>
            <a:ext cx="7169307" cy="649288"/>
          </a:xfrm>
        </p:spPr>
        <p:txBody>
          <a:bodyPr lIns="0" tIns="0" rIns="0" bIns="0"/>
          <a:lstStyle>
            <a:lvl1pPr>
              <a:lnSpc>
                <a:spcPct val="80000"/>
              </a:lnSpc>
              <a:defRPr sz="3600">
                <a:solidFill>
                  <a:srgbClr val="27348B"/>
                </a:solidFill>
              </a:defRPr>
            </a:lvl1pPr>
          </a:lstStyle>
          <a:p>
            <a:pPr lvl="0"/>
            <a:endParaRPr lang="es-PE"/>
          </a:p>
        </p:txBody>
      </p:sp>
    </p:spTree>
    <p:extLst>
      <p:ext uri="{BB962C8B-B14F-4D97-AF65-F5344CB8AC3E}">
        <p14:creationId xmlns:p14="http://schemas.microsoft.com/office/powerpoint/2010/main" val="2187411058"/>
      </p:ext>
    </p:extLst>
  </p:cSld>
  <p:clrMapOvr>
    <a:masterClrMapping/>
  </p:clrMapOvr>
  <p:hf sldNum="0" hdr="0" ftr="0" dt="0"/>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CUSTOM_10_1">
    <p:spTree>
      <p:nvGrpSpPr>
        <p:cNvPr id="1" name=""/>
        <p:cNvGrpSpPr/>
        <p:nvPr/>
      </p:nvGrpSpPr>
      <p:grpSpPr>
        <a:xfrm>
          <a:off x="0" y="0"/>
          <a:ext cx="0" cy="0"/>
          <a:chOff x="0" y="0"/>
          <a:chExt cx="0" cy="0"/>
        </a:xfrm>
      </p:grpSpPr>
      <p:sp>
        <p:nvSpPr>
          <p:cNvPr id="2" name="Google Shape;985;p21">
            <a:extLst>
              <a:ext uri="{FF2B5EF4-FFF2-40B4-BE49-F238E27FC236}">
                <a16:creationId xmlns:a16="http://schemas.microsoft.com/office/drawing/2014/main" id="{8F777D3A-C4BC-4481-AABC-8B9F81D02807}"/>
              </a:ext>
            </a:extLst>
          </p:cNvPr>
          <p:cNvSpPr txBox="1">
            <a:spLocks noGrp="1"/>
          </p:cNvSpPr>
          <p:nvPr>
            <p:ph type="body" idx="4294967295"/>
          </p:nvPr>
        </p:nvSpPr>
        <p:spPr>
          <a:xfrm>
            <a:off x="713103" y="1505495"/>
            <a:ext cx="3858896" cy="3098700"/>
          </a:xfrm>
        </p:spPr>
        <p:txBody>
          <a:bodyPr anchor="b"/>
          <a:lstStyle>
            <a:lvl1pPr indent="-304796">
              <a:buClr>
                <a:srgbClr val="5B4B68"/>
              </a:buClr>
              <a:buSzPts val="1200"/>
              <a:defRPr sz="1250"/>
            </a:lvl1pPr>
          </a:lstStyle>
          <a:p>
            <a:pPr lvl="0"/>
            <a:endParaRPr lang="es-PE"/>
          </a:p>
        </p:txBody>
      </p:sp>
      <p:sp>
        <p:nvSpPr>
          <p:cNvPr id="3" name="Google Shape;986;p21">
            <a:extLst>
              <a:ext uri="{FF2B5EF4-FFF2-40B4-BE49-F238E27FC236}">
                <a16:creationId xmlns:a16="http://schemas.microsoft.com/office/drawing/2014/main" id="{61B317D7-B489-454E-B214-670CE5AAF21A}"/>
              </a:ext>
            </a:extLst>
          </p:cNvPr>
          <p:cNvSpPr txBox="1">
            <a:spLocks noGrp="1"/>
          </p:cNvSpPr>
          <p:nvPr>
            <p:ph type="body" idx="4294967295"/>
          </p:nvPr>
        </p:nvSpPr>
        <p:spPr>
          <a:xfrm>
            <a:off x="4572000" y="1505376"/>
            <a:ext cx="3858896" cy="3098700"/>
          </a:xfrm>
        </p:spPr>
        <p:txBody>
          <a:bodyPr anchor="b"/>
          <a:lstStyle>
            <a:lvl1pPr indent="-285750">
              <a:buClr>
                <a:srgbClr val="5B4B68"/>
              </a:buClr>
              <a:buSzPts val="900"/>
              <a:buFont typeface="Changa One"/>
              <a:defRPr sz="2200">
                <a:solidFill>
                  <a:srgbClr val="5B4B68"/>
                </a:solidFill>
                <a:latin typeface="Changa One"/>
                <a:ea typeface="Changa One"/>
                <a:cs typeface="Changa One"/>
              </a:defRPr>
            </a:lvl1pPr>
          </a:lstStyle>
          <a:p>
            <a:pPr lvl="0"/>
            <a:endParaRPr lang="es-PE"/>
          </a:p>
        </p:txBody>
      </p:sp>
      <p:sp>
        <p:nvSpPr>
          <p:cNvPr id="4" name="Google Shape;987;p21">
            <a:extLst>
              <a:ext uri="{FF2B5EF4-FFF2-40B4-BE49-F238E27FC236}">
                <a16:creationId xmlns:a16="http://schemas.microsoft.com/office/drawing/2014/main" id="{28291E32-C92D-4B02-8A88-518333D73AB3}"/>
              </a:ext>
            </a:extLst>
          </p:cNvPr>
          <p:cNvSpPr txBox="1">
            <a:spLocks noGrp="1"/>
          </p:cNvSpPr>
          <p:nvPr>
            <p:ph type="title"/>
          </p:nvPr>
        </p:nvSpPr>
        <p:spPr>
          <a:xfrm>
            <a:off x="719998" y="445029"/>
            <a:ext cx="7704002" cy="572697"/>
          </a:xfrm>
        </p:spPr>
        <p:txBody>
          <a:bodyPr/>
          <a:lstStyle>
            <a:lvl1pPr>
              <a:defRPr/>
            </a:lvl1pPr>
          </a:lstStyle>
          <a:p>
            <a:pPr lvl="0"/>
            <a:endParaRPr lang="es-PE"/>
          </a:p>
        </p:txBody>
      </p:sp>
    </p:spTree>
    <p:extLst>
      <p:ext uri="{BB962C8B-B14F-4D97-AF65-F5344CB8AC3E}">
        <p14:creationId xmlns:p14="http://schemas.microsoft.com/office/powerpoint/2010/main" val="4007092161"/>
      </p:ext>
    </p:extLst>
  </p:cSld>
  <p:clrMapOvr>
    <a:masterClrMapping/>
  </p:clrMapOvr>
  <p:hf sldNum="0" hdr="0" ftr="0" dt="0"/>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1_Icon sets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12DE55A5-BE31-4A6C-A186-DCF1917C5D67}"/>
              </a:ext>
            </a:extLst>
          </p:cNvPr>
          <p:cNvSpPr txBox="1">
            <a:spLocks noGrp="1"/>
          </p:cNvSpPr>
          <p:nvPr>
            <p:ph type="body" idx="4294967295"/>
          </p:nvPr>
        </p:nvSpPr>
        <p:spPr>
          <a:xfrm>
            <a:off x="242645" y="92610"/>
            <a:ext cx="8679896" cy="543181"/>
          </a:xfrm>
        </p:spPr>
        <p:txBody>
          <a:bodyPr anchorCtr="1"/>
          <a:lstStyle>
            <a:lvl1pPr marL="0" indent="0" algn="ctr">
              <a:buNone/>
              <a:defRPr lang="en-US" sz="4050">
                <a:solidFill>
                  <a:srgbClr val="A64CAA"/>
                </a:solidFill>
                <a:latin typeface="Arial"/>
                <a:cs typeface="Arial" pitchFamily="34"/>
              </a:defRPr>
            </a:lvl1pPr>
          </a:lstStyle>
          <a:p>
            <a:pPr lvl="0"/>
            <a:r>
              <a:rPr lang="en-US"/>
              <a:t>BASIC LAYOUT</a:t>
            </a:r>
          </a:p>
        </p:txBody>
      </p:sp>
      <p:sp>
        <p:nvSpPr>
          <p:cNvPr id="3" name="Rounded Rectangle 2">
            <a:extLst>
              <a:ext uri="{FF2B5EF4-FFF2-40B4-BE49-F238E27FC236}">
                <a16:creationId xmlns:a16="http://schemas.microsoft.com/office/drawing/2014/main" id="{C0ADB0AF-DFE5-47AF-8ED4-9DFF2C082663}"/>
              </a:ext>
            </a:extLst>
          </p:cNvPr>
          <p:cNvSpPr/>
          <p:nvPr/>
        </p:nvSpPr>
        <p:spPr>
          <a:xfrm>
            <a:off x="265514" y="848700"/>
            <a:ext cx="2670578" cy="4051916"/>
          </a:xfrm>
          <a:custGeom>
            <a:avLst/>
            <a:gdLst>
              <a:gd name="f0" fmla="val 10800000"/>
              <a:gd name="f1" fmla="val 5400000"/>
              <a:gd name="f2" fmla="val 16200000"/>
              <a:gd name="f3" fmla="val w"/>
              <a:gd name="f4" fmla="val h"/>
              <a:gd name="f5" fmla="val ss"/>
              <a:gd name="f6" fmla="val 0"/>
              <a:gd name="f7" fmla="*/ 5419351 1 1725033"/>
              <a:gd name="f8" fmla="val 45"/>
              <a:gd name="f9" fmla="val 857"/>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D8698E"/>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13" b="0" i="0" u="none" strike="noStrike" kern="0" cap="none" spc="0" baseline="0">
              <a:solidFill>
                <a:srgbClr val="5E4028"/>
              </a:solidFill>
              <a:uFillTx/>
              <a:latin typeface="Arial"/>
              <a:ea typeface="맑은 고딕" pitchFamily="34"/>
              <a:cs typeface="Arial"/>
            </a:endParaRPr>
          </a:p>
        </p:txBody>
      </p:sp>
      <p:sp>
        <p:nvSpPr>
          <p:cNvPr id="4" name="Rounded Rectangle 3">
            <a:extLst>
              <a:ext uri="{FF2B5EF4-FFF2-40B4-BE49-F238E27FC236}">
                <a16:creationId xmlns:a16="http://schemas.microsoft.com/office/drawing/2014/main" id="{E4B49565-A0F0-4399-822A-59081E69EB77}"/>
              </a:ext>
            </a:extLst>
          </p:cNvPr>
          <p:cNvSpPr/>
          <p:nvPr/>
        </p:nvSpPr>
        <p:spPr>
          <a:xfrm>
            <a:off x="342360" y="972510"/>
            <a:ext cx="98151" cy="3199321"/>
          </a:xfrm>
          <a:custGeom>
            <a:avLst/>
            <a:gdLst>
              <a:gd name="f0" fmla="val 10800000"/>
              <a:gd name="f1" fmla="val 5400000"/>
              <a:gd name="f2" fmla="val 16200000"/>
              <a:gd name="f3" fmla="val w"/>
              <a:gd name="f4" fmla="val h"/>
              <a:gd name="f5" fmla="val ss"/>
              <a:gd name="f6" fmla="val 0"/>
              <a:gd name="f7" fmla="*/ 5419351 1 1725033"/>
              <a:gd name="f8" fmla="val 45"/>
              <a:gd name="f9" fmla="val 108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FFFFFF">
              <a:alpha val="77647"/>
            </a:srgbClr>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13" b="0" i="0" u="none" strike="noStrike" kern="0" cap="none" spc="0" baseline="0">
              <a:solidFill>
                <a:srgbClr val="F5F5F5"/>
              </a:solidFill>
              <a:uFillTx/>
              <a:latin typeface="Arial"/>
              <a:ea typeface="맑은 고딕" pitchFamily="34"/>
              <a:cs typeface="Arial"/>
            </a:endParaRPr>
          </a:p>
        </p:txBody>
      </p:sp>
      <p:grpSp>
        <p:nvGrpSpPr>
          <p:cNvPr id="5" name="Grupo 11">
            <a:extLst>
              <a:ext uri="{FF2B5EF4-FFF2-40B4-BE49-F238E27FC236}">
                <a16:creationId xmlns:a16="http://schemas.microsoft.com/office/drawing/2014/main" id="{36F3A318-2BF2-45D0-B551-2D4B2D227E9A}"/>
              </a:ext>
            </a:extLst>
          </p:cNvPr>
          <p:cNvGrpSpPr/>
          <p:nvPr/>
        </p:nvGrpSpPr>
        <p:grpSpPr>
          <a:xfrm>
            <a:off x="1047033" y="1366634"/>
            <a:ext cx="1674184" cy="1419103"/>
            <a:chOff x="1047033" y="1366634"/>
            <a:chExt cx="1674184" cy="1419103"/>
          </a:xfrm>
        </p:grpSpPr>
        <p:sp>
          <p:nvSpPr>
            <p:cNvPr id="6" name="TextBox 57">
              <a:extLst>
                <a:ext uri="{FF2B5EF4-FFF2-40B4-BE49-F238E27FC236}">
                  <a16:creationId xmlns:a16="http://schemas.microsoft.com/office/drawing/2014/main" id="{B530FDE1-D329-481B-AB00-BFE087014320}"/>
                </a:ext>
              </a:extLst>
            </p:cNvPr>
            <p:cNvSpPr txBox="1"/>
            <p:nvPr/>
          </p:nvSpPr>
          <p:spPr>
            <a:xfrm>
              <a:off x="1047033" y="1366634"/>
              <a:ext cx="1674184" cy="784829"/>
            </a:xfrm>
            <a:prstGeom prst="rect">
              <a:avLst/>
            </a:prstGeom>
            <a:noFill/>
            <a:ln cap="flat">
              <a:noFill/>
            </a:ln>
          </p:spPr>
          <p:txBody>
            <a:bodyPr vert="horz" wrap="square" lIns="91440" tIns="45720" rIns="91440" bIns="45720" anchor="ctr" anchorCtr="0" compatLnSpc="1">
              <a:sp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500" b="1" i="0" u="none" strike="noStrike" kern="0" cap="none" spc="0" baseline="0">
                  <a:solidFill>
                    <a:srgbClr val="FFFFFF"/>
                  </a:solidFill>
                  <a:uFillTx/>
                  <a:latin typeface="Arial" pitchFamily="34"/>
                  <a:ea typeface="Arial"/>
                  <a:cs typeface="Arial" pitchFamily="34"/>
                </a:rPr>
                <a:t>You can Resize without losing quality</a:t>
              </a:r>
            </a:p>
          </p:txBody>
        </p:sp>
        <p:sp>
          <p:nvSpPr>
            <p:cNvPr id="7" name="TextBox 58">
              <a:extLst>
                <a:ext uri="{FF2B5EF4-FFF2-40B4-BE49-F238E27FC236}">
                  <a16:creationId xmlns:a16="http://schemas.microsoft.com/office/drawing/2014/main" id="{DD7414C4-F75B-4D19-98E9-28648337764A}"/>
                </a:ext>
              </a:extLst>
            </p:cNvPr>
            <p:cNvSpPr txBox="1"/>
            <p:nvPr/>
          </p:nvSpPr>
          <p:spPr>
            <a:xfrm>
              <a:off x="1047033" y="2000908"/>
              <a:ext cx="1674184" cy="784829"/>
            </a:xfrm>
            <a:prstGeom prst="rect">
              <a:avLst/>
            </a:prstGeom>
            <a:noFill/>
            <a:ln cap="flat">
              <a:noFill/>
            </a:ln>
          </p:spPr>
          <p:txBody>
            <a:bodyPr vert="horz" wrap="square" lIns="91440" tIns="45720" rIns="91440" bIns="45720" anchor="ctr" anchorCtr="0" compatLnSpc="1">
              <a:sp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500" b="1" i="0" u="none" strike="noStrike" kern="0" cap="none" spc="0" baseline="0">
                  <a:solidFill>
                    <a:srgbClr val="FFFFFF"/>
                  </a:solidFill>
                  <a:uFillTx/>
                  <a:latin typeface="Arial" pitchFamily="34"/>
                  <a:ea typeface="Arial"/>
                  <a:cs typeface="Arial" pitchFamily="34"/>
                </a:rPr>
                <a:t>You can Change Fill Color &amp;</a:t>
              </a:r>
            </a:p>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500" b="1" i="0" u="none" strike="noStrike" kern="0" cap="none" spc="0" baseline="0">
                  <a:solidFill>
                    <a:srgbClr val="FFFFFF"/>
                  </a:solidFill>
                  <a:uFillTx/>
                  <a:latin typeface="Arial" pitchFamily="34"/>
                  <a:ea typeface="Arial"/>
                  <a:cs typeface="Arial" pitchFamily="34"/>
                </a:rPr>
                <a:t>Line Color</a:t>
              </a:r>
            </a:p>
          </p:txBody>
        </p:sp>
      </p:grpSp>
      <p:sp>
        <p:nvSpPr>
          <p:cNvPr id="8" name="TextBox 59">
            <a:extLst>
              <a:ext uri="{FF2B5EF4-FFF2-40B4-BE49-F238E27FC236}">
                <a16:creationId xmlns:a16="http://schemas.microsoft.com/office/drawing/2014/main" id="{192F19CA-2D0C-4052-87B9-4EF0E6BFBB77}"/>
              </a:ext>
            </a:extLst>
          </p:cNvPr>
          <p:cNvSpPr txBox="1"/>
          <p:nvPr/>
        </p:nvSpPr>
        <p:spPr>
          <a:xfrm>
            <a:off x="1209897" y="4375422"/>
            <a:ext cx="1674001" cy="300078"/>
          </a:xfrm>
          <a:prstGeom prst="rect">
            <a:avLst/>
          </a:prstGeom>
          <a:noFill/>
          <a:ln cap="flat">
            <a:noFill/>
          </a:ln>
        </p:spPr>
        <p:txBody>
          <a:bodyPr vert="horz" wrap="square" lIns="91440" tIns="45720" rIns="91440" bIns="45720" anchor="ctr"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350" b="0" i="0" u="none" strike="noStrike" kern="0" cap="none" spc="0" baseline="0">
                <a:solidFill>
                  <a:srgbClr val="FFFFFF"/>
                </a:solidFill>
                <a:uFillTx/>
                <a:latin typeface="Arial" pitchFamily="34"/>
                <a:ea typeface="Arial"/>
                <a:cs typeface="Arial" pitchFamily="34"/>
              </a:rPr>
              <a:t>www.slidesppt.net</a:t>
            </a:r>
          </a:p>
        </p:txBody>
      </p:sp>
      <p:sp>
        <p:nvSpPr>
          <p:cNvPr id="9" name="TextBox 60">
            <a:extLst>
              <a:ext uri="{FF2B5EF4-FFF2-40B4-BE49-F238E27FC236}">
                <a16:creationId xmlns:a16="http://schemas.microsoft.com/office/drawing/2014/main" id="{69C01F2B-D7B9-4223-8FCA-F8E12E51FBC4}"/>
              </a:ext>
            </a:extLst>
          </p:cNvPr>
          <p:cNvSpPr txBox="1"/>
          <p:nvPr/>
        </p:nvSpPr>
        <p:spPr>
          <a:xfrm>
            <a:off x="683248" y="3016441"/>
            <a:ext cx="2037969" cy="1477332"/>
          </a:xfrm>
          <a:prstGeom prst="rect">
            <a:avLst/>
          </a:prstGeom>
          <a:noFill/>
          <a:ln cap="flat">
            <a:noFill/>
          </a:ln>
        </p:spPr>
        <p:txBody>
          <a:bodyPr vert="horz" wrap="square" lIns="91440" tIns="45720" rIns="91440" bIns="45720" anchor="ctr" anchorCtr="0" compatLnSpc="1">
            <a:sp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800" b="1" i="0" u="none" strike="noStrike" kern="0" cap="none" spc="0" baseline="0">
                <a:solidFill>
                  <a:srgbClr val="FFFFFF"/>
                </a:solidFill>
                <a:uFillTx/>
                <a:latin typeface="Arial"/>
                <a:ea typeface="맑은 고딕" pitchFamily="34"/>
                <a:cs typeface="Arial" pitchFamily="34"/>
              </a:rPr>
              <a:t>GOOGLE SLIDES AND FREE </a:t>
            </a:r>
          </a:p>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800" b="1" i="0" u="none" strike="noStrike" kern="0" cap="none" spc="0" baseline="0">
                <a:solidFill>
                  <a:srgbClr val="FFFFFF"/>
                </a:solidFill>
                <a:uFillTx/>
                <a:latin typeface="Arial"/>
                <a:ea typeface="맑은 고딕" pitchFamily="34"/>
                <a:cs typeface="Arial" pitchFamily="34"/>
              </a:rPr>
              <a:t>PPT </a:t>
            </a:r>
          </a:p>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800" b="1" i="0" u="none" strike="noStrike" kern="0" cap="none" spc="0" baseline="0">
                <a:solidFill>
                  <a:srgbClr val="FFFFFF"/>
                </a:solidFill>
                <a:uFillTx/>
                <a:latin typeface="Arial"/>
                <a:ea typeface="맑은 고딕" pitchFamily="34"/>
                <a:cs typeface="Arial" pitchFamily="34"/>
              </a:rPr>
              <a:t>TEMPLATES  </a:t>
            </a:r>
          </a:p>
        </p:txBody>
      </p:sp>
      <p:grpSp>
        <p:nvGrpSpPr>
          <p:cNvPr id="10" name="Grupo 16">
            <a:extLst>
              <a:ext uri="{FF2B5EF4-FFF2-40B4-BE49-F238E27FC236}">
                <a16:creationId xmlns:a16="http://schemas.microsoft.com/office/drawing/2014/main" id="{4070CAC2-F373-4E45-856B-1447E222A7C3}"/>
              </a:ext>
            </a:extLst>
          </p:cNvPr>
          <p:cNvGrpSpPr/>
          <p:nvPr/>
        </p:nvGrpSpPr>
        <p:grpSpPr>
          <a:xfrm>
            <a:off x="425370" y="4052575"/>
            <a:ext cx="732342" cy="732342"/>
            <a:chOff x="425370" y="4052575"/>
            <a:chExt cx="732342" cy="732342"/>
          </a:xfrm>
        </p:grpSpPr>
        <p:sp>
          <p:nvSpPr>
            <p:cNvPr id="11" name="Lágrima 17">
              <a:extLst>
                <a:ext uri="{FF2B5EF4-FFF2-40B4-BE49-F238E27FC236}">
                  <a16:creationId xmlns:a16="http://schemas.microsoft.com/office/drawing/2014/main" id="{D7F3A494-58AA-4882-9C4B-09DDA3A58976}"/>
                </a:ext>
              </a:extLst>
            </p:cNvPr>
            <p:cNvSpPr/>
            <p:nvPr/>
          </p:nvSpPr>
          <p:spPr>
            <a:xfrm rot="10799991">
              <a:off x="425370" y="4052575"/>
              <a:ext cx="732342" cy="732342"/>
            </a:xfrm>
            <a:custGeom>
              <a:avLst/>
              <a:gdLst>
                <a:gd name="f0" fmla="val 10800000"/>
                <a:gd name="f1" fmla="val 5400000"/>
                <a:gd name="f2" fmla="val 180"/>
                <a:gd name="f3" fmla="val w"/>
                <a:gd name="f4" fmla="val h"/>
                <a:gd name="f5" fmla="val ss"/>
                <a:gd name="f6" fmla="val 0"/>
                <a:gd name="f7" fmla="*/ 5419351 1 1725033"/>
                <a:gd name="f8" fmla="sqrt 2"/>
                <a:gd name="f9" fmla="val 100000"/>
                <a:gd name="f10" fmla="+- 0 0 -180"/>
                <a:gd name="f11" fmla="+- 0 0 -360"/>
                <a:gd name="f12" fmla="abs f3"/>
                <a:gd name="f13" fmla="abs f4"/>
                <a:gd name="f14" fmla="abs f5"/>
                <a:gd name="f15" fmla="+- 2700000 f1 0"/>
                <a:gd name="f16" fmla="*/ f10 f0 1"/>
                <a:gd name="f17" fmla="*/ f11 f0 1"/>
                <a:gd name="f18" fmla="?: f12 f3 1"/>
                <a:gd name="f19" fmla="?: f13 f4 1"/>
                <a:gd name="f20" fmla="?: f14 f5 1"/>
                <a:gd name="f21" fmla="+- f15 0 f1"/>
                <a:gd name="f22" fmla="*/ f16 1 f2"/>
                <a:gd name="f23" fmla="*/ f17 1 f2"/>
                <a:gd name="f24" fmla="*/ f18 1 21600"/>
                <a:gd name="f25" fmla="*/ f19 1 21600"/>
                <a:gd name="f26" fmla="*/ 21600 f18 1"/>
                <a:gd name="f27" fmla="*/ 21600 f19 1"/>
                <a:gd name="f28" fmla="+- f21 f1 0"/>
                <a:gd name="f29" fmla="+- f22 0 f1"/>
                <a:gd name="f30" fmla="+- f23 0 f1"/>
                <a:gd name="f31" fmla="min f25 f24"/>
                <a:gd name="f32" fmla="*/ f26 1 f20"/>
                <a:gd name="f33" fmla="*/ f27 1 f20"/>
                <a:gd name="f34" fmla="*/ f28 f7 1"/>
                <a:gd name="f35" fmla="val f32"/>
                <a:gd name="f36" fmla="val f33"/>
                <a:gd name="f37" fmla="*/ f34 1 f0"/>
                <a:gd name="f38" fmla="*/ f6 f31 1"/>
                <a:gd name="f39" fmla="+- f36 0 f6"/>
                <a:gd name="f40" fmla="+- f35 0 f6"/>
                <a:gd name="f41" fmla="+- 0 0 f37"/>
                <a:gd name="f42" fmla="*/ f35 f31 1"/>
                <a:gd name="f43" fmla="*/ f39 1 2"/>
                <a:gd name="f44" fmla="*/ f40 1 2"/>
                <a:gd name="f45" fmla="+- 0 0 f41"/>
                <a:gd name="f46" fmla="+- f6 f43 0"/>
                <a:gd name="f47" fmla="+- f6 f44 0"/>
                <a:gd name="f48" fmla="*/ f44 f8 1"/>
                <a:gd name="f49" fmla="*/ f43 f8 1"/>
                <a:gd name="f50" fmla="*/ f45 f0 1"/>
                <a:gd name="f51" fmla="*/ f44 f31 1"/>
                <a:gd name="f52" fmla="*/ f43 f31 1"/>
                <a:gd name="f53" fmla="*/ f48 f9 1"/>
                <a:gd name="f54" fmla="*/ f49 f9 1"/>
                <a:gd name="f55" fmla="*/ f50 1 f7"/>
                <a:gd name="f56" fmla="*/ f46 f31 1"/>
                <a:gd name="f57" fmla="*/ f53 1 100000"/>
                <a:gd name="f58" fmla="*/ f54 1 100000"/>
                <a:gd name="f59" fmla="+- f55 0 f1"/>
                <a:gd name="f60" fmla="cos 1 f59"/>
                <a:gd name="f61" fmla="sin 1 f59"/>
                <a:gd name="f62" fmla="+- 0 0 f60"/>
                <a:gd name="f63" fmla="+- 0 0 f61"/>
                <a:gd name="f64" fmla="+- 0 0 f62"/>
                <a:gd name="f65" fmla="+- 0 0 f63"/>
                <a:gd name="f66" fmla="val f64"/>
                <a:gd name="f67" fmla="val f65"/>
                <a:gd name="f68" fmla="*/ f66 f57 1"/>
                <a:gd name="f69" fmla="*/ f67 f58 1"/>
                <a:gd name="f70" fmla="*/ f66 f44 1"/>
                <a:gd name="f71" fmla="*/ f67 f43 1"/>
                <a:gd name="f72" fmla="+- f47 f68 0"/>
                <a:gd name="f73" fmla="+- f46 0 f69"/>
                <a:gd name="f74" fmla="+- f47 0 f70"/>
                <a:gd name="f75" fmla="+- f47 f70 0"/>
                <a:gd name="f76" fmla="+- f46 0 f71"/>
                <a:gd name="f77" fmla="+- f46 f71 0"/>
                <a:gd name="f78" fmla="+- f47 f72 0"/>
                <a:gd name="f79" fmla="+- f46 f73 0"/>
                <a:gd name="f80" fmla="*/ f74 f31 1"/>
                <a:gd name="f81" fmla="*/ f76 f31 1"/>
                <a:gd name="f82" fmla="*/ f75 f31 1"/>
                <a:gd name="f83" fmla="*/ f77 f31 1"/>
                <a:gd name="f84" fmla="*/ f72 f31 1"/>
                <a:gd name="f85" fmla="*/ f73 f31 1"/>
                <a:gd name="f86" fmla="*/ f78 1 2"/>
                <a:gd name="f87" fmla="*/ f79 1 2"/>
                <a:gd name="f88" fmla="*/ f86 f31 1"/>
                <a:gd name="f89" fmla="*/ f87 f31 1"/>
              </a:gdLst>
              <a:ahLst/>
              <a:cxnLst>
                <a:cxn ang="3cd4">
                  <a:pos x="hc" y="t"/>
                </a:cxn>
                <a:cxn ang="0">
                  <a:pos x="r" y="vc"/>
                </a:cxn>
                <a:cxn ang="cd4">
                  <a:pos x="hc" y="b"/>
                </a:cxn>
                <a:cxn ang="cd2">
                  <a:pos x="l" y="vc"/>
                </a:cxn>
                <a:cxn ang="f29">
                  <a:pos x="f82" y="f83"/>
                </a:cxn>
                <a:cxn ang="f29">
                  <a:pos x="f80" y="f83"/>
                </a:cxn>
                <a:cxn ang="f30">
                  <a:pos x="f80" y="f81"/>
                </a:cxn>
                <a:cxn ang="f30">
                  <a:pos x="f84" y="f85"/>
                </a:cxn>
              </a:cxnLst>
              <a:rect l="f80" t="f81" r="f82" b="f83"/>
              <a:pathLst>
                <a:path>
                  <a:moveTo>
                    <a:pt x="f38" y="f56"/>
                  </a:moveTo>
                  <a:arcTo wR="f51" hR="f52" stAng="f0" swAng="f1"/>
                  <a:quadBezTo>
                    <a:pt x="f88" y="f38"/>
                    <a:pt x="f84" y="f85"/>
                  </a:quadBezTo>
                  <a:quadBezTo>
                    <a:pt x="f42" y="f89"/>
                    <a:pt x="f42" y="f56"/>
                  </a:quadBezTo>
                  <a:arcTo wR="f51" hR="f52" stAng="f6" swAng="f0"/>
                  <a:close/>
                </a:path>
              </a:pathLst>
            </a:cu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F5F5F5"/>
                </a:solidFill>
                <a:uFillTx/>
                <a:latin typeface="Arial"/>
                <a:ea typeface="Arial"/>
                <a:cs typeface="Arial"/>
              </a:endParaRPr>
            </a:p>
          </p:txBody>
        </p:sp>
        <p:grpSp>
          <p:nvGrpSpPr>
            <p:cNvPr id="12" name="Grupo 18">
              <a:extLst>
                <a:ext uri="{FF2B5EF4-FFF2-40B4-BE49-F238E27FC236}">
                  <a16:creationId xmlns:a16="http://schemas.microsoft.com/office/drawing/2014/main" id="{7C911CD2-13FE-4925-8561-F307FFA8ED5C}"/>
                </a:ext>
              </a:extLst>
            </p:cNvPr>
            <p:cNvGrpSpPr/>
            <p:nvPr/>
          </p:nvGrpSpPr>
          <p:grpSpPr>
            <a:xfrm>
              <a:off x="552251" y="4171831"/>
              <a:ext cx="497086" cy="481175"/>
              <a:chOff x="552251" y="4171831"/>
              <a:chExt cx="497086" cy="481175"/>
            </a:xfrm>
          </p:grpSpPr>
          <p:sp>
            <p:nvSpPr>
              <p:cNvPr id="13" name="Freeform 14">
                <a:extLst>
                  <a:ext uri="{FF2B5EF4-FFF2-40B4-BE49-F238E27FC236}">
                    <a16:creationId xmlns:a16="http://schemas.microsoft.com/office/drawing/2014/main" id="{5A8553AD-4065-4AFA-B156-6C9267FCA293}"/>
                  </a:ext>
                </a:extLst>
              </p:cNvPr>
              <p:cNvSpPr/>
              <p:nvPr/>
            </p:nvSpPr>
            <p:spPr>
              <a:xfrm>
                <a:off x="552251" y="4171831"/>
                <a:ext cx="287752" cy="481175"/>
              </a:xfrm>
              <a:custGeom>
                <a:avLst/>
                <a:gdLst>
                  <a:gd name="f0" fmla="val 10800000"/>
                  <a:gd name="f1" fmla="val 5400000"/>
                  <a:gd name="f2" fmla="val 180"/>
                  <a:gd name="f3" fmla="val w"/>
                  <a:gd name="f4" fmla="val h"/>
                  <a:gd name="f5" fmla="val 0"/>
                  <a:gd name="f6" fmla="val 669"/>
                  <a:gd name="f7" fmla="val 1118"/>
                  <a:gd name="f8" fmla="val 112"/>
                  <a:gd name="f9" fmla="val 410"/>
                  <a:gd name="f10" fmla="val 707"/>
                  <a:gd name="f11" fmla="val 1005"/>
                  <a:gd name="f12" fmla="val 223"/>
                  <a:gd name="f13" fmla="val 1043"/>
                  <a:gd name="f14" fmla="val 446"/>
                  <a:gd name="f15" fmla="val 1080"/>
                  <a:gd name="f16" fmla="val 745"/>
                  <a:gd name="f17" fmla="val 372"/>
                  <a:gd name="f18" fmla="val 37"/>
                  <a:gd name="f19" fmla="val 74"/>
                  <a:gd name="f20" fmla="+- 0 0 -90"/>
                  <a:gd name="f21" fmla="*/ f3 1 669"/>
                  <a:gd name="f22" fmla="*/ f4 1 1118"/>
                  <a:gd name="f23" fmla="+- f7 0 f5"/>
                  <a:gd name="f24" fmla="+- f6 0 f5"/>
                  <a:gd name="f25" fmla="*/ f20 f0 1"/>
                  <a:gd name="f26" fmla="*/ f24 1 669"/>
                  <a:gd name="f27" fmla="*/ f23 1 1118"/>
                  <a:gd name="f28" fmla="*/ 0 f24 1"/>
                  <a:gd name="f29" fmla="*/ 112 f23 1"/>
                  <a:gd name="f30" fmla="*/ 1005 f23 1"/>
                  <a:gd name="f31" fmla="*/ 669 f24 1"/>
                  <a:gd name="f32" fmla="*/ 1118 f23 1"/>
                  <a:gd name="f33" fmla="*/ 0 f23 1"/>
                  <a:gd name="f34" fmla="*/ f25 1 f2"/>
                  <a:gd name="f35" fmla="*/ f28 1 669"/>
                  <a:gd name="f36" fmla="*/ f29 1 1118"/>
                  <a:gd name="f37" fmla="*/ f30 1 1118"/>
                  <a:gd name="f38" fmla="*/ f31 1 669"/>
                  <a:gd name="f39" fmla="*/ f32 1 1118"/>
                  <a:gd name="f40" fmla="*/ f33 1 1118"/>
                  <a:gd name="f41" fmla="*/ 0 1 f26"/>
                  <a:gd name="f42" fmla="*/ f6 1 f26"/>
                  <a:gd name="f43" fmla="*/ 0 1 f27"/>
                  <a:gd name="f44" fmla="*/ f7 1 f27"/>
                  <a:gd name="f45" fmla="+- f34 0 f1"/>
                  <a:gd name="f46" fmla="*/ f35 1 f26"/>
                  <a:gd name="f47" fmla="*/ f36 1 f27"/>
                  <a:gd name="f48" fmla="*/ f37 1 f27"/>
                  <a:gd name="f49" fmla="*/ f38 1 f26"/>
                  <a:gd name="f50" fmla="*/ f39 1 f27"/>
                  <a:gd name="f51" fmla="*/ f40 1 f27"/>
                  <a:gd name="f52" fmla="*/ f41 f21 1"/>
                  <a:gd name="f53" fmla="*/ f42 f21 1"/>
                  <a:gd name="f54" fmla="*/ f44 f22 1"/>
                  <a:gd name="f55" fmla="*/ f43 f22 1"/>
                  <a:gd name="f56" fmla="*/ f46 f21 1"/>
                  <a:gd name="f57" fmla="*/ f47 f22 1"/>
                  <a:gd name="f58" fmla="*/ f48 f22 1"/>
                  <a:gd name="f59" fmla="*/ f49 f21 1"/>
                  <a:gd name="f60" fmla="*/ f50 f22 1"/>
                  <a:gd name="f61" fmla="*/ f51 f22 1"/>
                </a:gdLst>
                <a:ahLst/>
                <a:cxnLst>
                  <a:cxn ang="3cd4">
                    <a:pos x="hc" y="t"/>
                  </a:cxn>
                  <a:cxn ang="0">
                    <a:pos x="r" y="vc"/>
                  </a:cxn>
                  <a:cxn ang="cd4">
                    <a:pos x="hc" y="b"/>
                  </a:cxn>
                  <a:cxn ang="cd2">
                    <a:pos x="l" y="vc"/>
                  </a:cxn>
                  <a:cxn ang="f45">
                    <a:pos x="f56" y="f57"/>
                  </a:cxn>
                  <a:cxn ang="f45">
                    <a:pos x="f56" y="f58"/>
                  </a:cxn>
                  <a:cxn ang="f45">
                    <a:pos x="f59" y="f60"/>
                  </a:cxn>
                  <a:cxn ang="f45">
                    <a:pos x="f59" y="f61"/>
                  </a:cxn>
                  <a:cxn ang="f45">
                    <a:pos x="f56" y="f57"/>
                  </a:cxn>
                </a:cxnLst>
                <a:rect l="f52" t="f55" r="f53" b="f54"/>
                <a:pathLst>
                  <a:path w="669" h="1118">
                    <a:moveTo>
                      <a:pt x="f5" y="f8"/>
                    </a:moveTo>
                    <a:cubicBezTo>
                      <a:pt x="f5" y="f9"/>
                      <a:pt x="f5" y="f10"/>
                      <a:pt x="f5" y="f11"/>
                    </a:cubicBezTo>
                    <a:cubicBezTo>
                      <a:pt x="f12" y="f13"/>
                      <a:pt x="f14" y="f15"/>
                      <a:pt x="f6" y="f7"/>
                    </a:cubicBezTo>
                    <a:cubicBezTo>
                      <a:pt x="f6" y="f16"/>
                      <a:pt x="f6" y="f17"/>
                      <a:pt x="f6" y="f5"/>
                    </a:cubicBezTo>
                    <a:cubicBezTo>
                      <a:pt x="f14" y="f18"/>
                      <a:pt x="f12" y="f19"/>
                      <a:pt x="f5" y="f8"/>
                    </a:cubicBezTo>
                    <a:close/>
                  </a:path>
                </a:pathLst>
              </a:custGeom>
              <a:solidFill>
                <a:srgbClr val="F5F5F5"/>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000000"/>
                  </a:solidFill>
                  <a:uFillTx/>
                  <a:latin typeface="Arial"/>
                  <a:ea typeface="Arial"/>
                  <a:cs typeface="Arial"/>
                </a:endParaRPr>
              </a:p>
            </p:txBody>
          </p:sp>
          <p:sp>
            <p:nvSpPr>
              <p:cNvPr id="14" name="Freeform 15">
                <a:extLst>
                  <a:ext uri="{FF2B5EF4-FFF2-40B4-BE49-F238E27FC236}">
                    <a16:creationId xmlns:a16="http://schemas.microsoft.com/office/drawing/2014/main" id="{13470DD6-360A-4798-B803-DFD590AAE974}"/>
                  </a:ext>
                </a:extLst>
              </p:cNvPr>
              <p:cNvSpPr/>
              <p:nvPr/>
            </p:nvSpPr>
            <p:spPr>
              <a:xfrm>
                <a:off x="851370" y="4263655"/>
                <a:ext cx="197967" cy="239335"/>
              </a:xfrm>
              <a:custGeom>
                <a:avLst/>
                <a:gdLst>
                  <a:gd name="f0" fmla="val 10800000"/>
                  <a:gd name="f1" fmla="val 5400000"/>
                  <a:gd name="f2" fmla="val 180"/>
                  <a:gd name="f3" fmla="val w"/>
                  <a:gd name="f4" fmla="val h"/>
                  <a:gd name="f5" fmla="val 0"/>
                  <a:gd name="f6" fmla="val 460"/>
                  <a:gd name="f7" fmla="val 556"/>
                  <a:gd name="f8" fmla="val 17"/>
                  <a:gd name="f9" fmla="val 35"/>
                  <a:gd name="f10" fmla="val 53"/>
                  <a:gd name="f11" fmla="val 135"/>
                  <a:gd name="f12" fmla="val 270"/>
                  <a:gd name="f13" fmla="val 406"/>
                  <a:gd name="f14" fmla="val 221"/>
                  <a:gd name="f15" fmla="val 388"/>
                  <a:gd name="f16" fmla="val 424"/>
                  <a:gd name="f17" fmla="val 442"/>
                  <a:gd name="f18" fmla="val 370"/>
                  <a:gd name="f19" fmla="val 185"/>
                  <a:gd name="f20" fmla="val 307"/>
                  <a:gd name="f21" fmla="val 153"/>
                  <a:gd name="f22" fmla="+- 0 0 -90"/>
                  <a:gd name="f23" fmla="*/ f3 1 460"/>
                  <a:gd name="f24" fmla="*/ f4 1 556"/>
                  <a:gd name="f25" fmla="+- f7 0 f5"/>
                  <a:gd name="f26" fmla="+- f6 0 f5"/>
                  <a:gd name="f27" fmla="*/ f22 f0 1"/>
                  <a:gd name="f28" fmla="*/ f26 1 460"/>
                  <a:gd name="f29" fmla="*/ f25 1 556"/>
                  <a:gd name="f30" fmla="*/ 0 f26 1"/>
                  <a:gd name="f31" fmla="*/ 0 f25 1"/>
                  <a:gd name="f32" fmla="*/ 53 f25 1"/>
                  <a:gd name="f33" fmla="*/ 406 f26 1"/>
                  <a:gd name="f34" fmla="*/ 556 f25 1"/>
                  <a:gd name="f35" fmla="*/ 460 f26 1"/>
                  <a:gd name="f36" fmla="*/ f27 1 f2"/>
                  <a:gd name="f37" fmla="*/ f30 1 460"/>
                  <a:gd name="f38" fmla="*/ f31 1 556"/>
                  <a:gd name="f39" fmla="*/ f32 1 556"/>
                  <a:gd name="f40" fmla="*/ f33 1 460"/>
                  <a:gd name="f41" fmla="*/ f34 1 556"/>
                  <a:gd name="f42" fmla="*/ f35 1 460"/>
                  <a:gd name="f43" fmla="*/ 0 1 f28"/>
                  <a:gd name="f44" fmla="*/ f6 1 f28"/>
                  <a:gd name="f45" fmla="*/ 0 1 f29"/>
                  <a:gd name="f46" fmla="*/ f7 1 f29"/>
                  <a:gd name="f47" fmla="+- f36 0 f1"/>
                  <a:gd name="f48" fmla="*/ f37 1 f28"/>
                  <a:gd name="f49" fmla="*/ f38 1 f29"/>
                  <a:gd name="f50" fmla="*/ f39 1 f29"/>
                  <a:gd name="f51" fmla="*/ f40 1 f28"/>
                  <a:gd name="f52" fmla="*/ f41 1 f29"/>
                  <a:gd name="f53" fmla="*/ f42 1 f28"/>
                  <a:gd name="f54" fmla="*/ f43 f23 1"/>
                  <a:gd name="f55" fmla="*/ f44 f23 1"/>
                  <a:gd name="f56" fmla="*/ f46 f24 1"/>
                  <a:gd name="f57" fmla="*/ f45 f24 1"/>
                  <a:gd name="f58" fmla="*/ f48 f23 1"/>
                  <a:gd name="f59" fmla="*/ f49 f24 1"/>
                  <a:gd name="f60" fmla="*/ f50 f24 1"/>
                  <a:gd name="f61" fmla="*/ f51 f23 1"/>
                  <a:gd name="f62" fmla="*/ f52 f24 1"/>
                  <a:gd name="f63" fmla="*/ f53 f23 1"/>
                </a:gdLst>
                <a:ahLst/>
                <a:cxnLst>
                  <a:cxn ang="3cd4">
                    <a:pos x="hc" y="t"/>
                  </a:cxn>
                  <a:cxn ang="0">
                    <a:pos x="r" y="vc"/>
                  </a:cxn>
                  <a:cxn ang="cd4">
                    <a:pos x="hc" y="b"/>
                  </a:cxn>
                  <a:cxn ang="cd2">
                    <a:pos x="l" y="vc"/>
                  </a:cxn>
                  <a:cxn ang="f47">
                    <a:pos x="f58" y="f59"/>
                  </a:cxn>
                  <a:cxn ang="f47">
                    <a:pos x="f58" y="f60"/>
                  </a:cxn>
                  <a:cxn ang="f47">
                    <a:pos x="f61" y="f60"/>
                  </a:cxn>
                  <a:cxn ang="f47">
                    <a:pos x="f61" y="f62"/>
                  </a:cxn>
                  <a:cxn ang="f47">
                    <a:pos x="f63" y="f62"/>
                  </a:cxn>
                  <a:cxn ang="f47">
                    <a:pos x="f63" y="f59"/>
                  </a:cxn>
                  <a:cxn ang="f47">
                    <a:pos x="f58" y="f59"/>
                  </a:cxn>
                </a:cxnLst>
                <a:rect l="f54" t="f57" r="f55" b="f56"/>
                <a:pathLst>
                  <a:path w="460" h="556">
                    <a:moveTo>
                      <a:pt x="f5" y="f5"/>
                    </a:moveTo>
                    <a:cubicBezTo>
                      <a:pt x="f5" y="f8"/>
                      <a:pt x="f5" y="f9"/>
                      <a:pt x="f5" y="f10"/>
                    </a:cubicBezTo>
                    <a:cubicBezTo>
                      <a:pt x="f11" y="f10"/>
                      <a:pt x="f12" y="f10"/>
                      <a:pt x="f13" y="f10"/>
                    </a:cubicBezTo>
                    <a:cubicBezTo>
                      <a:pt x="f13" y="f14"/>
                      <a:pt x="f13" y="f15"/>
                      <a:pt x="f13" y="f7"/>
                    </a:cubicBezTo>
                    <a:cubicBezTo>
                      <a:pt x="f16" y="f7"/>
                      <a:pt x="f17" y="f7"/>
                      <a:pt x="f6" y="f7"/>
                    </a:cubicBezTo>
                    <a:cubicBezTo>
                      <a:pt x="f6" y="f18"/>
                      <a:pt x="f6" y="f19"/>
                      <a:pt x="f6" y="f5"/>
                    </a:cubicBezTo>
                    <a:cubicBezTo>
                      <a:pt x="f20" y="f5"/>
                      <a:pt x="f21" y="f5"/>
                      <a:pt x="f5" y="f5"/>
                    </a:cubicBezTo>
                    <a:close/>
                  </a:path>
                </a:pathLst>
              </a:custGeom>
              <a:solidFill>
                <a:srgbClr val="F5F5F5"/>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000000"/>
                  </a:solidFill>
                  <a:uFillTx/>
                  <a:latin typeface="Arial"/>
                  <a:ea typeface="Arial"/>
                  <a:cs typeface="Arial"/>
                </a:endParaRPr>
              </a:p>
            </p:txBody>
          </p:sp>
          <p:sp>
            <p:nvSpPr>
              <p:cNvPr id="15" name="Freeform 16">
                <a:extLst>
                  <a:ext uri="{FF2B5EF4-FFF2-40B4-BE49-F238E27FC236}">
                    <a16:creationId xmlns:a16="http://schemas.microsoft.com/office/drawing/2014/main" id="{232F59EA-D912-462F-AF53-8123E25607AA}"/>
                  </a:ext>
                </a:extLst>
              </p:cNvPr>
              <p:cNvSpPr/>
              <p:nvPr/>
            </p:nvSpPr>
            <p:spPr>
              <a:xfrm>
                <a:off x="851370" y="4297981"/>
                <a:ext cx="162516" cy="260933"/>
              </a:xfrm>
              <a:custGeom>
                <a:avLst/>
                <a:gdLst>
                  <a:gd name="f0" fmla="val 10800000"/>
                  <a:gd name="f1" fmla="val 5400000"/>
                  <a:gd name="f2" fmla="val 360"/>
                  <a:gd name="f3" fmla="val 180"/>
                  <a:gd name="f4" fmla="val w"/>
                  <a:gd name="f5" fmla="val h"/>
                  <a:gd name="f6" fmla="val 0"/>
                  <a:gd name="f7" fmla="val 378"/>
                  <a:gd name="f8" fmla="val 606"/>
                  <a:gd name="f9" fmla="val 23"/>
                  <a:gd name="f10" fmla="val 47"/>
                  <a:gd name="f11" fmla="val 70"/>
                  <a:gd name="f12" fmla="val 4"/>
                  <a:gd name="f13" fmla="val 69"/>
                  <a:gd name="f14" fmla="val 16"/>
                  <a:gd name="f15" fmla="val 68"/>
                  <a:gd name="f16" fmla="val 26"/>
                  <a:gd name="f17" fmla="val 67"/>
                  <a:gd name="f18" fmla="val 37"/>
                  <a:gd name="f19" fmla="val 66"/>
                  <a:gd name="f20" fmla="val 65"/>
                  <a:gd name="f21" fmla="val 51"/>
                  <a:gd name="f22" fmla="val 113"/>
                  <a:gd name="f23" fmla="val 160"/>
                  <a:gd name="f24" fmla="val 208"/>
                  <a:gd name="f25" fmla="val 100"/>
                  <a:gd name="f26" fmla="val 149"/>
                  <a:gd name="f27" fmla="val 198"/>
                  <a:gd name="f28" fmla="val 221"/>
                  <a:gd name="f29" fmla="val 197"/>
                  <a:gd name="f30" fmla="val 255"/>
                  <a:gd name="f31" fmla="val 173"/>
                  <a:gd name="f32" fmla="val 289"/>
                  <a:gd name="f33" fmla="val 170"/>
                  <a:gd name="f34" fmla="val 293"/>
                  <a:gd name="f35" fmla="val 146"/>
                  <a:gd name="f36" fmla="val 326"/>
                  <a:gd name="f37" fmla="val 101"/>
                  <a:gd name="f38" fmla="val 340"/>
                  <a:gd name="f39" fmla="val 78"/>
                  <a:gd name="f40" fmla="val 347"/>
                  <a:gd name="f41" fmla="val 57"/>
                  <a:gd name="f42" fmla="val 41"/>
                  <a:gd name="f43" fmla="val 24"/>
                  <a:gd name="f44" fmla="val 346"/>
                  <a:gd name="f45" fmla="val 10"/>
                  <a:gd name="f46" fmla="val 344"/>
                  <a:gd name="f47" fmla="val 342"/>
                  <a:gd name="f48" fmla="val 377"/>
                  <a:gd name="f49" fmla="val 395"/>
                  <a:gd name="f50" fmla="val 87"/>
                  <a:gd name="f51" fmla="val 175"/>
                  <a:gd name="f52" fmla="val 262"/>
                  <a:gd name="f53" fmla="val 412"/>
                  <a:gd name="f54" fmla="val 428"/>
                  <a:gd name="f55" fmla="val 445"/>
                  <a:gd name="f56" fmla="val 461"/>
                  <a:gd name="f57" fmla="val 476"/>
                  <a:gd name="f58" fmla="val 492"/>
                  <a:gd name="f59" fmla="val 174"/>
                  <a:gd name="f60" fmla="val 261"/>
                  <a:gd name="f61" fmla="val 509"/>
                  <a:gd name="f62" fmla="val 527"/>
                  <a:gd name="f63" fmla="val 545"/>
                  <a:gd name="f64" fmla="val 565"/>
                  <a:gd name="f65" fmla="val 586"/>
                  <a:gd name="f66" fmla="val 126"/>
                  <a:gd name="f67" fmla="val 252"/>
                  <a:gd name="f68" fmla="val 404"/>
                  <a:gd name="f69" fmla="val 202"/>
                  <a:gd name="f70" fmla="+- 0 0 -90"/>
                  <a:gd name="f71" fmla="*/ f4 1 378"/>
                  <a:gd name="f72" fmla="*/ f5 1 606"/>
                  <a:gd name="f73" fmla="+- f8 0 f6"/>
                  <a:gd name="f74" fmla="+- f7 0 f6"/>
                  <a:gd name="f75" fmla="*/ f70 f0 1"/>
                  <a:gd name="f76" fmla="*/ f74 1 378"/>
                  <a:gd name="f77" fmla="*/ f73 1 606"/>
                  <a:gd name="f78" fmla="*/ 0 f74 1"/>
                  <a:gd name="f79" fmla="*/ 0 f73 1"/>
                  <a:gd name="f80" fmla="*/ 70 f73 1"/>
                  <a:gd name="f81" fmla="*/ 26 f74 1"/>
                  <a:gd name="f82" fmla="*/ 67 f73 1"/>
                  <a:gd name="f83" fmla="*/ 51 f74 1"/>
                  <a:gd name="f84" fmla="*/ 65 f73 1"/>
                  <a:gd name="f85" fmla="*/ 208 f73 1"/>
                  <a:gd name="f86" fmla="*/ 198 f74 1"/>
                  <a:gd name="f87" fmla="*/ 173 f74 1"/>
                  <a:gd name="f88" fmla="*/ 289 f73 1"/>
                  <a:gd name="f89" fmla="*/ 101 f74 1"/>
                  <a:gd name="f90" fmla="*/ 340 f73 1"/>
                  <a:gd name="f91" fmla="*/ 41 f74 1"/>
                  <a:gd name="f92" fmla="*/ 347 f73 1"/>
                  <a:gd name="f93" fmla="*/ 342 f73 1"/>
                  <a:gd name="f94" fmla="*/ 395 f73 1"/>
                  <a:gd name="f95" fmla="*/ 262 f74 1"/>
                  <a:gd name="f96" fmla="*/ 445 f73 1"/>
                  <a:gd name="f97" fmla="*/ 492 f73 1"/>
                  <a:gd name="f98" fmla="*/ 261 f74 1"/>
                  <a:gd name="f99" fmla="*/ 545 f73 1"/>
                  <a:gd name="f100" fmla="*/ 606 f73 1"/>
                  <a:gd name="f101" fmla="*/ 378 f74 1"/>
                  <a:gd name="f102" fmla="*/ f75 1 f3"/>
                  <a:gd name="f103" fmla="*/ f78 1 378"/>
                  <a:gd name="f104" fmla="*/ f79 1 606"/>
                  <a:gd name="f105" fmla="*/ f80 1 606"/>
                  <a:gd name="f106" fmla="*/ f81 1 378"/>
                  <a:gd name="f107" fmla="*/ f82 1 606"/>
                  <a:gd name="f108" fmla="*/ f83 1 378"/>
                  <a:gd name="f109" fmla="*/ f84 1 606"/>
                  <a:gd name="f110" fmla="*/ f85 1 606"/>
                  <a:gd name="f111" fmla="*/ f86 1 378"/>
                  <a:gd name="f112" fmla="*/ f87 1 378"/>
                  <a:gd name="f113" fmla="*/ f88 1 606"/>
                  <a:gd name="f114" fmla="*/ f89 1 378"/>
                  <a:gd name="f115" fmla="*/ f90 1 606"/>
                  <a:gd name="f116" fmla="*/ f91 1 378"/>
                  <a:gd name="f117" fmla="*/ f92 1 606"/>
                  <a:gd name="f118" fmla="*/ f93 1 606"/>
                  <a:gd name="f119" fmla="*/ f94 1 606"/>
                  <a:gd name="f120" fmla="*/ f95 1 378"/>
                  <a:gd name="f121" fmla="*/ f96 1 606"/>
                  <a:gd name="f122" fmla="*/ f97 1 606"/>
                  <a:gd name="f123" fmla="*/ f98 1 378"/>
                  <a:gd name="f124" fmla="*/ f99 1 606"/>
                  <a:gd name="f125" fmla="*/ f100 1 606"/>
                  <a:gd name="f126" fmla="*/ f101 1 378"/>
                  <a:gd name="f127" fmla="*/ 0 1 f76"/>
                  <a:gd name="f128" fmla="*/ f7 1 f76"/>
                  <a:gd name="f129" fmla="*/ 0 1 f77"/>
                  <a:gd name="f130" fmla="*/ f8 1 f77"/>
                  <a:gd name="f131" fmla="+- f102 0 f1"/>
                  <a:gd name="f132" fmla="*/ f103 1 f76"/>
                  <a:gd name="f133" fmla="*/ f104 1 f77"/>
                  <a:gd name="f134" fmla="*/ f105 1 f77"/>
                  <a:gd name="f135" fmla="*/ f106 1 f76"/>
                  <a:gd name="f136" fmla="*/ f107 1 f77"/>
                  <a:gd name="f137" fmla="*/ f108 1 f76"/>
                  <a:gd name="f138" fmla="*/ f109 1 f77"/>
                  <a:gd name="f139" fmla="*/ f110 1 f77"/>
                  <a:gd name="f140" fmla="*/ f111 1 f76"/>
                  <a:gd name="f141" fmla="*/ f112 1 f76"/>
                  <a:gd name="f142" fmla="*/ f113 1 f77"/>
                  <a:gd name="f143" fmla="*/ f114 1 f76"/>
                  <a:gd name="f144" fmla="*/ f115 1 f77"/>
                  <a:gd name="f145" fmla="*/ f116 1 f76"/>
                  <a:gd name="f146" fmla="*/ f117 1 f77"/>
                  <a:gd name="f147" fmla="*/ f118 1 f77"/>
                  <a:gd name="f148" fmla="*/ f119 1 f77"/>
                  <a:gd name="f149" fmla="*/ f120 1 f76"/>
                  <a:gd name="f150" fmla="*/ f121 1 f77"/>
                  <a:gd name="f151" fmla="*/ f122 1 f77"/>
                  <a:gd name="f152" fmla="*/ f123 1 f76"/>
                  <a:gd name="f153" fmla="*/ f124 1 f77"/>
                  <a:gd name="f154" fmla="*/ f125 1 f77"/>
                  <a:gd name="f155" fmla="*/ f126 1 f76"/>
                  <a:gd name="f156" fmla="*/ f127 f71 1"/>
                  <a:gd name="f157" fmla="*/ f128 f71 1"/>
                  <a:gd name="f158" fmla="*/ f130 f72 1"/>
                  <a:gd name="f159" fmla="*/ f129 f72 1"/>
                  <a:gd name="f160" fmla="*/ f132 f71 1"/>
                  <a:gd name="f161" fmla="*/ f133 f72 1"/>
                  <a:gd name="f162" fmla="*/ f134 f72 1"/>
                  <a:gd name="f163" fmla="*/ f135 f71 1"/>
                  <a:gd name="f164" fmla="*/ f136 f72 1"/>
                  <a:gd name="f165" fmla="*/ f137 f71 1"/>
                  <a:gd name="f166" fmla="*/ f138 f72 1"/>
                  <a:gd name="f167" fmla="*/ f139 f72 1"/>
                  <a:gd name="f168" fmla="*/ f140 f71 1"/>
                  <a:gd name="f169" fmla="*/ f141 f71 1"/>
                  <a:gd name="f170" fmla="*/ f142 f72 1"/>
                  <a:gd name="f171" fmla="*/ f143 f71 1"/>
                  <a:gd name="f172" fmla="*/ f144 f72 1"/>
                  <a:gd name="f173" fmla="*/ f145 f71 1"/>
                  <a:gd name="f174" fmla="*/ f146 f72 1"/>
                  <a:gd name="f175" fmla="*/ f147 f72 1"/>
                  <a:gd name="f176" fmla="*/ f148 f72 1"/>
                  <a:gd name="f177" fmla="*/ f149 f71 1"/>
                  <a:gd name="f178" fmla="*/ f150 f72 1"/>
                  <a:gd name="f179" fmla="*/ f151 f72 1"/>
                  <a:gd name="f180" fmla="*/ f152 f71 1"/>
                  <a:gd name="f181" fmla="*/ f153 f72 1"/>
                  <a:gd name="f182" fmla="*/ f154 f72 1"/>
                  <a:gd name="f183" fmla="*/ f155 f71 1"/>
                </a:gdLst>
                <a:ahLst/>
                <a:cxnLst>
                  <a:cxn ang="3cd4">
                    <a:pos x="hc" y="t"/>
                  </a:cxn>
                  <a:cxn ang="0">
                    <a:pos x="r" y="vc"/>
                  </a:cxn>
                  <a:cxn ang="cd4">
                    <a:pos x="hc" y="b"/>
                  </a:cxn>
                  <a:cxn ang="cd2">
                    <a:pos x="l" y="vc"/>
                  </a:cxn>
                  <a:cxn ang="f131">
                    <a:pos x="f160" y="f161"/>
                  </a:cxn>
                  <a:cxn ang="f131">
                    <a:pos x="f160" y="f162"/>
                  </a:cxn>
                  <a:cxn ang="f131">
                    <a:pos x="f163" y="f164"/>
                  </a:cxn>
                  <a:cxn ang="f131">
                    <a:pos x="f165" y="f166"/>
                  </a:cxn>
                  <a:cxn ang="f131">
                    <a:pos x="f165" y="f167"/>
                  </a:cxn>
                  <a:cxn ang="f131">
                    <a:pos x="f168" y="f167"/>
                  </a:cxn>
                  <a:cxn ang="f131">
                    <a:pos x="f169" y="f170"/>
                  </a:cxn>
                  <a:cxn ang="f131">
                    <a:pos x="f171" y="f172"/>
                  </a:cxn>
                  <a:cxn ang="f131">
                    <a:pos x="f173" y="f174"/>
                  </a:cxn>
                  <a:cxn ang="f131">
                    <a:pos x="f160" y="f175"/>
                  </a:cxn>
                  <a:cxn ang="f131">
                    <a:pos x="f160" y="f176"/>
                  </a:cxn>
                  <a:cxn ang="f131">
                    <a:pos x="f177" y="f176"/>
                  </a:cxn>
                  <a:cxn ang="f131">
                    <a:pos x="f177" y="f178"/>
                  </a:cxn>
                  <a:cxn ang="f131">
                    <a:pos x="f160" y="f178"/>
                  </a:cxn>
                  <a:cxn ang="f131">
                    <a:pos x="f160" y="f179"/>
                  </a:cxn>
                  <a:cxn ang="f131">
                    <a:pos x="f180" y="f179"/>
                  </a:cxn>
                  <a:cxn ang="f131">
                    <a:pos x="f180" y="f181"/>
                  </a:cxn>
                  <a:cxn ang="f131">
                    <a:pos x="f160" y="f181"/>
                  </a:cxn>
                  <a:cxn ang="f131">
                    <a:pos x="f160" y="f182"/>
                  </a:cxn>
                  <a:cxn ang="f131">
                    <a:pos x="f183" y="f182"/>
                  </a:cxn>
                  <a:cxn ang="f131">
                    <a:pos x="f183" y="f161"/>
                  </a:cxn>
                  <a:cxn ang="f131">
                    <a:pos x="f160" y="f161"/>
                  </a:cxn>
                </a:cxnLst>
                <a:rect l="f156" t="f159" r="f157" b="f158"/>
                <a:pathLst>
                  <a:path w="378" h="606">
                    <a:moveTo>
                      <a:pt x="f6" y="f6"/>
                    </a:moveTo>
                    <a:cubicBezTo>
                      <a:pt x="f6" y="f9"/>
                      <a:pt x="f6" y="f10"/>
                      <a:pt x="f6" y="f11"/>
                    </a:cubicBezTo>
                    <a:cubicBezTo>
                      <a:pt x="f12" y="f13"/>
                      <a:pt x="f14" y="f15"/>
                      <a:pt x="f16" y="f17"/>
                    </a:cubicBezTo>
                    <a:cubicBezTo>
                      <a:pt x="f18" y="f19"/>
                      <a:pt x="f10" y="f20"/>
                      <a:pt x="f21" y="f20"/>
                    </a:cubicBezTo>
                    <a:cubicBezTo>
                      <a:pt x="f21" y="f22"/>
                      <a:pt x="f21" y="f23"/>
                      <a:pt x="f21" y="f24"/>
                    </a:cubicBezTo>
                    <a:cubicBezTo>
                      <a:pt x="f25" y="f24"/>
                      <a:pt x="f26" y="f24"/>
                      <a:pt x="f27" y="f24"/>
                    </a:cubicBezTo>
                    <a:cubicBezTo>
                      <a:pt x="f27" y="f28"/>
                      <a:pt x="f29" y="f30"/>
                      <a:pt x="f31" y="f32"/>
                    </a:cubicBezTo>
                    <a:cubicBezTo>
                      <a:pt x="f33" y="f34"/>
                      <a:pt x="f35" y="f36"/>
                      <a:pt x="f37" y="f38"/>
                    </a:cubicBezTo>
                    <a:cubicBezTo>
                      <a:pt x="f39" y="f40"/>
                      <a:pt x="f41" y="f40"/>
                      <a:pt x="f42" y="f40"/>
                    </a:cubicBezTo>
                    <a:cubicBezTo>
                      <a:pt x="f43" y="f44"/>
                      <a:pt x="f45" y="f46"/>
                      <a:pt x="f6" y="f47"/>
                    </a:cubicBezTo>
                    <a:cubicBezTo>
                      <a:pt x="f6" y="f2"/>
                      <a:pt x="f6" y="f48"/>
                      <a:pt x="f6" y="f49"/>
                    </a:cubicBezTo>
                    <a:cubicBezTo>
                      <a:pt x="f50" y="f49"/>
                      <a:pt x="f51" y="f49"/>
                      <a:pt x="f52" y="f49"/>
                    </a:cubicBezTo>
                    <a:cubicBezTo>
                      <a:pt x="f52" y="f53"/>
                      <a:pt x="f52" y="f54"/>
                      <a:pt x="f52" y="f55"/>
                    </a:cubicBezTo>
                    <a:cubicBezTo>
                      <a:pt x="f51" y="f55"/>
                      <a:pt x="f50" y="f55"/>
                      <a:pt x="f6" y="f55"/>
                    </a:cubicBezTo>
                    <a:cubicBezTo>
                      <a:pt x="f6" y="f56"/>
                      <a:pt x="f6" y="f57"/>
                      <a:pt x="f6" y="f58"/>
                    </a:cubicBezTo>
                    <a:cubicBezTo>
                      <a:pt x="f50" y="f58"/>
                      <a:pt x="f59" y="f58"/>
                      <a:pt x="f60" y="f58"/>
                    </a:cubicBezTo>
                    <a:cubicBezTo>
                      <a:pt x="f60" y="f61"/>
                      <a:pt x="f60" y="f62"/>
                      <a:pt x="f60" y="f63"/>
                    </a:cubicBezTo>
                    <a:cubicBezTo>
                      <a:pt x="f59" y="f63"/>
                      <a:pt x="f50" y="f63"/>
                      <a:pt x="f6" y="f63"/>
                    </a:cubicBezTo>
                    <a:cubicBezTo>
                      <a:pt x="f6" y="f64"/>
                      <a:pt x="f6" y="f65"/>
                      <a:pt x="f6" y="f8"/>
                    </a:cubicBezTo>
                    <a:cubicBezTo>
                      <a:pt x="f66" y="f8"/>
                      <a:pt x="f67" y="f8"/>
                      <a:pt x="f7" y="f8"/>
                    </a:cubicBezTo>
                    <a:cubicBezTo>
                      <a:pt x="f7" y="f68"/>
                      <a:pt x="f7" y="f69"/>
                      <a:pt x="f7" y="f6"/>
                    </a:cubicBezTo>
                    <a:cubicBezTo>
                      <a:pt x="f67" y="f6"/>
                      <a:pt x="f66" y="f6"/>
                      <a:pt x="f6" y="f6"/>
                    </a:cubicBezTo>
                    <a:close/>
                  </a:path>
                </a:pathLst>
              </a:custGeom>
              <a:solidFill>
                <a:srgbClr val="F5F5F5"/>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000000"/>
                  </a:solidFill>
                  <a:uFillTx/>
                  <a:latin typeface="Arial"/>
                  <a:ea typeface="Arial"/>
                  <a:cs typeface="Arial"/>
                </a:endParaRPr>
              </a:p>
            </p:txBody>
          </p:sp>
        </p:grpSp>
      </p:grpSp>
      <p:sp>
        <p:nvSpPr>
          <p:cNvPr id="16" name="Rounded Rectangle 3">
            <a:extLst>
              <a:ext uri="{FF2B5EF4-FFF2-40B4-BE49-F238E27FC236}">
                <a16:creationId xmlns:a16="http://schemas.microsoft.com/office/drawing/2014/main" id="{119EF375-A2C9-4A34-8559-7C50D347CF87}"/>
              </a:ext>
            </a:extLst>
          </p:cNvPr>
          <p:cNvSpPr/>
          <p:nvPr/>
        </p:nvSpPr>
        <p:spPr>
          <a:xfrm rot="5400013">
            <a:off x="1948929" y="3912557"/>
            <a:ext cx="76233" cy="1668469"/>
          </a:xfrm>
          <a:custGeom>
            <a:avLst/>
            <a:gdLst>
              <a:gd name="f0" fmla="val 10800000"/>
              <a:gd name="f1" fmla="val 5400000"/>
              <a:gd name="f2" fmla="val 16200000"/>
              <a:gd name="f3" fmla="val w"/>
              <a:gd name="f4" fmla="val h"/>
              <a:gd name="f5" fmla="val ss"/>
              <a:gd name="f6" fmla="val 0"/>
              <a:gd name="f7" fmla="*/ 5419351 1 1725033"/>
              <a:gd name="f8" fmla="val 45"/>
              <a:gd name="f9" fmla="val 108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FFFFFF">
              <a:alpha val="78000"/>
            </a:srgbClr>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13" b="0" i="0" u="none" strike="noStrike" kern="0" cap="none" spc="0" baseline="0">
              <a:solidFill>
                <a:srgbClr val="F5F5F5"/>
              </a:solidFill>
              <a:uFillTx/>
              <a:latin typeface="Arial"/>
              <a:ea typeface="맑은 고딕" pitchFamily="34"/>
              <a:cs typeface="Arial"/>
            </a:endParaRPr>
          </a:p>
        </p:txBody>
      </p:sp>
      <p:grpSp>
        <p:nvGrpSpPr>
          <p:cNvPr id="17" name="Grupo 23">
            <a:extLst>
              <a:ext uri="{FF2B5EF4-FFF2-40B4-BE49-F238E27FC236}">
                <a16:creationId xmlns:a16="http://schemas.microsoft.com/office/drawing/2014/main" id="{DFB210AB-6C62-41FB-AF01-D1E6175A0034}"/>
              </a:ext>
            </a:extLst>
          </p:cNvPr>
          <p:cNvGrpSpPr/>
          <p:nvPr/>
        </p:nvGrpSpPr>
        <p:grpSpPr>
          <a:xfrm>
            <a:off x="2141927" y="972510"/>
            <a:ext cx="679352" cy="682755"/>
            <a:chOff x="2141927" y="972510"/>
            <a:chExt cx="679352" cy="682755"/>
          </a:xfrm>
        </p:grpSpPr>
        <p:sp>
          <p:nvSpPr>
            <p:cNvPr id="18" name="Rounded Rectangle 3">
              <a:extLst>
                <a:ext uri="{FF2B5EF4-FFF2-40B4-BE49-F238E27FC236}">
                  <a16:creationId xmlns:a16="http://schemas.microsoft.com/office/drawing/2014/main" id="{B0B8B407-FE03-470A-9888-888C2523B6C2}"/>
                </a:ext>
              </a:extLst>
            </p:cNvPr>
            <p:cNvSpPr/>
            <p:nvPr/>
          </p:nvSpPr>
          <p:spPr>
            <a:xfrm rot="10799991">
              <a:off x="2724280" y="975930"/>
              <a:ext cx="96999" cy="679335"/>
            </a:xfrm>
            <a:custGeom>
              <a:avLst/>
              <a:gdLst>
                <a:gd name="f0" fmla="val 10800000"/>
                <a:gd name="f1" fmla="val 5400000"/>
                <a:gd name="f2" fmla="val 16200000"/>
                <a:gd name="f3" fmla="val w"/>
                <a:gd name="f4" fmla="val h"/>
                <a:gd name="f5" fmla="val ss"/>
                <a:gd name="f6" fmla="val 0"/>
                <a:gd name="f7" fmla="*/ 5419351 1 1725033"/>
                <a:gd name="f8" fmla="val 45"/>
                <a:gd name="f9" fmla="val 108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FFFFFF">
                <a:alpha val="78000"/>
              </a:srgbClr>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13" b="0" i="0" u="none" strike="noStrike" kern="0" cap="none" spc="0" baseline="0">
                <a:solidFill>
                  <a:srgbClr val="F5F5F5"/>
                </a:solidFill>
                <a:uFillTx/>
                <a:latin typeface="Arial"/>
                <a:ea typeface="맑은 고딕" pitchFamily="34"/>
                <a:cs typeface="Arial"/>
              </a:endParaRPr>
            </a:p>
          </p:txBody>
        </p:sp>
        <p:sp>
          <p:nvSpPr>
            <p:cNvPr id="19" name="Rounded Rectangle 3">
              <a:extLst>
                <a:ext uri="{FF2B5EF4-FFF2-40B4-BE49-F238E27FC236}">
                  <a16:creationId xmlns:a16="http://schemas.microsoft.com/office/drawing/2014/main" id="{65499109-609F-4267-AA52-36D4ED52B7B5}"/>
                </a:ext>
              </a:extLst>
            </p:cNvPr>
            <p:cNvSpPr/>
            <p:nvPr/>
          </p:nvSpPr>
          <p:spPr>
            <a:xfrm rot="5400013">
              <a:off x="2433095" y="681342"/>
              <a:ext cx="96999" cy="679335"/>
            </a:xfrm>
            <a:custGeom>
              <a:avLst/>
              <a:gdLst>
                <a:gd name="f0" fmla="val 10800000"/>
                <a:gd name="f1" fmla="val 5400000"/>
                <a:gd name="f2" fmla="val 16200000"/>
                <a:gd name="f3" fmla="val w"/>
                <a:gd name="f4" fmla="val h"/>
                <a:gd name="f5" fmla="val ss"/>
                <a:gd name="f6" fmla="val 0"/>
                <a:gd name="f7" fmla="*/ 5419351 1 1725033"/>
                <a:gd name="f8" fmla="val 45"/>
                <a:gd name="f9" fmla="val 108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FFFFFF">
                <a:alpha val="78000"/>
              </a:srgbClr>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13" b="0" i="0" u="none" strike="noStrike" kern="0" cap="none" spc="0" baseline="0">
                <a:solidFill>
                  <a:srgbClr val="F5F5F5"/>
                </a:solidFill>
                <a:uFillTx/>
                <a:latin typeface="Arial"/>
                <a:ea typeface="맑은 고딕" pitchFamily="34"/>
                <a:cs typeface="Arial"/>
              </a:endParaRPr>
            </a:p>
          </p:txBody>
        </p:sp>
      </p:grpSp>
      <p:grpSp>
        <p:nvGrpSpPr>
          <p:cNvPr id="20" name="Gráfico 10">
            <a:extLst>
              <a:ext uri="{FF2B5EF4-FFF2-40B4-BE49-F238E27FC236}">
                <a16:creationId xmlns:a16="http://schemas.microsoft.com/office/drawing/2014/main" id="{A5D370CD-FE53-415E-811B-DA0B6D2FC939}"/>
              </a:ext>
            </a:extLst>
          </p:cNvPr>
          <p:cNvGrpSpPr/>
          <p:nvPr/>
        </p:nvGrpSpPr>
        <p:grpSpPr>
          <a:xfrm>
            <a:off x="470431" y="4093531"/>
            <a:ext cx="637025" cy="637025"/>
            <a:chOff x="470431" y="4093531"/>
            <a:chExt cx="637025" cy="637025"/>
          </a:xfrm>
        </p:grpSpPr>
        <p:sp>
          <p:nvSpPr>
            <p:cNvPr id="21" name="Forma libre: forma 27">
              <a:extLst>
                <a:ext uri="{FF2B5EF4-FFF2-40B4-BE49-F238E27FC236}">
                  <a16:creationId xmlns:a16="http://schemas.microsoft.com/office/drawing/2014/main" id="{D77239D8-AA30-4BB0-B52E-82D0A33E28CC}"/>
                </a:ext>
              </a:extLst>
            </p:cNvPr>
            <p:cNvSpPr/>
            <p:nvPr/>
          </p:nvSpPr>
          <p:spPr>
            <a:xfrm>
              <a:off x="470431" y="4093531"/>
              <a:ext cx="637025" cy="637025"/>
            </a:xfrm>
            <a:custGeom>
              <a:avLst/>
              <a:gdLst>
                <a:gd name="f0" fmla="val 10800000"/>
                <a:gd name="f1" fmla="val 5400000"/>
                <a:gd name="f2" fmla="val 180"/>
                <a:gd name="f3" fmla="val w"/>
                <a:gd name="f4" fmla="val h"/>
                <a:gd name="f5" fmla="val 0"/>
                <a:gd name="f6" fmla="val 849367"/>
                <a:gd name="f7" fmla="val 424684"/>
                <a:gd name="f8" fmla="val 659230"/>
                <a:gd name="f9" fmla="val 190137"/>
                <a:gd name="f10" fmla="+- 0 0 -90"/>
                <a:gd name="f11" fmla="*/ f3 1 849367"/>
                <a:gd name="f12" fmla="*/ f4 1 849367"/>
                <a:gd name="f13" fmla="+- f6 0 f5"/>
                <a:gd name="f14" fmla="*/ f10 f0 1"/>
                <a:gd name="f15" fmla="*/ f13 1 849367"/>
                <a:gd name="f16" fmla="*/ 849367 f13 1"/>
                <a:gd name="f17" fmla="*/ 424684 f13 1"/>
                <a:gd name="f18" fmla="*/ 0 f13 1"/>
                <a:gd name="f19" fmla="*/ f14 1 f2"/>
                <a:gd name="f20" fmla="*/ f16 1 849367"/>
                <a:gd name="f21" fmla="*/ f17 1 849367"/>
                <a:gd name="f22" fmla="*/ f18 1 849367"/>
                <a:gd name="f23" fmla="*/ f5 1 f15"/>
                <a:gd name="f24" fmla="*/ f6 1 f15"/>
                <a:gd name="f25" fmla="+- f19 0 f1"/>
                <a:gd name="f26" fmla="*/ f20 1 f15"/>
                <a:gd name="f27" fmla="*/ f21 1 f15"/>
                <a:gd name="f28" fmla="*/ f22 1 f15"/>
                <a:gd name="f29" fmla="*/ f23 f11 1"/>
                <a:gd name="f30" fmla="*/ f24 f11 1"/>
                <a:gd name="f31" fmla="*/ f24 f12 1"/>
                <a:gd name="f32" fmla="*/ f23 f12 1"/>
                <a:gd name="f33" fmla="*/ f26 f11 1"/>
                <a:gd name="f34" fmla="*/ f27 f12 1"/>
                <a:gd name="f35" fmla="*/ f27 f11 1"/>
                <a:gd name="f36" fmla="*/ f26 f12 1"/>
                <a:gd name="f37" fmla="*/ f28 f11 1"/>
                <a:gd name="f38" fmla="*/ f28 f12 1"/>
              </a:gdLst>
              <a:ahLst/>
              <a:cxnLst>
                <a:cxn ang="3cd4">
                  <a:pos x="hc" y="t"/>
                </a:cxn>
                <a:cxn ang="0">
                  <a:pos x="r" y="vc"/>
                </a:cxn>
                <a:cxn ang="cd4">
                  <a:pos x="hc" y="b"/>
                </a:cxn>
                <a:cxn ang="cd2">
                  <a:pos x="l" y="vc"/>
                </a:cxn>
                <a:cxn ang="f25">
                  <a:pos x="f33" y="f34"/>
                </a:cxn>
                <a:cxn ang="f25">
                  <a:pos x="f35" y="f36"/>
                </a:cxn>
                <a:cxn ang="f25">
                  <a:pos x="f37" y="f34"/>
                </a:cxn>
                <a:cxn ang="f25">
                  <a:pos x="f35" y="f38"/>
                </a:cxn>
                <a:cxn ang="f25">
                  <a:pos x="f33" y="f34"/>
                </a:cxn>
              </a:cxnLst>
              <a:rect l="f29" t="f32" r="f30" b="f31"/>
              <a:pathLst>
                <a:path w="849367" h="849367">
                  <a:moveTo>
                    <a:pt x="f6" y="f7"/>
                  </a:moveTo>
                  <a:cubicBezTo>
                    <a:pt x="f6" y="f8"/>
                    <a:pt x="f8" y="f6"/>
                    <a:pt x="f7" y="f6"/>
                  </a:cubicBezTo>
                  <a:cubicBezTo>
                    <a:pt x="f9" y="f6"/>
                    <a:pt x="f5" y="f8"/>
                    <a:pt x="f5" y="f7"/>
                  </a:cubicBezTo>
                  <a:cubicBezTo>
                    <a:pt x="f5" y="f9"/>
                    <a:pt x="f9" y="f5"/>
                    <a:pt x="f7" y="f5"/>
                  </a:cubicBezTo>
                  <a:cubicBezTo>
                    <a:pt x="f8" y="f5"/>
                    <a:pt x="f6" y="f9"/>
                    <a:pt x="f6" y="f7"/>
                  </a:cubicBezTo>
                  <a:close/>
                </a:path>
              </a:pathLst>
            </a:custGeom>
            <a:solidFill>
              <a:srgbClr val="D8698E"/>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Arial"/>
              </a:endParaRPr>
            </a:p>
          </p:txBody>
        </p:sp>
        <p:sp>
          <p:nvSpPr>
            <p:cNvPr id="22" name="Forma libre: forma 28">
              <a:extLst>
                <a:ext uri="{FF2B5EF4-FFF2-40B4-BE49-F238E27FC236}">
                  <a16:creationId xmlns:a16="http://schemas.microsoft.com/office/drawing/2014/main" id="{080B8EEC-1666-427D-B090-F90251AC0B31}"/>
                </a:ext>
              </a:extLst>
            </p:cNvPr>
            <p:cNvSpPr/>
            <p:nvPr/>
          </p:nvSpPr>
          <p:spPr>
            <a:xfrm>
              <a:off x="552379" y="4171785"/>
              <a:ext cx="496510" cy="480480"/>
            </a:xfrm>
            <a:custGeom>
              <a:avLst/>
              <a:gdLst>
                <a:gd name="f0" fmla="val 10800000"/>
                <a:gd name="f1" fmla="val 5400000"/>
                <a:gd name="f2" fmla="val 180"/>
                <a:gd name="f3" fmla="val w"/>
                <a:gd name="f4" fmla="val h"/>
                <a:gd name="f5" fmla="val 0"/>
                <a:gd name="f6" fmla="val 662009"/>
                <a:gd name="f7" fmla="val 640647"/>
                <a:gd name="f8" fmla="val 398577"/>
                <a:gd name="f9" fmla="val 121941"/>
                <a:gd name="f10" fmla="val 383196"/>
                <a:gd name="f11" fmla="val 81301"/>
                <a:gd name="f12" fmla="val 383219"/>
                <a:gd name="f13" fmla="val 40662"/>
                <a:gd name="f14" fmla="val 255480"/>
                <a:gd name="f15" fmla="val 21385"/>
                <a:gd name="f16" fmla="val 127740"/>
                <a:gd name="f17" fmla="val 42748"/>
                <a:gd name="f18" fmla="val 64133"/>
                <a:gd name="f19" fmla="val 234805"/>
                <a:gd name="f20" fmla="val 405476"/>
                <a:gd name="f21" fmla="val 576124"/>
                <a:gd name="f22" fmla="val 127717"/>
                <a:gd name="f23" fmla="val 597624"/>
                <a:gd name="f24" fmla="val 255411"/>
                <a:gd name="f25" fmla="val 619147"/>
                <a:gd name="f26" fmla="val 383128"/>
                <a:gd name="f27" fmla="val 383151"/>
                <a:gd name="f28" fmla="val 467982"/>
                <a:gd name="f29" fmla="val 295179"/>
                <a:gd name="f30" fmla="val 122514"/>
                <a:gd name="f31" fmla="val 398072"/>
                <a:gd name="f32" fmla="val 132530"/>
                <a:gd name="f33" fmla="val 398049"/>
                <a:gd name="f34" fmla="val 142639"/>
                <a:gd name="f35" fmla="val 152655"/>
                <a:gd name="f36" fmla="val 475569"/>
                <a:gd name="f37" fmla="val 553088"/>
                <a:gd name="f38" fmla="val 630608"/>
                <a:gd name="f39" fmla="val 248397"/>
                <a:gd name="f40" fmla="val 344322"/>
                <a:gd name="f41" fmla="val 440087"/>
                <a:gd name="f42" fmla="val 614907"/>
                <a:gd name="f43" fmla="val 349548"/>
                <a:gd name="f44" fmla="val 258803"/>
                <a:gd name="f45" fmla="val 168264"/>
                <a:gd name="f46" fmla="val 542590"/>
                <a:gd name="f47" fmla="val 470274"/>
                <a:gd name="f48" fmla="val 168242"/>
                <a:gd name="f49" fmla="val 397958"/>
                <a:gd name="f50" fmla="val 181490"/>
                <a:gd name="f51" fmla="val 194761"/>
                <a:gd name="f52" fmla="val 208010"/>
                <a:gd name="f53" fmla="val 400296"/>
                <a:gd name="f54" fmla="val 207781"/>
                <a:gd name="f55" fmla="val 407149"/>
                <a:gd name="f56" fmla="val 206910"/>
                <a:gd name="f57" fmla="val 413177"/>
                <a:gd name="f58" fmla="val 206337"/>
                <a:gd name="f59" fmla="val 419435"/>
                <a:gd name="f60" fmla="val 205741"/>
                <a:gd name="f61" fmla="val 424890"/>
                <a:gd name="f62" fmla="val 205488"/>
                <a:gd name="f63" fmla="val 427457"/>
                <a:gd name="f64" fmla="val 205236"/>
                <a:gd name="f65" fmla="val 232604"/>
                <a:gd name="f66" fmla="val 259972"/>
                <a:gd name="f67" fmla="val 287340"/>
                <a:gd name="f68" fmla="val 455467"/>
                <a:gd name="f69" fmla="val 483499"/>
                <a:gd name="f70" fmla="val 511509"/>
                <a:gd name="f71" fmla="val 511601"/>
                <a:gd name="f72" fmla="val 294491"/>
                <a:gd name="f73" fmla="val 510867"/>
                <a:gd name="f74" fmla="val 314272"/>
                <a:gd name="f75" fmla="val 497298"/>
                <a:gd name="f76" fmla="val 333435"/>
                <a:gd name="f77" fmla="val 495648"/>
                <a:gd name="f78" fmla="val 335772"/>
                <a:gd name="f79" fmla="val 481551"/>
                <a:gd name="f80" fmla="val 355118"/>
                <a:gd name="f81" fmla="val 455879"/>
                <a:gd name="f82" fmla="val 363003"/>
                <a:gd name="f83" fmla="val 442677"/>
                <a:gd name="f84" fmla="val 367060"/>
                <a:gd name="f85" fmla="val 430597"/>
                <a:gd name="f86" fmla="val 366808"/>
                <a:gd name="f87" fmla="val 421933"/>
                <a:gd name="f88" fmla="val 366624"/>
                <a:gd name="f89" fmla="val 412100"/>
                <a:gd name="f90" fmla="val 366418"/>
                <a:gd name="f91" fmla="val 403894"/>
                <a:gd name="f92" fmla="val 365180"/>
                <a:gd name="f93" fmla="val 363988"/>
                <a:gd name="f94" fmla="val 374143"/>
                <a:gd name="f95" fmla="val 384274"/>
                <a:gd name="f96" fmla="val 394428"/>
                <a:gd name="f97" fmla="val 448109"/>
                <a:gd name="f98" fmla="val 498261"/>
                <a:gd name="f99" fmla="val 548412"/>
                <a:gd name="f100" fmla="val 403986"/>
                <a:gd name="f101" fmla="val 413521"/>
                <a:gd name="f102" fmla="val 423079"/>
                <a:gd name="f103" fmla="val 448086"/>
                <a:gd name="f104" fmla="val 397935"/>
                <a:gd name="f105" fmla="val 431996"/>
                <a:gd name="f106" fmla="val 440935"/>
                <a:gd name="f107" fmla="val 449851"/>
                <a:gd name="f108" fmla="val 447788"/>
                <a:gd name="f109" fmla="val 497665"/>
                <a:gd name="f110" fmla="val 547518"/>
                <a:gd name="f111" fmla="val 460005"/>
                <a:gd name="f112" fmla="val 470159"/>
                <a:gd name="f113" fmla="val 480313"/>
                <a:gd name="f114" fmla="val 497642"/>
                <a:gd name="f115" fmla="val 447765"/>
                <a:gd name="f116" fmla="val 397912"/>
                <a:gd name="f117" fmla="val 492003"/>
                <a:gd name="f118" fmla="val 503693"/>
                <a:gd name="f119" fmla="val 515406"/>
                <a:gd name="f120" fmla="val 470251"/>
                <a:gd name="f121" fmla="val 542567"/>
                <a:gd name="f122" fmla="val 490468"/>
                <a:gd name="f123" fmla="val 465529"/>
                <a:gd name="f124" fmla="val 440591"/>
                <a:gd name="f125" fmla="val 641083"/>
                <a:gd name="f126" fmla="val 651535"/>
                <a:gd name="f127" fmla="val 662010"/>
                <a:gd name="f128" fmla="val 334420"/>
                <a:gd name="f129" fmla="val 228249"/>
                <a:gd name="f130" fmla="val 122101"/>
                <a:gd name="f131" fmla="val 574199"/>
                <a:gd name="f132" fmla="val 122032"/>
                <a:gd name="f133" fmla="val 486388"/>
                <a:gd name="f134" fmla="val 121987"/>
                <a:gd name="f135" fmla="val 267834"/>
                <a:gd name="f136" fmla="val 452946"/>
                <a:gd name="f137" fmla="val 246334"/>
                <a:gd name="f138" fmla="val 472451"/>
                <a:gd name="f139" fmla="val 215070"/>
                <a:gd name="f140" fmla="val 482743"/>
                <a:gd name="f141" fmla="val 177387"/>
                <a:gd name="f142" fmla="val 145572"/>
                <a:gd name="f143" fmla="val 109838"/>
                <a:gd name="f144" fmla="val 473735"/>
                <a:gd name="f145" fmla="val 90470"/>
                <a:gd name="f146" fmla="val 460808"/>
                <a:gd name="f147" fmla="val 86230"/>
                <a:gd name="f148" fmla="val 457988"/>
                <a:gd name="f149" fmla="val 100899"/>
                <a:gd name="f150" fmla="val 409281"/>
                <a:gd name="f151" fmla="val 108509"/>
                <a:gd name="f152" fmla="val 413957"/>
                <a:gd name="f153" fmla="val 129092"/>
                <a:gd name="f154" fmla="val 426632"/>
                <a:gd name="f155" fmla="val 155933"/>
                <a:gd name="f156" fmla="val 434196"/>
                <a:gd name="f157" fmla="val 180275"/>
                <a:gd name="f158" fmla="val 218049"/>
                <a:gd name="f159" fmla="val 241521"/>
                <a:gd name="f160" fmla="val 415538"/>
                <a:gd name="f161" fmla="val 385511"/>
                <a:gd name="f162" fmla="val 358625"/>
                <a:gd name="f163" fmla="val 226622"/>
                <a:gd name="f164" fmla="val 343359"/>
                <a:gd name="f165" fmla="val 184561"/>
                <a:gd name="f166" fmla="val 327177"/>
                <a:gd name="f167" fmla="val 122926"/>
                <a:gd name="f168" fmla="val 305333"/>
                <a:gd name="f169" fmla="val 94160"/>
                <a:gd name="f170" fmla="val 273954"/>
                <a:gd name="f171" fmla="val 228478"/>
                <a:gd name="f172" fmla="val 172367"/>
                <a:gd name="f173" fmla="val 140301"/>
                <a:gd name="f174" fmla="val 133195"/>
                <a:gd name="f175" fmla="val 206359"/>
                <a:gd name="f176" fmla="val 246082"/>
                <a:gd name="f177" fmla="val 270630"/>
                <a:gd name="f178" fmla="val 143739"/>
                <a:gd name="f179" fmla="val 281747"/>
                <a:gd name="f180" fmla="val 150042"/>
                <a:gd name="f181" fmla="val 286698"/>
                <a:gd name="f182" fmla="val 152838"/>
                <a:gd name="f183" fmla="val 270653"/>
                <a:gd name="f184" fmla="val 200285"/>
                <a:gd name="f185" fmla="val 263479"/>
                <a:gd name="f186" fmla="val 196366"/>
                <a:gd name="f187" fmla="val 251262"/>
                <a:gd name="f188" fmla="val 189696"/>
                <a:gd name="f189" fmla="val 231160"/>
                <a:gd name="f190" fmla="val 181742"/>
                <a:gd name="f191" fmla="val 204938"/>
                <a:gd name="f192" fmla="val 167302"/>
                <a:gd name="f193" fmla="val 150455"/>
                <a:gd name="f194" fmla="val 202807"/>
                <a:gd name="f195" fmla="val 223665"/>
                <a:gd name="f196" fmla="val 248672"/>
                <a:gd name="f197" fmla="val 165124"/>
                <a:gd name="f198" fmla="val 262379"/>
                <a:gd name="f199" fmla="val 210806"/>
                <a:gd name="f200" fmla="val 280051"/>
                <a:gd name="f201" fmla="val 272143"/>
                <a:gd name="f202" fmla="val 303729"/>
                <a:gd name="f203" fmla="val 298296"/>
                <a:gd name="f204" fmla="val 334260"/>
                <a:gd name="f205" fmla="val 382119"/>
                <a:gd name="f206" fmla="val 409968"/>
                <a:gd name="f207" fmla="val 287478"/>
                <a:gd name="f208" fmla="val 435113"/>
                <a:gd name="f209" fmla="+- 0 0 -90"/>
                <a:gd name="f210" fmla="*/ f3 1 662009"/>
                <a:gd name="f211" fmla="*/ f4 1 640647"/>
                <a:gd name="f212" fmla="+- f7 0 f5"/>
                <a:gd name="f213" fmla="+- f6 0 f5"/>
                <a:gd name="f214" fmla="*/ f209 f0 1"/>
                <a:gd name="f215" fmla="*/ f213 1 662009"/>
                <a:gd name="f216" fmla="*/ f212 1 640647"/>
                <a:gd name="f217" fmla="*/ 398577 f213 1"/>
                <a:gd name="f218" fmla="*/ 121941 f212 1"/>
                <a:gd name="f219" fmla="*/ 383196 f213 1"/>
                <a:gd name="f220" fmla="*/ 383219 f213 1"/>
                <a:gd name="f221" fmla="*/ 0 f212 1"/>
                <a:gd name="f222" fmla="*/ 0 f213 1"/>
                <a:gd name="f223" fmla="*/ 64133 f212 1"/>
                <a:gd name="f224" fmla="*/ 576124 f212 1"/>
                <a:gd name="f225" fmla="*/ 383128 f213 1"/>
                <a:gd name="f226" fmla="*/ 640647 f212 1"/>
                <a:gd name="f227" fmla="*/ 122514 f212 1"/>
                <a:gd name="f228" fmla="*/ 398072 f213 1"/>
                <a:gd name="f229" fmla="*/ 398049 f213 1"/>
                <a:gd name="f230" fmla="*/ 152655 f212 1"/>
                <a:gd name="f231" fmla="*/ 630608 f213 1"/>
                <a:gd name="f232" fmla="*/ 440087 f212 1"/>
                <a:gd name="f233" fmla="*/ 614907 f213 1"/>
                <a:gd name="f234" fmla="*/ 168264 f212 1"/>
                <a:gd name="f235" fmla="*/ 397958 f213 1"/>
                <a:gd name="f236" fmla="*/ 168242 f212 1"/>
                <a:gd name="f237" fmla="*/ 208010 f212 1"/>
                <a:gd name="f238" fmla="*/ 413177 f213 1"/>
                <a:gd name="f239" fmla="*/ 206337 f212 1"/>
                <a:gd name="f240" fmla="*/ 427457 f213 1"/>
                <a:gd name="f241" fmla="*/ 205236 f212 1"/>
                <a:gd name="f242" fmla="*/ 287340 f212 1"/>
                <a:gd name="f243" fmla="*/ 511509 f213 1"/>
                <a:gd name="f244" fmla="*/ 497298 f213 1"/>
                <a:gd name="f245" fmla="*/ 333435 f212 1"/>
                <a:gd name="f246" fmla="*/ 455879 f213 1"/>
                <a:gd name="f247" fmla="*/ 363003 f212 1"/>
                <a:gd name="f248" fmla="*/ 421933 f213 1"/>
                <a:gd name="f249" fmla="*/ 366624 f212 1"/>
                <a:gd name="f250" fmla="*/ 363988 f212 1"/>
                <a:gd name="f251" fmla="*/ 394428 f212 1"/>
                <a:gd name="f252" fmla="*/ 548412 f213 1"/>
                <a:gd name="f253" fmla="*/ 423079 f212 1"/>
                <a:gd name="f254" fmla="*/ 397935 f213 1"/>
                <a:gd name="f255" fmla="*/ 449851 f212 1"/>
                <a:gd name="f256" fmla="*/ 547518 f213 1"/>
                <a:gd name="f257" fmla="*/ 480313 f212 1"/>
                <a:gd name="f258" fmla="*/ 397912 f213 1"/>
                <a:gd name="f259" fmla="*/ 515406 f212 1"/>
                <a:gd name="f260" fmla="*/ 440591 f212 1"/>
                <a:gd name="f261" fmla="*/ 662010 f213 1"/>
                <a:gd name="f262" fmla="*/ 122101 f212 1"/>
                <a:gd name="f263" fmla="*/ 267834 f213 1"/>
                <a:gd name="f264" fmla="*/ 452946 f212 1"/>
                <a:gd name="f265" fmla="*/ 177387 f213 1"/>
                <a:gd name="f266" fmla="*/ 482743 f212 1"/>
                <a:gd name="f267" fmla="*/ 90470 f213 1"/>
                <a:gd name="f268" fmla="*/ 460808 f212 1"/>
                <a:gd name="f269" fmla="*/ 86230 f213 1"/>
                <a:gd name="f270" fmla="*/ 457988 f212 1"/>
                <a:gd name="f271" fmla="*/ 100899 f213 1"/>
                <a:gd name="f272" fmla="*/ 409281 f212 1"/>
                <a:gd name="f273" fmla="*/ 108509 f213 1"/>
                <a:gd name="f274" fmla="*/ 413957 f212 1"/>
                <a:gd name="f275" fmla="*/ 180275 f213 1"/>
                <a:gd name="f276" fmla="*/ 434196 f212 1"/>
                <a:gd name="f277" fmla="*/ 241521 f213 1"/>
                <a:gd name="f278" fmla="*/ 385511 f212 1"/>
                <a:gd name="f279" fmla="*/ 184561 f213 1"/>
                <a:gd name="f280" fmla="*/ 327177 f212 1"/>
                <a:gd name="f281" fmla="*/ 94160 f213 1"/>
                <a:gd name="f282" fmla="*/ 228478 f212 1"/>
                <a:gd name="f283" fmla="*/ 206359 f213 1"/>
                <a:gd name="f284" fmla="*/ 133195 f212 1"/>
                <a:gd name="f285" fmla="*/ 281747 f213 1"/>
                <a:gd name="f286" fmla="*/ 150042 f212 1"/>
                <a:gd name="f287" fmla="*/ 286698 f213 1"/>
                <a:gd name="f288" fmla="*/ 152838 f212 1"/>
                <a:gd name="f289" fmla="*/ 270653 f213 1"/>
                <a:gd name="f290" fmla="*/ 200285 f212 1"/>
                <a:gd name="f291" fmla="*/ 263479 f213 1"/>
                <a:gd name="f292" fmla="*/ 196366 f212 1"/>
                <a:gd name="f293" fmla="*/ 204938 f213 1"/>
                <a:gd name="f294" fmla="*/ 181742 f212 1"/>
                <a:gd name="f295" fmla="*/ 150455 f213 1"/>
                <a:gd name="f296" fmla="*/ 223665 f212 1"/>
                <a:gd name="f297" fmla="*/ 210806 f213 1"/>
                <a:gd name="f298" fmla="*/ 280051 f212 1"/>
                <a:gd name="f299" fmla="*/ 298296 f213 1"/>
                <a:gd name="f300" fmla="*/ 382119 f212 1"/>
                <a:gd name="f301" fmla="*/ f214 1 f2"/>
                <a:gd name="f302" fmla="*/ f217 1 662009"/>
                <a:gd name="f303" fmla="*/ f218 1 640647"/>
                <a:gd name="f304" fmla="*/ f219 1 662009"/>
                <a:gd name="f305" fmla="*/ f220 1 662009"/>
                <a:gd name="f306" fmla="*/ f221 1 640647"/>
                <a:gd name="f307" fmla="*/ f222 1 662009"/>
                <a:gd name="f308" fmla="*/ f223 1 640647"/>
                <a:gd name="f309" fmla="*/ f224 1 640647"/>
                <a:gd name="f310" fmla="*/ f225 1 662009"/>
                <a:gd name="f311" fmla="*/ f226 1 640647"/>
                <a:gd name="f312" fmla="*/ f227 1 640647"/>
                <a:gd name="f313" fmla="*/ f228 1 662009"/>
                <a:gd name="f314" fmla="*/ f229 1 662009"/>
                <a:gd name="f315" fmla="*/ f230 1 640647"/>
                <a:gd name="f316" fmla="*/ f231 1 662009"/>
                <a:gd name="f317" fmla="*/ f232 1 640647"/>
                <a:gd name="f318" fmla="*/ f233 1 662009"/>
                <a:gd name="f319" fmla="*/ f234 1 640647"/>
                <a:gd name="f320" fmla="*/ f235 1 662009"/>
                <a:gd name="f321" fmla="*/ f236 1 640647"/>
                <a:gd name="f322" fmla="*/ f237 1 640647"/>
                <a:gd name="f323" fmla="*/ f238 1 662009"/>
                <a:gd name="f324" fmla="*/ f239 1 640647"/>
                <a:gd name="f325" fmla="*/ f240 1 662009"/>
                <a:gd name="f326" fmla="*/ f241 1 640647"/>
                <a:gd name="f327" fmla="*/ f242 1 640647"/>
                <a:gd name="f328" fmla="*/ f243 1 662009"/>
                <a:gd name="f329" fmla="*/ f244 1 662009"/>
                <a:gd name="f330" fmla="*/ f245 1 640647"/>
                <a:gd name="f331" fmla="*/ f246 1 662009"/>
                <a:gd name="f332" fmla="*/ f247 1 640647"/>
                <a:gd name="f333" fmla="*/ f248 1 662009"/>
                <a:gd name="f334" fmla="*/ f249 1 640647"/>
                <a:gd name="f335" fmla="*/ f250 1 640647"/>
                <a:gd name="f336" fmla="*/ f251 1 640647"/>
                <a:gd name="f337" fmla="*/ f252 1 662009"/>
                <a:gd name="f338" fmla="*/ f253 1 640647"/>
                <a:gd name="f339" fmla="*/ f254 1 662009"/>
                <a:gd name="f340" fmla="*/ f255 1 640647"/>
                <a:gd name="f341" fmla="*/ f256 1 662009"/>
                <a:gd name="f342" fmla="*/ f257 1 640647"/>
                <a:gd name="f343" fmla="*/ f258 1 662009"/>
                <a:gd name="f344" fmla="*/ f259 1 640647"/>
                <a:gd name="f345" fmla="*/ f260 1 640647"/>
                <a:gd name="f346" fmla="*/ f261 1 662009"/>
                <a:gd name="f347" fmla="*/ f262 1 640647"/>
                <a:gd name="f348" fmla="*/ f263 1 662009"/>
                <a:gd name="f349" fmla="*/ f264 1 640647"/>
                <a:gd name="f350" fmla="*/ f265 1 662009"/>
                <a:gd name="f351" fmla="*/ f266 1 640647"/>
                <a:gd name="f352" fmla="*/ f267 1 662009"/>
                <a:gd name="f353" fmla="*/ f268 1 640647"/>
                <a:gd name="f354" fmla="*/ f269 1 662009"/>
                <a:gd name="f355" fmla="*/ f270 1 640647"/>
                <a:gd name="f356" fmla="*/ f271 1 662009"/>
                <a:gd name="f357" fmla="*/ f272 1 640647"/>
                <a:gd name="f358" fmla="*/ f273 1 662009"/>
                <a:gd name="f359" fmla="*/ f274 1 640647"/>
                <a:gd name="f360" fmla="*/ f275 1 662009"/>
                <a:gd name="f361" fmla="*/ f276 1 640647"/>
                <a:gd name="f362" fmla="*/ f277 1 662009"/>
                <a:gd name="f363" fmla="*/ f278 1 640647"/>
                <a:gd name="f364" fmla="*/ f279 1 662009"/>
                <a:gd name="f365" fmla="*/ f280 1 640647"/>
                <a:gd name="f366" fmla="*/ f281 1 662009"/>
                <a:gd name="f367" fmla="*/ f282 1 640647"/>
                <a:gd name="f368" fmla="*/ f283 1 662009"/>
                <a:gd name="f369" fmla="*/ f284 1 640647"/>
                <a:gd name="f370" fmla="*/ f285 1 662009"/>
                <a:gd name="f371" fmla="*/ f286 1 640647"/>
                <a:gd name="f372" fmla="*/ f287 1 662009"/>
                <a:gd name="f373" fmla="*/ f288 1 640647"/>
                <a:gd name="f374" fmla="*/ f289 1 662009"/>
                <a:gd name="f375" fmla="*/ f290 1 640647"/>
                <a:gd name="f376" fmla="*/ f291 1 662009"/>
                <a:gd name="f377" fmla="*/ f292 1 640647"/>
                <a:gd name="f378" fmla="*/ f293 1 662009"/>
                <a:gd name="f379" fmla="*/ f294 1 640647"/>
                <a:gd name="f380" fmla="*/ f295 1 662009"/>
                <a:gd name="f381" fmla="*/ f296 1 640647"/>
                <a:gd name="f382" fmla="*/ f297 1 662009"/>
                <a:gd name="f383" fmla="*/ f298 1 640647"/>
                <a:gd name="f384" fmla="*/ f299 1 662009"/>
                <a:gd name="f385" fmla="*/ f300 1 640647"/>
                <a:gd name="f386" fmla="*/ f5 1 f215"/>
                <a:gd name="f387" fmla="*/ f6 1 f215"/>
                <a:gd name="f388" fmla="*/ f5 1 f216"/>
                <a:gd name="f389" fmla="*/ f7 1 f216"/>
                <a:gd name="f390" fmla="+- f301 0 f1"/>
                <a:gd name="f391" fmla="*/ f302 1 f215"/>
                <a:gd name="f392" fmla="*/ f303 1 f216"/>
                <a:gd name="f393" fmla="*/ f304 1 f215"/>
                <a:gd name="f394" fmla="*/ f305 1 f215"/>
                <a:gd name="f395" fmla="*/ f306 1 f216"/>
                <a:gd name="f396" fmla="*/ f307 1 f215"/>
                <a:gd name="f397" fmla="*/ f308 1 f216"/>
                <a:gd name="f398" fmla="*/ f309 1 f216"/>
                <a:gd name="f399" fmla="*/ f310 1 f215"/>
                <a:gd name="f400" fmla="*/ f311 1 f216"/>
                <a:gd name="f401" fmla="*/ f312 1 f216"/>
                <a:gd name="f402" fmla="*/ f313 1 f215"/>
                <a:gd name="f403" fmla="*/ f314 1 f215"/>
                <a:gd name="f404" fmla="*/ f315 1 f216"/>
                <a:gd name="f405" fmla="*/ f316 1 f215"/>
                <a:gd name="f406" fmla="*/ f317 1 f216"/>
                <a:gd name="f407" fmla="*/ f318 1 f215"/>
                <a:gd name="f408" fmla="*/ f319 1 f216"/>
                <a:gd name="f409" fmla="*/ f320 1 f215"/>
                <a:gd name="f410" fmla="*/ f321 1 f216"/>
                <a:gd name="f411" fmla="*/ f322 1 f216"/>
                <a:gd name="f412" fmla="*/ f323 1 f215"/>
                <a:gd name="f413" fmla="*/ f324 1 f216"/>
                <a:gd name="f414" fmla="*/ f325 1 f215"/>
                <a:gd name="f415" fmla="*/ f326 1 f216"/>
                <a:gd name="f416" fmla="*/ f327 1 f216"/>
                <a:gd name="f417" fmla="*/ f328 1 f215"/>
                <a:gd name="f418" fmla="*/ f329 1 f215"/>
                <a:gd name="f419" fmla="*/ f330 1 f216"/>
                <a:gd name="f420" fmla="*/ f331 1 f215"/>
                <a:gd name="f421" fmla="*/ f332 1 f216"/>
                <a:gd name="f422" fmla="*/ f333 1 f215"/>
                <a:gd name="f423" fmla="*/ f334 1 f216"/>
                <a:gd name="f424" fmla="*/ f335 1 f216"/>
                <a:gd name="f425" fmla="*/ f336 1 f216"/>
                <a:gd name="f426" fmla="*/ f337 1 f215"/>
                <a:gd name="f427" fmla="*/ f338 1 f216"/>
                <a:gd name="f428" fmla="*/ f339 1 f215"/>
                <a:gd name="f429" fmla="*/ f340 1 f216"/>
                <a:gd name="f430" fmla="*/ f341 1 f215"/>
                <a:gd name="f431" fmla="*/ f342 1 f216"/>
                <a:gd name="f432" fmla="*/ f343 1 f215"/>
                <a:gd name="f433" fmla="*/ f344 1 f216"/>
                <a:gd name="f434" fmla="*/ f345 1 f216"/>
                <a:gd name="f435" fmla="*/ f346 1 f215"/>
                <a:gd name="f436" fmla="*/ f347 1 f216"/>
                <a:gd name="f437" fmla="*/ f348 1 f215"/>
                <a:gd name="f438" fmla="*/ f349 1 f216"/>
                <a:gd name="f439" fmla="*/ f350 1 f215"/>
                <a:gd name="f440" fmla="*/ f351 1 f216"/>
                <a:gd name="f441" fmla="*/ f352 1 f215"/>
                <a:gd name="f442" fmla="*/ f353 1 f216"/>
                <a:gd name="f443" fmla="*/ f354 1 f215"/>
                <a:gd name="f444" fmla="*/ f355 1 f216"/>
                <a:gd name="f445" fmla="*/ f356 1 f215"/>
                <a:gd name="f446" fmla="*/ f357 1 f216"/>
                <a:gd name="f447" fmla="*/ f358 1 f215"/>
                <a:gd name="f448" fmla="*/ f359 1 f216"/>
                <a:gd name="f449" fmla="*/ f360 1 f215"/>
                <a:gd name="f450" fmla="*/ f361 1 f216"/>
                <a:gd name="f451" fmla="*/ f362 1 f215"/>
                <a:gd name="f452" fmla="*/ f363 1 f216"/>
                <a:gd name="f453" fmla="*/ f364 1 f215"/>
                <a:gd name="f454" fmla="*/ f365 1 f216"/>
                <a:gd name="f455" fmla="*/ f366 1 f215"/>
                <a:gd name="f456" fmla="*/ f367 1 f216"/>
                <a:gd name="f457" fmla="*/ f368 1 f215"/>
                <a:gd name="f458" fmla="*/ f369 1 f216"/>
                <a:gd name="f459" fmla="*/ f370 1 f215"/>
                <a:gd name="f460" fmla="*/ f371 1 f216"/>
                <a:gd name="f461" fmla="*/ f372 1 f215"/>
                <a:gd name="f462" fmla="*/ f373 1 f216"/>
                <a:gd name="f463" fmla="*/ f374 1 f215"/>
                <a:gd name="f464" fmla="*/ f375 1 f216"/>
                <a:gd name="f465" fmla="*/ f376 1 f215"/>
                <a:gd name="f466" fmla="*/ f377 1 f216"/>
                <a:gd name="f467" fmla="*/ f378 1 f215"/>
                <a:gd name="f468" fmla="*/ f379 1 f216"/>
                <a:gd name="f469" fmla="*/ f380 1 f215"/>
                <a:gd name="f470" fmla="*/ f381 1 f216"/>
                <a:gd name="f471" fmla="*/ f382 1 f215"/>
                <a:gd name="f472" fmla="*/ f383 1 f216"/>
                <a:gd name="f473" fmla="*/ f384 1 f215"/>
                <a:gd name="f474" fmla="*/ f385 1 f216"/>
                <a:gd name="f475" fmla="*/ f386 f210 1"/>
                <a:gd name="f476" fmla="*/ f387 f210 1"/>
                <a:gd name="f477" fmla="*/ f389 f211 1"/>
                <a:gd name="f478" fmla="*/ f388 f211 1"/>
                <a:gd name="f479" fmla="*/ f391 f210 1"/>
                <a:gd name="f480" fmla="*/ f392 f211 1"/>
                <a:gd name="f481" fmla="*/ f393 f210 1"/>
                <a:gd name="f482" fmla="*/ f394 f210 1"/>
                <a:gd name="f483" fmla="*/ f395 f211 1"/>
                <a:gd name="f484" fmla="*/ f396 f210 1"/>
                <a:gd name="f485" fmla="*/ f397 f211 1"/>
                <a:gd name="f486" fmla="*/ f398 f211 1"/>
                <a:gd name="f487" fmla="*/ f399 f210 1"/>
                <a:gd name="f488" fmla="*/ f400 f211 1"/>
                <a:gd name="f489" fmla="*/ f401 f211 1"/>
                <a:gd name="f490" fmla="*/ f402 f210 1"/>
                <a:gd name="f491" fmla="*/ f403 f210 1"/>
                <a:gd name="f492" fmla="*/ f404 f211 1"/>
                <a:gd name="f493" fmla="*/ f405 f210 1"/>
                <a:gd name="f494" fmla="*/ f406 f211 1"/>
                <a:gd name="f495" fmla="*/ f407 f210 1"/>
                <a:gd name="f496" fmla="*/ f408 f211 1"/>
                <a:gd name="f497" fmla="*/ f409 f210 1"/>
                <a:gd name="f498" fmla="*/ f410 f211 1"/>
                <a:gd name="f499" fmla="*/ f411 f211 1"/>
                <a:gd name="f500" fmla="*/ f412 f210 1"/>
                <a:gd name="f501" fmla="*/ f413 f211 1"/>
                <a:gd name="f502" fmla="*/ f414 f210 1"/>
                <a:gd name="f503" fmla="*/ f415 f211 1"/>
                <a:gd name="f504" fmla="*/ f416 f211 1"/>
                <a:gd name="f505" fmla="*/ f417 f210 1"/>
                <a:gd name="f506" fmla="*/ f418 f210 1"/>
                <a:gd name="f507" fmla="*/ f419 f211 1"/>
                <a:gd name="f508" fmla="*/ f420 f210 1"/>
                <a:gd name="f509" fmla="*/ f421 f211 1"/>
                <a:gd name="f510" fmla="*/ f422 f210 1"/>
                <a:gd name="f511" fmla="*/ f423 f211 1"/>
                <a:gd name="f512" fmla="*/ f424 f211 1"/>
                <a:gd name="f513" fmla="*/ f425 f211 1"/>
                <a:gd name="f514" fmla="*/ f426 f210 1"/>
                <a:gd name="f515" fmla="*/ f427 f211 1"/>
                <a:gd name="f516" fmla="*/ f428 f210 1"/>
                <a:gd name="f517" fmla="*/ f429 f211 1"/>
                <a:gd name="f518" fmla="*/ f430 f210 1"/>
                <a:gd name="f519" fmla="*/ f431 f211 1"/>
                <a:gd name="f520" fmla="*/ f432 f210 1"/>
                <a:gd name="f521" fmla="*/ f433 f211 1"/>
                <a:gd name="f522" fmla="*/ f434 f211 1"/>
                <a:gd name="f523" fmla="*/ f435 f210 1"/>
                <a:gd name="f524" fmla="*/ f436 f211 1"/>
                <a:gd name="f525" fmla="*/ f437 f210 1"/>
                <a:gd name="f526" fmla="*/ f438 f211 1"/>
                <a:gd name="f527" fmla="*/ f439 f210 1"/>
                <a:gd name="f528" fmla="*/ f440 f211 1"/>
                <a:gd name="f529" fmla="*/ f441 f210 1"/>
                <a:gd name="f530" fmla="*/ f442 f211 1"/>
                <a:gd name="f531" fmla="*/ f443 f210 1"/>
                <a:gd name="f532" fmla="*/ f444 f211 1"/>
                <a:gd name="f533" fmla="*/ f445 f210 1"/>
                <a:gd name="f534" fmla="*/ f446 f211 1"/>
                <a:gd name="f535" fmla="*/ f447 f210 1"/>
                <a:gd name="f536" fmla="*/ f448 f211 1"/>
                <a:gd name="f537" fmla="*/ f449 f210 1"/>
                <a:gd name="f538" fmla="*/ f450 f211 1"/>
                <a:gd name="f539" fmla="*/ f451 f210 1"/>
                <a:gd name="f540" fmla="*/ f452 f211 1"/>
                <a:gd name="f541" fmla="*/ f453 f210 1"/>
                <a:gd name="f542" fmla="*/ f454 f211 1"/>
                <a:gd name="f543" fmla="*/ f455 f210 1"/>
                <a:gd name="f544" fmla="*/ f456 f211 1"/>
                <a:gd name="f545" fmla="*/ f457 f210 1"/>
                <a:gd name="f546" fmla="*/ f458 f211 1"/>
                <a:gd name="f547" fmla="*/ f459 f210 1"/>
                <a:gd name="f548" fmla="*/ f460 f211 1"/>
                <a:gd name="f549" fmla="*/ f461 f210 1"/>
                <a:gd name="f550" fmla="*/ f462 f211 1"/>
                <a:gd name="f551" fmla="*/ f463 f210 1"/>
                <a:gd name="f552" fmla="*/ f464 f211 1"/>
                <a:gd name="f553" fmla="*/ f465 f210 1"/>
                <a:gd name="f554" fmla="*/ f466 f211 1"/>
                <a:gd name="f555" fmla="*/ f467 f210 1"/>
                <a:gd name="f556" fmla="*/ f468 f211 1"/>
                <a:gd name="f557" fmla="*/ f469 f210 1"/>
                <a:gd name="f558" fmla="*/ f470 f211 1"/>
                <a:gd name="f559" fmla="*/ f471 f210 1"/>
                <a:gd name="f560" fmla="*/ f472 f211 1"/>
                <a:gd name="f561" fmla="*/ f473 f210 1"/>
                <a:gd name="f562" fmla="*/ f474 f211 1"/>
              </a:gdLst>
              <a:ahLst/>
              <a:cxnLst>
                <a:cxn ang="3cd4">
                  <a:pos x="hc" y="t"/>
                </a:cxn>
                <a:cxn ang="0">
                  <a:pos x="r" y="vc"/>
                </a:cxn>
                <a:cxn ang="cd4">
                  <a:pos x="hc" y="b"/>
                </a:cxn>
                <a:cxn ang="cd2">
                  <a:pos x="l" y="vc"/>
                </a:cxn>
                <a:cxn ang="f390">
                  <a:pos x="f479" y="f480"/>
                </a:cxn>
                <a:cxn ang="f390">
                  <a:pos x="f479" y="f480"/>
                </a:cxn>
                <a:cxn ang="f390">
                  <a:pos x="f481" y="f480"/>
                </a:cxn>
                <a:cxn ang="f390">
                  <a:pos x="f482" y="f483"/>
                </a:cxn>
                <a:cxn ang="f390">
                  <a:pos x="f484" y="f485"/>
                </a:cxn>
                <a:cxn ang="f390">
                  <a:pos x="f484" y="f486"/>
                </a:cxn>
                <a:cxn ang="f390">
                  <a:pos x="f487" y="f488"/>
                </a:cxn>
                <a:cxn ang="f390">
                  <a:pos x="f482" y="f489"/>
                </a:cxn>
                <a:cxn ang="f390">
                  <a:pos x="f490" y="f489"/>
                </a:cxn>
                <a:cxn ang="f390">
                  <a:pos x="f491" y="f492"/>
                </a:cxn>
                <a:cxn ang="f390">
                  <a:pos x="f493" y="f492"/>
                </a:cxn>
                <a:cxn ang="f390">
                  <a:pos x="f493" y="f494"/>
                </a:cxn>
                <a:cxn ang="f390">
                  <a:pos x="f495" y="f494"/>
                </a:cxn>
                <a:cxn ang="f390">
                  <a:pos x="f495" y="f496"/>
                </a:cxn>
                <a:cxn ang="f390">
                  <a:pos x="f497" y="f498"/>
                </a:cxn>
                <a:cxn ang="f390">
                  <a:pos x="f497" y="f499"/>
                </a:cxn>
                <a:cxn ang="f390">
                  <a:pos x="f500" y="f501"/>
                </a:cxn>
                <a:cxn ang="f390">
                  <a:pos x="f502" y="f503"/>
                </a:cxn>
                <a:cxn ang="f390">
                  <a:pos x="f502" y="f504"/>
                </a:cxn>
                <a:cxn ang="f390">
                  <a:pos x="f505" y="f504"/>
                </a:cxn>
                <a:cxn ang="f390">
                  <a:pos x="f506" y="f507"/>
                </a:cxn>
                <a:cxn ang="f390">
                  <a:pos x="f508" y="f509"/>
                </a:cxn>
                <a:cxn ang="f390">
                  <a:pos x="f510" y="f511"/>
                </a:cxn>
                <a:cxn ang="f390">
                  <a:pos x="f497" y="f512"/>
                </a:cxn>
                <a:cxn ang="f390">
                  <a:pos x="f497" y="f513"/>
                </a:cxn>
                <a:cxn ang="f390">
                  <a:pos x="f514" y="f513"/>
                </a:cxn>
                <a:cxn ang="f390">
                  <a:pos x="f514" y="f515"/>
                </a:cxn>
                <a:cxn ang="f390">
                  <a:pos x="f516" y="f515"/>
                </a:cxn>
                <a:cxn ang="f390">
                  <a:pos x="f516" y="f517"/>
                </a:cxn>
                <a:cxn ang="f390">
                  <a:pos x="f518" y="f517"/>
                </a:cxn>
                <a:cxn ang="f390">
                  <a:pos x="f518" y="f519"/>
                </a:cxn>
                <a:cxn ang="f390">
                  <a:pos x="f520" y="f519"/>
                </a:cxn>
                <a:cxn ang="f390">
                  <a:pos x="f520" y="f521"/>
                </a:cxn>
                <a:cxn ang="f390">
                  <a:pos x="f495" y="f521"/>
                </a:cxn>
                <a:cxn ang="f390">
                  <a:pos x="f495" y="f522"/>
                </a:cxn>
                <a:cxn ang="f390">
                  <a:pos x="f493" y="f522"/>
                </a:cxn>
                <a:cxn ang="f390">
                  <a:pos x="f493" y="f522"/>
                </a:cxn>
                <a:cxn ang="f390">
                  <a:pos x="f523" y="f522"/>
                </a:cxn>
                <a:cxn ang="f390">
                  <a:pos x="f523" y="f524"/>
                </a:cxn>
                <a:cxn ang="f390">
                  <a:pos x="f479" y="f480"/>
                </a:cxn>
                <a:cxn ang="f390">
                  <a:pos x="f525" y="f526"/>
                </a:cxn>
                <a:cxn ang="f390">
                  <a:pos x="f527" y="f528"/>
                </a:cxn>
                <a:cxn ang="f390">
                  <a:pos x="f529" y="f530"/>
                </a:cxn>
                <a:cxn ang="f390">
                  <a:pos x="f531" y="f532"/>
                </a:cxn>
                <a:cxn ang="f390">
                  <a:pos x="f533" y="f534"/>
                </a:cxn>
                <a:cxn ang="f390">
                  <a:pos x="f535" y="f536"/>
                </a:cxn>
                <a:cxn ang="f390">
                  <a:pos x="f537" y="f538"/>
                </a:cxn>
                <a:cxn ang="f390">
                  <a:pos x="f539" y="f540"/>
                </a:cxn>
                <a:cxn ang="f390">
                  <a:pos x="f541" y="f542"/>
                </a:cxn>
                <a:cxn ang="f390">
                  <a:pos x="f543" y="f544"/>
                </a:cxn>
                <a:cxn ang="f390">
                  <a:pos x="f545" y="f546"/>
                </a:cxn>
                <a:cxn ang="f390">
                  <a:pos x="f547" y="f548"/>
                </a:cxn>
                <a:cxn ang="f390">
                  <a:pos x="f549" y="f550"/>
                </a:cxn>
                <a:cxn ang="f390">
                  <a:pos x="f551" y="f552"/>
                </a:cxn>
                <a:cxn ang="f390">
                  <a:pos x="f553" y="f554"/>
                </a:cxn>
                <a:cxn ang="f390">
                  <a:pos x="f555" y="f556"/>
                </a:cxn>
                <a:cxn ang="f390">
                  <a:pos x="f557" y="f558"/>
                </a:cxn>
                <a:cxn ang="f390">
                  <a:pos x="f559" y="f560"/>
                </a:cxn>
                <a:cxn ang="f390">
                  <a:pos x="f561" y="f562"/>
                </a:cxn>
                <a:cxn ang="f390">
                  <a:pos x="f525" y="f526"/>
                </a:cxn>
              </a:cxnLst>
              <a:rect l="f475" t="f478" r="f476" b="f477"/>
              <a:pathLst>
                <a:path w="662009" h="640647">
                  <a:moveTo>
                    <a:pt x="f8" y="f9"/>
                  </a:moveTo>
                  <a:lnTo>
                    <a:pt x="f8" y="f9"/>
                  </a:lnTo>
                  <a:lnTo>
                    <a:pt x="f10" y="f9"/>
                  </a:lnTo>
                  <a:cubicBezTo>
                    <a:pt x="f10" y="f11"/>
                    <a:pt x="f12" y="f13"/>
                    <a:pt x="f12" y="f5"/>
                  </a:cubicBezTo>
                  <a:cubicBezTo>
                    <a:pt x="f14" y="f15"/>
                    <a:pt x="f16" y="f17"/>
                    <a:pt x="f5" y="f18"/>
                  </a:cubicBezTo>
                  <a:cubicBezTo>
                    <a:pt x="f5" y="f19"/>
                    <a:pt x="f5" y="f20"/>
                    <a:pt x="f5" y="f21"/>
                  </a:cubicBezTo>
                  <a:cubicBezTo>
                    <a:pt x="f22" y="f23"/>
                    <a:pt x="f24" y="f25"/>
                    <a:pt x="f26" y="f7"/>
                  </a:cubicBezTo>
                  <a:cubicBezTo>
                    <a:pt x="f27" y="f28"/>
                    <a:pt x="f10" y="f29"/>
                    <a:pt x="f12" y="f30"/>
                  </a:cubicBezTo>
                  <a:lnTo>
                    <a:pt x="f31" y="f30"/>
                  </a:lnTo>
                  <a:cubicBezTo>
                    <a:pt x="f31" y="f32"/>
                    <a:pt x="f33" y="f34"/>
                    <a:pt x="f33" y="f35"/>
                  </a:cubicBezTo>
                  <a:cubicBezTo>
                    <a:pt x="f36" y="f35"/>
                    <a:pt x="f37" y="f35"/>
                    <a:pt x="f38" y="f35"/>
                  </a:cubicBezTo>
                  <a:cubicBezTo>
                    <a:pt x="f38" y="f39"/>
                    <a:pt x="f38" y="f40"/>
                    <a:pt x="f38" y="f41"/>
                  </a:cubicBezTo>
                  <a:lnTo>
                    <a:pt x="f42" y="f41"/>
                  </a:lnTo>
                  <a:cubicBezTo>
                    <a:pt x="f42" y="f43"/>
                    <a:pt x="f42" y="f44"/>
                    <a:pt x="f42" y="f45"/>
                  </a:cubicBezTo>
                  <a:cubicBezTo>
                    <a:pt x="f46" y="f45"/>
                    <a:pt x="f47" y="f48"/>
                    <a:pt x="f49" y="f48"/>
                  </a:cubicBezTo>
                  <a:cubicBezTo>
                    <a:pt x="f49" y="f50"/>
                    <a:pt x="f49" y="f51"/>
                    <a:pt x="f49" y="f52"/>
                  </a:cubicBezTo>
                  <a:cubicBezTo>
                    <a:pt x="f53" y="f54"/>
                    <a:pt x="f55" y="f56"/>
                    <a:pt x="f57" y="f58"/>
                  </a:cubicBezTo>
                  <a:cubicBezTo>
                    <a:pt x="f59" y="f60"/>
                    <a:pt x="f61" y="f62"/>
                    <a:pt x="f63" y="f64"/>
                  </a:cubicBezTo>
                  <a:cubicBezTo>
                    <a:pt x="f63" y="f65"/>
                    <a:pt x="f63" y="f66"/>
                    <a:pt x="f63" y="f67"/>
                  </a:cubicBezTo>
                  <a:cubicBezTo>
                    <a:pt x="f68" y="f67"/>
                    <a:pt x="f69" y="f67"/>
                    <a:pt x="f70" y="f67"/>
                  </a:cubicBezTo>
                  <a:cubicBezTo>
                    <a:pt x="f71" y="f72"/>
                    <a:pt x="f73" y="f74"/>
                    <a:pt x="f75" y="f76"/>
                  </a:cubicBezTo>
                  <a:cubicBezTo>
                    <a:pt x="f77" y="f78"/>
                    <a:pt x="f79" y="f80"/>
                    <a:pt x="f81" y="f82"/>
                  </a:cubicBezTo>
                  <a:cubicBezTo>
                    <a:pt x="f83" y="f84"/>
                    <a:pt x="f85" y="f86"/>
                    <a:pt x="f87" y="f88"/>
                  </a:cubicBezTo>
                  <a:cubicBezTo>
                    <a:pt x="f89" y="f90"/>
                    <a:pt x="f91" y="f92"/>
                    <a:pt x="f49" y="f93"/>
                  </a:cubicBezTo>
                  <a:cubicBezTo>
                    <a:pt x="f49" y="f94"/>
                    <a:pt x="f49" y="f95"/>
                    <a:pt x="f49" y="f96"/>
                  </a:cubicBezTo>
                  <a:cubicBezTo>
                    <a:pt x="f97" y="f96"/>
                    <a:pt x="f98" y="f96"/>
                    <a:pt x="f99" y="f96"/>
                  </a:cubicBezTo>
                  <a:cubicBezTo>
                    <a:pt x="f99" y="f100"/>
                    <a:pt x="f99" y="f101"/>
                    <a:pt x="f99" y="f102"/>
                  </a:cubicBezTo>
                  <a:cubicBezTo>
                    <a:pt x="f98" y="f102"/>
                    <a:pt x="f103" y="f102"/>
                    <a:pt x="f104" y="f102"/>
                  </a:cubicBezTo>
                  <a:cubicBezTo>
                    <a:pt x="f104" y="f105"/>
                    <a:pt x="f104" y="f106"/>
                    <a:pt x="f104" y="f107"/>
                  </a:cubicBezTo>
                  <a:cubicBezTo>
                    <a:pt x="f108" y="f107"/>
                    <a:pt x="f109" y="f107"/>
                    <a:pt x="f110" y="f107"/>
                  </a:cubicBezTo>
                  <a:cubicBezTo>
                    <a:pt x="f110" y="f111"/>
                    <a:pt x="f110" y="f112"/>
                    <a:pt x="f110" y="f113"/>
                  </a:cubicBezTo>
                  <a:cubicBezTo>
                    <a:pt x="f114" y="f113"/>
                    <a:pt x="f115" y="f113"/>
                    <a:pt x="f116" y="f113"/>
                  </a:cubicBezTo>
                  <a:cubicBezTo>
                    <a:pt x="f116" y="f117"/>
                    <a:pt x="f116" y="f118"/>
                    <a:pt x="f116" y="f119"/>
                  </a:cubicBezTo>
                  <a:cubicBezTo>
                    <a:pt x="f120" y="f119"/>
                    <a:pt x="f121" y="f119"/>
                    <a:pt x="f42" y="f119"/>
                  </a:cubicBezTo>
                  <a:cubicBezTo>
                    <a:pt x="f42" y="f122"/>
                    <a:pt x="f42" y="f123"/>
                    <a:pt x="f42" y="f124"/>
                  </a:cubicBezTo>
                  <a:lnTo>
                    <a:pt x="f38" y="f124"/>
                  </a:lnTo>
                  <a:cubicBezTo>
                    <a:pt x="f38" y="f124"/>
                    <a:pt x="f38" y="f124"/>
                    <a:pt x="f38" y="f124"/>
                  </a:cubicBezTo>
                  <a:cubicBezTo>
                    <a:pt x="f125" y="f124"/>
                    <a:pt x="f126" y="f124"/>
                    <a:pt x="f127" y="f124"/>
                  </a:cubicBezTo>
                  <a:cubicBezTo>
                    <a:pt x="f127" y="f128"/>
                    <a:pt x="f127" y="f129"/>
                    <a:pt x="f127" y="f130"/>
                  </a:cubicBezTo>
                  <a:cubicBezTo>
                    <a:pt x="f131" y="f132"/>
                    <a:pt x="f133" y="f134"/>
                    <a:pt x="f8" y="f9"/>
                  </a:cubicBezTo>
                  <a:close/>
                  <a:moveTo>
                    <a:pt x="f135" y="f136"/>
                  </a:moveTo>
                  <a:cubicBezTo>
                    <a:pt x="f137" y="f138"/>
                    <a:pt x="f139" y="f140"/>
                    <a:pt x="f141" y="f140"/>
                  </a:cubicBezTo>
                  <a:cubicBezTo>
                    <a:pt x="f142" y="f140"/>
                    <a:pt x="f143" y="f144"/>
                    <a:pt x="f145" y="f146"/>
                  </a:cubicBezTo>
                  <a:lnTo>
                    <a:pt x="f147" y="f148"/>
                  </a:lnTo>
                  <a:lnTo>
                    <a:pt x="f149" y="f150"/>
                  </a:lnTo>
                  <a:lnTo>
                    <a:pt x="f151" y="f152"/>
                  </a:lnTo>
                  <a:cubicBezTo>
                    <a:pt x="f153" y="f154"/>
                    <a:pt x="f155" y="f156"/>
                    <a:pt x="f157" y="f156"/>
                  </a:cubicBezTo>
                  <a:cubicBezTo>
                    <a:pt x="f158" y="f156"/>
                    <a:pt x="f159" y="f160"/>
                    <a:pt x="f159" y="f161"/>
                  </a:cubicBezTo>
                  <a:cubicBezTo>
                    <a:pt x="f159" y="f162"/>
                    <a:pt x="f163" y="f164"/>
                    <a:pt x="f165" y="f166"/>
                  </a:cubicBezTo>
                  <a:cubicBezTo>
                    <a:pt x="f167" y="f168"/>
                    <a:pt x="f169" y="f170"/>
                    <a:pt x="f169" y="f171"/>
                  </a:cubicBezTo>
                  <a:cubicBezTo>
                    <a:pt x="f169" y="f172"/>
                    <a:pt x="f173" y="f174"/>
                    <a:pt x="f175" y="f174"/>
                  </a:cubicBezTo>
                  <a:cubicBezTo>
                    <a:pt x="f176" y="f174"/>
                    <a:pt x="f177" y="f178"/>
                    <a:pt x="f179" y="f180"/>
                  </a:cubicBezTo>
                  <a:lnTo>
                    <a:pt x="f181" y="f182"/>
                  </a:lnTo>
                  <a:lnTo>
                    <a:pt x="f183" y="f184"/>
                  </a:lnTo>
                  <a:lnTo>
                    <a:pt x="f185" y="f186"/>
                  </a:lnTo>
                  <a:cubicBezTo>
                    <a:pt x="f187" y="f188"/>
                    <a:pt x="f189" y="f190"/>
                    <a:pt x="f191" y="f190"/>
                  </a:cubicBezTo>
                  <a:cubicBezTo>
                    <a:pt x="f192" y="f190"/>
                    <a:pt x="f193" y="f194"/>
                    <a:pt x="f193" y="f195"/>
                  </a:cubicBezTo>
                  <a:cubicBezTo>
                    <a:pt x="f193" y="f196"/>
                    <a:pt x="f197" y="f198"/>
                    <a:pt x="f199" y="f200"/>
                  </a:cubicBezTo>
                  <a:cubicBezTo>
                    <a:pt x="f201" y="f202"/>
                    <a:pt x="f203" y="f204"/>
                    <a:pt x="f203" y="f205"/>
                  </a:cubicBezTo>
                  <a:cubicBezTo>
                    <a:pt x="f203" y="f206"/>
                    <a:pt x="f207" y="f208"/>
                    <a:pt x="f135" y="f136"/>
                  </a:cubicBezTo>
                  <a:close/>
                </a:path>
              </a:pathLst>
            </a:custGeom>
            <a:solidFill>
              <a:srgbClr val="FFFFFF"/>
            </a:solidFill>
            <a:ln cap="flat">
              <a:noFill/>
              <a:prstDash val="solid"/>
            </a:ln>
          </p:spPr>
          <p:txBody>
            <a:bodyPr vert="horz" wrap="square" lIns="91440" tIns="45720" rIns="91440" bIns="45720"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Arial"/>
              </a:endParaRPr>
            </a:p>
          </p:txBody>
        </p:sp>
      </p:grpSp>
    </p:spTree>
    <p:extLst>
      <p:ext uri="{BB962C8B-B14F-4D97-AF65-F5344CB8AC3E}">
        <p14:creationId xmlns:p14="http://schemas.microsoft.com/office/powerpoint/2010/main" val="513191116"/>
      </p:ext>
    </p:extLst>
  </p:cSld>
  <p:clrMapOvr>
    <a:masterClrMapping/>
  </p:clrMapOvr>
  <p:hf sldNum="0" hdr="0" ftr="0" dt="0"/>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71834303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33617755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Only" preserve="1">
  <p:cSld name="TITLE_ONLY">
    <p:spTree>
      <p:nvGrpSpPr>
        <p:cNvPr id="1" name=""/>
        <p:cNvGrpSpPr/>
        <p:nvPr/>
      </p:nvGrpSpPr>
      <p:grpSpPr>
        <a:xfrm>
          <a:off x="0" y="0"/>
          <a:ext cx="0" cy="0"/>
          <a:chOff x="0" y="0"/>
          <a:chExt cx="0" cy="0"/>
        </a:xfrm>
      </p:grpSpPr>
      <p:sp>
        <p:nvSpPr>
          <p:cNvPr id="2" name="Google Shape;102;p6">
            <a:extLst>
              <a:ext uri="{FF2B5EF4-FFF2-40B4-BE49-F238E27FC236}">
                <a16:creationId xmlns:a16="http://schemas.microsoft.com/office/drawing/2014/main" id="{C126663C-345E-4BD8-AE0E-AF939134DE9E}"/>
              </a:ext>
            </a:extLst>
          </p:cNvPr>
          <p:cNvSpPr txBox="1">
            <a:spLocks noGrp="1"/>
          </p:cNvSpPr>
          <p:nvPr>
            <p:ph type="title"/>
          </p:nvPr>
        </p:nvSpPr>
        <p:spPr>
          <a:xfrm>
            <a:off x="719998" y="534997"/>
            <a:ext cx="7704002" cy="482702"/>
          </a:xfrm>
        </p:spPr>
        <p:txBody>
          <a:bodyPr anchor="ctr" anchorCtr="1"/>
          <a:lstStyle>
            <a:lvl1pPr algn="ctr">
              <a:defRPr/>
            </a:lvl1pPr>
          </a:lstStyle>
          <a:p>
            <a:pPr lvl="0"/>
            <a:endParaRPr lang="es-PE"/>
          </a:p>
        </p:txBody>
      </p:sp>
    </p:spTree>
    <p:extLst>
      <p:ext uri="{BB962C8B-B14F-4D97-AF65-F5344CB8AC3E}">
        <p14:creationId xmlns:p14="http://schemas.microsoft.com/office/powerpoint/2010/main" val="3095840162"/>
      </p:ext>
    </p:extLst>
  </p:cSld>
  <p:clrMapOvr>
    <a:masterClrMapping/>
  </p:clrMapOvr>
  <p:hf sldNum="0" hdr="0" ftr="0" dt="0"/>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ONE_COLUMN_TEXT">
    <p:spTree>
      <p:nvGrpSpPr>
        <p:cNvPr id="1" name=""/>
        <p:cNvGrpSpPr/>
        <p:nvPr/>
      </p:nvGrpSpPr>
      <p:grpSpPr>
        <a:xfrm>
          <a:off x="0" y="0"/>
          <a:ext cx="0" cy="0"/>
          <a:chOff x="0" y="0"/>
          <a:chExt cx="0" cy="0"/>
        </a:xfrm>
      </p:grpSpPr>
      <p:sp>
        <p:nvSpPr>
          <p:cNvPr id="2" name="Google Shape;115;p7">
            <a:extLst>
              <a:ext uri="{FF2B5EF4-FFF2-40B4-BE49-F238E27FC236}">
                <a16:creationId xmlns:a16="http://schemas.microsoft.com/office/drawing/2014/main" id="{24ED9F20-2A30-4DF3-AD10-A3411A23A9B2}"/>
              </a:ext>
            </a:extLst>
          </p:cNvPr>
          <p:cNvSpPr txBox="1">
            <a:spLocks noGrp="1"/>
          </p:cNvSpPr>
          <p:nvPr>
            <p:ph type="title"/>
          </p:nvPr>
        </p:nvSpPr>
        <p:spPr>
          <a:xfrm>
            <a:off x="719998" y="425854"/>
            <a:ext cx="4366497" cy="1328403"/>
          </a:xfrm>
        </p:spPr>
        <p:txBody>
          <a:bodyPr/>
          <a:lstStyle>
            <a:lvl1pPr>
              <a:defRPr/>
            </a:lvl1pPr>
          </a:lstStyle>
          <a:p>
            <a:pPr lvl="0"/>
            <a:endParaRPr lang="es-PE"/>
          </a:p>
        </p:txBody>
      </p:sp>
      <p:sp>
        <p:nvSpPr>
          <p:cNvPr id="3" name="Google Shape;116;p7">
            <a:extLst>
              <a:ext uri="{FF2B5EF4-FFF2-40B4-BE49-F238E27FC236}">
                <a16:creationId xmlns:a16="http://schemas.microsoft.com/office/drawing/2014/main" id="{7B0B40E6-A379-486D-A195-D885E7F6511C}"/>
              </a:ext>
            </a:extLst>
          </p:cNvPr>
          <p:cNvSpPr txBox="1">
            <a:spLocks noGrp="1"/>
          </p:cNvSpPr>
          <p:nvPr>
            <p:ph type="body" idx="4294967295"/>
          </p:nvPr>
        </p:nvSpPr>
        <p:spPr>
          <a:xfrm>
            <a:off x="719998" y="1863428"/>
            <a:ext cx="4251895" cy="2745303"/>
          </a:xfrm>
        </p:spPr>
        <p:txBody>
          <a:bodyPr/>
          <a:lstStyle>
            <a:lvl1pPr>
              <a:lnSpc>
                <a:spcPct val="100000"/>
              </a:lnSpc>
              <a:defRPr>
                <a:latin typeface="Montserrat"/>
                <a:ea typeface="Montserrat"/>
                <a:cs typeface="Montserrat"/>
              </a:defRPr>
            </a:lvl1pPr>
          </a:lstStyle>
          <a:p>
            <a:pPr lvl="0"/>
            <a:endParaRPr lang="es-PE"/>
          </a:p>
        </p:txBody>
      </p:sp>
    </p:spTree>
    <p:extLst>
      <p:ext uri="{BB962C8B-B14F-4D97-AF65-F5344CB8AC3E}">
        <p14:creationId xmlns:p14="http://schemas.microsoft.com/office/powerpoint/2010/main" val="113993800"/>
      </p:ext>
    </p:extLst>
  </p:cSld>
  <p:clrMapOvr>
    <a:masterClrMapping/>
  </p:clrMapOvr>
  <p:hf sldNum="0"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MAIN_POINT">
    <p:spTree>
      <p:nvGrpSpPr>
        <p:cNvPr id="1" name=""/>
        <p:cNvGrpSpPr/>
        <p:nvPr/>
      </p:nvGrpSpPr>
      <p:grpSpPr>
        <a:xfrm>
          <a:off x="0" y="0"/>
          <a:ext cx="0" cy="0"/>
          <a:chOff x="0" y="0"/>
          <a:chExt cx="0" cy="0"/>
        </a:xfrm>
      </p:grpSpPr>
      <p:sp>
        <p:nvSpPr>
          <p:cNvPr id="2" name="Google Shape;173;p8">
            <a:extLst>
              <a:ext uri="{FF2B5EF4-FFF2-40B4-BE49-F238E27FC236}">
                <a16:creationId xmlns:a16="http://schemas.microsoft.com/office/drawing/2014/main" id="{6C35E044-EFD7-4BA8-BF3B-8511480F9255}"/>
              </a:ext>
            </a:extLst>
          </p:cNvPr>
          <p:cNvSpPr txBox="1">
            <a:spLocks noGrp="1"/>
          </p:cNvSpPr>
          <p:nvPr>
            <p:ph type="title"/>
          </p:nvPr>
        </p:nvSpPr>
        <p:spPr>
          <a:xfrm>
            <a:off x="1388095" y="1307098"/>
            <a:ext cx="6367799" cy="2529303"/>
          </a:xfrm>
        </p:spPr>
        <p:txBody>
          <a:bodyPr anchor="ctr" anchorCtr="1"/>
          <a:lstStyle>
            <a:lvl1pPr algn="ctr">
              <a:defRPr sz="8500"/>
            </a:lvl1pPr>
          </a:lstStyle>
          <a:p>
            <a:pPr lvl="0"/>
            <a:endParaRPr lang="es-PE"/>
          </a:p>
        </p:txBody>
      </p:sp>
    </p:spTree>
    <p:extLst>
      <p:ext uri="{BB962C8B-B14F-4D97-AF65-F5344CB8AC3E}">
        <p14:creationId xmlns:p14="http://schemas.microsoft.com/office/powerpoint/2010/main" val="103134033"/>
      </p:ext>
    </p:extLst>
  </p:cSld>
  <p:clrMapOvr>
    <a:masterClrMapping/>
  </p:clrMapOvr>
  <p:hf sldNum="0" hdr="0" ftr="0" dt="0"/>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SECTION_TITLE_AND_DESCRIPTION">
    <p:spTree>
      <p:nvGrpSpPr>
        <p:cNvPr id="1" name=""/>
        <p:cNvGrpSpPr/>
        <p:nvPr/>
      </p:nvGrpSpPr>
      <p:grpSpPr>
        <a:xfrm>
          <a:off x="0" y="0"/>
          <a:ext cx="0" cy="0"/>
          <a:chOff x="0" y="0"/>
          <a:chExt cx="0" cy="0"/>
        </a:xfrm>
      </p:grpSpPr>
      <p:sp>
        <p:nvSpPr>
          <p:cNvPr id="2" name="Google Shape;186;p9">
            <a:extLst>
              <a:ext uri="{FF2B5EF4-FFF2-40B4-BE49-F238E27FC236}">
                <a16:creationId xmlns:a16="http://schemas.microsoft.com/office/drawing/2014/main" id="{686ADEBE-C97A-42CF-AC50-7E5653D23D60}"/>
              </a:ext>
            </a:extLst>
          </p:cNvPr>
          <p:cNvSpPr txBox="1">
            <a:spLocks noGrp="1"/>
          </p:cNvSpPr>
          <p:nvPr>
            <p:ph type="title"/>
          </p:nvPr>
        </p:nvSpPr>
        <p:spPr>
          <a:xfrm>
            <a:off x="719998" y="1755391"/>
            <a:ext cx="4494897" cy="551099"/>
          </a:xfrm>
        </p:spPr>
        <p:txBody>
          <a:bodyPr anchor="ctr"/>
          <a:lstStyle>
            <a:lvl1pPr>
              <a:defRPr sz="5000"/>
            </a:lvl1pPr>
          </a:lstStyle>
          <a:p>
            <a:pPr lvl="0"/>
            <a:endParaRPr lang="es-PE"/>
          </a:p>
        </p:txBody>
      </p:sp>
      <p:sp>
        <p:nvSpPr>
          <p:cNvPr id="3" name="Google Shape;187;p9">
            <a:extLst>
              <a:ext uri="{FF2B5EF4-FFF2-40B4-BE49-F238E27FC236}">
                <a16:creationId xmlns:a16="http://schemas.microsoft.com/office/drawing/2014/main" id="{16355C91-EF02-440E-A6D5-89CE1A059858}"/>
              </a:ext>
            </a:extLst>
          </p:cNvPr>
          <p:cNvSpPr txBox="1">
            <a:spLocks noGrp="1"/>
          </p:cNvSpPr>
          <p:nvPr>
            <p:ph type="subTitle" idx="4294967295"/>
          </p:nvPr>
        </p:nvSpPr>
        <p:spPr>
          <a:xfrm>
            <a:off x="719998" y="2446129"/>
            <a:ext cx="4494897" cy="1230599"/>
          </a:xfrm>
        </p:spPr>
        <p:txBody>
          <a:bodyPr anchor="ctr"/>
          <a:lstStyle>
            <a:lvl1pPr>
              <a:lnSpc>
                <a:spcPct val="100000"/>
              </a:lnSpc>
              <a:buNone/>
              <a:defRPr sz="1600">
                <a:latin typeface="Montserrat"/>
                <a:ea typeface="Montserrat"/>
                <a:cs typeface="Montserrat"/>
              </a:defRPr>
            </a:lvl1pPr>
          </a:lstStyle>
          <a:p>
            <a:pPr lvl="0"/>
            <a:endParaRPr lang="es-PE"/>
          </a:p>
        </p:txBody>
      </p:sp>
    </p:spTree>
    <p:extLst>
      <p:ext uri="{BB962C8B-B14F-4D97-AF65-F5344CB8AC3E}">
        <p14:creationId xmlns:p14="http://schemas.microsoft.com/office/powerpoint/2010/main" val="68253698"/>
      </p:ext>
    </p:extLst>
  </p:cSld>
  <p:clrMapOvr>
    <a:masterClrMapping/>
  </p:clrMapOvr>
  <p:hf sldNum="0" hdr="0" ftr="0" dt="0"/>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CAPTION_ONLY">
    <p:spTree>
      <p:nvGrpSpPr>
        <p:cNvPr id="1" name=""/>
        <p:cNvGrpSpPr/>
        <p:nvPr/>
      </p:nvGrpSpPr>
      <p:grpSpPr>
        <a:xfrm>
          <a:off x="0" y="0"/>
          <a:ext cx="0" cy="0"/>
          <a:chOff x="0" y="0"/>
          <a:chExt cx="0" cy="0"/>
        </a:xfrm>
      </p:grpSpPr>
      <p:sp>
        <p:nvSpPr>
          <p:cNvPr id="2" name="Google Shape;189;p10">
            <a:extLst>
              <a:ext uri="{FF2B5EF4-FFF2-40B4-BE49-F238E27FC236}">
                <a16:creationId xmlns:a16="http://schemas.microsoft.com/office/drawing/2014/main" id="{F4227CE6-733A-4811-81D1-2D1C5291A238}"/>
              </a:ext>
            </a:extLst>
          </p:cNvPr>
          <p:cNvSpPr txBox="1">
            <a:spLocks noGrp="1"/>
          </p:cNvSpPr>
          <p:nvPr>
            <p:ph type="title"/>
          </p:nvPr>
        </p:nvSpPr>
        <p:spPr>
          <a:xfrm>
            <a:off x="5010820" y="423531"/>
            <a:ext cx="3413098" cy="2218800"/>
          </a:xfrm>
        </p:spPr>
        <p:txBody>
          <a:bodyPr/>
          <a:lstStyle>
            <a:lvl1pPr algn="r">
              <a:defRPr>
                <a:solidFill>
                  <a:srgbClr val="FFFFFF"/>
                </a:solidFill>
              </a:defRPr>
            </a:lvl1pPr>
          </a:lstStyle>
          <a:p>
            <a:pPr lvl="0"/>
            <a:endParaRPr lang="es-PE"/>
          </a:p>
        </p:txBody>
      </p:sp>
    </p:spTree>
    <p:extLst>
      <p:ext uri="{BB962C8B-B14F-4D97-AF65-F5344CB8AC3E}">
        <p14:creationId xmlns:p14="http://schemas.microsoft.com/office/powerpoint/2010/main" val="3801106816"/>
      </p:ext>
    </p:extLst>
  </p:cSld>
  <p:clrMapOvr>
    <a:masterClrMapping/>
  </p:clrMapOvr>
  <p:hf sldNum="0" hdr="0" ftr="0" dt="0"/>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BIG_NUMBER">
    <p:spTree>
      <p:nvGrpSpPr>
        <p:cNvPr id="1" name=""/>
        <p:cNvGrpSpPr/>
        <p:nvPr/>
      </p:nvGrpSpPr>
      <p:grpSpPr>
        <a:xfrm>
          <a:off x="0" y="0"/>
          <a:ext cx="0" cy="0"/>
          <a:chOff x="0" y="0"/>
          <a:chExt cx="0" cy="0"/>
        </a:xfrm>
      </p:grpSpPr>
      <p:sp>
        <p:nvSpPr>
          <p:cNvPr id="2" name="Google Shape;211;p11">
            <a:extLst>
              <a:ext uri="{FF2B5EF4-FFF2-40B4-BE49-F238E27FC236}">
                <a16:creationId xmlns:a16="http://schemas.microsoft.com/office/drawing/2014/main" id="{2A3CAE65-05C9-44A8-BEBA-798EA0A8A32B}"/>
              </a:ext>
            </a:extLst>
          </p:cNvPr>
          <p:cNvSpPr txBox="1">
            <a:spLocks noGrp="1"/>
          </p:cNvSpPr>
          <p:nvPr>
            <p:ph type="title"/>
          </p:nvPr>
        </p:nvSpPr>
        <p:spPr>
          <a:xfrm>
            <a:off x="3932578" y="1621176"/>
            <a:ext cx="4496095" cy="1511100"/>
          </a:xfrm>
        </p:spPr>
        <p:txBody>
          <a:bodyPr anchor="b" anchorCtr="1"/>
          <a:lstStyle>
            <a:lvl1pPr algn="ctr">
              <a:defRPr sz="8400"/>
            </a:lvl1pPr>
          </a:lstStyle>
          <a:p>
            <a:pPr lvl="0"/>
            <a:r>
              <a:rPr lang="es-PE"/>
              <a:t>xx%</a:t>
            </a:r>
          </a:p>
        </p:txBody>
      </p:sp>
      <p:sp>
        <p:nvSpPr>
          <p:cNvPr id="3" name="Google Shape;212;p11">
            <a:extLst>
              <a:ext uri="{FF2B5EF4-FFF2-40B4-BE49-F238E27FC236}">
                <a16:creationId xmlns:a16="http://schemas.microsoft.com/office/drawing/2014/main" id="{2F000DE7-DD0D-47AA-8673-E730DCA660DF}"/>
              </a:ext>
            </a:extLst>
          </p:cNvPr>
          <p:cNvSpPr txBox="1">
            <a:spLocks noGrp="1"/>
          </p:cNvSpPr>
          <p:nvPr>
            <p:ph type="subTitle" idx="4294967295"/>
          </p:nvPr>
        </p:nvSpPr>
        <p:spPr>
          <a:xfrm>
            <a:off x="3932697" y="3132322"/>
            <a:ext cx="4496095" cy="390000"/>
          </a:xfrm>
        </p:spPr>
        <p:txBody>
          <a:bodyPr anchorCtr="1"/>
          <a:lstStyle>
            <a:lvl1pPr algn="ctr">
              <a:lnSpc>
                <a:spcPct val="100000"/>
              </a:lnSpc>
              <a:buNone/>
              <a:defRPr>
                <a:latin typeface="Montserrat"/>
                <a:ea typeface="Montserrat"/>
                <a:cs typeface="Montserrat"/>
              </a:defRPr>
            </a:lvl1pPr>
          </a:lstStyle>
          <a:p>
            <a:pPr lvl="0"/>
            <a:endParaRPr lang="es-PE"/>
          </a:p>
        </p:txBody>
      </p:sp>
    </p:spTree>
    <p:extLst>
      <p:ext uri="{BB962C8B-B14F-4D97-AF65-F5344CB8AC3E}">
        <p14:creationId xmlns:p14="http://schemas.microsoft.com/office/powerpoint/2010/main" val="1893304067"/>
      </p:ext>
    </p:extLst>
  </p:cSld>
  <p:clrMapOvr>
    <a:masterClrMapping/>
  </p:clrMapOvr>
  <p:hf sldNum="0"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BLANK_1">
    <p:spTree>
      <p:nvGrpSpPr>
        <p:cNvPr id="1" name=""/>
        <p:cNvGrpSpPr/>
        <p:nvPr/>
      </p:nvGrpSpPr>
      <p:grpSpPr>
        <a:xfrm>
          <a:off x="0" y="0"/>
          <a:ext cx="0" cy="0"/>
          <a:chOff x="0" y="0"/>
          <a:chExt cx="0" cy="0"/>
        </a:xfrm>
      </p:grpSpPr>
      <p:sp>
        <p:nvSpPr>
          <p:cNvPr id="2" name="Google Shape;215;p13">
            <a:extLst>
              <a:ext uri="{FF2B5EF4-FFF2-40B4-BE49-F238E27FC236}">
                <a16:creationId xmlns:a16="http://schemas.microsoft.com/office/drawing/2014/main" id="{63FBA83D-7C7B-4DCC-BF12-F8D6FCFB7E31}"/>
              </a:ext>
            </a:extLst>
          </p:cNvPr>
          <p:cNvSpPr txBox="1">
            <a:spLocks noGrp="1"/>
          </p:cNvSpPr>
          <p:nvPr>
            <p:ph type="title"/>
          </p:nvPr>
        </p:nvSpPr>
        <p:spPr>
          <a:xfrm>
            <a:off x="1867927" y="1724421"/>
            <a:ext cx="2609697" cy="266401"/>
          </a:xfrm>
        </p:spPr>
        <p:txBody>
          <a:bodyPr anchor="ctr"/>
          <a:lstStyle>
            <a:lvl1pPr>
              <a:defRPr sz="2400"/>
            </a:lvl1pPr>
          </a:lstStyle>
          <a:p>
            <a:pPr lvl="0"/>
            <a:endParaRPr lang="es-PE"/>
          </a:p>
        </p:txBody>
      </p:sp>
      <p:sp>
        <p:nvSpPr>
          <p:cNvPr id="3" name="Google Shape;216;p13">
            <a:extLst>
              <a:ext uri="{FF2B5EF4-FFF2-40B4-BE49-F238E27FC236}">
                <a16:creationId xmlns:a16="http://schemas.microsoft.com/office/drawing/2014/main" id="{720CA815-D21A-4D63-A5AD-98AD3819FD20}"/>
              </a:ext>
            </a:extLst>
          </p:cNvPr>
          <p:cNvSpPr txBox="1">
            <a:spLocks noGrp="1"/>
          </p:cNvSpPr>
          <p:nvPr>
            <p:ph type="subTitle" idx="4294967295"/>
          </p:nvPr>
        </p:nvSpPr>
        <p:spPr>
          <a:xfrm>
            <a:off x="1867927" y="2113525"/>
            <a:ext cx="2609697" cy="374995"/>
          </a:xfrm>
        </p:spPr>
        <p:txBody>
          <a:bodyPr anchor="ctr"/>
          <a:lstStyle>
            <a:lvl1pPr>
              <a:lnSpc>
                <a:spcPct val="100000"/>
              </a:lnSpc>
              <a:buNone/>
              <a:defRPr>
                <a:latin typeface="Montserrat"/>
                <a:ea typeface="Montserrat"/>
                <a:cs typeface="Montserrat"/>
              </a:defRPr>
            </a:lvl1pPr>
          </a:lstStyle>
          <a:p>
            <a:pPr lvl="0"/>
            <a:endParaRPr lang="es-PE"/>
          </a:p>
        </p:txBody>
      </p:sp>
      <p:sp>
        <p:nvSpPr>
          <p:cNvPr id="4" name="Google Shape;217;p13">
            <a:extLst>
              <a:ext uri="{FF2B5EF4-FFF2-40B4-BE49-F238E27FC236}">
                <a16:creationId xmlns:a16="http://schemas.microsoft.com/office/drawing/2014/main" id="{12E3F52E-00B3-4FB8-988D-3184A7AD3544}"/>
              </a:ext>
            </a:extLst>
          </p:cNvPr>
          <p:cNvSpPr txBox="1">
            <a:spLocks noGrp="1"/>
          </p:cNvSpPr>
          <p:nvPr>
            <p:ph type="title" idx="4294967295"/>
          </p:nvPr>
        </p:nvSpPr>
        <p:spPr>
          <a:xfrm>
            <a:off x="1805949" y="3352098"/>
            <a:ext cx="2671803" cy="266401"/>
          </a:xfrm>
        </p:spPr>
        <p:txBody>
          <a:bodyPr anchor="ctr"/>
          <a:lstStyle>
            <a:lvl1pPr>
              <a:defRPr sz="2400"/>
            </a:lvl1pPr>
          </a:lstStyle>
          <a:p>
            <a:pPr lvl="0"/>
            <a:endParaRPr lang="es-PE"/>
          </a:p>
        </p:txBody>
      </p:sp>
      <p:sp>
        <p:nvSpPr>
          <p:cNvPr id="5" name="Google Shape;218;p13">
            <a:extLst>
              <a:ext uri="{FF2B5EF4-FFF2-40B4-BE49-F238E27FC236}">
                <a16:creationId xmlns:a16="http://schemas.microsoft.com/office/drawing/2014/main" id="{DE61B4D9-F82A-4586-91FB-6F66CC6E84DB}"/>
              </a:ext>
            </a:extLst>
          </p:cNvPr>
          <p:cNvSpPr txBox="1">
            <a:spLocks noGrp="1"/>
          </p:cNvSpPr>
          <p:nvPr>
            <p:ph type="subTitle" idx="4294967295"/>
          </p:nvPr>
        </p:nvSpPr>
        <p:spPr>
          <a:xfrm>
            <a:off x="1805949" y="3739649"/>
            <a:ext cx="2671803" cy="379201"/>
          </a:xfrm>
        </p:spPr>
        <p:txBody>
          <a:bodyPr anchor="ctr"/>
          <a:lstStyle>
            <a:lvl1pPr>
              <a:lnSpc>
                <a:spcPct val="100000"/>
              </a:lnSpc>
              <a:buNone/>
              <a:defRPr>
                <a:latin typeface="Montserrat"/>
                <a:ea typeface="Montserrat"/>
                <a:cs typeface="Montserrat"/>
              </a:defRPr>
            </a:lvl1pPr>
          </a:lstStyle>
          <a:p>
            <a:pPr lvl="0"/>
            <a:endParaRPr lang="es-PE"/>
          </a:p>
        </p:txBody>
      </p:sp>
      <p:sp>
        <p:nvSpPr>
          <p:cNvPr id="6" name="Google Shape;219;p13">
            <a:extLst>
              <a:ext uri="{FF2B5EF4-FFF2-40B4-BE49-F238E27FC236}">
                <a16:creationId xmlns:a16="http://schemas.microsoft.com/office/drawing/2014/main" id="{BFAC40B4-E419-4C26-9F21-818DD5737E5E}"/>
              </a:ext>
            </a:extLst>
          </p:cNvPr>
          <p:cNvSpPr txBox="1">
            <a:spLocks noGrp="1"/>
          </p:cNvSpPr>
          <p:nvPr>
            <p:ph type="title" idx="4294967295"/>
          </p:nvPr>
        </p:nvSpPr>
        <p:spPr>
          <a:xfrm>
            <a:off x="5719901" y="1724421"/>
            <a:ext cx="2671803" cy="266401"/>
          </a:xfrm>
        </p:spPr>
        <p:txBody>
          <a:bodyPr anchor="ctr"/>
          <a:lstStyle>
            <a:lvl1pPr>
              <a:defRPr sz="2400"/>
            </a:lvl1pPr>
          </a:lstStyle>
          <a:p>
            <a:pPr lvl="0"/>
            <a:endParaRPr lang="es-PE"/>
          </a:p>
        </p:txBody>
      </p:sp>
      <p:sp>
        <p:nvSpPr>
          <p:cNvPr id="7" name="Google Shape;220;p13">
            <a:extLst>
              <a:ext uri="{FF2B5EF4-FFF2-40B4-BE49-F238E27FC236}">
                <a16:creationId xmlns:a16="http://schemas.microsoft.com/office/drawing/2014/main" id="{0C06225C-044F-4460-A593-5DAA10F04097}"/>
              </a:ext>
            </a:extLst>
          </p:cNvPr>
          <p:cNvSpPr txBox="1">
            <a:spLocks noGrp="1"/>
          </p:cNvSpPr>
          <p:nvPr>
            <p:ph type="subTitle" idx="4294967295"/>
          </p:nvPr>
        </p:nvSpPr>
        <p:spPr>
          <a:xfrm>
            <a:off x="5719901" y="2113525"/>
            <a:ext cx="2671803" cy="374995"/>
          </a:xfrm>
        </p:spPr>
        <p:txBody>
          <a:bodyPr anchor="ctr"/>
          <a:lstStyle>
            <a:lvl1pPr>
              <a:lnSpc>
                <a:spcPct val="100000"/>
              </a:lnSpc>
              <a:buNone/>
              <a:defRPr>
                <a:latin typeface="Montserrat"/>
                <a:ea typeface="Montserrat"/>
                <a:cs typeface="Montserrat"/>
              </a:defRPr>
            </a:lvl1pPr>
          </a:lstStyle>
          <a:p>
            <a:pPr lvl="0"/>
            <a:endParaRPr lang="es-PE"/>
          </a:p>
        </p:txBody>
      </p:sp>
      <p:sp>
        <p:nvSpPr>
          <p:cNvPr id="8" name="Google Shape;221;p13">
            <a:extLst>
              <a:ext uri="{FF2B5EF4-FFF2-40B4-BE49-F238E27FC236}">
                <a16:creationId xmlns:a16="http://schemas.microsoft.com/office/drawing/2014/main" id="{3082BE13-80A6-47FE-884E-550336A41E31}"/>
              </a:ext>
            </a:extLst>
          </p:cNvPr>
          <p:cNvSpPr txBox="1">
            <a:spLocks noGrp="1"/>
          </p:cNvSpPr>
          <p:nvPr>
            <p:ph type="title" idx="4294967295"/>
          </p:nvPr>
        </p:nvSpPr>
        <p:spPr>
          <a:xfrm>
            <a:off x="5719901" y="3352098"/>
            <a:ext cx="2671803" cy="266401"/>
          </a:xfrm>
        </p:spPr>
        <p:txBody>
          <a:bodyPr anchor="ctr"/>
          <a:lstStyle>
            <a:lvl1pPr>
              <a:defRPr sz="2400"/>
            </a:lvl1pPr>
          </a:lstStyle>
          <a:p>
            <a:pPr lvl="0"/>
            <a:endParaRPr lang="es-PE"/>
          </a:p>
        </p:txBody>
      </p:sp>
      <p:sp>
        <p:nvSpPr>
          <p:cNvPr id="9" name="Google Shape;222;p13">
            <a:extLst>
              <a:ext uri="{FF2B5EF4-FFF2-40B4-BE49-F238E27FC236}">
                <a16:creationId xmlns:a16="http://schemas.microsoft.com/office/drawing/2014/main" id="{BF54A9E1-9478-455D-AF35-A18EFA9066DE}"/>
              </a:ext>
            </a:extLst>
          </p:cNvPr>
          <p:cNvSpPr txBox="1">
            <a:spLocks noGrp="1"/>
          </p:cNvSpPr>
          <p:nvPr>
            <p:ph type="subTitle" idx="4294967295"/>
          </p:nvPr>
        </p:nvSpPr>
        <p:spPr>
          <a:xfrm>
            <a:off x="5719901" y="3739649"/>
            <a:ext cx="2671803" cy="379201"/>
          </a:xfrm>
        </p:spPr>
        <p:txBody>
          <a:bodyPr anchor="ctr"/>
          <a:lstStyle>
            <a:lvl1pPr>
              <a:lnSpc>
                <a:spcPct val="100000"/>
              </a:lnSpc>
              <a:buNone/>
              <a:defRPr>
                <a:latin typeface="Montserrat"/>
                <a:ea typeface="Montserrat"/>
                <a:cs typeface="Montserrat"/>
              </a:defRPr>
            </a:lvl1pPr>
          </a:lstStyle>
          <a:p>
            <a:pPr lvl="0"/>
            <a:endParaRPr lang="es-PE"/>
          </a:p>
        </p:txBody>
      </p:sp>
      <p:sp>
        <p:nvSpPr>
          <p:cNvPr id="10" name="Google Shape;223;p13">
            <a:extLst>
              <a:ext uri="{FF2B5EF4-FFF2-40B4-BE49-F238E27FC236}">
                <a16:creationId xmlns:a16="http://schemas.microsoft.com/office/drawing/2014/main" id="{8891849E-03B4-4BD2-8F0A-AFA6C5358B1D}"/>
              </a:ext>
            </a:extLst>
          </p:cNvPr>
          <p:cNvSpPr txBox="1">
            <a:spLocks noGrp="1"/>
          </p:cNvSpPr>
          <p:nvPr>
            <p:ph type="title" idx="4294967295"/>
          </p:nvPr>
        </p:nvSpPr>
        <p:spPr>
          <a:xfrm>
            <a:off x="719998" y="532921"/>
            <a:ext cx="7704002" cy="484796"/>
          </a:xfrm>
        </p:spPr>
        <p:txBody>
          <a:bodyPr anchor="ctr" anchorCtr="1"/>
          <a:lstStyle>
            <a:lvl1pPr algn="ctr">
              <a:defRPr/>
            </a:lvl1pPr>
          </a:lstStyle>
          <a:p>
            <a:pPr lvl="0"/>
            <a:endParaRPr lang="es-PE"/>
          </a:p>
        </p:txBody>
      </p:sp>
      <p:sp>
        <p:nvSpPr>
          <p:cNvPr id="11" name="Google Shape;245;p13">
            <a:extLst>
              <a:ext uri="{FF2B5EF4-FFF2-40B4-BE49-F238E27FC236}">
                <a16:creationId xmlns:a16="http://schemas.microsoft.com/office/drawing/2014/main" id="{2275B0CE-BECE-4925-A677-842067AF3C6B}"/>
              </a:ext>
            </a:extLst>
          </p:cNvPr>
          <p:cNvSpPr txBox="1">
            <a:spLocks noGrp="1"/>
          </p:cNvSpPr>
          <p:nvPr>
            <p:ph type="title" idx="4294967295"/>
          </p:nvPr>
        </p:nvSpPr>
        <p:spPr>
          <a:xfrm>
            <a:off x="719998" y="1921821"/>
            <a:ext cx="880201" cy="379201"/>
          </a:xfrm>
        </p:spPr>
        <p:txBody>
          <a:bodyPr anchor="ctr" anchorCtr="1"/>
          <a:lstStyle>
            <a:lvl1pPr algn="ctr">
              <a:defRPr sz="3400"/>
            </a:lvl1pPr>
          </a:lstStyle>
          <a:p>
            <a:pPr lvl="0"/>
            <a:r>
              <a:rPr lang="es-PE"/>
              <a:t>xx%</a:t>
            </a:r>
          </a:p>
        </p:txBody>
      </p:sp>
      <p:sp>
        <p:nvSpPr>
          <p:cNvPr id="12" name="Google Shape;246;p13">
            <a:extLst>
              <a:ext uri="{FF2B5EF4-FFF2-40B4-BE49-F238E27FC236}">
                <a16:creationId xmlns:a16="http://schemas.microsoft.com/office/drawing/2014/main" id="{CEC07F70-010C-425C-AEF5-26468B0CBBBC}"/>
              </a:ext>
            </a:extLst>
          </p:cNvPr>
          <p:cNvSpPr txBox="1">
            <a:spLocks noGrp="1"/>
          </p:cNvSpPr>
          <p:nvPr>
            <p:ph type="title" idx="4294967295"/>
          </p:nvPr>
        </p:nvSpPr>
        <p:spPr>
          <a:xfrm>
            <a:off x="719998" y="3554172"/>
            <a:ext cx="880201" cy="379201"/>
          </a:xfrm>
        </p:spPr>
        <p:txBody>
          <a:bodyPr anchor="ctr" anchorCtr="1"/>
          <a:lstStyle>
            <a:lvl1pPr algn="ctr">
              <a:defRPr sz="3400"/>
            </a:lvl1pPr>
          </a:lstStyle>
          <a:p>
            <a:pPr lvl="0"/>
            <a:r>
              <a:rPr lang="es-PE"/>
              <a:t>xx%</a:t>
            </a:r>
          </a:p>
        </p:txBody>
      </p:sp>
      <p:sp>
        <p:nvSpPr>
          <p:cNvPr id="13" name="Google Shape;247;p13">
            <a:extLst>
              <a:ext uri="{FF2B5EF4-FFF2-40B4-BE49-F238E27FC236}">
                <a16:creationId xmlns:a16="http://schemas.microsoft.com/office/drawing/2014/main" id="{DF0B8541-F001-424F-B4BE-D4EF7595EAAC}"/>
              </a:ext>
            </a:extLst>
          </p:cNvPr>
          <p:cNvSpPr txBox="1">
            <a:spLocks noGrp="1"/>
          </p:cNvSpPr>
          <p:nvPr>
            <p:ph type="title" idx="4294967295"/>
          </p:nvPr>
        </p:nvSpPr>
        <p:spPr>
          <a:xfrm>
            <a:off x="4717874" y="1921821"/>
            <a:ext cx="880201" cy="379201"/>
          </a:xfrm>
        </p:spPr>
        <p:txBody>
          <a:bodyPr anchor="ctr" anchorCtr="1"/>
          <a:lstStyle>
            <a:lvl1pPr algn="ctr">
              <a:defRPr sz="3400"/>
            </a:lvl1pPr>
          </a:lstStyle>
          <a:p>
            <a:pPr lvl="0"/>
            <a:r>
              <a:rPr lang="es-PE"/>
              <a:t>xx%</a:t>
            </a:r>
          </a:p>
        </p:txBody>
      </p:sp>
      <p:sp>
        <p:nvSpPr>
          <p:cNvPr id="14" name="Google Shape;248;p13">
            <a:extLst>
              <a:ext uri="{FF2B5EF4-FFF2-40B4-BE49-F238E27FC236}">
                <a16:creationId xmlns:a16="http://schemas.microsoft.com/office/drawing/2014/main" id="{5A107DBB-918D-4F5D-BD73-C117B89C5D86}"/>
              </a:ext>
            </a:extLst>
          </p:cNvPr>
          <p:cNvSpPr txBox="1">
            <a:spLocks noGrp="1"/>
          </p:cNvSpPr>
          <p:nvPr>
            <p:ph type="title" idx="4294967295"/>
          </p:nvPr>
        </p:nvSpPr>
        <p:spPr>
          <a:xfrm>
            <a:off x="4717874" y="3554172"/>
            <a:ext cx="880201" cy="379201"/>
          </a:xfrm>
        </p:spPr>
        <p:txBody>
          <a:bodyPr anchor="ctr" anchorCtr="1"/>
          <a:lstStyle>
            <a:lvl1pPr algn="ctr">
              <a:defRPr sz="3400"/>
            </a:lvl1pPr>
          </a:lstStyle>
          <a:p>
            <a:pPr lvl="0"/>
            <a:r>
              <a:rPr lang="es-PE"/>
              <a:t>xx%</a:t>
            </a:r>
          </a:p>
        </p:txBody>
      </p:sp>
    </p:spTree>
    <p:extLst>
      <p:ext uri="{BB962C8B-B14F-4D97-AF65-F5344CB8AC3E}">
        <p14:creationId xmlns:p14="http://schemas.microsoft.com/office/powerpoint/2010/main" val="884167098"/>
      </p:ext>
    </p:extLst>
  </p:cSld>
  <p:clrMapOvr>
    <a:masterClrMapping/>
  </p:clrMapOvr>
  <p:hf sldNum="0" hdr="0" ft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Google Shape;6;p1">
            <a:extLst>
              <a:ext uri="{FF2B5EF4-FFF2-40B4-BE49-F238E27FC236}">
                <a16:creationId xmlns:a16="http://schemas.microsoft.com/office/drawing/2014/main" id="{0F1C77F0-C46F-4A8B-8CC7-CEB313D6EE3E}"/>
              </a:ext>
            </a:extLst>
          </p:cNvPr>
          <p:cNvSpPr txBox="1">
            <a:spLocks noGrp="1"/>
          </p:cNvSpPr>
          <p:nvPr>
            <p:ph type="title"/>
          </p:nvPr>
        </p:nvSpPr>
        <p:spPr>
          <a:xfrm>
            <a:off x="311700" y="445029"/>
            <a:ext cx="8520598" cy="572697"/>
          </a:xfrm>
          <a:prstGeom prst="rect">
            <a:avLst/>
          </a:prstGeom>
          <a:noFill/>
          <a:ln>
            <a:noFill/>
          </a:ln>
        </p:spPr>
        <p:txBody>
          <a:bodyPr vert="horz" wrap="square" lIns="91421" tIns="91421" rIns="91421" bIns="91421" anchor="t" anchorCtr="0" compatLnSpc="1">
            <a:noAutofit/>
          </a:bodyPr>
          <a:lstStyle/>
          <a:p>
            <a:pPr lvl="0"/>
            <a:endParaRPr lang="es-PE"/>
          </a:p>
        </p:txBody>
      </p:sp>
      <p:sp>
        <p:nvSpPr>
          <p:cNvPr id="3" name="Google Shape;7;p1">
            <a:extLst>
              <a:ext uri="{FF2B5EF4-FFF2-40B4-BE49-F238E27FC236}">
                <a16:creationId xmlns:a16="http://schemas.microsoft.com/office/drawing/2014/main" id="{2AE41B7D-D9BC-411A-85FE-FE90BBA0EDB3}"/>
              </a:ext>
            </a:extLst>
          </p:cNvPr>
          <p:cNvSpPr txBox="1">
            <a:spLocks noGrp="1"/>
          </p:cNvSpPr>
          <p:nvPr>
            <p:ph type="body" idx="1"/>
          </p:nvPr>
        </p:nvSpPr>
        <p:spPr>
          <a:xfrm>
            <a:off x="311700" y="1152473"/>
            <a:ext cx="8520598" cy="3416399"/>
          </a:xfrm>
          <a:prstGeom prst="rect">
            <a:avLst/>
          </a:prstGeom>
          <a:noFill/>
          <a:ln>
            <a:noFill/>
          </a:ln>
        </p:spPr>
        <p:txBody>
          <a:bodyPr vert="horz" wrap="square" lIns="91421" tIns="91421" rIns="91421" bIns="91421" anchor="t" anchorCtr="0" compatLnSpc="1">
            <a:no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PE"/>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Lst>
  <p:txStyles>
    <p:titleStyle>
      <a:lvl1pPr marL="0" marR="0" lvl="0" indent="0" algn="l" defTabSz="914400" rtl="0" fontAlgn="auto" hangingPunct="1">
        <a:lnSpc>
          <a:spcPct val="100000"/>
        </a:lnSpc>
        <a:spcBef>
          <a:spcPts val="0"/>
        </a:spcBef>
        <a:spcAft>
          <a:spcPts val="0"/>
        </a:spcAft>
        <a:buNone/>
        <a:tabLst/>
        <a:defRPr lang="es-PE" sz="3500" b="1" i="0" u="none" strike="noStrike" kern="0" cap="none" spc="0" baseline="0">
          <a:solidFill>
            <a:srgbClr val="EEBECE"/>
          </a:solidFill>
          <a:uFillTx/>
          <a:latin typeface="Red Hat Text"/>
          <a:ea typeface="Red Hat Text"/>
          <a:cs typeface="Red Hat Text"/>
        </a:defRPr>
      </a:lvl1pPr>
    </p:titleStyle>
    <p:bodyStyle>
      <a:lvl1pPr marL="457200" marR="0" lvl="0" indent="-317497" algn="l" defTabSz="914400" rtl="0" fontAlgn="auto" hangingPunct="1">
        <a:lnSpc>
          <a:spcPct val="115000"/>
        </a:lnSpc>
        <a:spcBef>
          <a:spcPts val="0"/>
        </a:spcBef>
        <a:spcAft>
          <a:spcPts val="0"/>
        </a:spcAft>
        <a:buClr>
          <a:srgbClr val="FFFFFF"/>
        </a:buClr>
        <a:buSzPts val="1400"/>
        <a:buFont typeface="Anaheim"/>
        <a:buChar char="●"/>
        <a:tabLst/>
        <a:defRPr lang="es-PE" sz="1400" b="0" i="0" u="none" strike="noStrike" kern="0" cap="none" spc="0" baseline="0">
          <a:solidFill>
            <a:srgbClr val="FFFFFF"/>
          </a:solidFill>
          <a:uFillTx/>
          <a:latin typeface="Anaheim"/>
          <a:ea typeface="Anaheim"/>
          <a:cs typeface="Anaheim"/>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P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7.xml"/></Relationships>
</file>

<file path=ppt/slides/_rels/slide1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19.xml"/><Relationship Id="rId1" Type="http://schemas.openxmlformats.org/officeDocument/2006/relationships/slideLayout" Target="../slideLayouts/slideLayout2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9.xml"/><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name="Slide1">
    <p:bg>
      <p:bgPr>
        <a:solidFill>
          <a:srgbClr val="FFFFFF"/>
        </a:solidFill>
        <a:effectLst/>
      </p:bgPr>
    </p:bg>
    <p:spTree>
      <p:nvGrpSpPr>
        <p:cNvPr id="1" name=""/>
        <p:cNvGrpSpPr/>
        <p:nvPr/>
      </p:nvGrpSpPr>
      <p:grpSpPr>
        <a:xfrm>
          <a:off x="0" y="0"/>
          <a:ext cx="0" cy="0"/>
          <a:chOff x="0" y="0"/>
          <a:chExt cx="0" cy="0"/>
        </a:xfrm>
      </p:grpSpPr>
      <p:sp>
        <p:nvSpPr>
          <p:cNvPr id="2" name="Google Shape;610;p33">
            <a:extLst>
              <a:ext uri="{FF2B5EF4-FFF2-40B4-BE49-F238E27FC236}">
                <a16:creationId xmlns:a16="http://schemas.microsoft.com/office/drawing/2014/main" id="{F822F3DF-152F-470E-B0AB-E004836A26B8}"/>
              </a:ext>
            </a:extLst>
          </p:cNvPr>
          <p:cNvSpPr txBox="1">
            <a:spLocks noGrp="1"/>
          </p:cNvSpPr>
          <p:nvPr>
            <p:ph type="ctrTitle"/>
          </p:nvPr>
        </p:nvSpPr>
        <p:spPr>
          <a:xfrm>
            <a:off x="266501" y="2345981"/>
            <a:ext cx="5323115" cy="574828"/>
          </a:xfrm>
        </p:spPr>
        <p:txBody>
          <a:bodyPr anchorCtr="1"/>
          <a:lstStyle/>
          <a:p>
            <a:pPr lvl="0" algn="ctr" rtl="1">
              <a:lnSpc>
                <a:spcPct val="150000"/>
              </a:lnSpc>
            </a:pPr>
            <a:r>
              <a:rPr lang="fa-IR" sz="3200" dirty="0">
                <a:solidFill>
                  <a:srgbClr val="002060"/>
                </a:solidFill>
                <a:cs typeface="B Nazanin" panose="00000700000000000000" pitchFamily="2" charset="-78"/>
              </a:rPr>
              <a:t>قالب پاورپوینت چاقی</a:t>
            </a:r>
            <a:br>
              <a:rPr lang="fa-IR" sz="3200" dirty="0">
                <a:solidFill>
                  <a:srgbClr val="002060"/>
                </a:solidFill>
                <a:cs typeface="B Nazanin" panose="00000700000000000000" pitchFamily="2" charset="-78"/>
              </a:rPr>
            </a:br>
            <a:r>
              <a:rPr lang="fa-IR" sz="3200" dirty="0">
                <a:solidFill>
                  <a:srgbClr val="002060"/>
                </a:solidFill>
                <a:cs typeface="B Nazanin" panose="00000700000000000000" pitchFamily="2" charset="-78"/>
              </a:rPr>
              <a:t>تم: چاقی دوران کودکی</a:t>
            </a:r>
            <a:endParaRPr lang="es-PE" sz="3200" dirty="0">
              <a:solidFill>
                <a:srgbClr val="002060"/>
              </a:solidFill>
              <a:cs typeface="B Nazanin" panose="00000700000000000000" pitchFamily="2" charset="-78"/>
            </a:endParaRPr>
          </a:p>
        </p:txBody>
      </p:sp>
      <p:sp>
        <p:nvSpPr>
          <p:cNvPr id="3" name="Google Shape;611;p33">
            <a:extLst>
              <a:ext uri="{FF2B5EF4-FFF2-40B4-BE49-F238E27FC236}">
                <a16:creationId xmlns:a16="http://schemas.microsoft.com/office/drawing/2014/main" id="{C70E5A79-C4E8-4233-BC05-F8108279D89D}"/>
              </a:ext>
            </a:extLst>
          </p:cNvPr>
          <p:cNvSpPr txBox="1">
            <a:spLocks noGrp="1"/>
          </p:cNvSpPr>
          <p:nvPr>
            <p:ph type="subTitle" idx="1"/>
          </p:nvPr>
        </p:nvSpPr>
        <p:spPr>
          <a:xfrm>
            <a:off x="1472296" y="3922583"/>
            <a:ext cx="2806204" cy="409495"/>
          </a:xfrm>
        </p:spPr>
        <p:txBody>
          <a:bodyPr anchorCtr="1"/>
          <a:lstStyle/>
          <a:p>
            <a:pPr marL="0" lvl="0" indent="0" algn="ctr" rtl="1"/>
            <a:r>
              <a:rPr lang="fa-IR" sz="1200" dirty="0">
                <a:solidFill>
                  <a:srgbClr val="002060"/>
                </a:solidFill>
                <a:cs typeface="B Nazanin" panose="00000700000000000000" pitchFamily="2" charset="-78"/>
              </a:rPr>
              <a:t>اینجا جایی است که ارائه شما شروع می شود</a:t>
            </a:r>
            <a:endParaRPr lang="en-US" sz="1200" dirty="0">
              <a:solidFill>
                <a:srgbClr val="002060"/>
              </a:solidFill>
              <a:cs typeface="B Nazanin" panose="00000700000000000000" pitchFamily="2" charset="-78"/>
            </a:endParaRPr>
          </a:p>
        </p:txBody>
      </p:sp>
      <p:sp>
        <p:nvSpPr>
          <p:cNvPr id="5" name="Diagrama de flujo: retraso 1">
            <a:extLst>
              <a:ext uri="{FF2B5EF4-FFF2-40B4-BE49-F238E27FC236}">
                <a16:creationId xmlns:a16="http://schemas.microsoft.com/office/drawing/2014/main" id="{C7921818-204E-4BAA-88B3-284F3E31C8AB}"/>
              </a:ext>
            </a:extLst>
          </p:cNvPr>
          <p:cNvSpPr/>
          <p:nvPr/>
        </p:nvSpPr>
        <p:spPr>
          <a:xfrm rot="5400013">
            <a:off x="1650254" y="0"/>
            <a:ext cx="2564526" cy="2564526"/>
          </a:xfrm>
          <a:custGeom>
            <a:avLst/>
            <a:gdLst>
              <a:gd name="f0" fmla="val 10800000"/>
              <a:gd name="f1" fmla="val 5400000"/>
              <a:gd name="f2" fmla="val 16200000"/>
              <a:gd name="f3" fmla="val w"/>
              <a:gd name="f4" fmla="val h"/>
              <a:gd name="f5" fmla="val ss"/>
              <a:gd name="f6" fmla="val 0"/>
              <a:gd name="f7" fmla="*/ 5419351 1 1725033"/>
              <a:gd name="f8" fmla="abs f3"/>
              <a:gd name="f9" fmla="abs f4"/>
              <a:gd name="f10" fmla="abs f5"/>
              <a:gd name="f11" fmla="val f6"/>
              <a:gd name="f12" fmla="+- 2700000 f1 0"/>
              <a:gd name="f13" fmla="?: f8 f3 1"/>
              <a:gd name="f14" fmla="?: f9 f4 1"/>
              <a:gd name="f15" fmla="?: f10 f5 1"/>
              <a:gd name="f16" fmla="*/ f12 f7 1"/>
              <a:gd name="f17" fmla="*/ f13 1 21600"/>
              <a:gd name="f18" fmla="*/ f14 1 21600"/>
              <a:gd name="f19" fmla="*/ 21600 f13 1"/>
              <a:gd name="f20" fmla="*/ 21600 f14 1"/>
              <a:gd name="f21" fmla="*/ f16 1 f0"/>
              <a:gd name="f22" fmla="min f18 f17"/>
              <a:gd name="f23" fmla="*/ f19 1 f15"/>
              <a:gd name="f24" fmla="*/ f20 1 f15"/>
              <a:gd name="f25" fmla="+- 0 0 f21"/>
              <a:gd name="f26" fmla="val f23"/>
              <a:gd name="f27" fmla="val f24"/>
              <a:gd name="f28" fmla="+- 0 0 f25"/>
              <a:gd name="f29" fmla="*/ f11 f22 1"/>
              <a:gd name="f30" fmla="+- f27 0 f11"/>
              <a:gd name="f31" fmla="+- f26 0 f11"/>
              <a:gd name="f32" fmla="*/ f28 f0 1"/>
              <a:gd name="f33" fmla="*/ f27 f22 1"/>
              <a:gd name="f34" fmla="*/ f30 1 2"/>
              <a:gd name="f35" fmla="*/ f31 1 2"/>
              <a:gd name="f36" fmla="*/ f32 1 f7"/>
              <a:gd name="f37" fmla="+- f11 f34 0"/>
              <a:gd name="f38" fmla="+- f11 f35 0"/>
              <a:gd name="f39" fmla="+- f36 0 f1"/>
              <a:gd name="f40" fmla="*/ f35 f22 1"/>
              <a:gd name="f41" fmla="*/ f34 f22 1"/>
              <a:gd name="f42" fmla="cos 1 f39"/>
              <a:gd name="f43" fmla="sin 1 f39"/>
              <a:gd name="f44" fmla="*/ f38 f22 1"/>
              <a:gd name="f45" fmla="+- 0 0 f42"/>
              <a:gd name="f46" fmla="+- 0 0 f43"/>
              <a:gd name="f47" fmla="+- 0 0 f45"/>
              <a:gd name="f48" fmla="+- 0 0 f46"/>
              <a:gd name="f49" fmla="*/ f47 f35 1"/>
              <a:gd name="f50" fmla="*/ f48 f34 1"/>
              <a:gd name="f51" fmla="+- f38 f49 0"/>
              <a:gd name="f52" fmla="+- f37 0 f50"/>
              <a:gd name="f53" fmla="+- f37 f50 0"/>
              <a:gd name="f54" fmla="*/ f52 f22 1"/>
              <a:gd name="f55" fmla="*/ f51 f22 1"/>
              <a:gd name="f56" fmla="*/ f53 f22 1"/>
            </a:gdLst>
            <a:ahLst/>
            <a:cxnLst>
              <a:cxn ang="3cd4">
                <a:pos x="hc" y="t"/>
              </a:cxn>
              <a:cxn ang="0">
                <a:pos x="r" y="vc"/>
              </a:cxn>
              <a:cxn ang="cd4">
                <a:pos x="hc" y="b"/>
              </a:cxn>
              <a:cxn ang="cd2">
                <a:pos x="l" y="vc"/>
              </a:cxn>
            </a:cxnLst>
            <a:rect l="f29" t="f54" r="f55" b="f56"/>
            <a:pathLst>
              <a:path>
                <a:moveTo>
                  <a:pt x="f29" y="f29"/>
                </a:moveTo>
                <a:lnTo>
                  <a:pt x="f44" y="f29"/>
                </a:lnTo>
                <a:arcTo wR="f40" hR="f41" stAng="f2" swAng="f0"/>
                <a:lnTo>
                  <a:pt x="f29" y="f33"/>
                </a:lnTo>
                <a:close/>
              </a:path>
            </a:pathLst>
          </a:cu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6" name="Freeform 5">
            <a:extLst>
              <a:ext uri="{FF2B5EF4-FFF2-40B4-BE49-F238E27FC236}">
                <a16:creationId xmlns:a16="http://schemas.microsoft.com/office/drawing/2014/main" id="{1045BF7D-CE72-4343-A99E-F137EC3F26F1}"/>
              </a:ext>
            </a:extLst>
          </p:cNvPr>
          <p:cNvSpPr/>
          <p:nvPr/>
        </p:nvSpPr>
        <p:spPr>
          <a:xfrm>
            <a:off x="2390689" y="608569"/>
            <a:ext cx="1074740" cy="1946272"/>
          </a:xfrm>
          <a:custGeom>
            <a:avLst/>
            <a:gdLst>
              <a:gd name="f0" fmla="val 10800000"/>
              <a:gd name="f1" fmla="val 5400000"/>
              <a:gd name="f2" fmla="val 180"/>
              <a:gd name="f3" fmla="val w"/>
              <a:gd name="f4" fmla="val h"/>
              <a:gd name="f5" fmla="val 0"/>
              <a:gd name="f6" fmla="val 283"/>
              <a:gd name="f7" fmla="val 514"/>
              <a:gd name="f8" fmla="val 185"/>
              <a:gd name="f9" fmla="val 111"/>
              <a:gd name="f10" fmla="val 238"/>
              <a:gd name="f11" fmla="val 123"/>
              <a:gd name="f12" fmla="val 259"/>
              <a:gd name="f13" fmla="val 163"/>
              <a:gd name="f14" fmla="val 271"/>
              <a:gd name="f15" fmla="val 209"/>
              <a:gd name="f16" fmla="val 279"/>
              <a:gd name="f17" fmla="val 237"/>
              <a:gd name="f18" fmla="val 266"/>
              <a:gd name="f19" fmla="val 295"/>
              <a:gd name="f20" fmla="val 331"/>
              <a:gd name="f21" fmla="val 269"/>
              <a:gd name="f22" fmla="val 340"/>
              <a:gd name="f23" fmla="val 233"/>
              <a:gd name="f24" fmla="val 324"/>
              <a:gd name="f25" fmla="val 224"/>
              <a:gd name="f26" fmla="val 374"/>
              <a:gd name="f27" fmla="val 214"/>
              <a:gd name="f28" fmla="val 423"/>
              <a:gd name="f29" fmla="val 205"/>
              <a:gd name="f30" fmla="val 472"/>
              <a:gd name="f31" fmla="val 202"/>
              <a:gd name="f32" fmla="val 487"/>
              <a:gd name="f33" fmla="val 200"/>
              <a:gd name="f34" fmla="val 504"/>
              <a:gd name="f35" fmla="val 182"/>
              <a:gd name="f36" fmla="val 509"/>
              <a:gd name="f37" fmla="val 149"/>
              <a:gd name="f38" fmla="val 507"/>
              <a:gd name="f39" fmla="val 141"/>
              <a:gd name="f40" fmla="val 134"/>
              <a:gd name="f41" fmla="val 506"/>
              <a:gd name="f42" fmla="val 122"/>
              <a:gd name="f43" fmla="val 512"/>
              <a:gd name="f44" fmla="val 105"/>
              <a:gd name="f45" fmla="val 510"/>
              <a:gd name="f46" fmla="val 87"/>
              <a:gd name="f47" fmla="val 83"/>
              <a:gd name="f48" fmla="val 494"/>
              <a:gd name="f49" fmla="val 80"/>
              <a:gd name="f50" fmla="val 479"/>
              <a:gd name="f51" fmla="val 72"/>
              <a:gd name="f52" fmla="val 435"/>
              <a:gd name="f53" fmla="val 63"/>
              <a:gd name="f54" fmla="val 391"/>
              <a:gd name="f55" fmla="val 55"/>
              <a:gd name="f56" fmla="val 347"/>
              <a:gd name="f57" fmla="val 52"/>
              <a:gd name="f58" fmla="val 334"/>
              <a:gd name="f59" fmla="val 51"/>
              <a:gd name="f60" fmla="val 325"/>
              <a:gd name="f61" fmla="val 33"/>
              <a:gd name="f62" fmla="val 14"/>
              <a:gd name="f63" fmla="val 338"/>
              <a:gd name="f64" fmla="val 2"/>
              <a:gd name="f65" fmla="val 307"/>
              <a:gd name="f66" fmla="val 252"/>
              <a:gd name="f67" fmla="val 7"/>
              <a:gd name="f68" fmla="val 197"/>
              <a:gd name="f69" fmla="val 39"/>
              <a:gd name="f70" fmla="val 132"/>
              <a:gd name="f71" fmla="val 66"/>
              <a:gd name="f72" fmla="val 121"/>
              <a:gd name="f73" fmla="val 86"/>
              <a:gd name="f74" fmla="val 115"/>
              <a:gd name="f75" fmla="val 94"/>
              <a:gd name="f76" fmla="val 113"/>
              <a:gd name="f77" fmla="val 102"/>
              <a:gd name="f78" fmla="val 112"/>
              <a:gd name="f79" fmla="val 95"/>
              <a:gd name="f80" fmla="val 98"/>
              <a:gd name="f81" fmla="val 78"/>
              <a:gd name="f82" fmla="val 62"/>
              <a:gd name="f83" fmla="val 35"/>
              <a:gd name="f84" fmla="val 106"/>
              <a:gd name="f85" fmla="val 18"/>
              <a:gd name="f86" fmla="val 129"/>
              <a:gd name="f87" fmla="val 159"/>
              <a:gd name="f88" fmla="val 181"/>
              <a:gd name="f89" fmla="val 21"/>
              <a:gd name="f90" fmla="val 204"/>
              <a:gd name="f91" fmla="val 42"/>
              <a:gd name="f92" fmla="val 206"/>
              <a:gd name="f93" fmla="val 68"/>
              <a:gd name="f94" fmla="val 107"/>
              <a:gd name="f95" fmla="+- 0 0 -90"/>
              <a:gd name="f96" fmla="*/ f3 1 283"/>
              <a:gd name="f97" fmla="*/ f4 1 514"/>
              <a:gd name="f98" fmla="val f5"/>
              <a:gd name="f99" fmla="val f6"/>
              <a:gd name="f100" fmla="val f7"/>
              <a:gd name="f101" fmla="*/ f95 f0 1"/>
              <a:gd name="f102" fmla="+- f100 0 f98"/>
              <a:gd name="f103" fmla="+- f99 0 f98"/>
              <a:gd name="f104" fmla="*/ f101 1 f2"/>
              <a:gd name="f105" fmla="*/ f103 1 283"/>
              <a:gd name="f106" fmla="*/ f102 1 514"/>
              <a:gd name="f107" fmla="*/ 185 f103 1"/>
              <a:gd name="f108" fmla="*/ 111 f102 1"/>
              <a:gd name="f109" fmla="*/ 271 f103 1"/>
              <a:gd name="f110" fmla="*/ 209 f102 1"/>
              <a:gd name="f111" fmla="*/ 283 f103 1"/>
              <a:gd name="f112" fmla="*/ 295 f102 1"/>
              <a:gd name="f113" fmla="*/ 233 f103 1"/>
              <a:gd name="f114" fmla="*/ 324 f102 1"/>
              <a:gd name="f115" fmla="*/ 205 f103 1"/>
              <a:gd name="f116" fmla="*/ 472 f102 1"/>
              <a:gd name="f117" fmla="*/ 182 f103 1"/>
              <a:gd name="f118" fmla="*/ 509 f102 1"/>
              <a:gd name="f119" fmla="*/ 141 f103 1"/>
              <a:gd name="f120" fmla="*/ 487 f102 1"/>
              <a:gd name="f121" fmla="*/ 105 f103 1"/>
              <a:gd name="f122" fmla="*/ 510 f102 1"/>
              <a:gd name="f123" fmla="*/ 80 f103 1"/>
              <a:gd name="f124" fmla="*/ 479 f102 1"/>
              <a:gd name="f125" fmla="*/ 55 f103 1"/>
              <a:gd name="f126" fmla="*/ 347 f102 1"/>
              <a:gd name="f127" fmla="*/ 33 f103 1"/>
              <a:gd name="f128" fmla="*/ 331 f102 1"/>
              <a:gd name="f129" fmla="*/ 2 f103 1"/>
              <a:gd name="f130" fmla="*/ 307 f102 1"/>
              <a:gd name="f131" fmla="*/ 39 f103 1"/>
              <a:gd name="f132" fmla="*/ 149 f102 1"/>
              <a:gd name="f133" fmla="*/ 86 f103 1"/>
              <a:gd name="f134" fmla="*/ 115 f102 1"/>
              <a:gd name="f135" fmla="*/ 95 f103 1"/>
              <a:gd name="f136" fmla="*/ 98 f102 1"/>
              <a:gd name="f137" fmla="*/ 106 f103 1"/>
              <a:gd name="f138" fmla="*/ 18 f102 1"/>
              <a:gd name="f139" fmla="*/ 181 f103 1"/>
              <a:gd name="f140" fmla="*/ 21 f102 1"/>
              <a:gd name="f141" fmla="*/ 105 f102 1"/>
              <a:gd name="f142" fmla="+- f104 0 f1"/>
              <a:gd name="f143" fmla="*/ f107 1 283"/>
              <a:gd name="f144" fmla="*/ f108 1 514"/>
              <a:gd name="f145" fmla="*/ f109 1 283"/>
              <a:gd name="f146" fmla="*/ f110 1 514"/>
              <a:gd name="f147" fmla="*/ f111 1 283"/>
              <a:gd name="f148" fmla="*/ f112 1 514"/>
              <a:gd name="f149" fmla="*/ f113 1 283"/>
              <a:gd name="f150" fmla="*/ f114 1 514"/>
              <a:gd name="f151" fmla="*/ f115 1 283"/>
              <a:gd name="f152" fmla="*/ f116 1 514"/>
              <a:gd name="f153" fmla="*/ f117 1 283"/>
              <a:gd name="f154" fmla="*/ f118 1 514"/>
              <a:gd name="f155" fmla="*/ f119 1 283"/>
              <a:gd name="f156" fmla="*/ f120 1 514"/>
              <a:gd name="f157" fmla="*/ f121 1 283"/>
              <a:gd name="f158" fmla="*/ f122 1 514"/>
              <a:gd name="f159" fmla="*/ f123 1 283"/>
              <a:gd name="f160" fmla="*/ f124 1 514"/>
              <a:gd name="f161" fmla="*/ f125 1 283"/>
              <a:gd name="f162" fmla="*/ f126 1 514"/>
              <a:gd name="f163" fmla="*/ f127 1 283"/>
              <a:gd name="f164" fmla="*/ f128 1 514"/>
              <a:gd name="f165" fmla="*/ f129 1 283"/>
              <a:gd name="f166" fmla="*/ f130 1 514"/>
              <a:gd name="f167" fmla="*/ f131 1 283"/>
              <a:gd name="f168" fmla="*/ f132 1 514"/>
              <a:gd name="f169" fmla="*/ f133 1 283"/>
              <a:gd name="f170" fmla="*/ f134 1 514"/>
              <a:gd name="f171" fmla="*/ f135 1 283"/>
              <a:gd name="f172" fmla="*/ f136 1 514"/>
              <a:gd name="f173" fmla="*/ f137 1 283"/>
              <a:gd name="f174" fmla="*/ f138 1 514"/>
              <a:gd name="f175" fmla="*/ f139 1 283"/>
              <a:gd name="f176" fmla="*/ f140 1 514"/>
              <a:gd name="f177" fmla="*/ f141 1 514"/>
              <a:gd name="f178" fmla="*/ 0 1 f105"/>
              <a:gd name="f179" fmla="*/ f99 1 f105"/>
              <a:gd name="f180" fmla="*/ 0 1 f106"/>
              <a:gd name="f181" fmla="*/ f100 1 f106"/>
              <a:gd name="f182" fmla="*/ f143 1 f105"/>
              <a:gd name="f183" fmla="*/ f144 1 f106"/>
              <a:gd name="f184" fmla="*/ f145 1 f105"/>
              <a:gd name="f185" fmla="*/ f146 1 f106"/>
              <a:gd name="f186" fmla="*/ f147 1 f105"/>
              <a:gd name="f187" fmla="*/ f148 1 f106"/>
              <a:gd name="f188" fmla="*/ f149 1 f105"/>
              <a:gd name="f189" fmla="*/ f150 1 f106"/>
              <a:gd name="f190" fmla="*/ f151 1 f105"/>
              <a:gd name="f191" fmla="*/ f152 1 f106"/>
              <a:gd name="f192" fmla="*/ f153 1 f105"/>
              <a:gd name="f193" fmla="*/ f154 1 f106"/>
              <a:gd name="f194" fmla="*/ f155 1 f105"/>
              <a:gd name="f195" fmla="*/ f156 1 f106"/>
              <a:gd name="f196" fmla="*/ f157 1 f105"/>
              <a:gd name="f197" fmla="*/ f158 1 f106"/>
              <a:gd name="f198" fmla="*/ f159 1 f105"/>
              <a:gd name="f199" fmla="*/ f160 1 f106"/>
              <a:gd name="f200" fmla="*/ f161 1 f105"/>
              <a:gd name="f201" fmla="*/ f162 1 f106"/>
              <a:gd name="f202" fmla="*/ f163 1 f105"/>
              <a:gd name="f203" fmla="*/ f164 1 f106"/>
              <a:gd name="f204" fmla="*/ f165 1 f105"/>
              <a:gd name="f205" fmla="*/ f166 1 f106"/>
              <a:gd name="f206" fmla="*/ f167 1 f105"/>
              <a:gd name="f207" fmla="*/ f168 1 f106"/>
              <a:gd name="f208" fmla="*/ f169 1 f105"/>
              <a:gd name="f209" fmla="*/ f170 1 f106"/>
              <a:gd name="f210" fmla="*/ f171 1 f105"/>
              <a:gd name="f211" fmla="*/ f172 1 f106"/>
              <a:gd name="f212" fmla="*/ f173 1 f105"/>
              <a:gd name="f213" fmla="*/ f174 1 f106"/>
              <a:gd name="f214" fmla="*/ f175 1 f105"/>
              <a:gd name="f215" fmla="*/ f176 1 f106"/>
              <a:gd name="f216" fmla="*/ f177 1 f106"/>
              <a:gd name="f217" fmla="*/ f178 f96 1"/>
              <a:gd name="f218" fmla="*/ f179 f96 1"/>
              <a:gd name="f219" fmla="*/ f181 f97 1"/>
              <a:gd name="f220" fmla="*/ f180 f97 1"/>
              <a:gd name="f221" fmla="*/ f182 f96 1"/>
              <a:gd name="f222" fmla="*/ f183 f97 1"/>
              <a:gd name="f223" fmla="*/ f184 f96 1"/>
              <a:gd name="f224" fmla="*/ f185 f97 1"/>
              <a:gd name="f225" fmla="*/ f186 f96 1"/>
              <a:gd name="f226" fmla="*/ f187 f97 1"/>
              <a:gd name="f227" fmla="*/ f188 f96 1"/>
              <a:gd name="f228" fmla="*/ f189 f97 1"/>
              <a:gd name="f229" fmla="*/ f190 f96 1"/>
              <a:gd name="f230" fmla="*/ f191 f97 1"/>
              <a:gd name="f231" fmla="*/ f192 f96 1"/>
              <a:gd name="f232" fmla="*/ f193 f97 1"/>
              <a:gd name="f233" fmla="*/ f194 f96 1"/>
              <a:gd name="f234" fmla="*/ f195 f97 1"/>
              <a:gd name="f235" fmla="*/ f196 f96 1"/>
              <a:gd name="f236" fmla="*/ f197 f97 1"/>
              <a:gd name="f237" fmla="*/ f198 f96 1"/>
              <a:gd name="f238" fmla="*/ f199 f97 1"/>
              <a:gd name="f239" fmla="*/ f200 f96 1"/>
              <a:gd name="f240" fmla="*/ f201 f97 1"/>
              <a:gd name="f241" fmla="*/ f202 f96 1"/>
              <a:gd name="f242" fmla="*/ f203 f97 1"/>
              <a:gd name="f243" fmla="*/ f204 f96 1"/>
              <a:gd name="f244" fmla="*/ f205 f97 1"/>
              <a:gd name="f245" fmla="*/ f206 f96 1"/>
              <a:gd name="f246" fmla="*/ f207 f97 1"/>
              <a:gd name="f247" fmla="*/ f208 f96 1"/>
              <a:gd name="f248" fmla="*/ f209 f97 1"/>
              <a:gd name="f249" fmla="*/ f210 f96 1"/>
              <a:gd name="f250" fmla="*/ f211 f97 1"/>
              <a:gd name="f251" fmla="*/ f212 f96 1"/>
              <a:gd name="f252" fmla="*/ f213 f97 1"/>
              <a:gd name="f253" fmla="*/ f214 f96 1"/>
              <a:gd name="f254" fmla="*/ f215 f97 1"/>
              <a:gd name="f255" fmla="*/ f216 f97 1"/>
            </a:gdLst>
            <a:ahLst/>
            <a:cxnLst>
              <a:cxn ang="3cd4">
                <a:pos x="hc" y="t"/>
              </a:cxn>
              <a:cxn ang="0">
                <a:pos x="r" y="vc"/>
              </a:cxn>
              <a:cxn ang="cd4">
                <a:pos x="hc" y="b"/>
              </a:cxn>
              <a:cxn ang="cd2">
                <a:pos x="l" y="vc"/>
              </a:cxn>
              <a:cxn ang="f142">
                <a:pos x="f221" y="f222"/>
              </a:cxn>
              <a:cxn ang="f142">
                <a:pos x="f223" y="f224"/>
              </a:cxn>
              <a:cxn ang="f142">
                <a:pos x="f225" y="f226"/>
              </a:cxn>
              <a:cxn ang="f142">
                <a:pos x="f227" y="f228"/>
              </a:cxn>
              <a:cxn ang="f142">
                <a:pos x="f229" y="f230"/>
              </a:cxn>
              <a:cxn ang="f142">
                <a:pos x="f231" y="f232"/>
              </a:cxn>
              <a:cxn ang="f142">
                <a:pos x="f233" y="f234"/>
              </a:cxn>
              <a:cxn ang="f142">
                <a:pos x="f235" y="f236"/>
              </a:cxn>
              <a:cxn ang="f142">
                <a:pos x="f237" y="f238"/>
              </a:cxn>
              <a:cxn ang="f142">
                <a:pos x="f239" y="f240"/>
              </a:cxn>
              <a:cxn ang="f142">
                <a:pos x="f241" y="f242"/>
              </a:cxn>
              <a:cxn ang="f142">
                <a:pos x="f243" y="f244"/>
              </a:cxn>
              <a:cxn ang="f142">
                <a:pos x="f245" y="f246"/>
              </a:cxn>
              <a:cxn ang="f142">
                <a:pos x="f247" y="f248"/>
              </a:cxn>
              <a:cxn ang="f142">
                <a:pos x="f249" y="f250"/>
              </a:cxn>
              <a:cxn ang="f142">
                <a:pos x="f251" y="f252"/>
              </a:cxn>
              <a:cxn ang="f142">
                <a:pos x="f253" y="f254"/>
              </a:cxn>
              <a:cxn ang="f142">
                <a:pos x="f221" y="f255"/>
              </a:cxn>
              <a:cxn ang="f142">
                <a:pos x="f221" y="f222"/>
              </a:cxn>
            </a:cxnLst>
            <a:rect l="f217" t="f220" r="f218" b="f219"/>
            <a:pathLst>
              <a:path w="283" h="514">
                <a:moveTo>
                  <a:pt x="f8" y="f9"/>
                </a:moveTo>
                <a:cubicBezTo>
                  <a:pt x="f10" y="f11"/>
                  <a:pt x="f12" y="f13"/>
                  <a:pt x="f14" y="f15"/>
                </a:cubicBezTo>
                <a:cubicBezTo>
                  <a:pt x="f16" y="f17"/>
                  <a:pt x="f6" y="f18"/>
                  <a:pt x="f6" y="f19"/>
                </a:cubicBezTo>
                <a:cubicBezTo>
                  <a:pt x="f6" y="f20"/>
                  <a:pt x="f21" y="f22"/>
                  <a:pt x="f23" y="f24"/>
                </a:cubicBezTo>
                <a:cubicBezTo>
                  <a:pt x="f25" y="f26"/>
                  <a:pt x="f27" y="f28"/>
                  <a:pt x="f29" y="f30"/>
                </a:cubicBezTo>
                <a:cubicBezTo>
                  <a:pt x="f31" y="f32"/>
                  <a:pt x="f33" y="f34"/>
                  <a:pt x="f35" y="f36"/>
                </a:cubicBezTo>
                <a:cubicBezTo>
                  <a:pt x="f13" y="f7"/>
                  <a:pt x="f37" y="f38"/>
                  <a:pt x="f39" y="f32"/>
                </a:cubicBezTo>
                <a:cubicBezTo>
                  <a:pt x="f40" y="f41"/>
                  <a:pt x="f42" y="f43"/>
                  <a:pt x="f44" y="f45"/>
                </a:cubicBezTo>
                <a:cubicBezTo>
                  <a:pt x="f46" y="f38"/>
                  <a:pt x="f47" y="f48"/>
                  <a:pt x="f49" y="f50"/>
                </a:cubicBezTo>
                <a:cubicBezTo>
                  <a:pt x="f51" y="f52"/>
                  <a:pt x="f53" y="f54"/>
                  <a:pt x="f55" y="f56"/>
                </a:cubicBezTo>
                <a:cubicBezTo>
                  <a:pt x="f57" y="f58"/>
                  <a:pt x="f59" y="f60"/>
                  <a:pt x="f61" y="f20"/>
                </a:cubicBezTo>
                <a:cubicBezTo>
                  <a:pt x="f62" y="f63"/>
                  <a:pt x="f64" y="f60"/>
                  <a:pt x="f64" y="f65"/>
                </a:cubicBezTo>
                <a:cubicBezTo>
                  <a:pt x="f5" y="f66"/>
                  <a:pt x="f67" y="f68"/>
                  <a:pt x="f69" y="f37"/>
                </a:cubicBezTo>
                <a:cubicBezTo>
                  <a:pt x="f59" y="f70"/>
                  <a:pt x="f71" y="f72"/>
                  <a:pt x="f73" y="f74"/>
                </a:cubicBezTo>
                <a:cubicBezTo>
                  <a:pt x="f75" y="f76"/>
                  <a:pt x="f77" y="f78"/>
                  <a:pt x="f79" y="f80"/>
                </a:cubicBezTo>
                <a:cubicBezTo>
                  <a:pt x="f81" y="f82"/>
                  <a:pt x="f47" y="f83"/>
                  <a:pt x="f84" y="f85"/>
                </a:cubicBezTo>
                <a:cubicBezTo>
                  <a:pt x="f86" y="f5"/>
                  <a:pt x="f87" y="f64"/>
                  <a:pt x="f88" y="f89"/>
                </a:cubicBezTo>
                <a:cubicBezTo>
                  <a:pt x="f90" y="f91"/>
                  <a:pt x="f92" y="f93"/>
                  <a:pt x="f8" y="f44"/>
                </a:cubicBezTo>
                <a:cubicBezTo>
                  <a:pt x="f8" y="f84"/>
                  <a:pt x="f8" y="f94"/>
                  <a:pt x="f8" y="f9"/>
                </a:cubicBezTo>
                <a:close/>
              </a:path>
            </a:pathLst>
          </a:custGeom>
          <a:solidFill>
            <a:srgbClr val="002060"/>
          </a:solidFill>
          <a:ln w="28575" cap="flat">
            <a:solidFill>
              <a:srgbClr val="FFFFFF"/>
            </a:solid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pic>
        <p:nvPicPr>
          <p:cNvPr id="7" name="Picture 7" descr="overweight boy hates broccoli - obesidad infantil fotografías e imágenes de stock">
            <a:extLst>
              <a:ext uri="{FF2B5EF4-FFF2-40B4-BE49-F238E27FC236}">
                <a16:creationId xmlns:a16="http://schemas.microsoft.com/office/drawing/2014/main" id="{1D02D05D-5D6E-4A2E-B737-BF14A8FBEAFD}"/>
              </a:ext>
            </a:extLst>
          </p:cNvPr>
          <p:cNvPicPr>
            <a:picLocks noChangeAspect="1"/>
          </p:cNvPicPr>
          <p:nvPr/>
        </p:nvPicPr>
        <p:blipFill>
          <a:blip r:embed="rId3"/>
          <a:srcRect/>
          <a:stretch>
            <a:fillRect/>
          </a:stretch>
        </p:blipFill>
        <p:spPr>
          <a:xfrm>
            <a:off x="5536957" y="0"/>
            <a:ext cx="3607042" cy="5137428"/>
          </a:xfrm>
          <a:prstGeom prst="rect">
            <a:avLst/>
          </a:prstGeom>
          <a:noFill/>
          <a:ln cap="flat">
            <a:noFill/>
          </a:ln>
        </p:spPr>
      </p:pic>
      <p:grpSp>
        <p:nvGrpSpPr>
          <p:cNvPr id="8" name="Grupo 10">
            <a:extLst>
              <a:ext uri="{FF2B5EF4-FFF2-40B4-BE49-F238E27FC236}">
                <a16:creationId xmlns:a16="http://schemas.microsoft.com/office/drawing/2014/main" id="{426CCFA2-A275-47F5-B84A-AFF59E799A20}"/>
              </a:ext>
            </a:extLst>
          </p:cNvPr>
          <p:cNvGrpSpPr/>
          <p:nvPr/>
        </p:nvGrpSpPr>
        <p:grpSpPr>
          <a:xfrm>
            <a:off x="0" y="4469806"/>
            <a:ext cx="5452767" cy="417935"/>
            <a:chOff x="0" y="4469806"/>
            <a:chExt cx="5452767" cy="417935"/>
          </a:xfrm>
        </p:grpSpPr>
        <p:sp>
          <p:nvSpPr>
            <p:cNvPr id="9" name="Diagrama de flujo: retraso 8">
              <a:extLst>
                <a:ext uri="{FF2B5EF4-FFF2-40B4-BE49-F238E27FC236}">
                  <a16:creationId xmlns:a16="http://schemas.microsoft.com/office/drawing/2014/main" id="{F62E8345-13AE-40D6-A10B-B0B9773F2D62}"/>
                </a:ext>
              </a:extLst>
            </p:cNvPr>
            <p:cNvSpPr/>
            <p:nvPr/>
          </p:nvSpPr>
          <p:spPr>
            <a:xfrm>
              <a:off x="5034832" y="4469806"/>
              <a:ext cx="417935" cy="417935"/>
            </a:xfrm>
            <a:custGeom>
              <a:avLst/>
              <a:gdLst>
                <a:gd name="f0" fmla="val 10800000"/>
                <a:gd name="f1" fmla="val 5400000"/>
                <a:gd name="f2" fmla="val 16200000"/>
                <a:gd name="f3" fmla="val w"/>
                <a:gd name="f4" fmla="val h"/>
                <a:gd name="f5" fmla="val ss"/>
                <a:gd name="f6" fmla="val 0"/>
                <a:gd name="f7" fmla="*/ 5419351 1 1725033"/>
                <a:gd name="f8" fmla="abs f3"/>
                <a:gd name="f9" fmla="abs f4"/>
                <a:gd name="f10" fmla="abs f5"/>
                <a:gd name="f11" fmla="val f6"/>
                <a:gd name="f12" fmla="+- 2700000 f1 0"/>
                <a:gd name="f13" fmla="?: f8 f3 1"/>
                <a:gd name="f14" fmla="?: f9 f4 1"/>
                <a:gd name="f15" fmla="?: f10 f5 1"/>
                <a:gd name="f16" fmla="*/ f12 f7 1"/>
                <a:gd name="f17" fmla="*/ f13 1 21600"/>
                <a:gd name="f18" fmla="*/ f14 1 21600"/>
                <a:gd name="f19" fmla="*/ 21600 f13 1"/>
                <a:gd name="f20" fmla="*/ 21600 f14 1"/>
                <a:gd name="f21" fmla="*/ f16 1 f0"/>
                <a:gd name="f22" fmla="min f18 f17"/>
                <a:gd name="f23" fmla="*/ f19 1 f15"/>
                <a:gd name="f24" fmla="*/ f20 1 f15"/>
                <a:gd name="f25" fmla="+- 0 0 f21"/>
                <a:gd name="f26" fmla="val f23"/>
                <a:gd name="f27" fmla="val f24"/>
                <a:gd name="f28" fmla="+- 0 0 f25"/>
                <a:gd name="f29" fmla="*/ f11 f22 1"/>
                <a:gd name="f30" fmla="+- f27 0 f11"/>
                <a:gd name="f31" fmla="+- f26 0 f11"/>
                <a:gd name="f32" fmla="*/ f28 f0 1"/>
                <a:gd name="f33" fmla="*/ f27 f22 1"/>
                <a:gd name="f34" fmla="*/ f30 1 2"/>
                <a:gd name="f35" fmla="*/ f31 1 2"/>
                <a:gd name="f36" fmla="*/ f32 1 f7"/>
                <a:gd name="f37" fmla="+- f11 f34 0"/>
                <a:gd name="f38" fmla="+- f11 f35 0"/>
                <a:gd name="f39" fmla="+- f36 0 f1"/>
                <a:gd name="f40" fmla="*/ f35 f22 1"/>
                <a:gd name="f41" fmla="*/ f34 f22 1"/>
                <a:gd name="f42" fmla="cos 1 f39"/>
                <a:gd name="f43" fmla="sin 1 f39"/>
                <a:gd name="f44" fmla="*/ f38 f22 1"/>
                <a:gd name="f45" fmla="+- 0 0 f42"/>
                <a:gd name="f46" fmla="+- 0 0 f43"/>
                <a:gd name="f47" fmla="+- 0 0 f45"/>
                <a:gd name="f48" fmla="+- 0 0 f46"/>
                <a:gd name="f49" fmla="*/ f47 f35 1"/>
                <a:gd name="f50" fmla="*/ f48 f34 1"/>
                <a:gd name="f51" fmla="+- f38 f49 0"/>
                <a:gd name="f52" fmla="+- f37 0 f50"/>
                <a:gd name="f53" fmla="+- f37 f50 0"/>
                <a:gd name="f54" fmla="*/ f52 f22 1"/>
                <a:gd name="f55" fmla="*/ f51 f22 1"/>
                <a:gd name="f56" fmla="*/ f53 f22 1"/>
              </a:gdLst>
              <a:ahLst/>
              <a:cxnLst>
                <a:cxn ang="3cd4">
                  <a:pos x="hc" y="t"/>
                </a:cxn>
                <a:cxn ang="0">
                  <a:pos x="r" y="vc"/>
                </a:cxn>
                <a:cxn ang="cd4">
                  <a:pos x="hc" y="b"/>
                </a:cxn>
                <a:cxn ang="cd2">
                  <a:pos x="l" y="vc"/>
                </a:cxn>
              </a:cxnLst>
              <a:rect l="f29" t="f54" r="f55" b="f56"/>
              <a:pathLst>
                <a:path>
                  <a:moveTo>
                    <a:pt x="f29" y="f29"/>
                  </a:moveTo>
                  <a:lnTo>
                    <a:pt x="f44" y="f29"/>
                  </a:lnTo>
                  <a:arcTo wR="f40" hR="f41" stAng="f2" swAng="f0"/>
                  <a:lnTo>
                    <a:pt x="f29" y="f33"/>
                  </a:lnTo>
                  <a:close/>
                </a:path>
              </a:pathLst>
            </a:cu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10" name="Rectángulo 9">
              <a:extLst>
                <a:ext uri="{FF2B5EF4-FFF2-40B4-BE49-F238E27FC236}">
                  <a16:creationId xmlns:a16="http://schemas.microsoft.com/office/drawing/2014/main" id="{EFAAB89D-14D2-4D3B-AD54-F92250AD5099}"/>
                </a:ext>
              </a:extLst>
            </p:cNvPr>
            <p:cNvSpPr/>
            <p:nvPr/>
          </p:nvSpPr>
          <p:spPr>
            <a:xfrm>
              <a:off x="0" y="4469806"/>
              <a:ext cx="5034832" cy="417935"/>
            </a:xfrm>
            <a:prstGeom prst="rect">
              <a:avLst/>
            </a:pr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name="Slide14">
    <p:bg>
      <p:bgPr>
        <a:solidFill>
          <a:srgbClr val="FFFFFF"/>
        </a:solidFill>
        <a:effectLst/>
      </p:bgPr>
    </p:bg>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580F5B3F-9BD2-4D34-ACA4-CE4FFABA628A}"/>
              </a:ext>
            </a:extLst>
          </p:cNvPr>
          <p:cNvPicPr>
            <a:picLocks noChangeAspect="1"/>
          </p:cNvPicPr>
          <p:nvPr/>
        </p:nvPicPr>
        <p:blipFill>
          <a:blip r:embed="rId3"/>
          <a:srcRect/>
          <a:stretch>
            <a:fillRect/>
          </a:stretch>
        </p:blipFill>
        <p:spPr>
          <a:xfrm>
            <a:off x="300352" y="166256"/>
            <a:ext cx="8543303" cy="4779815"/>
          </a:xfrm>
          <a:prstGeom prst="rect">
            <a:avLst/>
          </a:prstGeom>
          <a:noFill/>
          <a:ln cap="flat">
            <a:noFill/>
          </a:ln>
        </p:spPr>
      </p:pic>
      <p:sp>
        <p:nvSpPr>
          <p:cNvPr id="3" name="Rectángulo 2">
            <a:extLst>
              <a:ext uri="{FF2B5EF4-FFF2-40B4-BE49-F238E27FC236}">
                <a16:creationId xmlns:a16="http://schemas.microsoft.com/office/drawing/2014/main" id="{56FD8039-C6E2-4D65-80C0-F1C6B652E5A0}"/>
              </a:ext>
            </a:extLst>
          </p:cNvPr>
          <p:cNvSpPr/>
          <p:nvPr/>
        </p:nvSpPr>
        <p:spPr>
          <a:xfrm>
            <a:off x="-18644" y="0"/>
            <a:ext cx="9144000" cy="5143499"/>
          </a:xfrm>
          <a:prstGeom prst="rect">
            <a:avLst/>
          </a:prstGeom>
          <a:solidFill>
            <a:srgbClr val="002060">
              <a:alpha val="40000"/>
            </a:srgbClr>
          </a:solidFill>
          <a:ln w="25402" cap="flat">
            <a:solidFill>
              <a:srgbClr val="BCBCBC"/>
            </a:solid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4" name="Google Shape;895;p46">
            <a:extLst>
              <a:ext uri="{FF2B5EF4-FFF2-40B4-BE49-F238E27FC236}">
                <a16:creationId xmlns:a16="http://schemas.microsoft.com/office/drawing/2014/main" id="{BC693156-7535-457B-9898-BDA99D1E0FE6}"/>
              </a:ext>
            </a:extLst>
          </p:cNvPr>
          <p:cNvSpPr txBox="1">
            <a:spLocks noGrp="1"/>
          </p:cNvSpPr>
          <p:nvPr>
            <p:ph type="title"/>
          </p:nvPr>
        </p:nvSpPr>
        <p:spPr>
          <a:xfrm>
            <a:off x="-197760" y="270251"/>
            <a:ext cx="3413098" cy="2218800"/>
          </a:xfrm>
        </p:spPr>
        <p:txBody>
          <a:bodyPr/>
          <a:lstStyle/>
          <a:p>
            <a:pPr lvl="0" algn="r" rtl="1"/>
            <a:r>
              <a:rPr lang="fa-IR" dirty="0">
                <a:cs typeface="B Nazanin" panose="00000700000000000000" pitchFamily="2" charset="-78"/>
              </a:rPr>
              <a:t>یک تصویر ارزش هزار کلمه است</a:t>
            </a:r>
            <a:endParaRPr lang="en-US" dirty="0">
              <a:cs typeface="B Nazanin" panose="00000700000000000000" pitchFamily="2" charset="-78"/>
            </a:endParaRPr>
          </a:p>
        </p:txBody>
      </p:sp>
      <p:grpSp>
        <p:nvGrpSpPr>
          <p:cNvPr id="5" name="Grupo 15">
            <a:extLst>
              <a:ext uri="{FF2B5EF4-FFF2-40B4-BE49-F238E27FC236}">
                <a16:creationId xmlns:a16="http://schemas.microsoft.com/office/drawing/2014/main" id="{FDCA4DF7-100B-472B-8303-A4993E085305}"/>
              </a:ext>
            </a:extLst>
          </p:cNvPr>
          <p:cNvGrpSpPr/>
          <p:nvPr/>
        </p:nvGrpSpPr>
        <p:grpSpPr>
          <a:xfrm>
            <a:off x="6444983" y="2489051"/>
            <a:ext cx="2398663" cy="2301489"/>
            <a:chOff x="6444983" y="2489051"/>
            <a:chExt cx="2398663" cy="2301489"/>
          </a:xfrm>
        </p:grpSpPr>
        <p:sp>
          <p:nvSpPr>
            <p:cNvPr id="6" name="Freeform 5">
              <a:extLst>
                <a:ext uri="{FF2B5EF4-FFF2-40B4-BE49-F238E27FC236}">
                  <a16:creationId xmlns:a16="http://schemas.microsoft.com/office/drawing/2014/main" id="{88543CE0-6AAD-43A4-8F76-F7E8B370B91D}"/>
                </a:ext>
              </a:extLst>
            </p:cNvPr>
            <p:cNvSpPr/>
            <p:nvPr/>
          </p:nvSpPr>
          <p:spPr>
            <a:xfrm>
              <a:off x="6678777" y="2829107"/>
              <a:ext cx="2164869" cy="1961433"/>
            </a:xfrm>
            <a:custGeom>
              <a:avLst/>
              <a:gdLst>
                <a:gd name="f0" fmla="val 10800000"/>
                <a:gd name="f1" fmla="val 5400000"/>
                <a:gd name="f2" fmla="val 180"/>
                <a:gd name="f3" fmla="val w"/>
                <a:gd name="f4" fmla="val h"/>
                <a:gd name="f5" fmla="val 0"/>
                <a:gd name="f6" fmla="val 635"/>
                <a:gd name="f7" fmla="val 575"/>
                <a:gd name="f8" fmla="val 244"/>
                <a:gd name="f9" fmla="val 605"/>
                <a:gd name="f10" fmla="val 266"/>
                <a:gd name="f11" fmla="val 573"/>
                <a:gd name="f12" fmla="val 268"/>
                <a:gd name="f13" fmla="val 542"/>
                <a:gd name="f14" fmla="val 270"/>
                <a:gd name="f15" fmla="val 502"/>
                <a:gd name="f16" fmla="val 273"/>
                <a:gd name="f17" fmla="val 480"/>
                <a:gd name="f18" fmla="val 292"/>
                <a:gd name="f19" fmla="val 469"/>
                <a:gd name="f20" fmla="val 330"/>
                <a:gd name="f21" fmla="val 453"/>
                <a:gd name="f22" fmla="val 383"/>
                <a:gd name="f23" fmla="val 444"/>
                <a:gd name="f24" fmla="val 437"/>
                <a:gd name="f25" fmla="val 446"/>
                <a:gd name="f26" fmla="val 493"/>
                <a:gd name="f27" fmla="val 447"/>
                <a:gd name="f28" fmla="val 535"/>
                <a:gd name="f29" fmla="val 454"/>
                <a:gd name="f30" fmla="val 543"/>
                <a:gd name="f31" fmla="val 495"/>
                <a:gd name="f32" fmla="val 549"/>
                <a:gd name="f33" fmla="val 505"/>
                <a:gd name="f34" fmla="val 551"/>
                <a:gd name="f35" fmla="val 518"/>
                <a:gd name="f36" fmla="val 552"/>
                <a:gd name="f37" fmla="val 517"/>
                <a:gd name="f38" fmla="val 564"/>
                <a:gd name="f39" fmla="val 516"/>
                <a:gd name="f40" fmla="val 504"/>
                <a:gd name="f41" fmla="val 496"/>
                <a:gd name="f42" fmla="val 451"/>
                <a:gd name="f43" fmla="val 406"/>
                <a:gd name="f44" fmla="val 362"/>
                <a:gd name="f45" fmla="val 354"/>
                <a:gd name="f46" fmla="val 343"/>
                <a:gd name="f47" fmla="val 574"/>
                <a:gd name="f48" fmla="val 342"/>
                <a:gd name="f49" fmla="val 565"/>
                <a:gd name="f50" fmla="val 340"/>
                <a:gd name="f51" fmla="val 555"/>
                <a:gd name="f52" fmla="val 351"/>
                <a:gd name="f53" fmla="val 359"/>
                <a:gd name="f54" fmla="val 550"/>
                <a:gd name="f55" fmla="val 409"/>
                <a:gd name="f56" fmla="val 538"/>
                <a:gd name="f57" fmla="val 413"/>
                <a:gd name="f58" fmla="val 533"/>
                <a:gd name="f59" fmla="val 482"/>
                <a:gd name="f60" fmla="val 414"/>
                <a:gd name="f61" fmla="val 425"/>
                <a:gd name="f62" fmla="val 404"/>
                <a:gd name="f63" fmla="val 370"/>
                <a:gd name="f64" fmla="val 385"/>
                <a:gd name="f65" fmla="val 317"/>
                <a:gd name="f66" fmla="val 373"/>
                <a:gd name="f67" fmla="val 283"/>
                <a:gd name="f68" fmla="val 341"/>
                <a:gd name="f69" fmla="val 265"/>
                <a:gd name="f70" fmla="val 306"/>
                <a:gd name="f71" fmla="val 287"/>
                <a:gd name="f72" fmla="val 293"/>
                <a:gd name="f73" fmla="val 285"/>
                <a:gd name="f74" fmla="val 301"/>
                <a:gd name="f75" fmla="val 325"/>
                <a:gd name="f76" fmla="val 313"/>
                <a:gd name="f77" fmla="val 324"/>
                <a:gd name="f78" fmla="val 338"/>
                <a:gd name="f79" fmla="val 319"/>
                <a:gd name="f80" fmla="val 367"/>
                <a:gd name="f81" fmla="val 311"/>
                <a:gd name="f82" fmla="val 415"/>
                <a:gd name="f83" fmla="val 463"/>
                <a:gd name="f84" fmla="val 300"/>
                <a:gd name="f85" fmla="val 511"/>
                <a:gd name="f86" fmla="val 295"/>
                <a:gd name="f87" fmla="val 271"/>
                <a:gd name="f88" fmla="val 572"/>
                <a:gd name="f89" fmla="val 240"/>
                <a:gd name="f90" fmla="val 568"/>
                <a:gd name="f91" fmla="val 207"/>
                <a:gd name="f92" fmla="val 190"/>
                <a:gd name="f93" fmla="val 536"/>
                <a:gd name="f94" fmla="val 196"/>
                <a:gd name="f95" fmla="val 200"/>
                <a:gd name="f96" fmla="val 202"/>
                <a:gd name="f97" fmla="val 442"/>
                <a:gd name="f98" fmla="val 211"/>
                <a:gd name="f99" fmla="val 394"/>
                <a:gd name="f100" fmla="val 203"/>
                <a:gd name="f101" fmla="val 387"/>
                <a:gd name="f102" fmla="val 183"/>
                <a:gd name="f103" fmla="val 388"/>
                <a:gd name="f104" fmla="val 151"/>
                <a:gd name="f105" fmla="val 389"/>
                <a:gd name="f106" fmla="val 119"/>
                <a:gd name="f107" fmla="val 87"/>
                <a:gd name="f108" fmla="val 31"/>
                <a:gd name="f109" fmla="val 357"/>
                <a:gd name="f110" fmla="val 302"/>
                <a:gd name="f111" fmla="val 6"/>
                <a:gd name="f112" fmla="val 187"/>
                <a:gd name="f113" fmla="val 26"/>
                <a:gd name="f114" fmla="val 133"/>
                <a:gd name="f115" fmla="val 49"/>
                <a:gd name="f116" fmla="val 73"/>
                <a:gd name="f117" fmla="val 99"/>
                <a:gd name="f118" fmla="val 44"/>
                <a:gd name="f119" fmla="val 153"/>
                <a:gd name="f120" fmla="val 55"/>
                <a:gd name="f121" fmla="val 181"/>
                <a:gd name="f122" fmla="val 61"/>
                <a:gd name="f123" fmla="val 76"/>
                <a:gd name="f124" fmla="val 216"/>
                <a:gd name="f125" fmla="val 102"/>
                <a:gd name="f126" fmla="val 232"/>
                <a:gd name="f127" fmla="val 251"/>
                <a:gd name="f128" fmla="val 107"/>
                <a:gd name="f129" fmla="val 104"/>
                <a:gd name="f130" fmla="val 282"/>
                <a:gd name="f131" fmla="val 103"/>
                <a:gd name="f132" fmla="val 288"/>
                <a:gd name="f133" fmla="val 96"/>
                <a:gd name="f134" fmla="val 281"/>
                <a:gd name="f135" fmla="val 78"/>
                <a:gd name="f136" fmla="val 54"/>
                <a:gd name="f137" fmla="val 32"/>
                <a:gd name="f138" fmla="val 303"/>
                <a:gd name="f139" fmla="val 15"/>
                <a:gd name="f140" fmla="val 322"/>
                <a:gd name="f141" fmla="val 337"/>
                <a:gd name="f142" fmla="val 11"/>
                <a:gd name="f143" fmla="val 19"/>
                <a:gd name="f144" fmla="val 366"/>
                <a:gd name="f145" fmla="val 25"/>
                <a:gd name="f146" fmla="val 378"/>
                <a:gd name="f147" fmla="val 30"/>
                <a:gd name="f148" fmla="val 390"/>
                <a:gd name="f149" fmla="val 36"/>
                <a:gd name="f150" fmla="val 420"/>
                <a:gd name="f151" fmla="val 50"/>
                <a:gd name="f152" fmla="val 429"/>
                <a:gd name="f153" fmla="val 66"/>
                <a:gd name="f154" fmla="val 416"/>
                <a:gd name="f155" fmla="val 97"/>
                <a:gd name="f156" fmla="val 408"/>
                <a:gd name="f157" fmla="val 115"/>
                <a:gd name="f158" fmla="val 393"/>
                <a:gd name="f159" fmla="val 137"/>
                <a:gd name="f160" fmla="val 364"/>
                <a:gd name="f161" fmla="val 127"/>
                <a:gd name="f162" fmla="val 355"/>
                <a:gd name="f163" fmla="val 124"/>
                <a:gd name="f164" fmla="val 350"/>
                <a:gd name="f165" fmla="val 130"/>
                <a:gd name="f166" fmla="val 344"/>
                <a:gd name="f167" fmla="val 134"/>
                <a:gd name="f168" fmla="val 326"/>
                <a:gd name="f169" fmla="val 147"/>
                <a:gd name="f170" fmla="val 308"/>
                <a:gd name="f171" fmla="val 158"/>
                <a:gd name="f172" fmla="val 289"/>
                <a:gd name="f173" fmla="val 167"/>
                <a:gd name="f174" fmla="val 280"/>
                <a:gd name="f175" fmla="val 172"/>
                <a:gd name="f176" fmla="val 260"/>
                <a:gd name="f177" fmla="val 186"/>
                <a:gd name="f178" fmla="val 272"/>
                <a:gd name="f179" fmla="val 205"/>
                <a:gd name="f180" fmla="val 275"/>
                <a:gd name="f181" fmla="val 230"/>
                <a:gd name="f182" fmla="val 234"/>
                <a:gd name="f183" fmla="val 309"/>
                <a:gd name="f184" fmla="val 235"/>
                <a:gd name="f185" fmla="val 507"/>
                <a:gd name="f186" fmla="val 599"/>
                <a:gd name="f187" fmla="val 610"/>
                <a:gd name="f188" fmla="val 622"/>
                <a:gd name="f189" fmla="+- 0 0 -90"/>
                <a:gd name="f190" fmla="*/ f3 1 635"/>
                <a:gd name="f191" fmla="*/ f4 1 575"/>
                <a:gd name="f192" fmla="val f5"/>
                <a:gd name="f193" fmla="val f6"/>
                <a:gd name="f194" fmla="val f7"/>
                <a:gd name="f195" fmla="*/ f189 f0 1"/>
                <a:gd name="f196" fmla="+- f194 0 f192"/>
                <a:gd name="f197" fmla="+- f193 0 f192"/>
                <a:gd name="f198" fmla="*/ f195 1 f2"/>
                <a:gd name="f199" fmla="*/ f197 1 635"/>
                <a:gd name="f200" fmla="*/ f196 1 575"/>
                <a:gd name="f201" fmla="*/ 635 f197 1"/>
                <a:gd name="f202" fmla="*/ 244 f196 1"/>
                <a:gd name="f203" fmla="*/ 542 f197 1"/>
                <a:gd name="f204" fmla="*/ 270 f196 1"/>
                <a:gd name="f205" fmla="*/ 469 f197 1"/>
                <a:gd name="f206" fmla="*/ 330 f196 1"/>
                <a:gd name="f207" fmla="*/ 446 f197 1"/>
                <a:gd name="f208" fmla="*/ 493 f196 1"/>
                <a:gd name="f209" fmla="*/ 495 f197 1"/>
                <a:gd name="f210" fmla="*/ 549 f196 1"/>
                <a:gd name="f211" fmla="*/ 517 f197 1"/>
                <a:gd name="f212" fmla="*/ 564 f196 1"/>
                <a:gd name="f213" fmla="*/ 496 f197 1"/>
                <a:gd name="f214" fmla="*/ 573 f196 1"/>
                <a:gd name="f215" fmla="*/ 362 f197 1"/>
                <a:gd name="f216" fmla="*/ 342 f197 1"/>
                <a:gd name="f217" fmla="*/ 565 f196 1"/>
                <a:gd name="f218" fmla="*/ 359 f197 1"/>
                <a:gd name="f219" fmla="*/ 550 f196 1"/>
                <a:gd name="f220" fmla="*/ 413 f197 1"/>
                <a:gd name="f221" fmla="*/ 482 f196 1"/>
                <a:gd name="f222" fmla="*/ 385 f197 1"/>
                <a:gd name="f223" fmla="*/ 317 f196 1"/>
                <a:gd name="f224" fmla="*/ 306 f197 1"/>
                <a:gd name="f225" fmla="*/ 301 f197 1"/>
                <a:gd name="f226" fmla="*/ 292 f196 1"/>
                <a:gd name="f227" fmla="*/ 319 f197 1"/>
                <a:gd name="f228" fmla="*/ 367 f196 1"/>
                <a:gd name="f229" fmla="*/ 300 f197 1"/>
                <a:gd name="f230" fmla="*/ 511 f196 1"/>
                <a:gd name="f231" fmla="*/ 240 f197 1"/>
                <a:gd name="f232" fmla="*/ 568 f196 1"/>
                <a:gd name="f233" fmla="*/ 196 f197 1"/>
                <a:gd name="f234" fmla="*/ 496 f196 1"/>
                <a:gd name="f235" fmla="*/ 207 f197 1"/>
                <a:gd name="f236" fmla="*/ 415 f196 1"/>
                <a:gd name="f237" fmla="*/ 183 f197 1"/>
                <a:gd name="f238" fmla="*/ 388 f196 1"/>
                <a:gd name="f239" fmla="*/ 87 f197 1"/>
                <a:gd name="f240" fmla="*/ 0 f197 1"/>
                <a:gd name="f241" fmla="*/ 302 f196 1"/>
                <a:gd name="f242" fmla="*/ 26 f197 1"/>
                <a:gd name="f243" fmla="*/ 133 f196 1"/>
                <a:gd name="f244" fmla="*/ 153 f197 1"/>
                <a:gd name="f245" fmla="*/ 55 f196 1"/>
                <a:gd name="f246" fmla="*/ 216 f197 1"/>
                <a:gd name="f247" fmla="*/ 102 f196 1"/>
                <a:gd name="f248" fmla="*/ 268 f197 1"/>
                <a:gd name="f249" fmla="*/ 104 f196 1"/>
                <a:gd name="f250" fmla="*/ 281 f197 1"/>
                <a:gd name="f251" fmla="*/ 78 f196 1"/>
                <a:gd name="f252" fmla="*/ 303 f197 1"/>
                <a:gd name="f253" fmla="*/ 15 f196 1"/>
                <a:gd name="f254" fmla="*/ 354 f197 1"/>
                <a:gd name="f255" fmla="*/ 19 f196 1"/>
                <a:gd name="f256" fmla="*/ 390 f197 1"/>
                <a:gd name="f257" fmla="*/ 36 f196 1"/>
                <a:gd name="f258" fmla="*/ 416 f197 1"/>
                <a:gd name="f259" fmla="*/ 97 f196 1"/>
                <a:gd name="f260" fmla="*/ 364 f197 1"/>
                <a:gd name="f261" fmla="*/ 127 f196 1"/>
                <a:gd name="f262" fmla="*/ 344 f197 1"/>
                <a:gd name="f263" fmla="*/ 134 f196 1"/>
                <a:gd name="f264" fmla="*/ 289 f197 1"/>
                <a:gd name="f265" fmla="*/ 167 f196 1"/>
                <a:gd name="f266" fmla="*/ 265 f197 1"/>
                <a:gd name="f267" fmla="*/ 186 f196 1"/>
                <a:gd name="f268" fmla="*/ 302 f197 1"/>
                <a:gd name="f269" fmla="*/ 234 f196 1"/>
                <a:gd name="f270" fmla="*/ 325 f197 1"/>
                <a:gd name="f271" fmla="*/ 235 f196 1"/>
                <a:gd name="f272" fmla="*/ 599 f197 1"/>
                <a:gd name="f273" fmla="+- f198 0 f1"/>
                <a:gd name="f274" fmla="*/ f201 1 635"/>
                <a:gd name="f275" fmla="*/ f202 1 575"/>
                <a:gd name="f276" fmla="*/ f203 1 635"/>
                <a:gd name="f277" fmla="*/ f204 1 575"/>
                <a:gd name="f278" fmla="*/ f205 1 635"/>
                <a:gd name="f279" fmla="*/ f206 1 575"/>
                <a:gd name="f280" fmla="*/ f207 1 635"/>
                <a:gd name="f281" fmla="*/ f208 1 575"/>
                <a:gd name="f282" fmla="*/ f209 1 635"/>
                <a:gd name="f283" fmla="*/ f210 1 575"/>
                <a:gd name="f284" fmla="*/ f211 1 635"/>
                <a:gd name="f285" fmla="*/ f212 1 575"/>
                <a:gd name="f286" fmla="*/ f213 1 635"/>
                <a:gd name="f287" fmla="*/ f214 1 575"/>
                <a:gd name="f288" fmla="*/ f215 1 635"/>
                <a:gd name="f289" fmla="*/ f216 1 635"/>
                <a:gd name="f290" fmla="*/ f217 1 575"/>
                <a:gd name="f291" fmla="*/ f218 1 635"/>
                <a:gd name="f292" fmla="*/ f219 1 575"/>
                <a:gd name="f293" fmla="*/ f220 1 635"/>
                <a:gd name="f294" fmla="*/ f221 1 575"/>
                <a:gd name="f295" fmla="*/ f222 1 635"/>
                <a:gd name="f296" fmla="*/ f223 1 575"/>
                <a:gd name="f297" fmla="*/ f224 1 635"/>
                <a:gd name="f298" fmla="*/ f225 1 635"/>
                <a:gd name="f299" fmla="*/ f226 1 575"/>
                <a:gd name="f300" fmla="*/ f227 1 635"/>
                <a:gd name="f301" fmla="*/ f228 1 575"/>
                <a:gd name="f302" fmla="*/ f229 1 635"/>
                <a:gd name="f303" fmla="*/ f230 1 575"/>
                <a:gd name="f304" fmla="*/ f231 1 635"/>
                <a:gd name="f305" fmla="*/ f232 1 575"/>
                <a:gd name="f306" fmla="*/ f233 1 635"/>
                <a:gd name="f307" fmla="*/ f234 1 575"/>
                <a:gd name="f308" fmla="*/ f235 1 635"/>
                <a:gd name="f309" fmla="*/ f236 1 575"/>
                <a:gd name="f310" fmla="*/ f237 1 635"/>
                <a:gd name="f311" fmla="*/ f238 1 575"/>
                <a:gd name="f312" fmla="*/ f239 1 635"/>
                <a:gd name="f313" fmla="*/ f240 1 635"/>
                <a:gd name="f314" fmla="*/ f241 1 575"/>
                <a:gd name="f315" fmla="*/ f242 1 635"/>
                <a:gd name="f316" fmla="*/ f243 1 575"/>
                <a:gd name="f317" fmla="*/ f244 1 635"/>
                <a:gd name="f318" fmla="*/ f245 1 575"/>
                <a:gd name="f319" fmla="*/ f246 1 635"/>
                <a:gd name="f320" fmla="*/ f247 1 575"/>
                <a:gd name="f321" fmla="*/ f248 1 635"/>
                <a:gd name="f322" fmla="*/ f249 1 575"/>
                <a:gd name="f323" fmla="*/ f250 1 635"/>
                <a:gd name="f324" fmla="*/ f251 1 575"/>
                <a:gd name="f325" fmla="*/ f252 1 635"/>
                <a:gd name="f326" fmla="*/ f253 1 575"/>
                <a:gd name="f327" fmla="*/ f254 1 635"/>
                <a:gd name="f328" fmla="*/ f255 1 575"/>
                <a:gd name="f329" fmla="*/ f256 1 635"/>
                <a:gd name="f330" fmla="*/ f257 1 575"/>
                <a:gd name="f331" fmla="*/ f258 1 635"/>
                <a:gd name="f332" fmla="*/ f259 1 575"/>
                <a:gd name="f333" fmla="*/ f260 1 635"/>
                <a:gd name="f334" fmla="*/ f261 1 575"/>
                <a:gd name="f335" fmla="*/ f262 1 635"/>
                <a:gd name="f336" fmla="*/ f263 1 575"/>
                <a:gd name="f337" fmla="*/ f264 1 635"/>
                <a:gd name="f338" fmla="*/ f265 1 575"/>
                <a:gd name="f339" fmla="*/ f266 1 635"/>
                <a:gd name="f340" fmla="*/ f267 1 575"/>
                <a:gd name="f341" fmla="*/ f268 1 635"/>
                <a:gd name="f342" fmla="*/ f269 1 575"/>
                <a:gd name="f343" fmla="*/ f270 1 635"/>
                <a:gd name="f344" fmla="*/ f271 1 575"/>
                <a:gd name="f345" fmla="*/ f272 1 635"/>
                <a:gd name="f346" fmla="*/ 0 1 f199"/>
                <a:gd name="f347" fmla="*/ f193 1 f199"/>
                <a:gd name="f348" fmla="*/ 0 1 f200"/>
                <a:gd name="f349" fmla="*/ f194 1 f200"/>
                <a:gd name="f350" fmla="*/ f274 1 f199"/>
                <a:gd name="f351" fmla="*/ f275 1 f200"/>
                <a:gd name="f352" fmla="*/ f276 1 f199"/>
                <a:gd name="f353" fmla="*/ f277 1 f200"/>
                <a:gd name="f354" fmla="*/ f278 1 f199"/>
                <a:gd name="f355" fmla="*/ f279 1 f200"/>
                <a:gd name="f356" fmla="*/ f280 1 f199"/>
                <a:gd name="f357" fmla="*/ f281 1 f200"/>
                <a:gd name="f358" fmla="*/ f282 1 f199"/>
                <a:gd name="f359" fmla="*/ f283 1 f200"/>
                <a:gd name="f360" fmla="*/ f284 1 f199"/>
                <a:gd name="f361" fmla="*/ f285 1 f200"/>
                <a:gd name="f362" fmla="*/ f286 1 f199"/>
                <a:gd name="f363" fmla="*/ f287 1 f200"/>
                <a:gd name="f364" fmla="*/ f288 1 f199"/>
                <a:gd name="f365" fmla="*/ f289 1 f199"/>
                <a:gd name="f366" fmla="*/ f290 1 f200"/>
                <a:gd name="f367" fmla="*/ f291 1 f199"/>
                <a:gd name="f368" fmla="*/ f292 1 f200"/>
                <a:gd name="f369" fmla="*/ f293 1 f199"/>
                <a:gd name="f370" fmla="*/ f294 1 f200"/>
                <a:gd name="f371" fmla="*/ f295 1 f199"/>
                <a:gd name="f372" fmla="*/ f296 1 f200"/>
                <a:gd name="f373" fmla="*/ f297 1 f199"/>
                <a:gd name="f374" fmla="*/ f298 1 f199"/>
                <a:gd name="f375" fmla="*/ f299 1 f200"/>
                <a:gd name="f376" fmla="*/ f300 1 f199"/>
                <a:gd name="f377" fmla="*/ f301 1 f200"/>
                <a:gd name="f378" fmla="*/ f302 1 f199"/>
                <a:gd name="f379" fmla="*/ f303 1 f200"/>
                <a:gd name="f380" fmla="*/ f304 1 f199"/>
                <a:gd name="f381" fmla="*/ f305 1 f200"/>
                <a:gd name="f382" fmla="*/ f306 1 f199"/>
                <a:gd name="f383" fmla="*/ f307 1 f200"/>
                <a:gd name="f384" fmla="*/ f308 1 f199"/>
                <a:gd name="f385" fmla="*/ f309 1 f200"/>
                <a:gd name="f386" fmla="*/ f310 1 f199"/>
                <a:gd name="f387" fmla="*/ f311 1 f200"/>
                <a:gd name="f388" fmla="*/ f312 1 f199"/>
                <a:gd name="f389" fmla="*/ f313 1 f199"/>
                <a:gd name="f390" fmla="*/ f314 1 f200"/>
                <a:gd name="f391" fmla="*/ f315 1 f199"/>
                <a:gd name="f392" fmla="*/ f316 1 f200"/>
                <a:gd name="f393" fmla="*/ f317 1 f199"/>
                <a:gd name="f394" fmla="*/ f318 1 f200"/>
                <a:gd name="f395" fmla="*/ f319 1 f199"/>
                <a:gd name="f396" fmla="*/ f320 1 f200"/>
                <a:gd name="f397" fmla="*/ f321 1 f199"/>
                <a:gd name="f398" fmla="*/ f322 1 f200"/>
                <a:gd name="f399" fmla="*/ f323 1 f199"/>
                <a:gd name="f400" fmla="*/ f324 1 f200"/>
                <a:gd name="f401" fmla="*/ f325 1 f199"/>
                <a:gd name="f402" fmla="*/ f326 1 f200"/>
                <a:gd name="f403" fmla="*/ f327 1 f199"/>
                <a:gd name="f404" fmla="*/ f328 1 f200"/>
                <a:gd name="f405" fmla="*/ f329 1 f199"/>
                <a:gd name="f406" fmla="*/ f330 1 f200"/>
                <a:gd name="f407" fmla="*/ f331 1 f199"/>
                <a:gd name="f408" fmla="*/ f332 1 f200"/>
                <a:gd name="f409" fmla="*/ f333 1 f199"/>
                <a:gd name="f410" fmla="*/ f334 1 f200"/>
                <a:gd name="f411" fmla="*/ f335 1 f199"/>
                <a:gd name="f412" fmla="*/ f336 1 f200"/>
                <a:gd name="f413" fmla="*/ f337 1 f199"/>
                <a:gd name="f414" fmla="*/ f338 1 f200"/>
                <a:gd name="f415" fmla="*/ f339 1 f199"/>
                <a:gd name="f416" fmla="*/ f340 1 f200"/>
                <a:gd name="f417" fmla="*/ f341 1 f199"/>
                <a:gd name="f418" fmla="*/ f342 1 f200"/>
                <a:gd name="f419" fmla="*/ f343 1 f199"/>
                <a:gd name="f420" fmla="*/ f344 1 f200"/>
                <a:gd name="f421" fmla="*/ f345 1 f199"/>
                <a:gd name="f422" fmla="*/ f346 f190 1"/>
                <a:gd name="f423" fmla="*/ f347 f190 1"/>
                <a:gd name="f424" fmla="*/ f349 f191 1"/>
                <a:gd name="f425" fmla="*/ f348 f191 1"/>
                <a:gd name="f426" fmla="*/ f350 f190 1"/>
                <a:gd name="f427" fmla="*/ f351 f191 1"/>
                <a:gd name="f428" fmla="*/ f352 f190 1"/>
                <a:gd name="f429" fmla="*/ f353 f191 1"/>
                <a:gd name="f430" fmla="*/ f354 f190 1"/>
                <a:gd name="f431" fmla="*/ f355 f191 1"/>
                <a:gd name="f432" fmla="*/ f356 f190 1"/>
                <a:gd name="f433" fmla="*/ f357 f191 1"/>
                <a:gd name="f434" fmla="*/ f358 f190 1"/>
                <a:gd name="f435" fmla="*/ f359 f191 1"/>
                <a:gd name="f436" fmla="*/ f360 f190 1"/>
                <a:gd name="f437" fmla="*/ f361 f191 1"/>
                <a:gd name="f438" fmla="*/ f362 f190 1"/>
                <a:gd name="f439" fmla="*/ f363 f191 1"/>
                <a:gd name="f440" fmla="*/ f364 f190 1"/>
                <a:gd name="f441" fmla="*/ f365 f190 1"/>
                <a:gd name="f442" fmla="*/ f366 f191 1"/>
                <a:gd name="f443" fmla="*/ f367 f190 1"/>
                <a:gd name="f444" fmla="*/ f368 f191 1"/>
                <a:gd name="f445" fmla="*/ f369 f190 1"/>
                <a:gd name="f446" fmla="*/ f370 f191 1"/>
                <a:gd name="f447" fmla="*/ f371 f190 1"/>
                <a:gd name="f448" fmla="*/ f372 f191 1"/>
                <a:gd name="f449" fmla="*/ f373 f190 1"/>
                <a:gd name="f450" fmla="*/ f374 f190 1"/>
                <a:gd name="f451" fmla="*/ f375 f191 1"/>
                <a:gd name="f452" fmla="*/ f376 f190 1"/>
                <a:gd name="f453" fmla="*/ f377 f191 1"/>
                <a:gd name="f454" fmla="*/ f378 f190 1"/>
                <a:gd name="f455" fmla="*/ f379 f191 1"/>
                <a:gd name="f456" fmla="*/ f380 f190 1"/>
                <a:gd name="f457" fmla="*/ f381 f191 1"/>
                <a:gd name="f458" fmla="*/ f382 f190 1"/>
                <a:gd name="f459" fmla="*/ f383 f191 1"/>
                <a:gd name="f460" fmla="*/ f384 f190 1"/>
                <a:gd name="f461" fmla="*/ f385 f191 1"/>
                <a:gd name="f462" fmla="*/ f386 f190 1"/>
                <a:gd name="f463" fmla="*/ f387 f191 1"/>
                <a:gd name="f464" fmla="*/ f388 f190 1"/>
                <a:gd name="f465" fmla="*/ f389 f190 1"/>
                <a:gd name="f466" fmla="*/ f390 f191 1"/>
                <a:gd name="f467" fmla="*/ f391 f190 1"/>
                <a:gd name="f468" fmla="*/ f392 f191 1"/>
                <a:gd name="f469" fmla="*/ f393 f190 1"/>
                <a:gd name="f470" fmla="*/ f394 f191 1"/>
                <a:gd name="f471" fmla="*/ f395 f190 1"/>
                <a:gd name="f472" fmla="*/ f396 f191 1"/>
                <a:gd name="f473" fmla="*/ f397 f190 1"/>
                <a:gd name="f474" fmla="*/ f398 f191 1"/>
                <a:gd name="f475" fmla="*/ f399 f190 1"/>
                <a:gd name="f476" fmla="*/ f400 f191 1"/>
                <a:gd name="f477" fmla="*/ f401 f190 1"/>
                <a:gd name="f478" fmla="*/ f402 f191 1"/>
                <a:gd name="f479" fmla="*/ f403 f190 1"/>
                <a:gd name="f480" fmla="*/ f404 f191 1"/>
                <a:gd name="f481" fmla="*/ f405 f190 1"/>
                <a:gd name="f482" fmla="*/ f406 f191 1"/>
                <a:gd name="f483" fmla="*/ f407 f190 1"/>
                <a:gd name="f484" fmla="*/ f408 f191 1"/>
                <a:gd name="f485" fmla="*/ f409 f190 1"/>
                <a:gd name="f486" fmla="*/ f410 f191 1"/>
                <a:gd name="f487" fmla="*/ f411 f190 1"/>
                <a:gd name="f488" fmla="*/ f412 f191 1"/>
                <a:gd name="f489" fmla="*/ f413 f190 1"/>
                <a:gd name="f490" fmla="*/ f414 f191 1"/>
                <a:gd name="f491" fmla="*/ f415 f190 1"/>
                <a:gd name="f492" fmla="*/ f416 f191 1"/>
                <a:gd name="f493" fmla="*/ f417 f190 1"/>
                <a:gd name="f494" fmla="*/ f418 f191 1"/>
                <a:gd name="f495" fmla="*/ f419 f190 1"/>
                <a:gd name="f496" fmla="*/ f420 f191 1"/>
                <a:gd name="f497" fmla="*/ f421 f190 1"/>
              </a:gdLst>
              <a:ahLst/>
              <a:cxnLst>
                <a:cxn ang="3cd4">
                  <a:pos x="hc" y="t"/>
                </a:cxn>
                <a:cxn ang="0">
                  <a:pos x="r" y="vc"/>
                </a:cxn>
                <a:cxn ang="cd4">
                  <a:pos x="hc" y="b"/>
                </a:cxn>
                <a:cxn ang="cd2">
                  <a:pos x="l" y="vc"/>
                </a:cxn>
                <a:cxn ang="f273">
                  <a:pos x="f426" y="f427"/>
                </a:cxn>
                <a:cxn ang="f273">
                  <a:pos x="f428" y="f429"/>
                </a:cxn>
                <a:cxn ang="f273">
                  <a:pos x="f430" y="f431"/>
                </a:cxn>
                <a:cxn ang="f273">
                  <a:pos x="f432" y="f433"/>
                </a:cxn>
                <a:cxn ang="f273">
                  <a:pos x="f434" y="f435"/>
                </a:cxn>
                <a:cxn ang="f273">
                  <a:pos x="f436" y="f437"/>
                </a:cxn>
                <a:cxn ang="f273">
                  <a:pos x="f438" y="f439"/>
                </a:cxn>
                <a:cxn ang="f273">
                  <a:pos x="f440" y="f439"/>
                </a:cxn>
                <a:cxn ang="f273">
                  <a:pos x="f441" y="f442"/>
                </a:cxn>
                <a:cxn ang="f273">
                  <a:pos x="f443" y="f444"/>
                </a:cxn>
                <a:cxn ang="f273">
                  <a:pos x="f445" y="f446"/>
                </a:cxn>
                <a:cxn ang="f273">
                  <a:pos x="f447" y="f448"/>
                </a:cxn>
                <a:cxn ang="f273">
                  <a:pos x="f449" y="f429"/>
                </a:cxn>
                <a:cxn ang="f273">
                  <a:pos x="f450" y="f451"/>
                </a:cxn>
                <a:cxn ang="f273">
                  <a:pos x="f452" y="f453"/>
                </a:cxn>
                <a:cxn ang="f273">
                  <a:pos x="f454" y="f455"/>
                </a:cxn>
                <a:cxn ang="f273">
                  <a:pos x="f456" y="f457"/>
                </a:cxn>
                <a:cxn ang="f273">
                  <a:pos x="f458" y="f459"/>
                </a:cxn>
                <a:cxn ang="f273">
                  <a:pos x="f460" y="f461"/>
                </a:cxn>
                <a:cxn ang="f273">
                  <a:pos x="f462" y="f463"/>
                </a:cxn>
                <a:cxn ang="f273">
                  <a:pos x="f464" y="f463"/>
                </a:cxn>
                <a:cxn ang="f273">
                  <a:pos x="f465" y="f466"/>
                </a:cxn>
                <a:cxn ang="f273">
                  <a:pos x="f467" y="f468"/>
                </a:cxn>
                <a:cxn ang="f273">
                  <a:pos x="f469" y="f470"/>
                </a:cxn>
                <a:cxn ang="f273">
                  <a:pos x="f471" y="f472"/>
                </a:cxn>
                <a:cxn ang="f273">
                  <a:pos x="f473" y="f474"/>
                </a:cxn>
                <a:cxn ang="f273">
                  <a:pos x="f475" y="f476"/>
                </a:cxn>
                <a:cxn ang="f273">
                  <a:pos x="f477" y="f478"/>
                </a:cxn>
                <a:cxn ang="f273">
                  <a:pos x="f479" y="f480"/>
                </a:cxn>
                <a:cxn ang="f273">
                  <a:pos x="f481" y="f482"/>
                </a:cxn>
                <a:cxn ang="f273">
                  <a:pos x="f483" y="f484"/>
                </a:cxn>
                <a:cxn ang="f273">
                  <a:pos x="f485" y="f486"/>
                </a:cxn>
                <a:cxn ang="f273">
                  <a:pos x="f487" y="f488"/>
                </a:cxn>
                <a:cxn ang="f273">
                  <a:pos x="f489" y="f490"/>
                </a:cxn>
                <a:cxn ang="f273">
                  <a:pos x="f491" y="f492"/>
                </a:cxn>
                <a:cxn ang="f273">
                  <a:pos x="f493" y="f494"/>
                </a:cxn>
                <a:cxn ang="f273">
                  <a:pos x="f495" y="f496"/>
                </a:cxn>
                <a:cxn ang="f273">
                  <a:pos x="f497" y="f496"/>
                </a:cxn>
                <a:cxn ang="f273">
                  <a:pos x="f426" y="f427"/>
                </a:cxn>
              </a:cxnLst>
              <a:rect l="f422" t="f425" r="f423" b="f424"/>
              <a:pathLst>
                <a:path w="635" h="575">
                  <a:moveTo>
                    <a:pt x="f6" y="f8"/>
                  </a:moveTo>
                  <a:cubicBezTo>
                    <a:pt x="f9" y="f10"/>
                    <a:pt x="f11" y="f12"/>
                    <a:pt x="f13"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7"/>
                    <a:pt x="f40" y="f11"/>
                    <a:pt x="f41" y="f11"/>
                  </a:cubicBezTo>
                  <a:cubicBezTo>
                    <a:pt x="f42" y="f11"/>
                    <a:pt x="f43" y="f11"/>
                    <a:pt x="f44" y="f11"/>
                  </a:cubicBezTo>
                  <a:cubicBezTo>
                    <a:pt x="f45" y="f11"/>
                    <a:pt x="f46" y="f47"/>
                    <a:pt x="f48" y="f49"/>
                  </a:cubicBezTo>
                  <a:cubicBezTo>
                    <a:pt x="f50" y="f51"/>
                    <a:pt x="f52" y="f36"/>
                    <a:pt x="f53" y="f54"/>
                  </a:cubicBezTo>
                  <a:cubicBezTo>
                    <a:pt x="f55" y="f56"/>
                    <a:pt x="f57" y="f58"/>
                    <a:pt x="f57" y="f59"/>
                  </a:cubicBezTo>
                  <a:cubicBezTo>
                    <a:pt x="f60" y="f61"/>
                    <a:pt x="f62" y="f63"/>
                    <a:pt x="f64" y="f65"/>
                  </a:cubicBezTo>
                  <a:cubicBezTo>
                    <a:pt x="f66" y="f67"/>
                    <a:pt x="f68" y="f69"/>
                    <a:pt x="f70" y="f14"/>
                  </a:cubicBezTo>
                  <a:cubicBezTo>
                    <a:pt x="f71" y="f16"/>
                    <a:pt x="f72" y="f73"/>
                    <a:pt x="f74" y="f18"/>
                  </a:cubicBezTo>
                  <a:cubicBezTo>
                    <a:pt x="f75" y="f76"/>
                    <a:pt x="f77" y="f78"/>
                    <a:pt x="f79" y="f80"/>
                  </a:cubicBezTo>
                  <a:cubicBezTo>
                    <a:pt x="f81" y="f82"/>
                    <a:pt x="f70" y="f83"/>
                    <a:pt x="f84" y="f85"/>
                  </a:cubicBezTo>
                  <a:cubicBezTo>
                    <a:pt x="f86" y="f32"/>
                    <a:pt x="f87" y="f88"/>
                    <a:pt x="f89" y="f90"/>
                  </a:cubicBezTo>
                  <a:cubicBezTo>
                    <a:pt x="f91" y="f38"/>
                    <a:pt x="f92" y="f93"/>
                    <a:pt x="f94" y="f41"/>
                  </a:cubicBezTo>
                  <a:cubicBezTo>
                    <a:pt x="f95" y="f19"/>
                    <a:pt x="f96" y="f97"/>
                    <a:pt x="f91" y="f82"/>
                  </a:cubicBezTo>
                  <a:cubicBezTo>
                    <a:pt x="f98" y="f99"/>
                    <a:pt x="f100" y="f101"/>
                    <a:pt x="f102" y="f103"/>
                  </a:cubicBezTo>
                  <a:cubicBezTo>
                    <a:pt x="f104" y="f105"/>
                    <a:pt x="f106" y="f103"/>
                    <a:pt x="f107" y="f103"/>
                  </a:cubicBezTo>
                  <a:cubicBezTo>
                    <a:pt x="f108" y="f103"/>
                    <a:pt x="f5" y="f109"/>
                    <a:pt x="f5" y="f110"/>
                  </a:cubicBezTo>
                  <a:cubicBezTo>
                    <a:pt x="f5" y="f8"/>
                    <a:pt x="f111" y="f112"/>
                    <a:pt x="f113" y="f114"/>
                  </a:cubicBezTo>
                  <a:cubicBezTo>
                    <a:pt x="f115" y="f116"/>
                    <a:pt x="f117" y="f118"/>
                    <a:pt x="f119" y="f120"/>
                  </a:cubicBezTo>
                  <a:cubicBezTo>
                    <a:pt x="f121" y="f122"/>
                    <a:pt x="f100" y="f123"/>
                    <a:pt x="f124" y="f125"/>
                  </a:cubicBezTo>
                  <a:cubicBezTo>
                    <a:pt x="f126" y="f114"/>
                    <a:pt x="f127" y="f128"/>
                    <a:pt x="f12" y="f129"/>
                  </a:cubicBezTo>
                  <a:cubicBezTo>
                    <a:pt x="f130" y="f131"/>
                    <a:pt x="f132" y="f133"/>
                    <a:pt x="f134" y="f135"/>
                  </a:cubicBezTo>
                  <a:cubicBezTo>
                    <a:pt x="f16" y="f136"/>
                    <a:pt x="f134" y="f137"/>
                    <a:pt x="f138" y="f139"/>
                  </a:cubicBezTo>
                  <a:cubicBezTo>
                    <a:pt x="f140" y="f5"/>
                    <a:pt x="f141" y="f142"/>
                    <a:pt x="f45" y="f143"/>
                  </a:cubicBezTo>
                  <a:cubicBezTo>
                    <a:pt x="f144" y="f145"/>
                    <a:pt x="f146" y="f147"/>
                    <a:pt x="f1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5"/>
                    <a:pt x="f69" y="f177"/>
                  </a:cubicBezTo>
                  <a:cubicBezTo>
                    <a:pt x="f178" y="f179"/>
                    <a:pt x="f180" y="f181"/>
                    <a:pt x="f110" y="f182"/>
                  </a:cubicBezTo>
                  <a:cubicBezTo>
                    <a:pt x="f183" y="f184"/>
                    <a:pt x="f65" y="f184"/>
                    <a:pt x="f75" y="f184"/>
                  </a:cubicBezTo>
                  <a:cubicBezTo>
                    <a:pt x="f154" y="f184"/>
                    <a:pt x="f185" y="f184"/>
                    <a:pt x="f186" y="f184"/>
                  </a:cubicBezTo>
                  <a:cubicBezTo>
                    <a:pt x="f187" y="f184"/>
                    <a:pt x="f188" y="f126"/>
                    <a:pt x="f6" y="f8"/>
                  </a:cubicBezTo>
                  <a:close/>
                </a:path>
              </a:pathLst>
            </a:custGeom>
            <a:solidFill>
              <a:srgbClr val="FFFFFF"/>
            </a:solidFill>
            <a:ln w="9528" cap="flat">
              <a:solidFill>
                <a:srgbClr val="002060"/>
              </a:solid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7" name="Freeform 6">
              <a:extLst>
                <a:ext uri="{FF2B5EF4-FFF2-40B4-BE49-F238E27FC236}">
                  <a16:creationId xmlns:a16="http://schemas.microsoft.com/office/drawing/2014/main" id="{EC17B7AE-3A32-437F-B384-2575BFFF1879}"/>
                </a:ext>
              </a:extLst>
            </p:cNvPr>
            <p:cNvSpPr/>
            <p:nvPr/>
          </p:nvSpPr>
          <p:spPr>
            <a:xfrm>
              <a:off x="6444983" y="3308847"/>
              <a:ext cx="768178" cy="1448309"/>
            </a:xfrm>
            <a:custGeom>
              <a:avLst/>
              <a:gdLst>
                <a:gd name="f0" fmla="val 10800000"/>
                <a:gd name="f1" fmla="val 5400000"/>
                <a:gd name="f2" fmla="val 360"/>
                <a:gd name="f3" fmla="val 180"/>
                <a:gd name="f4" fmla="val w"/>
                <a:gd name="f5" fmla="val h"/>
                <a:gd name="f6" fmla="val 0"/>
                <a:gd name="f7" fmla="val 225"/>
                <a:gd name="f8" fmla="val 424"/>
                <a:gd name="f9" fmla="val 8"/>
                <a:gd name="f10" fmla="val 396"/>
                <a:gd name="f11" fmla="val 21"/>
                <a:gd name="f12" fmla="val 326"/>
                <a:gd name="f13" fmla="val 22"/>
                <a:gd name="f14" fmla="val 253"/>
                <a:gd name="f15" fmla="val 179"/>
                <a:gd name="f16" fmla="val 20"/>
                <a:gd name="f17" fmla="val 131"/>
                <a:gd name="f18" fmla="val 13"/>
                <a:gd name="f19" fmla="val 84"/>
                <a:gd name="f20" fmla="val 7"/>
                <a:gd name="f21" fmla="val 37"/>
                <a:gd name="f22" fmla="val 5"/>
                <a:gd name="f23" fmla="val 4"/>
                <a:gd name="f24" fmla="val 44"/>
                <a:gd name="f25" fmla="val 45"/>
                <a:gd name="f26" fmla="val 15"/>
                <a:gd name="f27" fmla="val 48"/>
                <a:gd name="f28" fmla="val 30"/>
                <a:gd name="f29" fmla="val 58"/>
                <a:gd name="f30" fmla="val 96"/>
                <a:gd name="f31" fmla="val 66"/>
                <a:gd name="f32" fmla="val 162"/>
                <a:gd name="f33" fmla="val 64"/>
                <a:gd name="f34" fmla="val 229"/>
                <a:gd name="f35" fmla="val 63"/>
                <a:gd name="f36" fmla="val 255"/>
                <a:gd name="f37" fmla="val 71"/>
                <a:gd name="f38" fmla="val 265"/>
                <a:gd name="f39" fmla="val 97"/>
                <a:gd name="f40" fmla="val 263"/>
                <a:gd name="f41" fmla="val 130"/>
                <a:gd name="f42" fmla="val 262"/>
                <a:gd name="f43" fmla="val 163"/>
                <a:gd name="f44" fmla="val 196"/>
                <a:gd name="f45" fmla="val 215"/>
                <a:gd name="f46" fmla="val 274"/>
                <a:gd name="f47" fmla="val 219"/>
                <a:gd name="f48" fmla="val 291"/>
                <a:gd name="f49" fmla="val 207"/>
                <a:gd name="f50" fmla="val 325"/>
                <a:gd name="f51" fmla="val 213"/>
                <a:gd name="f52" fmla="val 211"/>
                <a:gd name="f53" fmla="val 395"/>
                <a:gd name="f54" fmla="val 210"/>
                <a:gd name="f55" fmla="val 407"/>
                <a:gd name="f56" fmla="val 212"/>
                <a:gd name="f57" fmla="val 421"/>
                <a:gd name="f58" fmla="val 193"/>
                <a:gd name="f59" fmla="val 422"/>
                <a:gd name="f60" fmla="val 176"/>
                <a:gd name="f61" fmla="val 423"/>
                <a:gd name="f62" fmla="val 172"/>
                <a:gd name="f63" fmla="val 413"/>
                <a:gd name="f64" fmla="val 398"/>
                <a:gd name="f65" fmla="val 384"/>
                <a:gd name="f66" fmla="val 381"/>
                <a:gd name="f67" fmla="val 150"/>
                <a:gd name="f68" fmla="val 109"/>
                <a:gd name="f69" fmla="val 382"/>
                <a:gd name="f70" fmla="val 89"/>
                <a:gd name="f71" fmla="val 68"/>
                <a:gd name="f72" fmla="val 380"/>
                <a:gd name="f73" fmla="val 51"/>
                <a:gd name="f74" fmla="val 47"/>
                <a:gd name="f75" fmla="val 408"/>
                <a:gd name="f76" fmla="val 31"/>
                <a:gd name="f77" fmla="val 19"/>
                <a:gd name="f78" fmla="val 420"/>
                <a:gd name="f79" fmla="val 9"/>
                <a:gd name="f80" fmla="val 114"/>
                <a:gd name="f81" fmla="val 355"/>
                <a:gd name="f82" fmla="val 126"/>
                <a:gd name="f83" fmla="val 137"/>
                <a:gd name="f84" fmla="val 354"/>
                <a:gd name="f85" fmla="val 149"/>
                <a:gd name="f86" fmla="val 167"/>
                <a:gd name="f87" fmla="val 356"/>
                <a:gd name="f88" fmla="val 347"/>
                <a:gd name="f89" fmla="val 330"/>
                <a:gd name="f90" fmla="val 313"/>
                <a:gd name="f91" fmla="val 166"/>
                <a:gd name="f92" fmla="val 305"/>
                <a:gd name="f93" fmla="val 148"/>
                <a:gd name="f94" fmla="val 306"/>
                <a:gd name="f95" fmla="val 104"/>
                <a:gd name="f96" fmla="val 81"/>
                <a:gd name="f97" fmla="val 59"/>
                <a:gd name="f98" fmla="val 315"/>
                <a:gd name="f99" fmla="val 331"/>
                <a:gd name="f100" fmla="val 348"/>
                <a:gd name="f101" fmla="val 65"/>
                <a:gd name="f102" fmla="val 82"/>
                <a:gd name="f103" fmla="val 93"/>
                <a:gd name="f104" fmla="val 103"/>
                <a:gd name="f105" fmla="+- 0 0 -90"/>
                <a:gd name="f106" fmla="*/ f4 1 225"/>
                <a:gd name="f107" fmla="*/ f5 1 424"/>
                <a:gd name="f108" fmla="val f6"/>
                <a:gd name="f109" fmla="val f7"/>
                <a:gd name="f110" fmla="val f8"/>
                <a:gd name="f111" fmla="*/ f105 f0 1"/>
                <a:gd name="f112" fmla="+- f110 0 f108"/>
                <a:gd name="f113" fmla="+- f109 0 f108"/>
                <a:gd name="f114" fmla="*/ f111 1 f3"/>
                <a:gd name="f115" fmla="*/ f113 1 225"/>
                <a:gd name="f116" fmla="*/ f112 1 424"/>
                <a:gd name="f117" fmla="*/ 8 f113 1"/>
                <a:gd name="f118" fmla="*/ 396 f112 1"/>
                <a:gd name="f119" fmla="*/ 21 f113 1"/>
                <a:gd name="f120" fmla="*/ 179 f112 1"/>
                <a:gd name="f121" fmla="*/ 7 f113 1"/>
                <a:gd name="f122" fmla="*/ 37 f112 1"/>
                <a:gd name="f123" fmla="*/ 22 f113 1"/>
                <a:gd name="f124" fmla="*/ 4 f112 1"/>
                <a:gd name="f125" fmla="*/ 48 f113 1"/>
                <a:gd name="f126" fmla="*/ 30 f112 1"/>
                <a:gd name="f127" fmla="*/ 64 f113 1"/>
                <a:gd name="f128" fmla="*/ 229 f112 1"/>
                <a:gd name="f129" fmla="*/ 97 f113 1"/>
                <a:gd name="f130" fmla="*/ 263 f112 1"/>
                <a:gd name="f131" fmla="*/ 196 f113 1"/>
                <a:gd name="f132" fmla="*/ 219 f113 1"/>
                <a:gd name="f133" fmla="*/ 291 f112 1"/>
                <a:gd name="f134" fmla="*/ 211 f113 1"/>
                <a:gd name="f135" fmla="*/ 395 f112 1"/>
                <a:gd name="f136" fmla="*/ 193 f113 1"/>
                <a:gd name="f137" fmla="*/ 422 f112 1"/>
                <a:gd name="f138" fmla="*/ 172 f113 1"/>
                <a:gd name="f139" fmla="*/ 398 f112 1"/>
                <a:gd name="f140" fmla="*/ 150 f113 1"/>
                <a:gd name="f141" fmla="*/ 381 f112 1"/>
                <a:gd name="f142" fmla="*/ 89 f113 1"/>
                <a:gd name="f143" fmla="*/ 47 f113 1"/>
                <a:gd name="f144" fmla="*/ 408 f112 1"/>
                <a:gd name="f145" fmla="*/ 19 f113 1"/>
                <a:gd name="f146" fmla="*/ 114 f113 1"/>
                <a:gd name="f147" fmla="*/ 355 f112 1"/>
                <a:gd name="f148" fmla="*/ 149 f113 1"/>
                <a:gd name="f149" fmla="*/ 330 f112 1"/>
                <a:gd name="f150" fmla="*/ 148 f113 1"/>
                <a:gd name="f151" fmla="*/ 305 f112 1"/>
                <a:gd name="f152" fmla="*/ 81 f113 1"/>
                <a:gd name="f153" fmla="*/ 58 f113 1"/>
                <a:gd name="f154" fmla="*/ 331 f112 1"/>
                <a:gd name="f155" fmla="*/ 82 f113 1"/>
                <a:gd name="f156" fmla="+- f114 0 f1"/>
                <a:gd name="f157" fmla="*/ f117 1 225"/>
                <a:gd name="f158" fmla="*/ f118 1 424"/>
                <a:gd name="f159" fmla="*/ f119 1 225"/>
                <a:gd name="f160" fmla="*/ f120 1 424"/>
                <a:gd name="f161" fmla="*/ f121 1 225"/>
                <a:gd name="f162" fmla="*/ f122 1 424"/>
                <a:gd name="f163" fmla="*/ f123 1 225"/>
                <a:gd name="f164" fmla="*/ f124 1 424"/>
                <a:gd name="f165" fmla="*/ f125 1 225"/>
                <a:gd name="f166" fmla="*/ f126 1 424"/>
                <a:gd name="f167" fmla="*/ f127 1 225"/>
                <a:gd name="f168" fmla="*/ f128 1 424"/>
                <a:gd name="f169" fmla="*/ f129 1 225"/>
                <a:gd name="f170" fmla="*/ f130 1 424"/>
                <a:gd name="f171" fmla="*/ f131 1 225"/>
                <a:gd name="f172" fmla="*/ f132 1 225"/>
                <a:gd name="f173" fmla="*/ f133 1 424"/>
                <a:gd name="f174" fmla="*/ f134 1 225"/>
                <a:gd name="f175" fmla="*/ f135 1 424"/>
                <a:gd name="f176" fmla="*/ f136 1 225"/>
                <a:gd name="f177" fmla="*/ f137 1 424"/>
                <a:gd name="f178" fmla="*/ f138 1 225"/>
                <a:gd name="f179" fmla="*/ f139 1 424"/>
                <a:gd name="f180" fmla="*/ f140 1 225"/>
                <a:gd name="f181" fmla="*/ f141 1 424"/>
                <a:gd name="f182" fmla="*/ f142 1 225"/>
                <a:gd name="f183" fmla="*/ f143 1 225"/>
                <a:gd name="f184" fmla="*/ f144 1 424"/>
                <a:gd name="f185" fmla="*/ f145 1 225"/>
                <a:gd name="f186" fmla="*/ f146 1 225"/>
                <a:gd name="f187" fmla="*/ f147 1 424"/>
                <a:gd name="f188" fmla="*/ f148 1 225"/>
                <a:gd name="f189" fmla="*/ f149 1 424"/>
                <a:gd name="f190" fmla="*/ f150 1 225"/>
                <a:gd name="f191" fmla="*/ f151 1 424"/>
                <a:gd name="f192" fmla="*/ f152 1 225"/>
                <a:gd name="f193" fmla="*/ f153 1 225"/>
                <a:gd name="f194" fmla="*/ f154 1 424"/>
                <a:gd name="f195" fmla="*/ f155 1 225"/>
                <a:gd name="f196" fmla="*/ 0 1 f115"/>
                <a:gd name="f197" fmla="*/ f109 1 f115"/>
                <a:gd name="f198" fmla="*/ 0 1 f116"/>
                <a:gd name="f199" fmla="*/ f110 1 f116"/>
                <a:gd name="f200" fmla="*/ f157 1 f115"/>
                <a:gd name="f201" fmla="*/ f158 1 f116"/>
                <a:gd name="f202" fmla="*/ f159 1 f115"/>
                <a:gd name="f203" fmla="*/ f160 1 f116"/>
                <a:gd name="f204" fmla="*/ f161 1 f115"/>
                <a:gd name="f205" fmla="*/ f162 1 f116"/>
                <a:gd name="f206" fmla="*/ f163 1 f115"/>
                <a:gd name="f207" fmla="*/ f164 1 f116"/>
                <a:gd name="f208" fmla="*/ f165 1 f115"/>
                <a:gd name="f209" fmla="*/ f166 1 f116"/>
                <a:gd name="f210" fmla="*/ f167 1 f115"/>
                <a:gd name="f211" fmla="*/ f168 1 f116"/>
                <a:gd name="f212" fmla="*/ f169 1 f115"/>
                <a:gd name="f213" fmla="*/ f170 1 f116"/>
                <a:gd name="f214" fmla="*/ f171 1 f115"/>
                <a:gd name="f215" fmla="*/ f172 1 f115"/>
                <a:gd name="f216" fmla="*/ f173 1 f116"/>
                <a:gd name="f217" fmla="*/ f174 1 f115"/>
                <a:gd name="f218" fmla="*/ f175 1 f116"/>
                <a:gd name="f219" fmla="*/ f176 1 f115"/>
                <a:gd name="f220" fmla="*/ f177 1 f116"/>
                <a:gd name="f221" fmla="*/ f178 1 f115"/>
                <a:gd name="f222" fmla="*/ f179 1 f116"/>
                <a:gd name="f223" fmla="*/ f180 1 f115"/>
                <a:gd name="f224" fmla="*/ f181 1 f116"/>
                <a:gd name="f225" fmla="*/ f182 1 f115"/>
                <a:gd name="f226" fmla="*/ f183 1 f115"/>
                <a:gd name="f227" fmla="*/ f184 1 f116"/>
                <a:gd name="f228" fmla="*/ f185 1 f115"/>
                <a:gd name="f229" fmla="*/ f186 1 f115"/>
                <a:gd name="f230" fmla="*/ f187 1 f116"/>
                <a:gd name="f231" fmla="*/ f188 1 f115"/>
                <a:gd name="f232" fmla="*/ f189 1 f116"/>
                <a:gd name="f233" fmla="*/ f190 1 f115"/>
                <a:gd name="f234" fmla="*/ f191 1 f116"/>
                <a:gd name="f235" fmla="*/ f192 1 f115"/>
                <a:gd name="f236" fmla="*/ f193 1 f115"/>
                <a:gd name="f237" fmla="*/ f194 1 f116"/>
                <a:gd name="f238" fmla="*/ f195 1 f115"/>
                <a:gd name="f239" fmla="*/ f196 f106 1"/>
                <a:gd name="f240" fmla="*/ f197 f106 1"/>
                <a:gd name="f241" fmla="*/ f199 f107 1"/>
                <a:gd name="f242" fmla="*/ f198 f107 1"/>
                <a:gd name="f243" fmla="*/ f200 f106 1"/>
                <a:gd name="f244" fmla="*/ f201 f107 1"/>
                <a:gd name="f245" fmla="*/ f202 f106 1"/>
                <a:gd name="f246" fmla="*/ f203 f107 1"/>
                <a:gd name="f247" fmla="*/ f204 f106 1"/>
                <a:gd name="f248" fmla="*/ f205 f107 1"/>
                <a:gd name="f249" fmla="*/ f206 f106 1"/>
                <a:gd name="f250" fmla="*/ f207 f107 1"/>
                <a:gd name="f251" fmla="*/ f208 f106 1"/>
                <a:gd name="f252" fmla="*/ f209 f107 1"/>
                <a:gd name="f253" fmla="*/ f210 f106 1"/>
                <a:gd name="f254" fmla="*/ f211 f107 1"/>
                <a:gd name="f255" fmla="*/ f212 f106 1"/>
                <a:gd name="f256" fmla="*/ f213 f107 1"/>
                <a:gd name="f257" fmla="*/ f214 f106 1"/>
                <a:gd name="f258" fmla="*/ f215 f106 1"/>
                <a:gd name="f259" fmla="*/ f216 f107 1"/>
                <a:gd name="f260" fmla="*/ f217 f106 1"/>
                <a:gd name="f261" fmla="*/ f218 f107 1"/>
                <a:gd name="f262" fmla="*/ f219 f106 1"/>
                <a:gd name="f263" fmla="*/ f220 f107 1"/>
                <a:gd name="f264" fmla="*/ f221 f106 1"/>
                <a:gd name="f265" fmla="*/ f222 f107 1"/>
                <a:gd name="f266" fmla="*/ f223 f106 1"/>
                <a:gd name="f267" fmla="*/ f224 f107 1"/>
                <a:gd name="f268" fmla="*/ f225 f106 1"/>
                <a:gd name="f269" fmla="*/ f226 f106 1"/>
                <a:gd name="f270" fmla="*/ f227 f107 1"/>
                <a:gd name="f271" fmla="*/ f228 f106 1"/>
                <a:gd name="f272" fmla="*/ f229 f106 1"/>
                <a:gd name="f273" fmla="*/ f230 f107 1"/>
                <a:gd name="f274" fmla="*/ f231 f106 1"/>
                <a:gd name="f275" fmla="*/ f232 f107 1"/>
                <a:gd name="f276" fmla="*/ f233 f106 1"/>
                <a:gd name="f277" fmla="*/ f234 f107 1"/>
                <a:gd name="f278" fmla="*/ f235 f106 1"/>
                <a:gd name="f279" fmla="*/ f236 f106 1"/>
                <a:gd name="f280" fmla="*/ f237 f107 1"/>
                <a:gd name="f281" fmla="*/ f238 f106 1"/>
              </a:gdLst>
              <a:ahLst/>
              <a:cxnLst>
                <a:cxn ang="3cd4">
                  <a:pos x="hc" y="t"/>
                </a:cxn>
                <a:cxn ang="0">
                  <a:pos x="r" y="vc"/>
                </a:cxn>
                <a:cxn ang="cd4">
                  <a:pos x="hc" y="b"/>
                </a:cxn>
                <a:cxn ang="cd2">
                  <a:pos x="l" y="vc"/>
                </a:cxn>
                <a:cxn ang="f156">
                  <a:pos x="f243" y="f244"/>
                </a:cxn>
                <a:cxn ang="f156">
                  <a:pos x="f245" y="f246"/>
                </a:cxn>
                <a:cxn ang="f156">
                  <a:pos x="f247" y="f248"/>
                </a:cxn>
                <a:cxn ang="f156">
                  <a:pos x="f249" y="f250"/>
                </a:cxn>
                <a:cxn ang="f156">
                  <a:pos x="f251" y="f252"/>
                </a:cxn>
                <a:cxn ang="f156">
                  <a:pos x="f253" y="f254"/>
                </a:cxn>
                <a:cxn ang="f156">
                  <a:pos x="f255" y="f256"/>
                </a:cxn>
                <a:cxn ang="f156">
                  <a:pos x="f257" y="f256"/>
                </a:cxn>
                <a:cxn ang="f156">
                  <a:pos x="f258" y="f259"/>
                </a:cxn>
                <a:cxn ang="f156">
                  <a:pos x="f260" y="f261"/>
                </a:cxn>
                <a:cxn ang="f156">
                  <a:pos x="f262" y="f263"/>
                </a:cxn>
                <a:cxn ang="f156">
                  <a:pos x="f264" y="f265"/>
                </a:cxn>
                <a:cxn ang="f156">
                  <a:pos x="f266" y="f267"/>
                </a:cxn>
                <a:cxn ang="f156">
                  <a:pos x="f268" y="f267"/>
                </a:cxn>
                <a:cxn ang="f156">
                  <a:pos x="f269" y="f270"/>
                </a:cxn>
                <a:cxn ang="f156">
                  <a:pos x="f271" y="f263"/>
                </a:cxn>
                <a:cxn ang="f156">
                  <a:pos x="f243" y="f244"/>
                </a:cxn>
                <a:cxn ang="f156">
                  <a:pos x="f272" y="f273"/>
                </a:cxn>
                <a:cxn ang="f156">
                  <a:pos x="f274" y="f273"/>
                </a:cxn>
                <a:cxn ang="f156">
                  <a:pos x="f264" y="f275"/>
                </a:cxn>
                <a:cxn ang="f156">
                  <a:pos x="f276" y="f277"/>
                </a:cxn>
                <a:cxn ang="f156">
                  <a:pos x="f278" y="f277"/>
                </a:cxn>
                <a:cxn ang="f156">
                  <a:pos x="f279" y="f280"/>
                </a:cxn>
                <a:cxn ang="f156">
                  <a:pos x="f281" y="f273"/>
                </a:cxn>
                <a:cxn ang="f156">
                  <a:pos x="f272" y="f273"/>
                </a:cxn>
              </a:cxnLst>
              <a:rect l="f239" t="f242" r="f240" b="f241"/>
              <a:pathLst>
                <a:path w="225" h="424">
                  <a:moveTo>
                    <a:pt x="f9" y="f10"/>
                  </a:moveTo>
                  <a:cubicBezTo>
                    <a:pt x="f11" y="f12"/>
                    <a:pt x="f13" y="f14"/>
                    <a:pt x="f11" y="f15"/>
                  </a:cubicBezTo>
                  <a:cubicBezTo>
                    <a:pt x="f16" y="f17"/>
                    <a:pt x="f18" y="f19"/>
                    <a:pt x="f20" y="f21"/>
                  </a:cubicBezTo>
                  <a:cubicBezTo>
                    <a:pt x="f22" y="f13"/>
                    <a:pt x="f6" y="f9"/>
                    <a:pt x="f13" y="f23"/>
                  </a:cubicBezTo>
                  <a:cubicBezTo>
                    <a:pt x="f24" y="f6"/>
                    <a:pt x="f25" y="f26"/>
                    <a:pt x="f27" y="f28"/>
                  </a:cubicBezTo>
                  <a:cubicBezTo>
                    <a:pt x="f29" y="f30"/>
                    <a:pt x="f31" y="f32"/>
                    <a:pt x="f33" y="f34"/>
                  </a:cubicBezTo>
                  <a:cubicBezTo>
                    <a:pt x="f35" y="f36"/>
                    <a:pt x="f37" y="f38"/>
                    <a:pt x="f39" y="f40"/>
                  </a:cubicBezTo>
                  <a:cubicBezTo>
                    <a:pt x="f41" y="f42"/>
                    <a:pt x="f43" y="f40"/>
                    <a:pt x="f44" y="f40"/>
                  </a:cubicBezTo>
                  <a:cubicBezTo>
                    <a:pt x="f45" y="f40"/>
                    <a:pt x="f7" y="f46"/>
                    <a:pt x="f47" y="f48"/>
                  </a:cubicBezTo>
                  <a:cubicBezTo>
                    <a:pt x="f49" y="f50"/>
                    <a:pt x="f51" y="f2"/>
                    <a:pt x="f52" y="f53"/>
                  </a:cubicBezTo>
                  <a:cubicBezTo>
                    <a:pt x="f54" y="f55"/>
                    <a:pt x="f56" y="f57"/>
                    <a:pt x="f58" y="f59"/>
                  </a:cubicBezTo>
                  <a:cubicBezTo>
                    <a:pt x="f60" y="f61"/>
                    <a:pt x="f62" y="f63"/>
                    <a:pt x="f62" y="f64"/>
                  </a:cubicBezTo>
                  <a:cubicBezTo>
                    <a:pt x="f62" y="f65"/>
                    <a:pt x="f32" y="f66"/>
                    <a:pt x="f67" y="f66"/>
                  </a:cubicBezTo>
                  <a:cubicBezTo>
                    <a:pt x="f41" y="f66"/>
                    <a:pt x="f68" y="f69"/>
                    <a:pt x="f70" y="f66"/>
                  </a:cubicBezTo>
                  <a:cubicBezTo>
                    <a:pt x="f71" y="f72"/>
                    <a:pt x="f73" y="f69"/>
                    <a:pt x="f74" y="f75"/>
                  </a:cubicBezTo>
                  <a:cubicBezTo>
                    <a:pt x="f25" y="f8"/>
                    <a:pt x="f76" y="f61"/>
                    <a:pt x="f77" y="f59"/>
                  </a:cubicBezTo>
                  <a:cubicBezTo>
                    <a:pt x="f23" y="f78"/>
                    <a:pt x="f79" y="f75"/>
                    <a:pt x="f9" y="f10"/>
                  </a:cubicBezTo>
                  <a:close/>
                  <a:moveTo>
                    <a:pt x="f80" y="f81"/>
                  </a:moveTo>
                  <a:cubicBezTo>
                    <a:pt x="f82" y="f81"/>
                    <a:pt x="f83" y="f84"/>
                    <a:pt x="f85" y="f81"/>
                  </a:cubicBezTo>
                  <a:cubicBezTo>
                    <a:pt x="f86" y="f87"/>
                    <a:pt x="f62" y="f88"/>
                    <a:pt x="f62" y="f89"/>
                  </a:cubicBezTo>
                  <a:cubicBezTo>
                    <a:pt x="f62" y="f90"/>
                    <a:pt x="f91" y="f92"/>
                    <a:pt x="f93" y="f92"/>
                  </a:cubicBezTo>
                  <a:cubicBezTo>
                    <a:pt x="f82" y="f94"/>
                    <a:pt x="f95" y="f94"/>
                    <a:pt x="f96" y="f92"/>
                  </a:cubicBezTo>
                  <a:cubicBezTo>
                    <a:pt x="f35" y="f92"/>
                    <a:pt x="f97" y="f98"/>
                    <a:pt x="f29" y="f99"/>
                  </a:cubicBezTo>
                  <a:cubicBezTo>
                    <a:pt x="f29" y="f100"/>
                    <a:pt x="f101" y="f87"/>
                    <a:pt x="f102" y="f81"/>
                  </a:cubicBezTo>
                  <a:cubicBezTo>
                    <a:pt x="f103" y="f84"/>
                    <a:pt x="f104" y="f81"/>
                    <a:pt x="f80" y="f81"/>
                  </a:cubicBezTo>
                  <a:close/>
                </a:path>
              </a:pathLst>
            </a:custGeom>
            <a:solidFill>
              <a:srgbClr val="FFFFFF"/>
            </a:solidFill>
            <a:ln w="9528" cap="flat">
              <a:solidFill>
                <a:srgbClr val="002060"/>
              </a:solid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8" name="Freeform 7">
              <a:extLst>
                <a:ext uri="{FF2B5EF4-FFF2-40B4-BE49-F238E27FC236}">
                  <a16:creationId xmlns:a16="http://schemas.microsoft.com/office/drawing/2014/main" id="{8C24057E-6829-4FEA-87D2-950E1F188E2A}"/>
                </a:ext>
              </a:extLst>
            </p:cNvPr>
            <p:cNvSpPr/>
            <p:nvPr/>
          </p:nvSpPr>
          <p:spPr>
            <a:xfrm>
              <a:off x="7134221" y="2489051"/>
              <a:ext cx="500990" cy="491874"/>
            </a:xfrm>
            <a:custGeom>
              <a:avLst/>
              <a:gdLst>
                <a:gd name="f0" fmla="val 10800000"/>
                <a:gd name="f1" fmla="val 5400000"/>
                <a:gd name="f2" fmla="val 180"/>
                <a:gd name="f3" fmla="val w"/>
                <a:gd name="f4" fmla="val h"/>
                <a:gd name="f5" fmla="val 0"/>
                <a:gd name="f6" fmla="val 147"/>
                <a:gd name="f7" fmla="val 144"/>
                <a:gd name="f8" fmla="val 72"/>
                <a:gd name="f9" fmla="val 33"/>
                <a:gd name="f10" fmla="val 109"/>
                <a:gd name="f11" fmla="val 1"/>
                <a:gd name="f12" fmla="val 70"/>
                <a:gd name="f13" fmla="val 2"/>
                <a:gd name="f14" fmla="val 31"/>
                <a:gd name="f15" fmla="val 35"/>
                <a:gd name="f16" fmla="val 76"/>
                <a:gd name="f17" fmla="val 115"/>
                <a:gd name="f18" fmla="val 71"/>
                <a:gd name="f19" fmla="val 111"/>
                <a:gd name="f20" fmla="val 113"/>
                <a:gd name="f21" fmla="+- 0 0 -90"/>
                <a:gd name="f22" fmla="*/ f3 1 147"/>
                <a:gd name="f23" fmla="*/ f4 1 144"/>
                <a:gd name="f24" fmla="val f5"/>
                <a:gd name="f25" fmla="val f6"/>
                <a:gd name="f26" fmla="val f7"/>
                <a:gd name="f27" fmla="*/ f21 f0 1"/>
                <a:gd name="f28" fmla="+- f26 0 f24"/>
                <a:gd name="f29" fmla="+- f25 0 f24"/>
                <a:gd name="f30" fmla="*/ f27 1 f2"/>
                <a:gd name="f31" fmla="*/ f29 1 147"/>
                <a:gd name="f32" fmla="*/ f28 1 144"/>
                <a:gd name="f33" fmla="*/ 72 f29 1"/>
                <a:gd name="f34" fmla="*/ 144 f28 1"/>
                <a:gd name="f35" fmla="*/ 1 f29 1"/>
                <a:gd name="f36" fmla="*/ 70 f28 1"/>
                <a:gd name="f37" fmla="*/ 76 f29 1"/>
                <a:gd name="f38" fmla="*/ 1 f28 1"/>
                <a:gd name="f39" fmla="*/ 147 f29 1"/>
                <a:gd name="f40" fmla="*/ 71 f28 1"/>
                <a:gd name="f41" fmla="+- f30 0 f1"/>
                <a:gd name="f42" fmla="*/ f33 1 147"/>
                <a:gd name="f43" fmla="*/ f34 1 144"/>
                <a:gd name="f44" fmla="*/ f35 1 147"/>
                <a:gd name="f45" fmla="*/ f36 1 144"/>
                <a:gd name="f46" fmla="*/ f37 1 147"/>
                <a:gd name="f47" fmla="*/ f38 1 144"/>
                <a:gd name="f48" fmla="*/ f39 1 147"/>
                <a:gd name="f49" fmla="*/ f40 1 144"/>
                <a:gd name="f50" fmla="*/ 0 1 f31"/>
                <a:gd name="f51" fmla="*/ f25 1 f31"/>
                <a:gd name="f52" fmla="*/ 0 1 f32"/>
                <a:gd name="f53" fmla="*/ f26 1 f32"/>
                <a:gd name="f54" fmla="*/ f42 1 f31"/>
                <a:gd name="f55" fmla="*/ f43 1 f32"/>
                <a:gd name="f56" fmla="*/ f44 1 f31"/>
                <a:gd name="f57" fmla="*/ f45 1 f32"/>
                <a:gd name="f58" fmla="*/ f46 1 f31"/>
                <a:gd name="f59" fmla="*/ f47 1 f32"/>
                <a:gd name="f60" fmla="*/ f48 1 f31"/>
                <a:gd name="f61" fmla="*/ f49 1 f32"/>
                <a:gd name="f62" fmla="*/ f50 f22 1"/>
                <a:gd name="f63" fmla="*/ f51 f22 1"/>
                <a:gd name="f64" fmla="*/ f53 f23 1"/>
                <a:gd name="f65" fmla="*/ f52 f23 1"/>
                <a:gd name="f66" fmla="*/ f54 f22 1"/>
                <a:gd name="f67" fmla="*/ f55 f23 1"/>
                <a:gd name="f68" fmla="*/ f56 f22 1"/>
                <a:gd name="f69" fmla="*/ f57 f23 1"/>
                <a:gd name="f70" fmla="*/ f58 f22 1"/>
                <a:gd name="f71" fmla="*/ f59 f23 1"/>
                <a:gd name="f72" fmla="*/ f60 f22 1"/>
                <a:gd name="f73" fmla="*/ f61 f23 1"/>
              </a:gdLst>
              <a:ahLst/>
              <a:cxnLst>
                <a:cxn ang="3cd4">
                  <a:pos x="hc" y="t"/>
                </a:cxn>
                <a:cxn ang="0">
                  <a:pos x="r" y="vc"/>
                </a:cxn>
                <a:cxn ang="cd4">
                  <a:pos x="hc" y="b"/>
                </a:cxn>
                <a:cxn ang="cd2">
                  <a:pos x="l" y="vc"/>
                </a:cxn>
                <a:cxn ang="f41">
                  <a:pos x="f66" y="f67"/>
                </a:cxn>
                <a:cxn ang="f41">
                  <a:pos x="f68" y="f69"/>
                </a:cxn>
                <a:cxn ang="f41">
                  <a:pos x="f70" y="f71"/>
                </a:cxn>
                <a:cxn ang="f41">
                  <a:pos x="f72" y="f73"/>
                </a:cxn>
                <a:cxn ang="f41">
                  <a:pos x="f66" y="f67"/>
                </a:cxn>
              </a:cxnLst>
              <a:rect l="f62" t="f65" r="f63" b="f64"/>
              <a:pathLst>
                <a:path w="147" h="144">
                  <a:moveTo>
                    <a:pt x="f8" y="f7"/>
                  </a:moveTo>
                  <a:cubicBezTo>
                    <a:pt x="f9" y="f7"/>
                    <a:pt x="f5" y="f10"/>
                    <a:pt x="f11" y="f12"/>
                  </a:cubicBezTo>
                  <a:cubicBezTo>
                    <a:pt x="f13" y="f14"/>
                    <a:pt x="f15" y="f5"/>
                    <a:pt x="f16" y="f11"/>
                  </a:cubicBezTo>
                  <a:cubicBezTo>
                    <a:pt x="f17" y="f11"/>
                    <a:pt x="f6" y="f9"/>
                    <a:pt x="f6" y="f18"/>
                  </a:cubicBezTo>
                  <a:cubicBezTo>
                    <a:pt x="f6" y="f19"/>
                    <a:pt x="f20" y="f7"/>
                    <a:pt x="f8" y="f7"/>
                  </a:cubicBezTo>
                  <a:close/>
                </a:path>
              </a:pathLst>
            </a:custGeom>
            <a:solidFill>
              <a:srgbClr val="FFFFFF"/>
            </a:solidFill>
            <a:ln w="9528" cap="flat">
              <a:solidFill>
                <a:srgbClr val="002060"/>
              </a:solid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9" name="Freeform 8">
              <a:extLst>
                <a:ext uri="{FF2B5EF4-FFF2-40B4-BE49-F238E27FC236}">
                  <a16:creationId xmlns:a16="http://schemas.microsoft.com/office/drawing/2014/main" id="{BB21468C-D38D-4C7B-8A50-48DEB68E6DBF}"/>
                </a:ext>
              </a:extLst>
            </p:cNvPr>
            <p:cNvSpPr/>
            <p:nvPr/>
          </p:nvSpPr>
          <p:spPr>
            <a:xfrm>
              <a:off x="8294083" y="3050758"/>
              <a:ext cx="294519" cy="576894"/>
            </a:xfrm>
            <a:custGeom>
              <a:avLst/>
              <a:gdLst>
                <a:gd name="f0" fmla="val 10800000"/>
                <a:gd name="f1" fmla="val 5400000"/>
                <a:gd name="f2" fmla="val 180"/>
                <a:gd name="f3" fmla="val w"/>
                <a:gd name="f4" fmla="val h"/>
                <a:gd name="f5" fmla="val 0"/>
                <a:gd name="f6" fmla="val 86"/>
                <a:gd name="f7" fmla="val 169"/>
                <a:gd name="f8" fmla="val 50"/>
                <a:gd name="f9" fmla="val 166"/>
                <a:gd name="f10" fmla="val 33"/>
                <a:gd name="f11" fmla="val 167"/>
                <a:gd name="f12" fmla="val 23"/>
                <a:gd name="f13" fmla="val 162"/>
                <a:gd name="f14" fmla="val 22"/>
                <a:gd name="f15" fmla="val 146"/>
                <a:gd name="f16" fmla="val 18"/>
                <a:gd name="f17" fmla="val 119"/>
                <a:gd name="f18" fmla="val 14"/>
                <a:gd name="f19" fmla="val 92"/>
                <a:gd name="f20" fmla="val 11"/>
                <a:gd name="f21" fmla="val 65"/>
                <a:gd name="f22" fmla="val 10"/>
                <a:gd name="f23" fmla="val 62"/>
                <a:gd name="f24" fmla="val 55"/>
                <a:gd name="f25" fmla="val 12"/>
                <a:gd name="f26" fmla="val 54"/>
                <a:gd name="f27" fmla="val 45"/>
                <a:gd name="f28" fmla="val 36"/>
                <a:gd name="f29" fmla="val 26"/>
                <a:gd name="f30" fmla="val 7"/>
                <a:gd name="f31" fmla="val 3"/>
                <a:gd name="f32" fmla="val 5"/>
                <a:gd name="f33" fmla="val 2"/>
                <a:gd name="f34" fmla="val 8"/>
                <a:gd name="f35" fmla="val 13"/>
                <a:gd name="f36" fmla="val 16"/>
                <a:gd name="f37" fmla="val 24"/>
                <a:gd name="f38" fmla="val 38"/>
                <a:gd name="f39" fmla="val 20"/>
                <a:gd name="f40" fmla="val 48"/>
                <a:gd name="f41" fmla="val 35"/>
                <a:gd name="f42" fmla="val 49"/>
                <a:gd name="f43" fmla="val 77"/>
                <a:gd name="f44" fmla="val 59"/>
                <a:gd name="f45" fmla="val 85"/>
                <a:gd name="f46" fmla="val 68"/>
                <a:gd name="f47" fmla="val 81"/>
                <a:gd name="f48" fmla="val 93"/>
                <a:gd name="f49" fmla="val 78"/>
                <a:gd name="f50" fmla="val 118"/>
                <a:gd name="f51" fmla="val 74"/>
                <a:gd name="f52" fmla="val 142"/>
                <a:gd name="f53" fmla="val 72"/>
                <a:gd name="f54" fmla="val 157"/>
                <a:gd name="f55" fmla="val 66"/>
                <a:gd name="f56" fmla="+- 0 0 -90"/>
                <a:gd name="f57" fmla="*/ f3 1 86"/>
                <a:gd name="f58" fmla="*/ f4 1 169"/>
                <a:gd name="f59" fmla="val f5"/>
                <a:gd name="f60" fmla="val f6"/>
                <a:gd name="f61" fmla="val f7"/>
                <a:gd name="f62" fmla="*/ f56 f0 1"/>
                <a:gd name="f63" fmla="+- f61 0 f59"/>
                <a:gd name="f64" fmla="+- f60 0 f59"/>
                <a:gd name="f65" fmla="*/ f62 1 f2"/>
                <a:gd name="f66" fmla="*/ f64 1 86"/>
                <a:gd name="f67" fmla="*/ f63 1 169"/>
                <a:gd name="f68" fmla="*/ 50 f64 1"/>
                <a:gd name="f69" fmla="*/ 166 f63 1"/>
                <a:gd name="f70" fmla="*/ 22 f64 1"/>
                <a:gd name="f71" fmla="*/ 146 f63 1"/>
                <a:gd name="f72" fmla="*/ 11 f64 1"/>
                <a:gd name="f73" fmla="*/ 65 f63 1"/>
                <a:gd name="f74" fmla="*/ 12 f64 1"/>
                <a:gd name="f75" fmla="*/ 54 f63 1"/>
                <a:gd name="f76" fmla="*/ 7 f64 1"/>
                <a:gd name="f77" fmla="*/ 14 f63 1"/>
                <a:gd name="f78" fmla="*/ 5 f64 1"/>
                <a:gd name="f79" fmla="*/ 2 f63 1"/>
                <a:gd name="f80" fmla="*/ 16 f64 1"/>
                <a:gd name="f81" fmla="*/ 38 f64 1"/>
                <a:gd name="f82" fmla="*/ 20 f63 1"/>
                <a:gd name="f83" fmla="*/ 77 f64 1"/>
                <a:gd name="f84" fmla="*/ 49 f63 1"/>
                <a:gd name="f85" fmla="*/ 85 f64 1"/>
                <a:gd name="f86" fmla="*/ 68 f63 1"/>
                <a:gd name="f87" fmla="*/ 74 f64 1"/>
                <a:gd name="f88" fmla="*/ 142 f63 1"/>
                <a:gd name="f89" fmla="+- f65 0 f1"/>
                <a:gd name="f90" fmla="*/ f68 1 86"/>
                <a:gd name="f91" fmla="*/ f69 1 169"/>
                <a:gd name="f92" fmla="*/ f70 1 86"/>
                <a:gd name="f93" fmla="*/ f71 1 169"/>
                <a:gd name="f94" fmla="*/ f72 1 86"/>
                <a:gd name="f95" fmla="*/ f73 1 169"/>
                <a:gd name="f96" fmla="*/ f74 1 86"/>
                <a:gd name="f97" fmla="*/ f75 1 169"/>
                <a:gd name="f98" fmla="*/ f76 1 86"/>
                <a:gd name="f99" fmla="*/ f77 1 169"/>
                <a:gd name="f100" fmla="*/ f78 1 86"/>
                <a:gd name="f101" fmla="*/ f79 1 169"/>
                <a:gd name="f102" fmla="*/ f80 1 86"/>
                <a:gd name="f103" fmla="*/ f81 1 86"/>
                <a:gd name="f104" fmla="*/ f82 1 169"/>
                <a:gd name="f105" fmla="*/ f83 1 86"/>
                <a:gd name="f106" fmla="*/ f84 1 169"/>
                <a:gd name="f107" fmla="*/ f85 1 86"/>
                <a:gd name="f108" fmla="*/ f86 1 169"/>
                <a:gd name="f109" fmla="*/ f87 1 86"/>
                <a:gd name="f110" fmla="*/ f88 1 169"/>
                <a:gd name="f111" fmla="*/ 0 1 f66"/>
                <a:gd name="f112" fmla="*/ f60 1 f66"/>
                <a:gd name="f113" fmla="*/ 0 1 f67"/>
                <a:gd name="f114" fmla="*/ f61 1 f67"/>
                <a:gd name="f115" fmla="*/ f90 1 f66"/>
                <a:gd name="f116" fmla="*/ f91 1 f67"/>
                <a:gd name="f117" fmla="*/ f92 1 f66"/>
                <a:gd name="f118" fmla="*/ f93 1 f67"/>
                <a:gd name="f119" fmla="*/ f94 1 f66"/>
                <a:gd name="f120" fmla="*/ f95 1 f67"/>
                <a:gd name="f121" fmla="*/ f96 1 f66"/>
                <a:gd name="f122" fmla="*/ f97 1 f67"/>
                <a:gd name="f123" fmla="*/ f98 1 f66"/>
                <a:gd name="f124" fmla="*/ f99 1 f67"/>
                <a:gd name="f125" fmla="*/ f100 1 f66"/>
                <a:gd name="f126" fmla="*/ f101 1 f67"/>
                <a:gd name="f127" fmla="*/ f102 1 f66"/>
                <a:gd name="f128" fmla="*/ f103 1 f66"/>
                <a:gd name="f129" fmla="*/ f104 1 f67"/>
                <a:gd name="f130" fmla="*/ f105 1 f66"/>
                <a:gd name="f131" fmla="*/ f106 1 f67"/>
                <a:gd name="f132" fmla="*/ f107 1 f66"/>
                <a:gd name="f133" fmla="*/ f108 1 f67"/>
                <a:gd name="f134" fmla="*/ f109 1 f66"/>
                <a:gd name="f135" fmla="*/ f110 1 f67"/>
                <a:gd name="f136" fmla="*/ f111 f57 1"/>
                <a:gd name="f137" fmla="*/ f112 f57 1"/>
                <a:gd name="f138" fmla="*/ f114 f58 1"/>
                <a:gd name="f139" fmla="*/ f113 f58 1"/>
                <a:gd name="f140" fmla="*/ f115 f57 1"/>
                <a:gd name="f141" fmla="*/ f116 f58 1"/>
                <a:gd name="f142" fmla="*/ f117 f57 1"/>
                <a:gd name="f143" fmla="*/ f118 f58 1"/>
                <a:gd name="f144" fmla="*/ f119 f57 1"/>
                <a:gd name="f145" fmla="*/ f120 f58 1"/>
                <a:gd name="f146" fmla="*/ f121 f57 1"/>
                <a:gd name="f147" fmla="*/ f122 f58 1"/>
                <a:gd name="f148" fmla="*/ f123 f57 1"/>
                <a:gd name="f149" fmla="*/ f124 f58 1"/>
                <a:gd name="f150" fmla="*/ f125 f57 1"/>
                <a:gd name="f151" fmla="*/ f126 f58 1"/>
                <a:gd name="f152" fmla="*/ f127 f57 1"/>
                <a:gd name="f153" fmla="*/ f128 f57 1"/>
                <a:gd name="f154" fmla="*/ f129 f58 1"/>
                <a:gd name="f155" fmla="*/ f130 f57 1"/>
                <a:gd name="f156" fmla="*/ f131 f58 1"/>
                <a:gd name="f157" fmla="*/ f132 f57 1"/>
                <a:gd name="f158" fmla="*/ f133 f58 1"/>
                <a:gd name="f159" fmla="*/ f134 f57 1"/>
                <a:gd name="f160" fmla="*/ f135 f58 1"/>
              </a:gdLst>
              <a:ahLst/>
              <a:cxnLst>
                <a:cxn ang="3cd4">
                  <a:pos x="hc" y="t"/>
                </a:cxn>
                <a:cxn ang="0">
                  <a:pos x="r" y="vc"/>
                </a:cxn>
                <a:cxn ang="cd4">
                  <a:pos x="hc" y="b"/>
                </a:cxn>
                <a:cxn ang="cd2">
                  <a:pos x="l" y="vc"/>
                </a:cxn>
                <a:cxn ang="f89">
                  <a:pos x="f140" y="f141"/>
                </a:cxn>
                <a:cxn ang="f89">
                  <a:pos x="f142" y="f143"/>
                </a:cxn>
                <a:cxn ang="f89">
                  <a:pos x="f144" y="f145"/>
                </a:cxn>
                <a:cxn ang="f89">
                  <a:pos x="f146" y="f147"/>
                </a:cxn>
                <a:cxn ang="f89">
                  <a:pos x="f148" y="f149"/>
                </a:cxn>
                <a:cxn ang="f89">
                  <a:pos x="f150" y="f151"/>
                </a:cxn>
                <a:cxn ang="f89">
                  <a:pos x="f152" y="f151"/>
                </a:cxn>
                <a:cxn ang="f89">
                  <a:pos x="f153" y="f154"/>
                </a:cxn>
                <a:cxn ang="f89">
                  <a:pos x="f155" y="f156"/>
                </a:cxn>
                <a:cxn ang="f89">
                  <a:pos x="f157" y="f158"/>
                </a:cxn>
                <a:cxn ang="f89">
                  <a:pos x="f159" y="f160"/>
                </a:cxn>
                <a:cxn ang="f89">
                  <a:pos x="f140" y="f141"/>
                </a:cxn>
              </a:cxnLst>
              <a:rect l="f136" t="f139" r="f137" b="f138"/>
              <a:pathLst>
                <a:path w="86" h="169">
                  <a:moveTo>
                    <a:pt x="f8" y="f9"/>
                  </a:moveTo>
                  <a:cubicBezTo>
                    <a:pt x="f10" y="f11"/>
                    <a:pt x="f12" y="f13"/>
                    <a:pt x="f14" y="f15"/>
                  </a:cubicBezTo>
                  <a:cubicBezTo>
                    <a:pt x="f16" y="f17"/>
                    <a:pt x="f18" y="f19"/>
                    <a:pt x="f20" y="f21"/>
                  </a:cubicBezTo>
                  <a:cubicBezTo>
                    <a:pt x="f22" y="f23"/>
                    <a:pt x="f22" y="f24"/>
                    <a:pt x="f25" y="f26"/>
                  </a:cubicBezTo>
                  <a:cubicBezTo>
                    <a:pt x="f27" y="f28"/>
                    <a:pt x="f16" y="f29"/>
                    <a:pt x="f30" y="f18"/>
                  </a:cubicBezTo>
                  <a:cubicBezTo>
                    <a:pt x="f31" y="f22"/>
                    <a:pt x="f5" y="f32"/>
                    <a:pt x="f32" y="f33"/>
                  </a:cubicBezTo>
                  <a:cubicBezTo>
                    <a:pt x="f34" y="f5"/>
                    <a:pt x="f35" y="f5"/>
                    <a:pt x="f36" y="f33"/>
                  </a:cubicBezTo>
                  <a:cubicBezTo>
                    <a:pt x="f37" y="f30"/>
                    <a:pt x="f10" y="f25"/>
                    <a:pt x="f38" y="f39"/>
                  </a:cubicBezTo>
                  <a:cubicBezTo>
                    <a:pt x="f40" y="f41"/>
                    <a:pt x="f24" y="f42"/>
                    <a:pt x="f43" y="f42"/>
                  </a:cubicBezTo>
                  <a:cubicBezTo>
                    <a:pt x="f6" y="f42"/>
                    <a:pt x="f6" y="f44"/>
                    <a:pt x="f45" y="f46"/>
                  </a:cubicBezTo>
                  <a:cubicBezTo>
                    <a:pt x="f47" y="f48"/>
                    <a:pt x="f49" y="f50"/>
                    <a:pt x="f51" y="f52"/>
                  </a:cubicBezTo>
                  <a:cubicBezTo>
                    <a:pt x="f53" y="f54"/>
                    <a:pt x="f55" y="f7"/>
                    <a:pt x="f8" y="f9"/>
                  </a:cubicBezTo>
                  <a:close/>
                </a:path>
              </a:pathLst>
            </a:custGeom>
            <a:solidFill>
              <a:srgbClr val="FFFFFF"/>
            </a:solidFill>
            <a:ln w="9528" cap="flat">
              <a:solidFill>
                <a:srgbClr val="002060"/>
              </a:solid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0" name="Freeform 9">
              <a:extLst>
                <a:ext uri="{FF2B5EF4-FFF2-40B4-BE49-F238E27FC236}">
                  <a16:creationId xmlns:a16="http://schemas.microsoft.com/office/drawing/2014/main" id="{0F92B554-0436-4C4A-8584-F9D02C79BD0D}"/>
                </a:ext>
              </a:extLst>
            </p:cNvPr>
            <p:cNvSpPr/>
            <p:nvPr/>
          </p:nvSpPr>
          <p:spPr>
            <a:xfrm>
              <a:off x="7875077" y="3384752"/>
              <a:ext cx="406862" cy="245937"/>
            </a:xfrm>
            <a:custGeom>
              <a:avLst/>
              <a:gdLst>
                <a:gd name="f0" fmla="val 10800000"/>
                <a:gd name="f1" fmla="val 5400000"/>
                <a:gd name="f2" fmla="val 180"/>
                <a:gd name="f3" fmla="val w"/>
                <a:gd name="f4" fmla="val h"/>
                <a:gd name="f5" fmla="val 0"/>
                <a:gd name="f6" fmla="val 119"/>
                <a:gd name="f7" fmla="val 72"/>
                <a:gd name="f8" fmla="val 52"/>
                <a:gd name="f9" fmla="val 68"/>
                <a:gd name="f10" fmla="val 46"/>
                <a:gd name="f11" fmla="val 67"/>
                <a:gd name="f12" fmla="val 33"/>
                <a:gd name="f13" fmla="val 23"/>
                <a:gd name="f14" fmla="val 64"/>
                <a:gd name="f15" fmla="val 10"/>
                <a:gd name="f16" fmla="val 54"/>
                <a:gd name="f17" fmla="val 39"/>
                <a:gd name="f18" fmla="val 3"/>
                <a:gd name="f19" fmla="val 22"/>
                <a:gd name="f20" fmla="val 5"/>
                <a:gd name="f21" fmla="val 8"/>
                <a:gd name="f22" fmla="val 4"/>
                <a:gd name="f23" fmla="val 71"/>
                <a:gd name="f24" fmla="val 9"/>
                <a:gd name="f25" fmla="val 91"/>
                <a:gd name="f26" fmla="val 6"/>
                <a:gd name="f27" fmla="val 98"/>
                <a:gd name="f28" fmla="val 118"/>
                <a:gd name="f29" fmla="val 21"/>
                <a:gd name="f30" fmla="val 116"/>
                <a:gd name="f31" fmla="val 42"/>
                <a:gd name="f32" fmla="val 110"/>
                <a:gd name="f33" fmla="val 62"/>
                <a:gd name="f34" fmla="val 86"/>
                <a:gd name="f35" fmla="val 77"/>
                <a:gd name="f36" fmla="val 70"/>
                <a:gd name="f37" fmla="+- 0 0 -90"/>
                <a:gd name="f38" fmla="*/ f3 1 119"/>
                <a:gd name="f39" fmla="*/ f4 1 72"/>
                <a:gd name="f40" fmla="val f5"/>
                <a:gd name="f41" fmla="val f6"/>
                <a:gd name="f42" fmla="val f7"/>
                <a:gd name="f43" fmla="*/ f37 f0 1"/>
                <a:gd name="f44" fmla="+- f42 0 f40"/>
                <a:gd name="f45" fmla="+- f41 0 f40"/>
                <a:gd name="f46" fmla="*/ f43 1 f2"/>
                <a:gd name="f47" fmla="*/ f45 1 119"/>
                <a:gd name="f48" fmla="*/ f44 1 72"/>
                <a:gd name="f49" fmla="*/ 52 f45 1"/>
                <a:gd name="f50" fmla="*/ 68 f44 1"/>
                <a:gd name="f51" fmla="*/ 23 f45 1"/>
                <a:gd name="f52" fmla="*/ 64 f44 1"/>
                <a:gd name="f53" fmla="*/ 3 f45 1"/>
                <a:gd name="f54" fmla="*/ 22 f44 1"/>
                <a:gd name="f55" fmla="*/ 33 f45 1"/>
                <a:gd name="f56" fmla="*/ 8 f44 1"/>
                <a:gd name="f57" fmla="*/ 91 f45 1"/>
                <a:gd name="f58" fmla="*/ 6 f44 1"/>
                <a:gd name="f59" fmla="*/ 118 f45 1"/>
                <a:gd name="f60" fmla="*/ 21 f44 1"/>
                <a:gd name="f61" fmla="*/ 86 f45 1"/>
                <a:gd name="f62" fmla="+- f46 0 f1"/>
                <a:gd name="f63" fmla="*/ f49 1 119"/>
                <a:gd name="f64" fmla="*/ f50 1 72"/>
                <a:gd name="f65" fmla="*/ f51 1 119"/>
                <a:gd name="f66" fmla="*/ f52 1 72"/>
                <a:gd name="f67" fmla="*/ f53 1 119"/>
                <a:gd name="f68" fmla="*/ f54 1 72"/>
                <a:gd name="f69" fmla="*/ f55 1 119"/>
                <a:gd name="f70" fmla="*/ f56 1 72"/>
                <a:gd name="f71" fmla="*/ f57 1 119"/>
                <a:gd name="f72" fmla="*/ f58 1 72"/>
                <a:gd name="f73" fmla="*/ f59 1 119"/>
                <a:gd name="f74" fmla="*/ f60 1 72"/>
                <a:gd name="f75" fmla="*/ f61 1 119"/>
                <a:gd name="f76" fmla="*/ 0 1 f47"/>
                <a:gd name="f77" fmla="*/ f41 1 f47"/>
                <a:gd name="f78" fmla="*/ 0 1 f48"/>
                <a:gd name="f79" fmla="*/ f42 1 f48"/>
                <a:gd name="f80" fmla="*/ f63 1 f47"/>
                <a:gd name="f81" fmla="*/ f64 1 f48"/>
                <a:gd name="f82" fmla="*/ f65 1 f47"/>
                <a:gd name="f83" fmla="*/ f66 1 f48"/>
                <a:gd name="f84" fmla="*/ f67 1 f47"/>
                <a:gd name="f85" fmla="*/ f68 1 f48"/>
                <a:gd name="f86" fmla="*/ f69 1 f47"/>
                <a:gd name="f87" fmla="*/ f70 1 f48"/>
                <a:gd name="f88" fmla="*/ f71 1 f47"/>
                <a:gd name="f89" fmla="*/ f72 1 f48"/>
                <a:gd name="f90" fmla="*/ f73 1 f47"/>
                <a:gd name="f91" fmla="*/ f74 1 f48"/>
                <a:gd name="f92" fmla="*/ f75 1 f47"/>
                <a:gd name="f93" fmla="*/ f76 f38 1"/>
                <a:gd name="f94" fmla="*/ f77 f38 1"/>
                <a:gd name="f95" fmla="*/ f79 f39 1"/>
                <a:gd name="f96" fmla="*/ f78 f39 1"/>
                <a:gd name="f97" fmla="*/ f80 f38 1"/>
                <a:gd name="f98" fmla="*/ f81 f39 1"/>
                <a:gd name="f99" fmla="*/ f82 f38 1"/>
                <a:gd name="f100" fmla="*/ f83 f39 1"/>
                <a:gd name="f101" fmla="*/ f84 f38 1"/>
                <a:gd name="f102" fmla="*/ f85 f39 1"/>
                <a:gd name="f103" fmla="*/ f86 f38 1"/>
                <a:gd name="f104" fmla="*/ f87 f39 1"/>
                <a:gd name="f105" fmla="*/ f88 f38 1"/>
                <a:gd name="f106" fmla="*/ f89 f39 1"/>
                <a:gd name="f107" fmla="*/ f90 f38 1"/>
                <a:gd name="f108" fmla="*/ f91 f39 1"/>
                <a:gd name="f109" fmla="*/ f92 f38 1"/>
              </a:gdLst>
              <a:ahLst/>
              <a:cxnLst>
                <a:cxn ang="3cd4">
                  <a:pos x="hc" y="t"/>
                </a:cxn>
                <a:cxn ang="0">
                  <a:pos x="r" y="vc"/>
                </a:cxn>
                <a:cxn ang="cd4">
                  <a:pos x="hc" y="b"/>
                </a:cxn>
                <a:cxn ang="cd2">
                  <a:pos x="l" y="vc"/>
                </a:cxn>
                <a:cxn ang="f62">
                  <a:pos x="f97" y="f98"/>
                </a:cxn>
                <a:cxn ang="f62">
                  <a:pos x="f99" y="f100"/>
                </a:cxn>
                <a:cxn ang="f62">
                  <a:pos x="f101" y="f102"/>
                </a:cxn>
                <a:cxn ang="f62">
                  <a:pos x="f103" y="f104"/>
                </a:cxn>
                <a:cxn ang="f62">
                  <a:pos x="f105" y="f106"/>
                </a:cxn>
                <a:cxn ang="f62">
                  <a:pos x="f107" y="f108"/>
                </a:cxn>
                <a:cxn ang="f62">
                  <a:pos x="f109" y="f98"/>
                </a:cxn>
                <a:cxn ang="f62">
                  <a:pos x="f97" y="f98"/>
                </a:cxn>
              </a:cxnLst>
              <a:rect l="f93" t="f96" r="f94" b="f95"/>
              <a:pathLst>
                <a:path w="119" h="72">
                  <a:moveTo>
                    <a:pt x="f8" y="f9"/>
                  </a:moveTo>
                  <a:cubicBezTo>
                    <a:pt x="f10" y="f11"/>
                    <a:pt x="f12" y="f7"/>
                    <a:pt x="f13" y="f14"/>
                  </a:cubicBezTo>
                  <a:cubicBezTo>
                    <a:pt x="f15" y="f16"/>
                    <a:pt x="f5" y="f17"/>
                    <a:pt x="f18" y="f19"/>
                  </a:cubicBezTo>
                  <a:cubicBezTo>
                    <a:pt x="f20" y="f20"/>
                    <a:pt x="f19" y="f15"/>
                    <a:pt x="f12" y="f21"/>
                  </a:cubicBezTo>
                  <a:cubicBezTo>
                    <a:pt x="f8" y="f22"/>
                    <a:pt x="f23" y="f24"/>
                    <a:pt x="f25" y="f26"/>
                  </a:cubicBezTo>
                  <a:cubicBezTo>
                    <a:pt x="f27" y="f20"/>
                    <a:pt x="f6" y="f5"/>
                    <a:pt x="f28" y="f29"/>
                  </a:cubicBezTo>
                  <a:cubicBezTo>
                    <a:pt x="f30" y="f31"/>
                    <a:pt x="f32" y="f33"/>
                    <a:pt x="f34" y="f9"/>
                  </a:cubicBezTo>
                  <a:cubicBezTo>
                    <a:pt x="f35" y="f36"/>
                    <a:pt x="f11" y="f9"/>
                    <a:pt x="f8" y="f9"/>
                  </a:cubicBezTo>
                  <a:close/>
                </a:path>
              </a:pathLst>
            </a:custGeom>
            <a:solidFill>
              <a:srgbClr val="FFFFFF"/>
            </a:solidFill>
            <a:ln w="9528" cap="flat">
              <a:solidFill>
                <a:srgbClr val="002060"/>
              </a:solid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name="Slide15">
    <p:spTree>
      <p:nvGrpSpPr>
        <p:cNvPr id="1" name=""/>
        <p:cNvGrpSpPr/>
        <p:nvPr/>
      </p:nvGrpSpPr>
      <p:grpSpPr>
        <a:xfrm>
          <a:off x="0" y="0"/>
          <a:ext cx="0" cy="0"/>
          <a:chOff x="0" y="0"/>
          <a:chExt cx="0" cy="0"/>
        </a:xfrm>
      </p:grpSpPr>
      <p:sp>
        <p:nvSpPr>
          <p:cNvPr id="2" name="Google Shape;913;p47">
            <a:extLst>
              <a:ext uri="{FF2B5EF4-FFF2-40B4-BE49-F238E27FC236}">
                <a16:creationId xmlns:a16="http://schemas.microsoft.com/office/drawing/2014/main" id="{881FA8F5-2B94-4494-9BBE-C2B98459E903}"/>
              </a:ext>
            </a:extLst>
          </p:cNvPr>
          <p:cNvSpPr txBox="1">
            <a:spLocks noGrp="1"/>
          </p:cNvSpPr>
          <p:nvPr>
            <p:ph type="title"/>
          </p:nvPr>
        </p:nvSpPr>
        <p:spPr>
          <a:xfrm>
            <a:off x="4177143" y="2951207"/>
            <a:ext cx="4496095" cy="1511100"/>
          </a:xfrm>
        </p:spPr>
        <p:txBody>
          <a:bodyPr/>
          <a:lstStyle/>
          <a:p>
            <a:pPr lvl="0" rtl="1"/>
            <a:r>
              <a:rPr lang="en-US">
                <a:cs typeface="B Nazanin" panose="00000700000000000000" pitchFamily="2" charset="-78"/>
              </a:rPr>
              <a:t>150,000</a:t>
            </a:r>
          </a:p>
        </p:txBody>
      </p:sp>
      <p:sp>
        <p:nvSpPr>
          <p:cNvPr id="3" name="Google Shape;914;p47">
            <a:extLst>
              <a:ext uri="{FF2B5EF4-FFF2-40B4-BE49-F238E27FC236}">
                <a16:creationId xmlns:a16="http://schemas.microsoft.com/office/drawing/2014/main" id="{92FA8362-5865-47E1-B240-21EDC6A5261D}"/>
              </a:ext>
            </a:extLst>
          </p:cNvPr>
          <p:cNvSpPr txBox="1">
            <a:spLocks noGrp="1"/>
          </p:cNvSpPr>
          <p:nvPr>
            <p:ph type="subTitle" idx="4294967295"/>
          </p:nvPr>
        </p:nvSpPr>
        <p:spPr>
          <a:xfrm>
            <a:off x="4177271" y="4462363"/>
            <a:ext cx="4496095" cy="390000"/>
          </a:xfrm>
        </p:spPr>
        <p:txBody>
          <a:bodyPr anchorCtr="1"/>
          <a:lstStyle/>
          <a:p>
            <a:pPr marL="0" lvl="0" indent="0" algn="ctr" rtl="1">
              <a:lnSpc>
                <a:spcPct val="100000"/>
              </a:lnSpc>
              <a:buNone/>
            </a:pPr>
            <a:r>
              <a:rPr lang="fa-IR" dirty="0">
                <a:solidFill>
                  <a:srgbClr val="002060"/>
                </a:solidFill>
                <a:latin typeface="Montserrat"/>
                <a:cs typeface="B Nazanin" panose="00000700000000000000" pitchFamily="2" charset="-78"/>
              </a:rPr>
              <a:t>اعداد بزرگ توجه مخاطبان شما را جلب می کند</a:t>
            </a:r>
            <a:endParaRPr lang="en-US" dirty="0">
              <a:solidFill>
                <a:srgbClr val="002060"/>
              </a:solidFill>
              <a:latin typeface="Montserrat"/>
              <a:cs typeface="B Nazanin" panose="00000700000000000000" pitchFamily="2" charset="-78"/>
            </a:endParaRPr>
          </a:p>
        </p:txBody>
      </p:sp>
      <p:sp>
        <p:nvSpPr>
          <p:cNvPr id="4" name="Diagrama de flujo: retraso 1">
            <a:extLst>
              <a:ext uri="{FF2B5EF4-FFF2-40B4-BE49-F238E27FC236}">
                <a16:creationId xmlns:a16="http://schemas.microsoft.com/office/drawing/2014/main" id="{65787E35-004D-4712-A48C-53035094B433}"/>
              </a:ext>
            </a:extLst>
          </p:cNvPr>
          <p:cNvSpPr/>
          <p:nvPr/>
        </p:nvSpPr>
        <p:spPr>
          <a:xfrm>
            <a:off x="0" y="695611"/>
            <a:ext cx="3766706" cy="3766706"/>
          </a:xfrm>
          <a:custGeom>
            <a:avLst/>
            <a:gdLst>
              <a:gd name="f0" fmla="val 10800000"/>
              <a:gd name="f1" fmla="val 5400000"/>
              <a:gd name="f2" fmla="val 16200000"/>
              <a:gd name="f3" fmla="val w"/>
              <a:gd name="f4" fmla="val h"/>
              <a:gd name="f5" fmla="val ss"/>
              <a:gd name="f6" fmla="val 0"/>
              <a:gd name="f7" fmla="*/ 5419351 1 1725033"/>
              <a:gd name="f8" fmla="abs f3"/>
              <a:gd name="f9" fmla="abs f4"/>
              <a:gd name="f10" fmla="abs f5"/>
              <a:gd name="f11" fmla="val f6"/>
              <a:gd name="f12" fmla="+- 2700000 f1 0"/>
              <a:gd name="f13" fmla="?: f8 f3 1"/>
              <a:gd name="f14" fmla="?: f9 f4 1"/>
              <a:gd name="f15" fmla="?: f10 f5 1"/>
              <a:gd name="f16" fmla="*/ f12 f7 1"/>
              <a:gd name="f17" fmla="*/ f13 1 21600"/>
              <a:gd name="f18" fmla="*/ f14 1 21600"/>
              <a:gd name="f19" fmla="*/ 21600 f13 1"/>
              <a:gd name="f20" fmla="*/ 21600 f14 1"/>
              <a:gd name="f21" fmla="*/ f16 1 f0"/>
              <a:gd name="f22" fmla="min f18 f17"/>
              <a:gd name="f23" fmla="*/ f19 1 f15"/>
              <a:gd name="f24" fmla="*/ f20 1 f15"/>
              <a:gd name="f25" fmla="+- 0 0 f21"/>
              <a:gd name="f26" fmla="val f23"/>
              <a:gd name="f27" fmla="val f24"/>
              <a:gd name="f28" fmla="+- 0 0 f25"/>
              <a:gd name="f29" fmla="*/ f11 f22 1"/>
              <a:gd name="f30" fmla="+- f27 0 f11"/>
              <a:gd name="f31" fmla="+- f26 0 f11"/>
              <a:gd name="f32" fmla="*/ f28 f0 1"/>
              <a:gd name="f33" fmla="*/ f27 f22 1"/>
              <a:gd name="f34" fmla="*/ f30 1 2"/>
              <a:gd name="f35" fmla="*/ f31 1 2"/>
              <a:gd name="f36" fmla="*/ f32 1 f7"/>
              <a:gd name="f37" fmla="+- f11 f34 0"/>
              <a:gd name="f38" fmla="+- f11 f35 0"/>
              <a:gd name="f39" fmla="+- f36 0 f1"/>
              <a:gd name="f40" fmla="*/ f35 f22 1"/>
              <a:gd name="f41" fmla="*/ f34 f22 1"/>
              <a:gd name="f42" fmla="cos 1 f39"/>
              <a:gd name="f43" fmla="sin 1 f39"/>
              <a:gd name="f44" fmla="*/ f38 f22 1"/>
              <a:gd name="f45" fmla="+- 0 0 f42"/>
              <a:gd name="f46" fmla="+- 0 0 f43"/>
              <a:gd name="f47" fmla="+- 0 0 f45"/>
              <a:gd name="f48" fmla="+- 0 0 f46"/>
              <a:gd name="f49" fmla="*/ f47 f35 1"/>
              <a:gd name="f50" fmla="*/ f48 f34 1"/>
              <a:gd name="f51" fmla="+- f38 f49 0"/>
              <a:gd name="f52" fmla="+- f37 0 f50"/>
              <a:gd name="f53" fmla="+- f37 f50 0"/>
              <a:gd name="f54" fmla="*/ f52 f22 1"/>
              <a:gd name="f55" fmla="*/ f51 f22 1"/>
              <a:gd name="f56" fmla="*/ f53 f22 1"/>
            </a:gdLst>
            <a:ahLst/>
            <a:cxnLst>
              <a:cxn ang="3cd4">
                <a:pos x="hc" y="t"/>
              </a:cxn>
              <a:cxn ang="0">
                <a:pos x="r" y="vc"/>
              </a:cxn>
              <a:cxn ang="cd4">
                <a:pos x="hc" y="b"/>
              </a:cxn>
              <a:cxn ang="cd2">
                <a:pos x="l" y="vc"/>
              </a:cxn>
            </a:cxnLst>
            <a:rect l="f29" t="f54" r="f55" b="f56"/>
            <a:pathLst>
              <a:path>
                <a:moveTo>
                  <a:pt x="f29" y="f29"/>
                </a:moveTo>
                <a:lnTo>
                  <a:pt x="f44" y="f29"/>
                </a:lnTo>
                <a:arcTo wR="f40" hR="f41" stAng="f2" swAng="f0"/>
                <a:lnTo>
                  <a:pt x="f29" y="f33"/>
                </a:lnTo>
                <a:close/>
              </a:path>
            </a:pathLst>
          </a:custGeom>
          <a:blipFill>
            <a:blip r:embed="rId3">
              <a:alphaModFix/>
            </a:blip>
            <a:stretch>
              <a:fillRect/>
            </a:stretch>
          </a:blipFill>
          <a:ln w="25402" cap="flat">
            <a:solidFill>
              <a:srgbClr val="BCBCBC"/>
            </a:solid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grpSp>
        <p:nvGrpSpPr>
          <p:cNvPr id="5" name="Grupo 13">
            <a:extLst>
              <a:ext uri="{FF2B5EF4-FFF2-40B4-BE49-F238E27FC236}">
                <a16:creationId xmlns:a16="http://schemas.microsoft.com/office/drawing/2014/main" id="{4E904C16-8235-4863-92CB-1CD951B39990}"/>
              </a:ext>
            </a:extLst>
          </p:cNvPr>
          <p:cNvGrpSpPr/>
          <p:nvPr/>
        </p:nvGrpSpPr>
        <p:grpSpPr>
          <a:xfrm>
            <a:off x="5310185" y="727076"/>
            <a:ext cx="2224096" cy="2308218"/>
            <a:chOff x="5310185" y="727076"/>
            <a:chExt cx="2224096" cy="2308218"/>
          </a:xfrm>
        </p:grpSpPr>
        <p:sp>
          <p:nvSpPr>
            <p:cNvPr id="6" name="Freeform 5">
              <a:extLst>
                <a:ext uri="{FF2B5EF4-FFF2-40B4-BE49-F238E27FC236}">
                  <a16:creationId xmlns:a16="http://schemas.microsoft.com/office/drawing/2014/main" id="{EEE011F5-5B24-4A28-A7CE-75C98850A265}"/>
                </a:ext>
              </a:extLst>
            </p:cNvPr>
            <p:cNvSpPr/>
            <p:nvPr/>
          </p:nvSpPr>
          <p:spPr>
            <a:xfrm>
              <a:off x="5310185" y="1262064"/>
              <a:ext cx="1130298" cy="1062039"/>
            </a:xfrm>
            <a:custGeom>
              <a:avLst/>
              <a:gdLst>
                <a:gd name="f0" fmla="val 10800000"/>
                <a:gd name="f1" fmla="val 5400000"/>
                <a:gd name="f2" fmla="val 180"/>
                <a:gd name="f3" fmla="val w"/>
                <a:gd name="f4" fmla="val h"/>
                <a:gd name="f5" fmla="val 0"/>
                <a:gd name="f6" fmla="val 186"/>
                <a:gd name="f7" fmla="val 175"/>
                <a:gd name="f8" fmla="val 185"/>
                <a:gd name="f9" fmla="val 107"/>
                <a:gd name="f10" fmla="val 116"/>
                <a:gd name="f11" fmla="val 184"/>
                <a:gd name="f12" fmla="val 127"/>
                <a:gd name="f13" fmla="val 183"/>
                <a:gd name="f14" fmla="val 137"/>
                <a:gd name="f15" fmla="val 141"/>
                <a:gd name="f16" fmla="val 182"/>
                <a:gd name="f17" fmla="val 144"/>
                <a:gd name="f18" fmla="val 179"/>
                <a:gd name="f19" fmla="val 147"/>
                <a:gd name="f20" fmla="val 150"/>
                <a:gd name="f21" fmla="val 171"/>
                <a:gd name="f22" fmla="val 167"/>
                <a:gd name="f23" fmla="val 148"/>
                <a:gd name="f24" fmla="val 163"/>
                <a:gd name="f25" fmla="val 145"/>
                <a:gd name="f26" fmla="val 142"/>
                <a:gd name="f27" fmla="val 165"/>
                <a:gd name="f28" fmla="val 139"/>
                <a:gd name="f29" fmla="val 170"/>
                <a:gd name="f30" fmla="val 122"/>
                <a:gd name="f31" fmla="val 169"/>
                <a:gd name="f32" fmla="val 105"/>
                <a:gd name="f33" fmla="val 166"/>
                <a:gd name="f34" fmla="val 89"/>
                <a:gd name="f35" fmla="val 86"/>
                <a:gd name="f36" fmla="val 83"/>
                <a:gd name="f37" fmla="val 159"/>
                <a:gd name="f38" fmla="val 84"/>
                <a:gd name="f39" fmla="val 161"/>
                <a:gd name="f40" fmla="val 87"/>
                <a:gd name="f41" fmla="val 162"/>
                <a:gd name="f42" fmla="val 101"/>
                <a:gd name="f43" fmla="val 113"/>
                <a:gd name="f44" fmla="val 125"/>
                <a:gd name="f45" fmla="val 160"/>
                <a:gd name="f46" fmla="val 168"/>
                <a:gd name="f47" fmla="val 63"/>
                <a:gd name="f48" fmla="val 38"/>
                <a:gd name="f49" fmla="val 24"/>
                <a:gd name="f50" fmla="val 143"/>
                <a:gd name="f51" fmla="val 97"/>
                <a:gd name="f52" fmla="val 26"/>
                <a:gd name="f53" fmla="val 88"/>
                <a:gd name="f54" fmla="val 27"/>
                <a:gd name="f55" fmla="val 25"/>
                <a:gd name="f56" fmla="val 22"/>
                <a:gd name="f57" fmla="val 85"/>
                <a:gd name="f58" fmla="val 21"/>
                <a:gd name="f59" fmla="val 18"/>
                <a:gd name="f60" fmla="val 104"/>
                <a:gd name="f61" fmla="val 17"/>
                <a:gd name="f62" fmla="val 121"/>
                <a:gd name="f63" fmla="val 23"/>
                <a:gd name="f64" fmla="val 138"/>
                <a:gd name="f65" fmla="val 20"/>
                <a:gd name="f66" fmla="val 16"/>
                <a:gd name="f67" fmla="val 12"/>
                <a:gd name="f68" fmla="val 8"/>
                <a:gd name="f69" fmla="val 6"/>
                <a:gd name="f70" fmla="val 5"/>
                <a:gd name="f71" fmla="val 140"/>
                <a:gd name="f72" fmla="val 103"/>
                <a:gd name="f73" fmla="val 66"/>
                <a:gd name="f74" fmla="val 32"/>
                <a:gd name="f75" fmla="val 28"/>
                <a:gd name="f76" fmla="val 39"/>
                <a:gd name="f77" fmla="val 9"/>
                <a:gd name="f78" fmla="val 53"/>
                <a:gd name="f79" fmla="val 2"/>
                <a:gd name="f80" fmla="val 57"/>
                <a:gd name="f81" fmla="val 61"/>
                <a:gd name="f82" fmla="val 65"/>
                <a:gd name="f83" fmla="val 3"/>
                <a:gd name="f84" fmla="val 14"/>
                <a:gd name="f85" fmla="val 102"/>
                <a:gd name="f86" fmla="val 1"/>
                <a:gd name="f87" fmla="val 129"/>
                <a:gd name="f88" fmla="val 134"/>
                <a:gd name="f89" fmla="val 155"/>
                <a:gd name="f90" fmla="val 11"/>
                <a:gd name="f91" fmla="val 176"/>
                <a:gd name="f92" fmla="val 49"/>
                <a:gd name="f93" fmla="val 67"/>
                <a:gd name="f94" fmla="+- 0 0 -90"/>
                <a:gd name="f95" fmla="*/ f3 1 186"/>
                <a:gd name="f96" fmla="*/ f4 1 175"/>
                <a:gd name="f97" fmla="val f5"/>
                <a:gd name="f98" fmla="val f6"/>
                <a:gd name="f99" fmla="val f7"/>
                <a:gd name="f100" fmla="*/ f94 f0 1"/>
                <a:gd name="f101" fmla="+- f99 0 f97"/>
                <a:gd name="f102" fmla="+- f98 0 f97"/>
                <a:gd name="f103" fmla="*/ f100 1 f2"/>
                <a:gd name="f104" fmla="*/ f102 1 186"/>
                <a:gd name="f105" fmla="*/ f101 1 175"/>
                <a:gd name="f106" fmla="*/ 185 f102 1"/>
                <a:gd name="f107" fmla="*/ 107 f101 1"/>
                <a:gd name="f108" fmla="*/ 183 f102 1"/>
                <a:gd name="f109" fmla="*/ 137 f101 1"/>
                <a:gd name="f110" fmla="*/ 179 f102 1"/>
                <a:gd name="f111" fmla="*/ 147 f101 1"/>
                <a:gd name="f112" fmla="*/ 167 f102 1"/>
                <a:gd name="f113" fmla="*/ 148 f101 1"/>
                <a:gd name="f114" fmla="*/ 165 f102 1"/>
                <a:gd name="f115" fmla="*/ 139 f101 1"/>
                <a:gd name="f116" fmla="*/ 166 f102 1"/>
                <a:gd name="f117" fmla="*/ 89 f101 1"/>
                <a:gd name="f118" fmla="*/ 163 f102 1"/>
                <a:gd name="f119" fmla="*/ 83 f101 1"/>
                <a:gd name="f120" fmla="*/ 162 f102 1"/>
                <a:gd name="f121" fmla="*/ 125 f101 1"/>
                <a:gd name="f122" fmla="*/ 127 f102 1"/>
                <a:gd name="f123" fmla="*/ 168 f101 1"/>
                <a:gd name="f124" fmla="*/ 63 f102 1"/>
                <a:gd name="f125" fmla="*/ 169 f101 1"/>
                <a:gd name="f126" fmla="*/ 24 f102 1"/>
                <a:gd name="f127" fmla="*/ 116 f101 1"/>
                <a:gd name="f128" fmla="*/ 26 f102 1"/>
                <a:gd name="f129" fmla="*/ 88 f101 1"/>
                <a:gd name="f130" fmla="*/ 25 f102 1"/>
                <a:gd name="f131" fmla="*/ 21 f102 1"/>
                <a:gd name="f132" fmla="*/ 87 f101 1"/>
                <a:gd name="f133" fmla="*/ 23 f102 1"/>
                <a:gd name="f134" fmla="*/ 138 f101 1"/>
                <a:gd name="f135" fmla="*/ 20 f102 1"/>
                <a:gd name="f136" fmla="*/ 8 f102 1"/>
                <a:gd name="f137" fmla="*/ 5 f102 1"/>
                <a:gd name="f138" fmla="*/ 140 f101 1"/>
                <a:gd name="f139" fmla="*/ 32 f101 1"/>
                <a:gd name="f140" fmla="*/ 53 f102 1"/>
                <a:gd name="f141" fmla="*/ 2 f101 1"/>
                <a:gd name="f142" fmla="*/ 65 f102 1"/>
                <a:gd name="f143" fmla="*/ 3 f101 1"/>
                <a:gd name="f144" fmla="*/ 121 f102 1"/>
                <a:gd name="f145" fmla="*/ 134 f102 1"/>
                <a:gd name="f146" fmla="*/ 176 f102 1"/>
                <a:gd name="f147" fmla="*/ 49 f101 1"/>
                <a:gd name="f148" fmla="+- f103 0 f1"/>
                <a:gd name="f149" fmla="*/ f106 1 186"/>
                <a:gd name="f150" fmla="*/ f107 1 175"/>
                <a:gd name="f151" fmla="*/ f108 1 186"/>
                <a:gd name="f152" fmla="*/ f109 1 175"/>
                <a:gd name="f153" fmla="*/ f110 1 186"/>
                <a:gd name="f154" fmla="*/ f111 1 175"/>
                <a:gd name="f155" fmla="*/ f112 1 186"/>
                <a:gd name="f156" fmla="*/ f113 1 175"/>
                <a:gd name="f157" fmla="*/ f114 1 186"/>
                <a:gd name="f158" fmla="*/ f115 1 175"/>
                <a:gd name="f159" fmla="*/ f116 1 186"/>
                <a:gd name="f160" fmla="*/ f117 1 175"/>
                <a:gd name="f161" fmla="*/ f118 1 186"/>
                <a:gd name="f162" fmla="*/ f119 1 175"/>
                <a:gd name="f163" fmla="*/ f120 1 186"/>
                <a:gd name="f164" fmla="*/ f121 1 175"/>
                <a:gd name="f165" fmla="*/ f122 1 186"/>
                <a:gd name="f166" fmla="*/ f123 1 175"/>
                <a:gd name="f167" fmla="*/ f124 1 186"/>
                <a:gd name="f168" fmla="*/ f125 1 175"/>
                <a:gd name="f169" fmla="*/ f126 1 186"/>
                <a:gd name="f170" fmla="*/ f127 1 175"/>
                <a:gd name="f171" fmla="*/ f128 1 186"/>
                <a:gd name="f172" fmla="*/ f129 1 175"/>
                <a:gd name="f173" fmla="*/ f130 1 186"/>
                <a:gd name="f174" fmla="*/ f131 1 186"/>
                <a:gd name="f175" fmla="*/ f132 1 175"/>
                <a:gd name="f176" fmla="*/ f133 1 186"/>
                <a:gd name="f177" fmla="*/ f134 1 175"/>
                <a:gd name="f178" fmla="*/ f135 1 186"/>
                <a:gd name="f179" fmla="*/ f136 1 186"/>
                <a:gd name="f180" fmla="*/ f137 1 186"/>
                <a:gd name="f181" fmla="*/ f138 1 175"/>
                <a:gd name="f182" fmla="*/ f139 1 175"/>
                <a:gd name="f183" fmla="*/ f140 1 186"/>
                <a:gd name="f184" fmla="*/ f141 1 175"/>
                <a:gd name="f185" fmla="*/ f142 1 186"/>
                <a:gd name="f186" fmla="*/ f143 1 175"/>
                <a:gd name="f187" fmla="*/ f144 1 186"/>
                <a:gd name="f188" fmla="*/ f145 1 186"/>
                <a:gd name="f189" fmla="*/ f146 1 186"/>
                <a:gd name="f190" fmla="*/ f147 1 175"/>
                <a:gd name="f191" fmla="*/ 0 1 f104"/>
                <a:gd name="f192" fmla="*/ f98 1 f104"/>
                <a:gd name="f193" fmla="*/ 0 1 f105"/>
                <a:gd name="f194" fmla="*/ f99 1 f105"/>
                <a:gd name="f195" fmla="*/ f149 1 f104"/>
                <a:gd name="f196" fmla="*/ f150 1 f105"/>
                <a:gd name="f197" fmla="*/ f151 1 f104"/>
                <a:gd name="f198" fmla="*/ f152 1 f105"/>
                <a:gd name="f199" fmla="*/ f153 1 f104"/>
                <a:gd name="f200" fmla="*/ f154 1 f105"/>
                <a:gd name="f201" fmla="*/ f155 1 f104"/>
                <a:gd name="f202" fmla="*/ f156 1 f105"/>
                <a:gd name="f203" fmla="*/ f157 1 f104"/>
                <a:gd name="f204" fmla="*/ f158 1 f105"/>
                <a:gd name="f205" fmla="*/ f159 1 f104"/>
                <a:gd name="f206" fmla="*/ f160 1 f105"/>
                <a:gd name="f207" fmla="*/ f161 1 f104"/>
                <a:gd name="f208" fmla="*/ f162 1 f105"/>
                <a:gd name="f209" fmla="*/ f163 1 f104"/>
                <a:gd name="f210" fmla="*/ f164 1 f105"/>
                <a:gd name="f211" fmla="*/ f165 1 f104"/>
                <a:gd name="f212" fmla="*/ f166 1 f105"/>
                <a:gd name="f213" fmla="*/ f167 1 f104"/>
                <a:gd name="f214" fmla="*/ f168 1 f105"/>
                <a:gd name="f215" fmla="*/ f169 1 f104"/>
                <a:gd name="f216" fmla="*/ f170 1 f105"/>
                <a:gd name="f217" fmla="*/ f171 1 f104"/>
                <a:gd name="f218" fmla="*/ f172 1 f105"/>
                <a:gd name="f219" fmla="*/ f173 1 f104"/>
                <a:gd name="f220" fmla="*/ f174 1 f104"/>
                <a:gd name="f221" fmla="*/ f175 1 f105"/>
                <a:gd name="f222" fmla="*/ f176 1 f104"/>
                <a:gd name="f223" fmla="*/ f177 1 f105"/>
                <a:gd name="f224" fmla="*/ f178 1 f104"/>
                <a:gd name="f225" fmla="*/ f179 1 f104"/>
                <a:gd name="f226" fmla="*/ f180 1 f104"/>
                <a:gd name="f227" fmla="*/ f181 1 f105"/>
                <a:gd name="f228" fmla="*/ f182 1 f105"/>
                <a:gd name="f229" fmla="*/ f183 1 f104"/>
                <a:gd name="f230" fmla="*/ f184 1 f105"/>
                <a:gd name="f231" fmla="*/ f185 1 f104"/>
                <a:gd name="f232" fmla="*/ f186 1 f105"/>
                <a:gd name="f233" fmla="*/ f187 1 f104"/>
                <a:gd name="f234" fmla="*/ f188 1 f104"/>
                <a:gd name="f235" fmla="*/ f189 1 f104"/>
                <a:gd name="f236" fmla="*/ f190 1 f105"/>
                <a:gd name="f237" fmla="*/ f191 f95 1"/>
                <a:gd name="f238" fmla="*/ f192 f95 1"/>
                <a:gd name="f239" fmla="*/ f194 f96 1"/>
                <a:gd name="f240" fmla="*/ f193 f96 1"/>
                <a:gd name="f241" fmla="*/ f195 f95 1"/>
                <a:gd name="f242" fmla="*/ f196 f96 1"/>
                <a:gd name="f243" fmla="*/ f197 f95 1"/>
                <a:gd name="f244" fmla="*/ f198 f96 1"/>
                <a:gd name="f245" fmla="*/ f199 f95 1"/>
                <a:gd name="f246" fmla="*/ f200 f96 1"/>
                <a:gd name="f247" fmla="*/ f201 f95 1"/>
                <a:gd name="f248" fmla="*/ f202 f96 1"/>
                <a:gd name="f249" fmla="*/ f203 f95 1"/>
                <a:gd name="f250" fmla="*/ f204 f96 1"/>
                <a:gd name="f251" fmla="*/ f205 f95 1"/>
                <a:gd name="f252" fmla="*/ f206 f96 1"/>
                <a:gd name="f253" fmla="*/ f207 f95 1"/>
                <a:gd name="f254" fmla="*/ f208 f96 1"/>
                <a:gd name="f255" fmla="*/ f209 f95 1"/>
                <a:gd name="f256" fmla="*/ f210 f96 1"/>
                <a:gd name="f257" fmla="*/ f211 f95 1"/>
                <a:gd name="f258" fmla="*/ f212 f96 1"/>
                <a:gd name="f259" fmla="*/ f213 f95 1"/>
                <a:gd name="f260" fmla="*/ f214 f96 1"/>
                <a:gd name="f261" fmla="*/ f215 f95 1"/>
                <a:gd name="f262" fmla="*/ f216 f96 1"/>
                <a:gd name="f263" fmla="*/ f217 f95 1"/>
                <a:gd name="f264" fmla="*/ f218 f96 1"/>
                <a:gd name="f265" fmla="*/ f219 f95 1"/>
                <a:gd name="f266" fmla="*/ f220 f95 1"/>
                <a:gd name="f267" fmla="*/ f221 f96 1"/>
                <a:gd name="f268" fmla="*/ f222 f95 1"/>
                <a:gd name="f269" fmla="*/ f223 f96 1"/>
                <a:gd name="f270" fmla="*/ f224 f95 1"/>
                <a:gd name="f271" fmla="*/ f225 f95 1"/>
                <a:gd name="f272" fmla="*/ f226 f95 1"/>
                <a:gd name="f273" fmla="*/ f227 f96 1"/>
                <a:gd name="f274" fmla="*/ f228 f96 1"/>
                <a:gd name="f275" fmla="*/ f229 f95 1"/>
                <a:gd name="f276" fmla="*/ f230 f96 1"/>
                <a:gd name="f277" fmla="*/ f231 f95 1"/>
                <a:gd name="f278" fmla="*/ f232 f96 1"/>
                <a:gd name="f279" fmla="*/ f233 f95 1"/>
                <a:gd name="f280" fmla="*/ f234 f95 1"/>
                <a:gd name="f281" fmla="*/ f235 f95 1"/>
                <a:gd name="f282" fmla="*/ f236 f96 1"/>
              </a:gdLst>
              <a:ahLst/>
              <a:cxnLst>
                <a:cxn ang="3cd4">
                  <a:pos x="hc" y="t"/>
                </a:cxn>
                <a:cxn ang="0">
                  <a:pos x="r" y="vc"/>
                </a:cxn>
                <a:cxn ang="cd4">
                  <a:pos x="hc" y="b"/>
                </a:cxn>
                <a:cxn ang="cd2">
                  <a:pos x="l" y="vc"/>
                </a:cxn>
                <a:cxn ang="f148">
                  <a:pos x="f241" y="f242"/>
                </a:cxn>
                <a:cxn ang="f148">
                  <a:pos x="f243" y="f244"/>
                </a:cxn>
                <a:cxn ang="f148">
                  <a:pos x="f245" y="f246"/>
                </a:cxn>
                <a:cxn ang="f148">
                  <a:pos x="f247" y="f248"/>
                </a:cxn>
                <a:cxn ang="f148">
                  <a:pos x="f249" y="f250"/>
                </a:cxn>
                <a:cxn ang="f148">
                  <a:pos x="f251" y="f252"/>
                </a:cxn>
                <a:cxn ang="f148">
                  <a:pos x="f253" y="f254"/>
                </a:cxn>
                <a:cxn ang="f148">
                  <a:pos x="f255" y="f252"/>
                </a:cxn>
                <a:cxn ang="f148">
                  <a:pos x="f253" y="f256"/>
                </a:cxn>
                <a:cxn ang="f148">
                  <a:pos x="f257" y="f258"/>
                </a:cxn>
                <a:cxn ang="f148">
                  <a:pos x="f259" y="f260"/>
                </a:cxn>
                <a:cxn ang="f148">
                  <a:pos x="f261" y="f262"/>
                </a:cxn>
                <a:cxn ang="f148">
                  <a:pos x="f263" y="f264"/>
                </a:cxn>
                <a:cxn ang="f148">
                  <a:pos x="f265" y="f254"/>
                </a:cxn>
                <a:cxn ang="f148">
                  <a:pos x="f266" y="f267"/>
                </a:cxn>
                <a:cxn ang="f148">
                  <a:pos x="f268" y="f269"/>
                </a:cxn>
                <a:cxn ang="f148">
                  <a:pos x="f270" y="f248"/>
                </a:cxn>
                <a:cxn ang="f148">
                  <a:pos x="f271" y="f246"/>
                </a:cxn>
                <a:cxn ang="f148">
                  <a:pos x="f272" y="f273"/>
                </a:cxn>
                <a:cxn ang="f148">
                  <a:pos x="f270" y="f274"/>
                </a:cxn>
                <a:cxn ang="f148">
                  <a:pos x="f275" y="f276"/>
                </a:cxn>
                <a:cxn ang="f148">
                  <a:pos x="f277" y="f278"/>
                </a:cxn>
                <a:cxn ang="f148">
                  <a:pos x="f279" y="f278"/>
                </a:cxn>
                <a:cxn ang="f148">
                  <a:pos x="f280" y="f276"/>
                </a:cxn>
                <a:cxn ang="f148">
                  <a:pos x="f281" y="f282"/>
                </a:cxn>
                <a:cxn ang="f148">
                  <a:pos x="f241" y="f242"/>
                </a:cxn>
              </a:cxnLst>
              <a:rect l="f237" t="f240" r="f238" b="f239"/>
              <a:pathLst>
                <a:path w="186" h="175">
                  <a:moveTo>
                    <a:pt x="f8" y="f9"/>
                  </a:moveTo>
                  <a:cubicBezTo>
                    <a:pt x="f6" y="f10"/>
                    <a:pt x="f11" y="f12"/>
                    <a:pt x="f13" y="f14"/>
                  </a:cubicBezTo>
                  <a:cubicBezTo>
                    <a:pt x="f13" y="f15"/>
                    <a:pt x="f16" y="f17"/>
                    <a:pt x="f18" y="f19"/>
                  </a:cubicBezTo>
                  <a:cubicBezTo>
                    <a:pt x="f7" y="f20"/>
                    <a:pt x="f21" y="f20"/>
                    <a:pt x="f22" y="f23"/>
                  </a:cubicBezTo>
                  <a:cubicBezTo>
                    <a:pt x="f24" y="f25"/>
                    <a:pt x="f24" y="f26"/>
                    <a:pt x="f27" y="f28"/>
                  </a:cubicBezTo>
                  <a:cubicBezTo>
                    <a:pt x="f29" y="f30"/>
                    <a:pt x="f31" y="f32"/>
                    <a:pt x="f33" y="f34"/>
                  </a:cubicBezTo>
                  <a:cubicBezTo>
                    <a:pt x="f33" y="f35"/>
                    <a:pt x="f33" y="f36"/>
                    <a:pt x="f24" y="f36"/>
                  </a:cubicBezTo>
                  <a:cubicBezTo>
                    <a:pt x="f37" y="f38"/>
                    <a:pt x="f39" y="f40"/>
                    <a:pt x="f41" y="f34"/>
                  </a:cubicBezTo>
                  <a:cubicBezTo>
                    <a:pt x="f24" y="f42"/>
                    <a:pt x="f27" y="f43"/>
                    <a:pt x="f24" y="f44"/>
                  </a:cubicBezTo>
                  <a:cubicBezTo>
                    <a:pt x="f45" y="f19"/>
                    <a:pt x="f23" y="f39"/>
                    <a:pt x="f12" y="f46"/>
                  </a:cubicBezTo>
                  <a:cubicBezTo>
                    <a:pt x="f32" y="f7"/>
                    <a:pt x="f38" y="f7"/>
                    <a:pt x="f47" y="f31"/>
                  </a:cubicBezTo>
                  <a:cubicBezTo>
                    <a:pt x="f48" y="f39"/>
                    <a:pt x="f49" y="f50"/>
                    <a:pt x="f49" y="f10"/>
                  </a:cubicBezTo>
                  <a:cubicBezTo>
                    <a:pt x="f49" y="f9"/>
                    <a:pt x="f49" y="f51"/>
                    <a:pt x="f52" y="f53"/>
                  </a:cubicBezTo>
                  <a:cubicBezTo>
                    <a:pt x="f52" y="f35"/>
                    <a:pt x="f54" y="f38"/>
                    <a:pt x="f55" y="f36"/>
                  </a:cubicBezTo>
                  <a:cubicBezTo>
                    <a:pt x="f56" y="f36"/>
                    <a:pt x="f56" y="f57"/>
                    <a:pt x="f58" y="f40"/>
                  </a:cubicBezTo>
                  <a:cubicBezTo>
                    <a:pt x="f59" y="f60"/>
                    <a:pt x="f61" y="f62"/>
                    <a:pt x="f63" y="f64"/>
                  </a:cubicBezTo>
                  <a:cubicBezTo>
                    <a:pt x="f49" y="f26"/>
                    <a:pt x="f55" y="f25"/>
                    <a:pt x="f65" y="f23"/>
                  </a:cubicBezTo>
                  <a:cubicBezTo>
                    <a:pt x="f66" y="f20"/>
                    <a:pt x="f67" y="f20"/>
                    <a:pt x="f68" y="f19"/>
                  </a:cubicBezTo>
                  <a:cubicBezTo>
                    <a:pt x="f69" y="f25"/>
                    <a:pt x="f70" y="f50"/>
                    <a:pt x="f70" y="f71"/>
                  </a:cubicBezTo>
                  <a:cubicBezTo>
                    <a:pt x="f5" y="f72"/>
                    <a:pt x="f5" y="f73"/>
                    <a:pt x="f65" y="f74"/>
                  </a:cubicBezTo>
                  <a:cubicBezTo>
                    <a:pt x="f75" y="f59"/>
                    <a:pt x="f76" y="f77"/>
                    <a:pt x="f78" y="f79"/>
                  </a:cubicBezTo>
                  <a:cubicBezTo>
                    <a:pt x="f80" y="f5"/>
                    <a:pt x="f81" y="f5"/>
                    <a:pt x="f82" y="f83"/>
                  </a:cubicBezTo>
                  <a:cubicBezTo>
                    <a:pt x="f38" y="f84"/>
                    <a:pt x="f85" y="f84"/>
                    <a:pt x="f62" y="f83"/>
                  </a:cubicBezTo>
                  <a:cubicBezTo>
                    <a:pt x="f44" y="f86"/>
                    <a:pt x="f87" y="f5"/>
                    <a:pt x="f88" y="f79"/>
                  </a:cubicBezTo>
                  <a:cubicBezTo>
                    <a:pt x="f89" y="f90"/>
                    <a:pt x="f46" y="f75"/>
                    <a:pt x="f91" y="f92"/>
                  </a:cubicBezTo>
                  <a:cubicBezTo>
                    <a:pt x="f13" y="f93"/>
                    <a:pt x="f6" y="f35"/>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7" name="Freeform 6">
              <a:extLst>
                <a:ext uri="{FF2B5EF4-FFF2-40B4-BE49-F238E27FC236}">
                  <a16:creationId xmlns:a16="http://schemas.microsoft.com/office/drawing/2014/main" id="{5253E877-D351-4CBB-8394-DAE91425C92C}"/>
                </a:ext>
              </a:extLst>
            </p:cNvPr>
            <p:cNvSpPr/>
            <p:nvPr/>
          </p:nvSpPr>
          <p:spPr>
            <a:xfrm>
              <a:off x="6623054" y="1438278"/>
              <a:ext cx="911227" cy="1584326"/>
            </a:xfrm>
            <a:custGeom>
              <a:avLst/>
              <a:gdLst>
                <a:gd name="f0" fmla="val 10800000"/>
                <a:gd name="f1" fmla="val 5400000"/>
                <a:gd name="f2" fmla="val 180"/>
                <a:gd name="f3" fmla="val w"/>
                <a:gd name="f4" fmla="val h"/>
                <a:gd name="f5" fmla="val 0"/>
                <a:gd name="f6" fmla="val 150"/>
                <a:gd name="f7" fmla="val 261"/>
                <a:gd name="f8" fmla="val 77"/>
                <a:gd name="f9" fmla="val 198"/>
                <a:gd name="f10" fmla="val 184"/>
                <a:gd name="f11" fmla="val 170"/>
                <a:gd name="f12" fmla="val 155"/>
                <a:gd name="f13" fmla="val 151"/>
                <a:gd name="f14" fmla="val 78"/>
                <a:gd name="f15" fmla="val 148"/>
                <a:gd name="f16" fmla="val 83"/>
                <a:gd name="f17" fmla="val 114"/>
                <a:gd name="f18" fmla="val 146"/>
                <a:gd name="f19" fmla="val 133"/>
                <a:gd name="f20" fmla="val 124"/>
                <a:gd name="f21" fmla="val 125"/>
                <a:gd name="f22" fmla="val 86"/>
                <a:gd name="f23" fmla="val 123"/>
                <a:gd name="f24" fmla="val 79"/>
                <a:gd name="f25" fmla="val 122"/>
                <a:gd name="f26" fmla="val 76"/>
                <a:gd name="f27" fmla="val 74"/>
                <a:gd name="f28" fmla="val 121"/>
                <a:gd name="f29" fmla="val 73"/>
                <a:gd name="f30" fmla="val 119"/>
                <a:gd name="f31" fmla="val 117"/>
                <a:gd name="f32" fmla="val 118"/>
                <a:gd name="f33" fmla="val 120"/>
                <a:gd name="f34" fmla="val 89"/>
                <a:gd name="f35" fmla="val 95"/>
                <a:gd name="f36" fmla="val 111"/>
                <a:gd name="f37" fmla="val 140"/>
                <a:gd name="f38" fmla="val 84"/>
                <a:gd name="f39" fmla="val 143"/>
                <a:gd name="f40" fmla="val 144"/>
                <a:gd name="f41" fmla="val 63"/>
                <a:gd name="f42" fmla="val 53"/>
                <a:gd name="f43" fmla="val 34"/>
                <a:gd name="f44" fmla="val 134"/>
                <a:gd name="f45" fmla="val 25"/>
                <a:gd name="f46" fmla="val 28"/>
                <a:gd name="f47" fmla="val 96"/>
                <a:gd name="f48" fmla="val 29"/>
                <a:gd name="f49" fmla="val 90"/>
                <a:gd name="f50" fmla="val 30"/>
                <a:gd name="f51" fmla="val 31"/>
                <a:gd name="f52" fmla="val 32"/>
                <a:gd name="f53" fmla="val 33"/>
                <a:gd name="f54" fmla="val 27"/>
                <a:gd name="f55" fmla="val 75"/>
                <a:gd name="f56" fmla="val 23"/>
                <a:gd name="f57" fmla="val 21"/>
                <a:gd name="f58" fmla="val 103"/>
                <a:gd name="f59" fmla="val 24"/>
                <a:gd name="f60" fmla="val 116"/>
                <a:gd name="f61" fmla="val 43"/>
                <a:gd name="f62" fmla="val 64"/>
                <a:gd name="f63" fmla="val 147"/>
                <a:gd name="f64" fmla="val 71"/>
                <a:gd name="f65" fmla="val 157"/>
                <a:gd name="f66" fmla="val 185"/>
                <a:gd name="f67" fmla="val 212"/>
                <a:gd name="f68" fmla="val 240"/>
                <a:gd name="f69" fmla="val 252"/>
                <a:gd name="f70" fmla="val 67"/>
                <a:gd name="f71" fmla="val 259"/>
                <a:gd name="f72" fmla="val 58"/>
                <a:gd name="f73" fmla="val 260"/>
                <a:gd name="f74" fmla="val 49"/>
                <a:gd name="f75" fmla="val 42"/>
                <a:gd name="f76" fmla="val 255"/>
                <a:gd name="f77" fmla="val 40"/>
                <a:gd name="f78" fmla="val 243"/>
                <a:gd name="f79" fmla="val 211"/>
                <a:gd name="f80" fmla="val 179"/>
                <a:gd name="f81" fmla="val 22"/>
                <a:gd name="f82" fmla="val 20"/>
                <a:gd name="f83" fmla="val 142"/>
                <a:gd name="f84" fmla="val 136"/>
                <a:gd name="f85" fmla="val 19"/>
                <a:gd name="f86" fmla="val 15"/>
                <a:gd name="f87" fmla="val 137"/>
                <a:gd name="f88" fmla="val 7"/>
                <a:gd name="f89" fmla="val 1"/>
                <a:gd name="f90" fmla="val 127"/>
                <a:gd name="f91" fmla="val 9"/>
                <a:gd name="f92" fmla="val 44"/>
                <a:gd name="f93" fmla="val 37"/>
                <a:gd name="f94" fmla="val 10"/>
                <a:gd name="f95" fmla="val 38"/>
                <a:gd name="f96" fmla="val 39"/>
                <a:gd name="f97" fmla="val 8"/>
                <a:gd name="f98" fmla="val 2"/>
                <a:gd name="f99" fmla="val 46"/>
                <a:gd name="f100" fmla="val 4"/>
                <a:gd name="f101" fmla="val 66"/>
                <a:gd name="f102" fmla="val 12"/>
                <a:gd name="f103" fmla="val 81"/>
                <a:gd name="f104" fmla="val 5"/>
                <a:gd name="f105" fmla="val 99"/>
                <a:gd name="f106" fmla="val 3"/>
                <a:gd name="f107" fmla="val 101"/>
                <a:gd name="f108" fmla="val 102"/>
                <a:gd name="f109" fmla="val 13"/>
                <a:gd name="f110" fmla="val 18"/>
                <a:gd name="f111" fmla="val 104"/>
                <a:gd name="f112" fmla="val 107"/>
                <a:gd name="f113" fmla="val 131"/>
                <a:gd name="f114" fmla="val 50"/>
                <a:gd name="f115" fmla="val 135"/>
                <a:gd name="f116" fmla="val 51"/>
                <a:gd name="f117" fmla="val 139"/>
                <a:gd name="f118" fmla="val 57"/>
                <a:gd name="f119" fmla="val 80"/>
                <a:gd name="f120" fmla="val 149"/>
                <a:gd name="f121" fmla="val 128"/>
                <a:gd name="f122" fmla="val 138"/>
                <a:gd name="f123" fmla="val 130"/>
                <a:gd name="f124" fmla="val 129"/>
                <a:gd name="f125" fmla="val 175"/>
                <a:gd name="f126" fmla="val 208"/>
                <a:gd name="f127" fmla="val 110"/>
                <a:gd name="f128" fmla="val 241"/>
                <a:gd name="f129" fmla="val 109"/>
                <a:gd name="f130" fmla="val 247"/>
                <a:gd name="f131" fmla="val 108"/>
                <a:gd name="f132" fmla="val 100"/>
                <a:gd name="f133" fmla="val 94"/>
                <a:gd name="f134" fmla="val 88"/>
                <a:gd name="f135" fmla="val 257"/>
                <a:gd name="f136" fmla="val 245"/>
                <a:gd name="f137" fmla="val 233"/>
                <a:gd name="f138" fmla="val 222"/>
                <a:gd name="f139" fmla="val 210"/>
                <a:gd name="f140" fmla="val 206"/>
                <a:gd name="f141" fmla="val 202"/>
                <a:gd name="f142" fmla="+- 0 0 -90"/>
                <a:gd name="f143" fmla="*/ f3 1 150"/>
                <a:gd name="f144" fmla="*/ f4 1 261"/>
                <a:gd name="f145" fmla="val f5"/>
                <a:gd name="f146" fmla="val f6"/>
                <a:gd name="f147" fmla="val f7"/>
                <a:gd name="f148" fmla="*/ f142 f0 1"/>
                <a:gd name="f149" fmla="+- f147 0 f145"/>
                <a:gd name="f150" fmla="+- f146 0 f145"/>
                <a:gd name="f151" fmla="*/ f148 1 f2"/>
                <a:gd name="f152" fmla="*/ f150 1 150"/>
                <a:gd name="f153" fmla="*/ f149 1 261"/>
                <a:gd name="f154" fmla="*/ 77 f150 1"/>
                <a:gd name="f155" fmla="*/ 198 f149 1"/>
                <a:gd name="f156" fmla="*/ 155 f149 1"/>
                <a:gd name="f157" fmla="*/ 83 f150 1"/>
                <a:gd name="f158" fmla="*/ 148 f149 1"/>
                <a:gd name="f159" fmla="*/ 125 f150 1"/>
                <a:gd name="f160" fmla="*/ 86 f149 1"/>
                <a:gd name="f161" fmla="*/ 122 f150 1"/>
                <a:gd name="f162" fmla="*/ 76 f149 1"/>
                <a:gd name="f163" fmla="*/ 119 f150 1"/>
                <a:gd name="f164" fmla="*/ 74 f149 1"/>
                <a:gd name="f165" fmla="*/ 118 f150 1"/>
                <a:gd name="f166" fmla="*/ 77 f149 1"/>
                <a:gd name="f167" fmla="*/ 121 f150 1"/>
                <a:gd name="f168" fmla="*/ 95 f149 1"/>
                <a:gd name="f169" fmla="*/ 84 f150 1"/>
                <a:gd name="f170" fmla="*/ 143 f149 1"/>
                <a:gd name="f171" fmla="*/ 53 f150 1"/>
                <a:gd name="f172" fmla="*/ 140 f149 1"/>
                <a:gd name="f173" fmla="*/ 28 f150 1"/>
                <a:gd name="f174" fmla="*/ 96 f149 1"/>
                <a:gd name="f175" fmla="*/ 31 f150 1"/>
                <a:gd name="f176" fmla="*/ 78 f149 1"/>
                <a:gd name="f177" fmla="*/ 27 f150 1"/>
                <a:gd name="f178" fmla="*/ 24 f150 1"/>
                <a:gd name="f179" fmla="*/ 116 f149 1"/>
                <a:gd name="f180" fmla="*/ 64 f150 1"/>
                <a:gd name="f181" fmla="*/ 147 f149 1"/>
                <a:gd name="f182" fmla="*/ 73 f150 1"/>
                <a:gd name="f183" fmla="*/ 157 f149 1"/>
                <a:gd name="f184" fmla="*/ 240 f149 1"/>
                <a:gd name="f185" fmla="*/ 58 f150 1"/>
                <a:gd name="f186" fmla="*/ 260 f149 1"/>
                <a:gd name="f187" fmla="*/ 40 f150 1"/>
                <a:gd name="f188" fmla="*/ 243 f149 1"/>
                <a:gd name="f189" fmla="*/ 22 f150 1"/>
                <a:gd name="f190" fmla="*/ 146 f149 1"/>
                <a:gd name="f191" fmla="*/ 20 f150 1"/>
                <a:gd name="f192" fmla="*/ 15 f150 1"/>
                <a:gd name="f193" fmla="*/ 137 f149 1"/>
                <a:gd name="f194" fmla="*/ 1 f150 1"/>
                <a:gd name="f195" fmla="*/ 127 f149 1"/>
                <a:gd name="f196" fmla="*/ 37 f150 1"/>
                <a:gd name="f197" fmla="*/ 10 f149 1"/>
                <a:gd name="f198" fmla="*/ 7 f149 1"/>
                <a:gd name="f199" fmla="*/ 4 f149 1"/>
                <a:gd name="f200" fmla="*/ 95 f150 1"/>
                <a:gd name="f201" fmla="*/ 5 f149 1"/>
                <a:gd name="f202" fmla="*/ 102 f150 1"/>
                <a:gd name="f203" fmla="*/ 9 f149 1"/>
                <a:gd name="f204" fmla="*/ 104 f150 1"/>
                <a:gd name="f205" fmla="*/ 23 f149 1"/>
                <a:gd name="f206" fmla="*/ 131 f150 1"/>
                <a:gd name="f207" fmla="*/ 50 f149 1"/>
                <a:gd name="f208" fmla="*/ 139 f150 1"/>
                <a:gd name="f209" fmla="*/ 57 f149 1"/>
                <a:gd name="f210" fmla="*/ 149 f150 1"/>
                <a:gd name="f211" fmla="*/ 128 f149 1"/>
                <a:gd name="f212" fmla="*/ 136 f150 1"/>
                <a:gd name="f213" fmla="*/ 138 f149 1"/>
                <a:gd name="f214" fmla="*/ 128 f150 1"/>
                <a:gd name="f215" fmla="*/ 142 f149 1"/>
                <a:gd name="f216" fmla="*/ 110 f150 1"/>
                <a:gd name="f217" fmla="*/ 241 f149 1"/>
                <a:gd name="f218" fmla="*/ 255 f149 1"/>
                <a:gd name="f219" fmla="*/ 88 f150 1"/>
                <a:gd name="f220" fmla="*/ 259 f149 1"/>
                <a:gd name="f221" fmla="*/ 245 f149 1"/>
                <a:gd name="f222" fmla="*/ 210 f149 1"/>
                <a:gd name="f223" fmla="+- f151 0 f1"/>
                <a:gd name="f224" fmla="*/ f154 1 150"/>
                <a:gd name="f225" fmla="*/ f155 1 261"/>
                <a:gd name="f226" fmla="*/ f156 1 261"/>
                <a:gd name="f227" fmla="*/ f157 1 150"/>
                <a:gd name="f228" fmla="*/ f158 1 261"/>
                <a:gd name="f229" fmla="*/ f159 1 150"/>
                <a:gd name="f230" fmla="*/ f160 1 261"/>
                <a:gd name="f231" fmla="*/ f161 1 150"/>
                <a:gd name="f232" fmla="*/ f162 1 261"/>
                <a:gd name="f233" fmla="*/ f163 1 150"/>
                <a:gd name="f234" fmla="*/ f164 1 261"/>
                <a:gd name="f235" fmla="*/ f165 1 150"/>
                <a:gd name="f236" fmla="*/ f166 1 261"/>
                <a:gd name="f237" fmla="*/ f167 1 150"/>
                <a:gd name="f238" fmla="*/ f168 1 261"/>
                <a:gd name="f239" fmla="*/ f169 1 150"/>
                <a:gd name="f240" fmla="*/ f170 1 261"/>
                <a:gd name="f241" fmla="*/ f171 1 150"/>
                <a:gd name="f242" fmla="*/ f172 1 261"/>
                <a:gd name="f243" fmla="*/ f173 1 150"/>
                <a:gd name="f244" fmla="*/ f174 1 261"/>
                <a:gd name="f245" fmla="*/ f175 1 150"/>
                <a:gd name="f246" fmla="*/ f176 1 261"/>
                <a:gd name="f247" fmla="*/ f177 1 150"/>
                <a:gd name="f248" fmla="*/ f178 1 150"/>
                <a:gd name="f249" fmla="*/ f179 1 261"/>
                <a:gd name="f250" fmla="*/ f180 1 150"/>
                <a:gd name="f251" fmla="*/ f181 1 261"/>
                <a:gd name="f252" fmla="*/ f182 1 150"/>
                <a:gd name="f253" fmla="*/ f183 1 261"/>
                <a:gd name="f254" fmla="*/ f184 1 261"/>
                <a:gd name="f255" fmla="*/ f185 1 150"/>
                <a:gd name="f256" fmla="*/ f186 1 261"/>
                <a:gd name="f257" fmla="*/ f187 1 150"/>
                <a:gd name="f258" fmla="*/ f188 1 261"/>
                <a:gd name="f259" fmla="*/ f189 1 150"/>
                <a:gd name="f260" fmla="*/ f190 1 261"/>
                <a:gd name="f261" fmla="*/ f191 1 150"/>
                <a:gd name="f262" fmla="*/ f192 1 150"/>
                <a:gd name="f263" fmla="*/ f193 1 261"/>
                <a:gd name="f264" fmla="*/ f194 1 150"/>
                <a:gd name="f265" fmla="*/ f195 1 261"/>
                <a:gd name="f266" fmla="*/ f196 1 150"/>
                <a:gd name="f267" fmla="*/ f197 1 261"/>
                <a:gd name="f268" fmla="*/ f198 1 261"/>
                <a:gd name="f269" fmla="*/ f199 1 261"/>
                <a:gd name="f270" fmla="*/ f200 1 150"/>
                <a:gd name="f271" fmla="*/ f201 1 261"/>
                <a:gd name="f272" fmla="*/ f202 1 150"/>
                <a:gd name="f273" fmla="*/ f203 1 261"/>
                <a:gd name="f274" fmla="*/ f204 1 150"/>
                <a:gd name="f275" fmla="*/ f205 1 261"/>
                <a:gd name="f276" fmla="*/ f206 1 150"/>
                <a:gd name="f277" fmla="*/ f207 1 261"/>
                <a:gd name="f278" fmla="*/ f208 1 150"/>
                <a:gd name="f279" fmla="*/ f209 1 261"/>
                <a:gd name="f280" fmla="*/ f210 1 150"/>
                <a:gd name="f281" fmla="*/ f211 1 261"/>
                <a:gd name="f282" fmla="*/ f212 1 150"/>
                <a:gd name="f283" fmla="*/ f213 1 261"/>
                <a:gd name="f284" fmla="*/ f214 1 150"/>
                <a:gd name="f285" fmla="*/ f215 1 261"/>
                <a:gd name="f286" fmla="*/ f216 1 150"/>
                <a:gd name="f287" fmla="*/ f217 1 261"/>
                <a:gd name="f288" fmla="*/ f218 1 261"/>
                <a:gd name="f289" fmla="*/ f219 1 150"/>
                <a:gd name="f290" fmla="*/ f220 1 261"/>
                <a:gd name="f291" fmla="*/ f221 1 261"/>
                <a:gd name="f292" fmla="*/ f222 1 261"/>
                <a:gd name="f293" fmla="*/ 0 1 f152"/>
                <a:gd name="f294" fmla="*/ f146 1 f152"/>
                <a:gd name="f295" fmla="*/ 0 1 f153"/>
                <a:gd name="f296" fmla="*/ f147 1 f153"/>
                <a:gd name="f297" fmla="*/ f224 1 f152"/>
                <a:gd name="f298" fmla="*/ f225 1 f153"/>
                <a:gd name="f299" fmla="*/ f226 1 f153"/>
                <a:gd name="f300" fmla="*/ f227 1 f152"/>
                <a:gd name="f301" fmla="*/ f228 1 f153"/>
                <a:gd name="f302" fmla="*/ f229 1 f152"/>
                <a:gd name="f303" fmla="*/ f230 1 f153"/>
                <a:gd name="f304" fmla="*/ f231 1 f152"/>
                <a:gd name="f305" fmla="*/ f232 1 f153"/>
                <a:gd name="f306" fmla="*/ f233 1 f152"/>
                <a:gd name="f307" fmla="*/ f234 1 f153"/>
                <a:gd name="f308" fmla="*/ f235 1 f152"/>
                <a:gd name="f309" fmla="*/ f236 1 f153"/>
                <a:gd name="f310" fmla="*/ f237 1 f152"/>
                <a:gd name="f311" fmla="*/ f238 1 f153"/>
                <a:gd name="f312" fmla="*/ f239 1 f152"/>
                <a:gd name="f313" fmla="*/ f240 1 f153"/>
                <a:gd name="f314" fmla="*/ f241 1 f152"/>
                <a:gd name="f315" fmla="*/ f242 1 f153"/>
                <a:gd name="f316" fmla="*/ f243 1 f152"/>
                <a:gd name="f317" fmla="*/ f244 1 f153"/>
                <a:gd name="f318" fmla="*/ f245 1 f152"/>
                <a:gd name="f319" fmla="*/ f246 1 f153"/>
                <a:gd name="f320" fmla="*/ f247 1 f152"/>
                <a:gd name="f321" fmla="*/ f248 1 f152"/>
                <a:gd name="f322" fmla="*/ f249 1 f153"/>
                <a:gd name="f323" fmla="*/ f250 1 f152"/>
                <a:gd name="f324" fmla="*/ f251 1 f153"/>
                <a:gd name="f325" fmla="*/ f252 1 f152"/>
                <a:gd name="f326" fmla="*/ f253 1 f153"/>
                <a:gd name="f327" fmla="*/ f254 1 f153"/>
                <a:gd name="f328" fmla="*/ f255 1 f152"/>
                <a:gd name="f329" fmla="*/ f256 1 f153"/>
                <a:gd name="f330" fmla="*/ f257 1 f152"/>
                <a:gd name="f331" fmla="*/ f258 1 f153"/>
                <a:gd name="f332" fmla="*/ f259 1 f152"/>
                <a:gd name="f333" fmla="*/ f260 1 f153"/>
                <a:gd name="f334" fmla="*/ f261 1 f152"/>
                <a:gd name="f335" fmla="*/ f262 1 f152"/>
                <a:gd name="f336" fmla="*/ f263 1 f153"/>
                <a:gd name="f337" fmla="*/ f264 1 f152"/>
                <a:gd name="f338" fmla="*/ f265 1 f153"/>
                <a:gd name="f339" fmla="*/ f266 1 f152"/>
                <a:gd name="f340" fmla="*/ f267 1 f153"/>
                <a:gd name="f341" fmla="*/ f268 1 f153"/>
                <a:gd name="f342" fmla="*/ f269 1 f153"/>
                <a:gd name="f343" fmla="*/ f270 1 f152"/>
                <a:gd name="f344" fmla="*/ f271 1 f153"/>
                <a:gd name="f345" fmla="*/ f272 1 f152"/>
                <a:gd name="f346" fmla="*/ f273 1 f153"/>
                <a:gd name="f347" fmla="*/ f274 1 f152"/>
                <a:gd name="f348" fmla="*/ f275 1 f153"/>
                <a:gd name="f349" fmla="*/ f276 1 f152"/>
                <a:gd name="f350" fmla="*/ f277 1 f153"/>
                <a:gd name="f351" fmla="*/ f278 1 f152"/>
                <a:gd name="f352" fmla="*/ f279 1 f153"/>
                <a:gd name="f353" fmla="*/ f280 1 f152"/>
                <a:gd name="f354" fmla="*/ f281 1 f153"/>
                <a:gd name="f355" fmla="*/ f282 1 f152"/>
                <a:gd name="f356" fmla="*/ f283 1 f153"/>
                <a:gd name="f357" fmla="*/ f284 1 f152"/>
                <a:gd name="f358" fmla="*/ f285 1 f153"/>
                <a:gd name="f359" fmla="*/ f286 1 f152"/>
                <a:gd name="f360" fmla="*/ f287 1 f153"/>
                <a:gd name="f361" fmla="*/ f288 1 f153"/>
                <a:gd name="f362" fmla="*/ f289 1 f152"/>
                <a:gd name="f363" fmla="*/ f290 1 f153"/>
                <a:gd name="f364" fmla="*/ f291 1 f153"/>
                <a:gd name="f365" fmla="*/ f292 1 f153"/>
                <a:gd name="f366" fmla="*/ f293 f143 1"/>
                <a:gd name="f367" fmla="*/ f294 f143 1"/>
                <a:gd name="f368" fmla="*/ f296 f144 1"/>
                <a:gd name="f369" fmla="*/ f295 f144 1"/>
                <a:gd name="f370" fmla="*/ f297 f143 1"/>
                <a:gd name="f371" fmla="*/ f298 f144 1"/>
                <a:gd name="f372" fmla="*/ f299 f144 1"/>
                <a:gd name="f373" fmla="*/ f300 f143 1"/>
                <a:gd name="f374" fmla="*/ f301 f144 1"/>
                <a:gd name="f375" fmla="*/ f302 f143 1"/>
                <a:gd name="f376" fmla="*/ f303 f144 1"/>
                <a:gd name="f377" fmla="*/ f304 f143 1"/>
                <a:gd name="f378" fmla="*/ f305 f144 1"/>
                <a:gd name="f379" fmla="*/ f306 f143 1"/>
                <a:gd name="f380" fmla="*/ f307 f144 1"/>
                <a:gd name="f381" fmla="*/ f308 f143 1"/>
                <a:gd name="f382" fmla="*/ f309 f144 1"/>
                <a:gd name="f383" fmla="*/ f310 f143 1"/>
                <a:gd name="f384" fmla="*/ f311 f144 1"/>
                <a:gd name="f385" fmla="*/ f312 f143 1"/>
                <a:gd name="f386" fmla="*/ f313 f144 1"/>
                <a:gd name="f387" fmla="*/ f314 f143 1"/>
                <a:gd name="f388" fmla="*/ f315 f144 1"/>
                <a:gd name="f389" fmla="*/ f316 f143 1"/>
                <a:gd name="f390" fmla="*/ f317 f144 1"/>
                <a:gd name="f391" fmla="*/ f318 f143 1"/>
                <a:gd name="f392" fmla="*/ f319 f144 1"/>
                <a:gd name="f393" fmla="*/ f320 f143 1"/>
                <a:gd name="f394" fmla="*/ f321 f143 1"/>
                <a:gd name="f395" fmla="*/ f322 f144 1"/>
                <a:gd name="f396" fmla="*/ f323 f143 1"/>
                <a:gd name="f397" fmla="*/ f324 f144 1"/>
                <a:gd name="f398" fmla="*/ f325 f143 1"/>
                <a:gd name="f399" fmla="*/ f326 f144 1"/>
                <a:gd name="f400" fmla="*/ f327 f144 1"/>
                <a:gd name="f401" fmla="*/ f328 f143 1"/>
                <a:gd name="f402" fmla="*/ f329 f144 1"/>
                <a:gd name="f403" fmla="*/ f330 f143 1"/>
                <a:gd name="f404" fmla="*/ f331 f144 1"/>
                <a:gd name="f405" fmla="*/ f332 f143 1"/>
                <a:gd name="f406" fmla="*/ f333 f144 1"/>
                <a:gd name="f407" fmla="*/ f334 f143 1"/>
                <a:gd name="f408" fmla="*/ f335 f143 1"/>
                <a:gd name="f409" fmla="*/ f336 f144 1"/>
                <a:gd name="f410" fmla="*/ f337 f143 1"/>
                <a:gd name="f411" fmla="*/ f338 f144 1"/>
                <a:gd name="f412" fmla="*/ f339 f143 1"/>
                <a:gd name="f413" fmla="*/ f340 f144 1"/>
                <a:gd name="f414" fmla="*/ f341 f144 1"/>
                <a:gd name="f415" fmla="*/ f342 f144 1"/>
                <a:gd name="f416" fmla="*/ f343 f143 1"/>
                <a:gd name="f417" fmla="*/ f344 f144 1"/>
                <a:gd name="f418" fmla="*/ f345 f143 1"/>
                <a:gd name="f419" fmla="*/ f346 f144 1"/>
                <a:gd name="f420" fmla="*/ f347 f143 1"/>
                <a:gd name="f421" fmla="*/ f348 f144 1"/>
                <a:gd name="f422" fmla="*/ f349 f143 1"/>
                <a:gd name="f423" fmla="*/ f350 f144 1"/>
                <a:gd name="f424" fmla="*/ f351 f143 1"/>
                <a:gd name="f425" fmla="*/ f352 f144 1"/>
                <a:gd name="f426" fmla="*/ f353 f143 1"/>
                <a:gd name="f427" fmla="*/ f354 f144 1"/>
                <a:gd name="f428" fmla="*/ f355 f143 1"/>
                <a:gd name="f429" fmla="*/ f356 f144 1"/>
                <a:gd name="f430" fmla="*/ f357 f143 1"/>
                <a:gd name="f431" fmla="*/ f358 f144 1"/>
                <a:gd name="f432" fmla="*/ f359 f143 1"/>
                <a:gd name="f433" fmla="*/ f360 f144 1"/>
                <a:gd name="f434" fmla="*/ f361 f144 1"/>
                <a:gd name="f435" fmla="*/ f362 f143 1"/>
                <a:gd name="f436" fmla="*/ f363 f144 1"/>
                <a:gd name="f437" fmla="*/ f364 f144 1"/>
                <a:gd name="f438" fmla="*/ f365 f144 1"/>
              </a:gdLst>
              <a:ahLst/>
              <a:cxnLst>
                <a:cxn ang="3cd4">
                  <a:pos x="hc" y="t"/>
                </a:cxn>
                <a:cxn ang="0">
                  <a:pos x="r" y="vc"/>
                </a:cxn>
                <a:cxn ang="cd4">
                  <a:pos x="hc" y="b"/>
                </a:cxn>
                <a:cxn ang="cd2">
                  <a:pos x="l" y="vc"/>
                </a:cxn>
                <a:cxn ang="f223">
                  <a:pos x="f370" y="f371"/>
                </a:cxn>
                <a:cxn ang="f223">
                  <a:pos x="f370" y="f372"/>
                </a:cxn>
                <a:cxn ang="f223">
                  <a:pos x="f373" y="f374"/>
                </a:cxn>
                <a:cxn ang="f223">
                  <a:pos x="f375" y="f376"/>
                </a:cxn>
                <a:cxn ang="f223">
                  <a:pos x="f377" y="f378"/>
                </a:cxn>
                <a:cxn ang="f223">
                  <a:pos x="f379" y="f380"/>
                </a:cxn>
                <a:cxn ang="f223">
                  <a:pos x="f381" y="f382"/>
                </a:cxn>
                <a:cxn ang="f223">
                  <a:pos x="f383" y="f384"/>
                </a:cxn>
                <a:cxn ang="f223">
                  <a:pos x="f385" y="f386"/>
                </a:cxn>
                <a:cxn ang="f223">
                  <a:pos x="f387" y="f388"/>
                </a:cxn>
                <a:cxn ang="f223">
                  <a:pos x="f389" y="f390"/>
                </a:cxn>
                <a:cxn ang="f223">
                  <a:pos x="f391" y="f392"/>
                </a:cxn>
                <a:cxn ang="f223">
                  <a:pos x="f391" y="f380"/>
                </a:cxn>
                <a:cxn ang="f223">
                  <a:pos x="f393" y="f382"/>
                </a:cxn>
                <a:cxn ang="f223">
                  <a:pos x="f394" y="f395"/>
                </a:cxn>
                <a:cxn ang="f223">
                  <a:pos x="f396" y="f397"/>
                </a:cxn>
                <a:cxn ang="f223">
                  <a:pos x="f398" y="f399"/>
                </a:cxn>
                <a:cxn ang="f223">
                  <a:pos x="f398" y="f400"/>
                </a:cxn>
                <a:cxn ang="f223">
                  <a:pos x="f401" y="f402"/>
                </a:cxn>
                <a:cxn ang="f223">
                  <a:pos x="f403" y="f404"/>
                </a:cxn>
                <a:cxn ang="f223">
                  <a:pos x="f405" y="f406"/>
                </a:cxn>
                <a:cxn ang="f223">
                  <a:pos x="f407" y="f388"/>
                </a:cxn>
                <a:cxn ang="f223">
                  <a:pos x="f408" y="f409"/>
                </a:cxn>
                <a:cxn ang="f223">
                  <a:pos x="f410" y="f411"/>
                </a:cxn>
                <a:cxn ang="f223">
                  <a:pos x="f412" y="f413"/>
                </a:cxn>
                <a:cxn ang="f223">
                  <a:pos x="f403" y="f414"/>
                </a:cxn>
                <a:cxn ang="f223">
                  <a:pos x="f387" y="f415"/>
                </a:cxn>
                <a:cxn ang="f223">
                  <a:pos x="f416" y="f417"/>
                </a:cxn>
                <a:cxn ang="f223">
                  <a:pos x="f418" y="f419"/>
                </a:cxn>
                <a:cxn ang="f223">
                  <a:pos x="f420" y="f421"/>
                </a:cxn>
                <a:cxn ang="f223">
                  <a:pos x="f422" y="f423"/>
                </a:cxn>
                <a:cxn ang="f223">
                  <a:pos x="f424" y="f425"/>
                </a:cxn>
                <a:cxn ang="f223">
                  <a:pos x="f426" y="f427"/>
                </a:cxn>
                <a:cxn ang="f223">
                  <a:pos x="f428" y="f429"/>
                </a:cxn>
                <a:cxn ang="f223">
                  <a:pos x="f430" y="f431"/>
                </a:cxn>
                <a:cxn ang="f223">
                  <a:pos x="f432" y="f433"/>
                </a:cxn>
                <a:cxn ang="f223">
                  <a:pos x="f420" y="f434"/>
                </a:cxn>
                <a:cxn ang="f223">
                  <a:pos x="f435" y="f436"/>
                </a:cxn>
                <a:cxn ang="f223">
                  <a:pos x="f370" y="f437"/>
                </a:cxn>
                <a:cxn ang="f223">
                  <a:pos x="f370" y="f438"/>
                </a:cxn>
                <a:cxn ang="f223">
                  <a:pos x="f370" y="f371"/>
                </a:cxn>
                <a:cxn ang="f223">
                  <a:pos x="f370" y="f371"/>
                </a:cxn>
              </a:cxnLst>
              <a:rect l="f366" t="f369" r="f367" b="f368"/>
              <a:pathLst>
                <a:path w="150" h="261">
                  <a:moveTo>
                    <a:pt x="f8" y="f9"/>
                  </a:moveTo>
                  <a:cubicBezTo>
                    <a:pt x="f8" y="f10"/>
                    <a:pt x="f8" y="f11"/>
                    <a:pt x="f8" y="f12"/>
                  </a:cubicBezTo>
                  <a:cubicBezTo>
                    <a:pt x="f8" y="f13"/>
                    <a:pt x="f14" y="f15"/>
                    <a:pt x="f16" y="f15"/>
                  </a:cubicBezTo>
                  <a:cubicBezTo>
                    <a:pt x="f17" y="f18"/>
                    <a:pt x="f19" y="f20"/>
                    <a:pt x="f21" y="f22"/>
                  </a:cubicBezTo>
                  <a:cubicBezTo>
                    <a:pt x="f20" y="f16"/>
                    <a:pt x="f23" y="f24"/>
                    <a:pt x="f25" y="f26"/>
                  </a:cubicBezTo>
                  <a:cubicBezTo>
                    <a:pt x="f25" y="f27"/>
                    <a:pt x="f28" y="f29"/>
                    <a:pt x="f30" y="f27"/>
                  </a:cubicBezTo>
                  <a:cubicBezTo>
                    <a:pt x="f31" y="f27"/>
                    <a:pt x="f31" y="f26"/>
                    <a:pt x="f32" y="f8"/>
                  </a:cubicBezTo>
                  <a:cubicBezTo>
                    <a:pt x="f33" y="f16"/>
                    <a:pt x="f33" y="f34"/>
                    <a:pt x="f28" y="f35"/>
                  </a:cubicBezTo>
                  <a:cubicBezTo>
                    <a:pt x="f21" y="f25"/>
                    <a:pt x="f36" y="f37"/>
                    <a:pt x="f38" y="f39"/>
                  </a:cubicBezTo>
                  <a:cubicBezTo>
                    <a:pt x="f29" y="f40"/>
                    <a:pt x="f41" y="f40"/>
                    <a:pt x="f42" y="f37"/>
                  </a:cubicBezTo>
                  <a:cubicBezTo>
                    <a:pt x="f43" y="f44"/>
                    <a:pt x="f45" y="f31"/>
                    <a:pt x="f46" y="f47"/>
                  </a:cubicBezTo>
                  <a:cubicBezTo>
                    <a:pt x="f48" y="f49"/>
                    <a:pt x="f50" y="f38"/>
                    <a:pt x="f51" y="f14"/>
                  </a:cubicBezTo>
                  <a:cubicBezTo>
                    <a:pt x="f52" y="f8"/>
                    <a:pt x="f53" y="f27"/>
                    <a:pt x="f51" y="f27"/>
                  </a:cubicBezTo>
                  <a:cubicBezTo>
                    <a:pt x="f46" y="f29"/>
                    <a:pt x="f54" y="f55"/>
                    <a:pt x="f54" y="f8"/>
                  </a:cubicBezTo>
                  <a:cubicBezTo>
                    <a:pt x="f56" y="f49"/>
                    <a:pt x="f57" y="f58"/>
                    <a:pt x="f59" y="f60"/>
                  </a:cubicBezTo>
                  <a:cubicBezTo>
                    <a:pt x="f48" y="f44"/>
                    <a:pt x="f61" y="f18"/>
                    <a:pt x="f62" y="f63"/>
                  </a:cubicBezTo>
                  <a:cubicBezTo>
                    <a:pt x="f64" y="f15"/>
                    <a:pt x="f29" y="f13"/>
                    <a:pt x="f29" y="f65"/>
                  </a:cubicBezTo>
                  <a:cubicBezTo>
                    <a:pt x="f29" y="f66"/>
                    <a:pt x="f29" y="f67"/>
                    <a:pt x="f29" y="f68"/>
                  </a:cubicBezTo>
                  <a:cubicBezTo>
                    <a:pt x="f29" y="f69"/>
                    <a:pt x="f70" y="f71"/>
                    <a:pt x="f72" y="f73"/>
                  </a:cubicBezTo>
                  <a:cubicBezTo>
                    <a:pt x="f74" y="f7"/>
                    <a:pt x="f75" y="f76"/>
                    <a:pt x="f77" y="f78"/>
                  </a:cubicBezTo>
                  <a:cubicBezTo>
                    <a:pt x="f43" y="f79"/>
                    <a:pt x="f46" y="f80"/>
                    <a:pt x="f81" y="f18"/>
                  </a:cubicBezTo>
                  <a:cubicBezTo>
                    <a:pt x="f57" y="f40"/>
                    <a:pt x="f82" y="f83"/>
                    <a:pt x="f82" y="f37"/>
                  </a:cubicBezTo>
                  <a:cubicBezTo>
                    <a:pt x="f82" y="f84"/>
                    <a:pt x="f85" y="f84"/>
                    <a:pt x="f86" y="f87"/>
                  </a:cubicBezTo>
                  <a:cubicBezTo>
                    <a:pt x="f88" y="f37"/>
                    <a:pt x="f89" y="f84"/>
                    <a:pt x="f89" y="f90"/>
                  </a:cubicBezTo>
                  <a:cubicBezTo>
                    <a:pt x="f5" y="f38"/>
                    <a:pt x="f91" y="f92"/>
                    <a:pt x="f93" y="f94"/>
                  </a:cubicBezTo>
                  <a:cubicBezTo>
                    <a:pt x="f95" y="f91"/>
                    <a:pt x="f96" y="f97"/>
                    <a:pt x="f77" y="f88"/>
                  </a:cubicBezTo>
                  <a:cubicBezTo>
                    <a:pt x="f61" y="f98"/>
                    <a:pt x="f99" y="f5"/>
                    <a:pt x="f42" y="f100"/>
                  </a:cubicBezTo>
                  <a:cubicBezTo>
                    <a:pt x="f101" y="f102"/>
                    <a:pt x="f103" y="f102"/>
                    <a:pt x="f35" y="f104"/>
                  </a:cubicBezTo>
                  <a:cubicBezTo>
                    <a:pt x="f105" y="f106"/>
                    <a:pt x="f107" y="f106"/>
                    <a:pt x="f108" y="f91"/>
                  </a:cubicBezTo>
                  <a:cubicBezTo>
                    <a:pt x="f108" y="f109"/>
                    <a:pt x="f58" y="f110"/>
                    <a:pt x="f111" y="f56"/>
                  </a:cubicBezTo>
                  <a:cubicBezTo>
                    <a:pt x="f112" y="f93"/>
                    <a:pt x="f60" y="f99"/>
                    <a:pt x="f113" y="f114"/>
                  </a:cubicBezTo>
                  <a:cubicBezTo>
                    <a:pt x="f115" y="f116"/>
                    <a:pt x="f87" y="f42"/>
                    <a:pt x="f117" y="f118"/>
                  </a:cubicBezTo>
                  <a:cubicBezTo>
                    <a:pt x="f63" y="f119"/>
                    <a:pt x="f6" y="f111"/>
                    <a:pt x="f120" y="f121"/>
                  </a:cubicBezTo>
                  <a:cubicBezTo>
                    <a:pt x="f15" y="f115"/>
                    <a:pt x="f83" y="f37"/>
                    <a:pt x="f84" y="f122"/>
                  </a:cubicBezTo>
                  <a:cubicBezTo>
                    <a:pt x="f123" y="f115"/>
                    <a:pt x="f124" y="f122"/>
                    <a:pt x="f121" y="f83"/>
                  </a:cubicBezTo>
                  <a:cubicBezTo>
                    <a:pt x="f25" y="f125"/>
                    <a:pt x="f60" y="f126"/>
                    <a:pt x="f127" y="f128"/>
                  </a:cubicBezTo>
                  <a:cubicBezTo>
                    <a:pt x="f129" y="f130"/>
                    <a:pt x="f131" y="f69"/>
                    <a:pt x="f111" y="f76"/>
                  </a:cubicBezTo>
                  <a:cubicBezTo>
                    <a:pt x="f132" y="f71"/>
                    <a:pt x="f133" y="f7"/>
                    <a:pt x="f134" y="f71"/>
                  </a:cubicBezTo>
                  <a:cubicBezTo>
                    <a:pt x="f103" y="f135"/>
                    <a:pt x="f8" y="f69"/>
                    <a:pt x="f8" y="f136"/>
                  </a:cubicBezTo>
                  <a:cubicBezTo>
                    <a:pt x="f26" y="f137"/>
                    <a:pt x="f8" y="f138"/>
                    <a:pt x="f8" y="f139"/>
                  </a:cubicBezTo>
                  <a:cubicBezTo>
                    <a:pt x="f8" y="f140"/>
                    <a:pt x="f8" y="f141"/>
                    <a:pt x="f8" y="f9"/>
                  </a:cubicBezTo>
                  <a:cubicBezTo>
                    <a:pt x="f8" y="f9"/>
                    <a:pt x="f8" y="f9"/>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8" name="Freeform 7">
              <a:extLst>
                <a:ext uri="{FF2B5EF4-FFF2-40B4-BE49-F238E27FC236}">
                  <a16:creationId xmlns:a16="http://schemas.microsoft.com/office/drawing/2014/main" id="{0001EB23-913D-4A3E-9792-43636051CB63}"/>
                </a:ext>
              </a:extLst>
            </p:cNvPr>
            <p:cNvSpPr/>
            <p:nvPr/>
          </p:nvSpPr>
          <p:spPr>
            <a:xfrm>
              <a:off x="5589590" y="727076"/>
              <a:ext cx="577845" cy="577845"/>
            </a:xfrm>
            <a:custGeom>
              <a:avLst/>
              <a:gdLst>
                <a:gd name="f0" fmla="val 10800000"/>
                <a:gd name="f1" fmla="val 5400000"/>
                <a:gd name="f2" fmla="val 180"/>
                <a:gd name="f3" fmla="val w"/>
                <a:gd name="f4" fmla="val h"/>
                <a:gd name="f5" fmla="val 0"/>
                <a:gd name="f6" fmla="val 95"/>
                <a:gd name="f7" fmla="val 48"/>
                <a:gd name="f8" fmla="val 75"/>
                <a:gd name="f9" fmla="val 1"/>
                <a:gd name="f10" fmla="val 21"/>
                <a:gd name="f11" fmla="val 49"/>
                <a:gd name="f12" fmla="val 94"/>
                <a:gd name="f13" fmla="val 73"/>
                <a:gd name="f14" fmla="val 22"/>
                <a:gd name="f15" fmla="val 47"/>
                <a:gd name="f16" fmla="val 20"/>
                <a:gd name="f17" fmla="+- 0 0 -90"/>
                <a:gd name="f18" fmla="*/ f3 1 95"/>
                <a:gd name="f19" fmla="*/ f4 1 95"/>
                <a:gd name="f20" fmla="val f5"/>
                <a:gd name="f21" fmla="val f6"/>
                <a:gd name="f22" fmla="*/ f17 f0 1"/>
                <a:gd name="f23" fmla="+- f21 0 f20"/>
                <a:gd name="f24" fmla="*/ f22 1 f2"/>
                <a:gd name="f25" fmla="*/ f23 1 95"/>
                <a:gd name="f26" fmla="*/ 48 f23 1"/>
                <a:gd name="f27" fmla="*/ 0 f23 1"/>
                <a:gd name="f28" fmla="*/ 95 f23 1"/>
                <a:gd name="f29" fmla="*/ 49 f23 1"/>
                <a:gd name="f30" fmla="*/ 47 f23 1"/>
                <a:gd name="f31" fmla="+- f24 0 f1"/>
                <a:gd name="f32" fmla="*/ f26 1 95"/>
                <a:gd name="f33" fmla="*/ f27 1 95"/>
                <a:gd name="f34" fmla="*/ f28 1 95"/>
                <a:gd name="f35" fmla="*/ f29 1 95"/>
                <a:gd name="f36" fmla="*/ f30 1 95"/>
                <a:gd name="f37" fmla="*/ 0 1 f25"/>
                <a:gd name="f38" fmla="*/ f21 1 f25"/>
                <a:gd name="f39" fmla="*/ f32 1 f25"/>
                <a:gd name="f40" fmla="*/ f33 1 f25"/>
                <a:gd name="f41" fmla="*/ f34 1 f25"/>
                <a:gd name="f42" fmla="*/ f35 1 f25"/>
                <a:gd name="f43" fmla="*/ f36 1 f25"/>
                <a:gd name="f44" fmla="*/ f37 f18 1"/>
                <a:gd name="f45" fmla="*/ f38 f18 1"/>
                <a:gd name="f46" fmla="*/ f38 f19 1"/>
                <a:gd name="f47" fmla="*/ f37 f19 1"/>
                <a:gd name="f48" fmla="*/ f39 f18 1"/>
                <a:gd name="f49" fmla="*/ f40 f19 1"/>
                <a:gd name="f50" fmla="*/ f41 f18 1"/>
                <a:gd name="f51" fmla="*/ f42 f19 1"/>
                <a:gd name="f52" fmla="*/ f41 f19 1"/>
                <a:gd name="f53" fmla="*/ f40 f18 1"/>
                <a:gd name="f54" fmla="*/ f43 f19 1"/>
              </a:gdLst>
              <a:ahLst/>
              <a:cxnLst>
                <a:cxn ang="3cd4">
                  <a:pos x="hc" y="t"/>
                </a:cxn>
                <a:cxn ang="0">
                  <a:pos x="r" y="vc"/>
                </a:cxn>
                <a:cxn ang="cd4">
                  <a:pos x="hc" y="b"/>
                </a:cxn>
                <a:cxn ang="cd2">
                  <a:pos x="l" y="vc"/>
                </a:cxn>
                <a:cxn ang="f31">
                  <a:pos x="f48" y="f49"/>
                </a:cxn>
                <a:cxn ang="f31">
                  <a:pos x="f50" y="f51"/>
                </a:cxn>
                <a:cxn ang="f31">
                  <a:pos x="f48" y="f52"/>
                </a:cxn>
                <a:cxn ang="f31">
                  <a:pos x="f53" y="f54"/>
                </a:cxn>
                <a:cxn ang="f31">
                  <a:pos x="f48" y="f49"/>
                </a:cxn>
              </a:cxnLst>
              <a:rect l="f44" t="f47" r="f45" b="f46"/>
              <a:pathLst>
                <a:path w="95" h="95">
                  <a:moveTo>
                    <a:pt x="f7" y="f5"/>
                  </a:moveTo>
                  <a:cubicBezTo>
                    <a:pt x="f8" y="f9"/>
                    <a:pt x="f6" y="f10"/>
                    <a:pt x="f6" y="f11"/>
                  </a:cubicBezTo>
                  <a:cubicBezTo>
                    <a:pt x="f12" y="f13"/>
                    <a:pt x="f13" y="f6"/>
                    <a:pt x="f7" y="f6"/>
                  </a:cubicBezTo>
                  <a:cubicBezTo>
                    <a:pt x="f14" y="f12"/>
                    <a:pt x="f5" y="f13"/>
                    <a:pt x="f5" y="f15"/>
                  </a:cubicBezTo>
                  <a:cubicBezTo>
                    <a:pt x="f9" y="f16"/>
                    <a:pt x="f14" y="f5"/>
                    <a:pt x="f7" y="f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9" name="Freeform 8">
              <a:extLst>
                <a:ext uri="{FF2B5EF4-FFF2-40B4-BE49-F238E27FC236}">
                  <a16:creationId xmlns:a16="http://schemas.microsoft.com/office/drawing/2014/main" id="{1C55BE26-B5BB-4742-8565-77550FDB5376}"/>
                </a:ext>
              </a:extLst>
            </p:cNvPr>
            <p:cNvSpPr/>
            <p:nvPr/>
          </p:nvSpPr>
          <p:spPr>
            <a:xfrm>
              <a:off x="6816723" y="957267"/>
              <a:ext cx="522286" cy="517522"/>
            </a:xfrm>
            <a:custGeom>
              <a:avLst/>
              <a:gdLst>
                <a:gd name="f0" fmla="val 10800000"/>
                <a:gd name="f1" fmla="val 5400000"/>
                <a:gd name="f2" fmla="val 180"/>
                <a:gd name="f3" fmla="val w"/>
                <a:gd name="f4" fmla="val h"/>
                <a:gd name="f5" fmla="val 0"/>
                <a:gd name="f6" fmla="val 86"/>
                <a:gd name="f7" fmla="val 85"/>
                <a:gd name="f8" fmla="val 42"/>
                <a:gd name="f9" fmla="val 19"/>
                <a:gd name="f10" fmla="val 20"/>
                <a:gd name="f11" fmla="val 43"/>
                <a:gd name="f12" fmla="val 66"/>
                <a:gd name="f13" fmla="val 65"/>
                <a:gd name="f14" fmla="+- 0 0 -90"/>
                <a:gd name="f15" fmla="*/ f3 1 86"/>
                <a:gd name="f16" fmla="*/ f4 1 85"/>
                <a:gd name="f17" fmla="val f5"/>
                <a:gd name="f18" fmla="val f6"/>
                <a:gd name="f19" fmla="val f7"/>
                <a:gd name="f20" fmla="*/ f14 f0 1"/>
                <a:gd name="f21" fmla="+- f19 0 f17"/>
                <a:gd name="f22" fmla="+- f18 0 f17"/>
                <a:gd name="f23" fmla="*/ f20 1 f2"/>
                <a:gd name="f24" fmla="*/ f22 1 86"/>
                <a:gd name="f25" fmla="*/ f21 1 85"/>
                <a:gd name="f26" fmla="*/ 0 f22 1"/>
                <a:gd name="f27" fmla="*/ 42 f21 1"/>
                <a:gd name="f28" fmla="*/ 43 f22 1"/>
                <a:gd name="f29" fmla="*/ 0 f21 1"/>
                <a:gd name="f30" fmla="*/ 85 f22 1"/>
                <a:gd name="f31" fmla="*/ 43 f21 1"/>
                <a:gd name="f32" fmla="*/ 42 f22 1"/>
                <a:gd name="f33" fmla="*/ 85 f21 1"/>
                <a:gd name="f34" fmla="+- f23 0 f1"/>
                <a:gd name="f35" fmla="*/ f26 1 86"/>
                <a:gd name="f36" fmla="*/ f27 1 85"/>
                <a:gd name="f37" fmla="*/ f28 1 86"/>
                <a:gd name="f38" fmla="*/ f29 1 85"/>
                <a:gd name="f39" fmla="*/ f30 1 86"/>
                <a:gd name="f40" fmla="*/ f31 1 85"/>
                <a:gd name="f41" fmla="*/ f32 1 86"/>
                <a:gd name="f42" fmla="*/ f33 1 85"/>
                <a:gd name="f43" fmla="*/ 0 1 f24"/>
                <a:gd name="f44" fmla="*/ f18 1 f24"/>
                <a:gd name="f45" fmla="*/ 0 1 f25"/>
                <a:gd name="f46" fmla="*/ f19 1 f25"/>
                <a:gd name="f47" fmla="*/ f35 1 f24"/>
                <a:gd name="f48" fmla="*/ f36 1 f25"/>
                <a:gd name="f49" fmla="*/ f37 1 f24"/>
                <a:gd name="f50" fmla="*/ f38 1 f25"/>
                <a:gd name="f51" fmla="*/ f39 1 f24"/>
                <a:gd name="f52" fmla="*/ f40 1 f25"/>
                <a:gd name="f53" fmla="*/ f41 1 f24"/>
                <a:gd name="f54" fmla="*/ f42 1 f25"/>
                <a:gd name="f55" fmla="*/ f43 f15 1"/>
                <a:gd name="f56" fmla="*/ f44 f15 1"/>
                <a:gd name="f57" fmla="*/ f46 f16 1"/>
                <a:gd name="f58" fmla="*/ f45 f16 1"/>
                <a:gd name="f59" fmla="*/ f47 f15 1"/>
                <a:gd name="f60" fmla="*/ f48 f16 1"/>
                <a:gd name="f61" fmla="*/ f49 f15 1"/>
                <a:gd name="f62" fmla="*/ f50 f16 1"/>
                <a:gd name="f63" fmla="*/ f51 f15 1"/>
                <a:gd name="f64" fmla="*/ f52 f16 1"/>
                <a:gd name="f65" fmla="*/ f53 f15 1"/>
                <a:gd name="f66" fmla="*/ f54 f16 1"/>
              </a:gdLst>
              <a:ahLst/>
              <a:cxnLst>
                <a:cxn ang="3cd4">
                  <a:pos x="hc" y="t"/>
                </a:cxn>
                <a:cxn ang="0">
                  <a:pos x="r" y="vc"/>
                </a:cxn>
                <a:cxn ang="cd4">
                  <a:pos x="hc" y="b"/>
                </a:cxn>
                <a:cxn ang="cd2">
                  <a:pos x="l" y="vc"/>
                </a:cxn>
                <a:cxn ang="f34">
                  <a:pos x="f59" y="f60"/>
                </a:cxn>
                <a:cxn ang="f34">
                  <a:pos x="f61" y="f62"/>
                </a:cxn>
                <a:cxn ang="f34">
                  <a:pos x="f63" y="f64"/>
                </a:cxn>
                <a:cxn ang="f34">
                  <a:pos x="f65" y="f66"/>
                </a:cxn>
                <a:cxn ang="f34">
                  <a:pos x="f59" y="f60"/>
                </a:cxn>
              </a:cxnLst>
              <a:rect l="f55" t="f58" r="f56" b="f57"/>
              <a:pathLst>
                <a:path w="86" h="85">
                  <a:moveTo>
                    <a:pt x="f5" y="f8"/>
                  </a:moveTo>
                  <a:cubicBezTo>
                    <a:pt x="f5" y="f9"/>
                    <a:pt x="f10" y="f5"/>
                    <a:pt x="f11" y="f5"/>
                  </a:cubicBezTo>
                  <a:cubicBezTo>
                    <a:pt x="f12" y="f5"/>
                    <a:pt x="f6" y="f9"/>
                    <a:pt x="f7" y="f11"/>
                  </a:cubicBezTo>
                  <a:cubicBezTo>
                    <a:pt x="f7" y="f12"/>
                    <a:pt x="f12" y="f7"/>
                    <a:pt x="f8" y="f7"/>
                  </a:cubicBezTo>
                  <a:cubicBezTo>
                    <a:pt x="f10" y="f7"/>
                    <a:pt x="f5" y="f13"/>
                    <a:pt x="f5"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0" name="Freeform 9">
              <a:extLst>
                <a:ext uri="{FF2B5EF4-FFF2-40B4-BE49-F238E27FC236}">
                  <a16:creationId xmlns:a16="http://schemas.microsoft.com/office/drawing/2014/main" id="{BD43D8BD-2D9C-449D-A24F-01E59B90C082}"/>
                </a:ext>
              </a:extLst>
            </p:cNvPr>
            <p:cNvSpPr/>
            <p:nvPr/>
          </p:nvSpPr>
          <p:spPr>
            <a:xfrm>
              <a:off x="5888041" y="2227258"/>
              <a:ext cx="352428" cy="808036"/>
            </a:xfrm>
            <a:custGeom>
              <a:avLst/>
              <a:gdLst>
                <a:gd name="f0" fmla="val 10800000"/>
                <a:gd name="f1" fmla="val 5400000"/>
                <a:gd name="f2" fmla="val 180"/>
                <a:gd name="f3" fmla="val w"/>
                <a:gd name="f4" fmla="val h"/>
                <a:gd name="f5" fmla="val 0"/>
                <a:gd name="f6" fmla="val 58"/>
                <a:gd name="f7" fmla="val 133"/>
                <a:gd name="f8" fmla="val 1"/>
                <a:gd name="f9" fmla="val 53"/>
                <a:gd name="f10" fmla="val 28"/>
                <a:gd name="f11" fmla="val 48"/>
                <a:gd name="f12" fmla="val 54"/>
                <a:gd name="f13" fmla="val 43"/>
                <a:gd name="f14" fmla="val 81"/>
                <a:gd name="f15" fmla="val 41"/>
                <a:gd name="f16" fmla="val 92"/>
                <a:gd name="f17" fmla="val 40"/>
                <a:gd name="f18" fmla="val 103"/>
                <a:gd name="f19" fmla="val 37"/>
                <a:gd name="f20" fmla="val 114"/>
                <a:gd name="f21" fmla="val 34"/>
                <a:gd name="f22" fmla="val 127"/>
                <a:gd name="f23" fmla="val 22"/>
                <a:gd name="f24" fmla="val 11"/>
                <a:gd name="f25" fmla="val 128"/>
                <a:gd name="f26" fmla="val 4"/>
                <a:gd name="f27" fmla="val 124"/>
                <a:gd name="f28" fmla="val 118"/>
                <a:gd name="f29" fmla="val 110"/>
                <a:gd name="f30" fmla="val 82"/>
                <a:gd name="f31" fmla="val 26"/>
                <a:gd name="f32" fmla="val 23"/>
                <a:gd name="f33" fmla="val 20"/>
                <a:gd name="f34" fmla="val 5"/>
                <a:gd name="f35" fmla="val 19"/>
                <a:gd name="f36" fmla="val 24"/>
                <a:gd name="f37" fmla="val 18"/>
                <a:gd name="f38" fmla="val 42"/>
                <a:gd name="f39" fmla="val 14"/>
                <a:gd name="f40" fmla="val 57"/>
                <a:gd name="f41" fmla="+- 0 0 -90"/>
                <a:gd name="f42" fmla="*/ f3 1 58"/>
                <a:gd name="f43" fmla="*/ f4 1 133"/>
                <a:gd name="f44" fmla="val f5"/>
                <a:gd name="f45" fmla="val f6"/>
                <a:gd name="f46" fmla="val f7"/>
                <a:gd name="f47" fmla="*/ f41 f0 1"/>
                <a:gd name="f48" fmla="+- f46 0 f44"/>
                <a:gd name="f49" fmla="+- f45 0 f44"/>
                <a:gd name="f50" fmla="*/ f47 1 f2"/>
                <a:gd name="f51" fmla="*/ f49 1 58"/>
                <a:gd name="f52" fmla="*/ f48 1 133"/>
                <a:gd name="f53" fmla="*/ 58 f49 1"/>
                <a:gd name="f54" fmla="*/ 1 f48 1"/>
                <a:gd name="f55" fmla="*/ 43 f49 1"/>
                <a:gd name="f56" fmla="*/ 81 f48 1"/>
                <a:gd name="f57" fmla="*/ 37 f49 1"/>
                <a:gd name="f58" fmla="*/ 114 f48 1"/>
                <a:gd name="f59" fmla="*/ 11 f49 1"/>
                <a:gd name="f60" fmla="*/ 128 f48 1"/>
                <a:gd name="f61" fmla="*/ 1 f49 1"/>
                <a:gd name="f62" fmla="*/ 110 f48 1"/>
                <a:gd name="f63" fmla="*/ 26 f48 1"/>
                <a:gd name="f64" fmla="*/ 5 f49 1"/>
                <a:gd name="f65" fmla="*/ 19 f48 1"/>
                <a:gd name="f66" fmla="*/ 57 f49 1"/>
                <a:gd name="f67" fmla="*/ 0 f48 1"/>
                <a:gd name="f68" fmla="+- f50 0 f1"/>
                <a:gd name="f69" fmla="*/ f53 1 58"/>
                <a:gd name="f70" fmla="*/ f54 1 133"/>
                <a:gd name="f71" fmla="*/ f55 1 58"/>
                <a:gd name="f72" fmla="*/ f56 1 133"/>
                <a:gd name="f73" fmla="*/ f57 1 58"/>
                <a:gd name="f74" fmla="*/ f58 1 133"/>
                <a:gd name="f75" fmla="*/ f59 1 58"/>
                <a:gd name="f76" fmla="*/ f60 1 133"/>
                <a:gd name="f77" fmla="*/ f61 1 58"/>
                <a:gd name="f78" fmla="*/ f62 1 133"/>
                <a:gd name="f79" fmla="*/ f63 1 133"/>
                <a:gd name="f80" fmla="*/ f64 1 58"/>
                <a:gd name="f81" fmla="*/ f65 1 133"/>
                <a:gd name="f82" fmla="*/ f66 1 58"/>
                <a:gd name="f83" fmla="*/ f67 1 133"/>
                <a:gd name="f84" fmla="*/ 0 1 f51"/>
                <a:gd name="f85" fmla="*/ f45 1 f51"/>
                <a:gd name="f86" fmla="*/ 0 1 f52"/>
                <a:gd name="f87" fmla="*/ f46 1 f52"/>
                <a:gd name="f88" fmla="*/ f69 1 f51"/>
                <a:gd name="f89" fmla="*/ f70 1 f52"/>
                <a:gd name="f90" fmla="*/ f71 1 f51"/>
                <a:gd name="f91" fmla="*/ f72 1 f52"/>
                <a:gd name="f92" fmla="*/ f73 1 f51"/>
                <a:gd name="f93" fmla="*/ f74 1 f52"/>
                <a:gd name="f94" fmla="*/ f75 1 f51"/>
                <a:gd name="f95" fmla="*/ f76 1 f52"/>
                <a:gd name="f96" fmla="*/ f77 1 f51"/>
                <a:gd name="f97" fmla="*/ f78 1 f52"/>
                <a:gd name="f98" fmla="*/ f79 1 f52"/>
                <a:gd name="f99" fmla="*/ f80 1 f51"/>
                <a:gd name="f100" fmla="*/ f81 1 f52"/>
                <a:gd name="f101" fmla="*/ f82 1 f51"/>
                <a:gd name="f102" fmla="*/ f83 1 f52"/>
                <a:gd name="f103" fmla="*/ f84 f42 1"/>
                <a:gd name="f104" fmla="*/ f85 f42 1"/>
                <a:gd name="f105" fmla="*/ f87 f43 1"/>
                <a:gd name="f106" fmla="*/ f86 f43 1"/>
                <a:gd name="f107" fmla="*/ f88 f42 1"/>
                <a:gd name="f108" fmla="*/ f89 f43 1"/>
                <a:gd name="f109" fmla="*/ f90 f42 1"/>
                <a:gd name="f110" fmla="*/ f91 f43 1"/>
                <a:gd name="f111" fmla="*/ f92 f42 1"/>
                <a:gd name="f112" fmla="*/ f93 f43 1"/>
                <a:gd name="f113" fmla="*/ f94 f42 1"/>
                <a:gd name="f114" fmla="*/ f95 f43 1"/>
                <a:gd name="f115" fmla="*/ f96 f42 1"/>
                <a:gd name="f116" fmla="*/ f97 f43 1"/>
                <a:gd name="f117" fmla="*/ f98 f43 1"/>
                <a:gd name="f118" fmla="*/ f99 f42 1"/>
                <a:gd name="f119" fmla="*/ f100 f43 1"/>
                <a:gd name="f120" fmla="*/ f101 f42 1"/>
                <a:gd name="f121" fmla="*/ f102 f43 1"/>
              </a:gdLst>
              <a:ahLst/>
              <a:cxnLst>
                <a:cxn ang="3cd4">
                  <a:pos x="hc" y="t"/>
                </a:cxn>
                <a:cxn ang="0">
                  <a:pos x="r" y="vc"/>
                </a:cxn>
                <a:cxn ang="cd4">
                  <a:pos x="hc" y="b"/>
                </a:cxn>
                <a:cxn ang="cd2">
                  <a:pos x="l" y="vc"/>
                </a:cxn>
                <a:cxn ang="f68">
                  <a:pos x="f107" y="f108"/>
                </a:cxn>
                <a:cxn ang="f68">
                  <a:pos x="f109" y="f110"/>
                </a:cxn>
                <a:cxn ang="f68">
                  <a:pos x="f111" y="f112"/>
                </a:cxn>
                <a:cxn ang="f68">
                  <a:pos x="f113" y="f114"/>
                </a:cxn>
                <a:cxn ang="f68">
                  <a:pos x="f115" y="f116"/>
                </a:cxn>
                <a:cxn ang="f68">
                  <a:pos x="f115" y="f117"/>
                </a:cxn>
                <a:cxn ang="f68">
                  <a:pos x="f118" y="f119"/>
                </a:cxn>
                <a:cxn ang="f68">
                  <a:pos x="f120" y="f121"/>
                </a:cxn>
                <a:cxn ang="f68">
                  <a:pos x="f107" y="f108"/>
                </a:cxn>
              </a:cxnLst>
              <a:rect l="f103" t="f106" r="f104" b="f105"/>
              <a:pathLst>
                <a:path w="58" h="133">
                  <a:moveTo>
                    <a:pt x="f6" y="f8"/>
                  </a:moveTo>
                  <a:cubicBezTo>
                    <a:pt x="f9" y="f10"/>
                    <a:pt x="f11" y="f12"/>
                    <a:pt x="f13" y="f14"/>
                  </a:cubicBezTo>
                  <a:cubicBezTo>
                    <a:pt x="f15" y="f16"/>
                    <a:pt x="f17" y="f18"/>
                    <a:pt x="f19" y="f20"/>
                  </a:cubicBezTo>
                  <a:cubicBezTo>
                    <a:pt x="f21" y="f22"/>
                    <a:pt x="f23" y="f7"/>
                    <a:pt x="f24" y="f25"/>
                  </a:cubicBezTo>
                  <a:cubicBezTo>
                    <a:pt x="f26" y="f27"/>
                    <a:pt x="f8" y="f28"/>
                    <a:pt x="f8" y="f29"/>
                  </a:cubicBezTo>
                  <a:cubicBezTo>
                    <a:pt x="f5" y="f30"/>
                    <a:pt x="f5" y="f12"/>
                    <a:pt x="f8" y="f31"/>
                  </a:cubicBezTo>
                  <a:cubicBezTo>
                    <a:pt x="f8" y="f32"/>
                    <a:pt x="f5" y="f33"/>
                    <a:pt x="f34" y="f35"/>
                  </a:cubicBezTo>
                  <a:cubicBezTo>
                    <a:pt x="f36" y="f37"/>
                    <a:pt x="f38" y="f39"/>
                    <a:pt x="f40" y="f5"/>
                  </a:cubicBezTo>
                  <a:cubicBezTo>
                    <a:pt x="f6" y="f5"/>
                    <a:pt x="f6" y="f8"/>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1" name="Freeform 10">
              <a:extLst>
                <a:ext uri="{FF2B5EF4-FFF2-40B4-BE49-F238E27FC236}">
                  <a16:creationId xmlns:a16="http://schemas.microsoft.com/office/drawing/2014/main" id="{3F4FF516-5D80-4D82-BDB7-37D7D68E835E}"/>
                </a:ext>
              </a:extLst>
            </p:cNvPr>
            <p:cNvSpPr/>
            <p:nvPr/>
          </p:nvSpPr>
          <p:spPr>
            <a:xfrm>
              <a:off x="5516566" y="2227258"/>
              <a:ext cx="352428" cy="795335"/>
            </a:xfrm>
            <a:custGeom>
              <a:avLst/>
              <a:gdLst>
                <a:gd name="f0" fmla="val 10800000"/>
                <a:gd name="f1" fmla="val 5400000"/>
                <a:gd name="f2" fmla="val 180"/>
                <a:gd name="f3" fmla="val w"/>
                <a:gd name="f4" fmla="val h"/>
                <a:gd name="f5" fmla="val 0"/>
                <a:gd name="f6" fmla="val 58"/>
                <a:gd name="f7" fmla="val 131"/>
                <a:gd name="f8" fmla="val 1"/>
                <a:gd name="f9" fmla="val 16"/>
                <a:gd name="f10" fmla="val 13"/>
                <a:gd name="f11" fmla="val 33"/>
                <a:gd name="f12" fmla="val 18"/>
                <a:gd name="f13" fmla="val 52"/>
                <a:gd name="f14" fmla="val 19"/>
                <a:gd name="f15" fmla="val 56"/>
                <a:gd name="f16" fmla="val 57"/>
                <a:gd name="f17" fmla="val 21"/>
                <a:gd name="f18" fmla="val 25"/>
                <a:gd name="f19" fmla="val 54"/>
                <a:gd name="f20" fmla="val 83"/>
                <a:gd name="f21" fmla="val 112"/>
                <a:gd name="f22" fmla="val 122"/>
                <a:gd name="f23" fmla="val 50"/>
                <a:gd name="f24" fmla="val 129"/>
                <a:gd name="f25" fmla="val 41"/>
                <a:gd name="f26" fmla="val 130"/>
                <a:gd name="f27" fmla="val 32"/>
                <a:gd name="f28" fmla="val 23"/>
                <a:gd name="f29" fmla="val 125"/>
                <a:gd name="f30" fmla="val 22"/>
                <a:gd name="f31" fmla="val 116"/>
                <a:gd name="f32" fmla="val 14"/>
                <a:gd name="f33" fmla="val 78"/>
                <a:gd name="f34" fmla="val 7"/>
                <a:gd name="f35" fmla="val 3"/>
                <a:gd name="f36" fmla="val 2"/>
                <a:gd name="f37" fmla="+- 0 0 -90"/>
                <a:gd name="f38" fmla="*/ f3 1 58"/>
                <a:gd name="f39" fmla="*/ f4 1 131"/>
                <a:gd name="f40" fmla="val f5"/>
                <a:gd name="f41" fmla="val f6"/>
                <a:gd name="f42" fmla="val f7"/>
                <a:gd name="f43" fmla="*/ f37 f0 1"/>
                <a:gd name="f44" fmla="+- f42 0 f40"/>
                <a:gd name="f45" fmla="+- f41 0 f40"/>
                <a:gd name="f46" fmla="*/ f43 1 f2"/>
                <a:gd name="f47" fmla="*/ f45 1 58"/>
                <a:gd name="f48" fmla="*/ f44 1 131"/>
                <a:gd name="f49" fmla="*/ 1 f45 1"/>
                <a:gd name="f50" fmla="*/ 0 f44 1"/>
                <a:gd name="f51" fmla="*/ 52 f45 1"/>
                <a:gd name="f52" fmla="*/ 19 f44 1"/>
                <a:gd name="f53" fmla="*/ 57 f45 1"/>
                <a:gd name="f54" fmla="*/ 25 f44 1"/>
                <a:gd name="f55" fmla="*/ 112 f44 1"/>
                <a:gd name="f56" fmla="*/ 41 f45 1"/>
                <a:gd name="f57" fmla="*/ 130 f44 1"/>
                <a:gd name="f58" fmla="*/ 22 f45 1"/>
                <a:gd name="f59" fmla="*/ 116 f44 1"/>
                <a:gd name="f60" fmla="*/ 0 f45 1"/>
                <a:gd name="f61" fmla="*/ 3 f44 1"/>
                <a:gd name="f62" fmla="+- f46 0 f1"/>
                <a:gd name="f63" fmla="*/ f49 1 58"/>
                <a:gd name="f64" fmla="*/ f50 1 131"/>
                <a:gd name="f65" fmla="*/ f51 1 58"/>
                <a:gd name="f66" fmla="*/ f52 1 131"/>
                <a:gd name="f67" fmla="*/ f53 1 58"/>
                <a:gd name="f68" fmla="*/ f54 1 131"/>
                <a:gd name="f69" fmla="*/ f55 1 131"/>
                <a:gd name="f70" fmla="*/ f56 1 58"/>
                <a:gd name="f71" fmla="*/ f57 1 131"/>
                <a:gd name="f72" fmla="*/ f58 1 58"/>
                <a:gd name="f73" fmla="*/ f59 1 131"/>
                <a:gd name="f74" fmla="*/ f60 1 58"/>
                <a:gd name="f75" fmla="*/ f61 1 131"/>
                <a:gd name="f76" fmla="*/ 0 1 f47"/>
                <a:gd name="f77" fmla="*/ f41 1 f47"/>
                <a:gd name="f78" fmla="*/ 0 1 f48"/>
                <a:gd name="f79" fmla="*/ f42 1 f48"/>
                <a:gd name="f80" fmla="*/ f63 1 f47"/>
                <a:gd name="f81" fmla="*/ f64 1 f48"/>
                <a:gd name="f82" fmla="*/ f65 1 f47"/>
                <a:gd name="f83" fmla="*/ f66 1 f48"/>
                <a:gd name="f84" fmla="*/ f67 1 f47"/>
                <a:gd name="f85" fmla="*/ f68 1 f48"/>
                <a:gd name="f86" fmla="*/ f69 1 f48"/>
                <a:gd name="f87" fmla="*/ f70 1 f47"/>
                <a:gd name="f88" fmla="*/ f71 1 f48"/>
                <a:gd name="f89" fmla="*/ f72 1 f47"/>
                <a:gd name="f90" fmla="*/ f73 1 f48"/>
                <a:gd name="f91" fmla="*/ f74 1 f47"/>
                <a:gd name="f92" fmla="*/ f75 1 f48"/>
                <a:gd name="f93" fmla="*/ f76 f38 1"/>
                <a:gd name="f94" fmla="*/ f77 f38 1"/>
                <a:gd name="f95" fmla="*/ f79 f39 1"/>
                <a:gd name="f96" fmla="*/ f78 f39 1"/>
                <a:gd name="f97" fmla="*/ f80 f38 1"/>
                <a:gd name="f98" fmla="*/ f81 f39 1"/>
                <a:gd name="f99" fmla="*/ f82 f38 1"/>
                <a:gd name="f100" fmla="*/ f83 f39 1"/>
                <a:gd name="f101" fmla="*/ f84 f38 1"/>
                <a:gd name="f102" fmla="*/ f85 f39 1"/>
                <a:gd name="f103" fmla="*/ f86 f39 1"/>
                <a:gd name="f104" fmla="*/ f87 f38 1"/>
                <a:gd name="f105" fmla="*/ f88 f39 1"/>
                <a:gd name="f106" fmla="*/ f89 f38 1"/>
                <a:gd name="f107" fmla="*/ f90 f39 1"/>
                <a:gd name="f108" fmla="*/ f91 f38 1"/>
                <a:gd name="f109" fmla="*/ f92 f39 1"/>
              </a:gdLst>
              <a:ahLst/>
              <a:cxnLst>
                <a:cxn ang="3cd4">
                  <a:pos x="hc" y="t"/>
                </a:cxn>
                <a:cxn ang="0">
                  <a:pos x="r" y="vc"/>
                </a:cxn>
                <a:cxn ang="cd4">
                  <a:pos x="hc" y="b"/>
                </a:cxn>
                <a:cxn ang="cd2">
                  <a:pos x="l" y="vc"/>
                </a:cxn>
                <a:cxn ang="f62">
                  <a:pos x="f97" y="f98"/>
                </a:cxn>
                <a:cxn ang="f62">
                  <a:pos x="f99" y="f100"/>
                </a:cxn>
                <a:cxn ang="f62">
                  <a:pos x="f101" y="f102"/>
                </a:cxn>
                <a:cxn ang="f62">
                  <a:pos x="f101" y="f103"/>
                </a:cxn>
                <a:cxn ang="f62">
                  <a:pos x="f104" y="f105"/>
                </a:cxn>
                <a:cxn ang="f62">
                  <a:pos x="f106" y="f107"/>
                </a:cxn>
                <a:cxn ang="f62">
                  <a:pos x="f108" y="f109"/>
                </a:cxn>
                <a:cxn ang="f62">
                  <a:pos x="f97" y="f98"/>
                </a:cxn>
              </a:cxnLst>
              <a:rect l="f93" t="f96" r="f94" b="f95"/>
              <a:pathLst>
                <a:path w="58" h="131">
                  <a:moveTo>
                    <a:pt x="f8" y="f5"/>
                  </a:moveTo>
                  <a:cubicBezTo>
                    <a:pt x="f9" y="f10"/>
                    <a:pt x="f11" y="f12"/>
                    <a:pt x="f13" y="f14"/>
                  </a:cubicBezTo>
                  <a:cubicBezTo>
                    <a:pt x="f15" y="f14"/>
                    <a:pt x="f16" y="f17"/>
                    <a:pt x="f16" y="f18"/>
                  </a:cubicBezTo>
                  <a:cubicBezTo>
                    <a:pt x="f16" y="f19"/>
                    <a:pt x="f6" y="f20"/>
                    <a:pt x="f16" y="f21"/>
                  </a:cubicBezTo>
                  <a:cubicBezTo>
                    <a:pt x="f16" y="f22"/>
                    <a:pt x="f23" y="f24"/>
                    <a:pt x="f25" y="f26"/>
                  </a:cubicBezTo>
                  <a:cubicBezTo>
                    <a:pt x="f27" y="f7"/>
                    <a:pt x="f28" y="f29"/>
                    <a:pt x="f30" y="f31"/>
                  </a:cubicBezTo>
                  <a:cubicBezTo>
                    <a:pt x="f32" y="f33"/>
                    <a:pt x="f34" y="f25"/>
                    <a:pt x="f5" y="f35"/>
                  </a:cubicBezTo>
                  <a:cubicBezTo>
                    <a:pt x="f5" y="f35"/>
                    <a:pt x="f8" y="f36"/>
                    <a:pt x="f8" y="f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2" name="Freeform 11">
              <a:extLst>
                <a:ext uri="{FF2B5EF4-FFF2-40B4-BE49-F238E27FC236}">
                  <a16:creationId xmlns:a16="http://schemas.microsoft.com/office/drawing/2014/main" id="{1C6D6F51-163D-47BD-9F37-E94997A3559A}"/>
                </a:ext>
              </a:extLst>
            </p:cNvPr>
            <p:cNvSpPr/>
            <p:nvPr/>
          </p:nvSpPr>
          <p:spPr>
            <a:xfrm>
              <a:off x="7265986" y="1273173"/>
              <a:ext cx="249238" cy="455608"/>
            </a:xfrm>
            <a:custGeom>
              <a:avLst/>
              <a:gdLst>
                <a:gd name="f0" fmla="val 10800000"/>
                <a:gd name="f1" fmla="val 5400000"/>
                <a:gd name="f2" fmla="val 180"/>
                <a:gd name="f3" fmla="val w"/>
                <a:gd name="f4" fmla="val h"/>
                <a:gd name="f5" fmla="val 0"/>
                <a:gd name="f6" fmla="val 41"/>
                <a:gd name="f7" fmla="val 75"/>
                <a:gd name="f8" fmla="val 25"/>
                <a:gd name="f9" fmla="val 38"/>
                <a:gd name="f10" fmla="val 42"/>
                <a:gd name="f11" fmla="val 24"/>
                <a:gd name="f12" fmla="val 48"/>
                <a:gd name="f13" fmla="val 26"/>
                <a:gd name="f14" fmla="val 54"/>
                <a:gd name="f15" fmla="val 28"/>
                <a:gd name="f16" fmla="val 60"/>
                <a:gd name="f17" fmla="val 32"/>
                <a:gd name="f18" fmla="val 64"/>
                <a:gd name="f19" fmla="val 37"/>
                <a:gd name="f20" fmla="val 65"/>
                <a:gd name="f21" fmla="val 39"/>
                <a:gd name="f22" fmla="val 67"/>
                <a:gd name="f23" fmla="val 70"/>
                <a:gd name="f24" fmla="val 71"/>
                <a:gd name="f25" fmla="val 27"/>
                <a:gd name="f26" fmla="val 13"/>
                <a:gd name="f27" fmla="val 68"/>
                <a:gd name="f28" fmla="val 7"/>
                <a:gd name="f29" fmla="val 58"/>
                <a:gd name="f30" fmla="val 1"/>
                <a:gd name="f31" fmla="val 47"/>
                <a:gd name="f32" fmla="val 36"/>
                <a:gd name="f33" fmla="val 2"/>
                <a:gd name="f34" fmla="val 4"/>
                <a:gd name="f35" fmla="val 17"/>
                <a:gd name="f36" fmla="val 11"/>
                <a:gd name="f37" fmla="val 10"/>
                <a:gd name="f38" fmla="val 15"/>
                <a:gd name="f39" fmla="val 16"/>
                <a:gd name="f40" fmla="val 18"/>
                <a:gd name="f41" fmla="val 3"/>
                <a:gd name="f42" fmla="val 19"/>
                <a:gd name="f43" fmla="val 23"/>
                <a:gd name="f44" fmla="val 29"/>
                <a:gd name="f45" fmla="val 33"/>
                <a:gd name="f46" fmla="+- 0 0 -90"/>
                <a:gd name="f47" fmla="*/ f3 1 41"/>
                <a:gd name="f48" fmla="*/ f4 1 75"/>
                <a:gd name="f49" fmla="val f5"/>
                <a:gd name="f50" fmla="val f6"/>
                <a:gd name="f51" fmla="val f7"/>
                <a:gd name="f52" fmla="*/ f46 f0 1"/>
                <a:gd name="f53" fmla="+- f51 0 f49"/>
                <a:gd name="f54" fmla="+- f50 0 f49"/>
                <a:gd name="f55" fmla="*/ f52 1 f2"/>
                <a:gd name="f56" fmla="*/ f54 1 41"/>
                <a:gd name="f57" fmla="*/ f53 1 75"/>
                <a:gd name="f58" fmla="*/ 25 f54 1"/>
                <a:gd name="f59" fmla="*/ 38 f53 1"/>
                <a:gd name="f60" fmla="*/ 26 f54 1"/>
                <a:gd name="f61" fmla="*/ 54 f53 1"/>
                <a:gd name="f62" fmla="*/ 37 f54 1"/>
                <a:gd name="f63" fmla="*/ 65 f53 1"/>
                <a:gd name="f64" fmla="*/ 41 f54 1"/>
                <a:gd name="f65" fmla="*/ 67 f53 1"/>
                <a:gd name="f66" fmla="*/ 71 f53 1"/>
                <a:gd name="f67" fmla="*/ 7 f54 1"/>
                <a:gd name="f68" fmla="*/ 58 f53 1"/>
                <a:gd name="f69" fmla="*/ 2 f54 1"/>
                <a:gd name="f70" fmla="*/ 25 f53 1"/>
                <a:gd name="f71" fmla="*/ 15 f54 1"/>
                <a:gd name="f72" fmla="*/ 2 f53 1"/>
                <a:gd name="f73" fmla="*/ 19 f54 1"/>
                <a:gd name="f74" fmla="*/ 4 f53 1"/>
                <a:gd name="f75" fmla="*/ 26 f53 1"/>
                <a:gd name="f76" fmla="+- f55 0 f1"/>
                <a:gd name="f77" fmla="*/ f58 1 41"/>
                <a:gd name="f78" fmla="*/ f59 1 75"/>
                <a:gd name="f79" fmla="*/ f60 1 41"/>
                <a:gd name="f80" fmla="*/ f61 1 75"/>
                <a:gd name="f81" fmla="*/ f62 1 41"/>
                <a:gd name="f82" fmla="*/ f63 1 75"/>
                <a:gd name="f83" fmla="*/ f64 1 41"/>
                <a:gd name="f84" fmla="*/ f65 1 75"/>
                <a:gd name="f85" fmla="*/ f66 1 75"/>
                <a:gd name="f86" fmla="*/ f67 1 41"/>
                <a:gd name="f87" fmla="*/ f68 1 75"/>
                <a:gd name="f88" fmla="*/ f69 1 41"/>
                <a:gd name="f89" fmla="*/ f70 1 75"/>
                <a:gd name="f90" fmla="*/ f71 1 41"/>
                <a:gd name="f91" fmla="*/ f72 1 75"/>
                <a:gd name="f92" fmla="*/ f73 1 41"/>
                <a:gd name="f93" fmla="*/ f74 1 75"/>
                <a:gd name="f94" fmla="*/ f75 1 75"/>
                <a:gd name="f95" fmla="*/ 0 1 f56"/>
                <a:gd name="f96" fmla="*/ f50 1 f56"/>
                <a:gd name="f97" fmla="*/ 0 1 f57"/>
                <a:gd name="f98" fmla="*/ f51 1 f57"/>
                <a:gd name="f99" fmla="*/ f77 1 f56"/>
                <a:gd name="f100" fmla="*/ f78 1 f57"/>
                <a:gd name="f101" fmla="*/ f79 1 f56"/>
                <a:gd name="f102" fmla="*/ f80 1 f57"/>
                <a:gd name="f103" fmla="*/ f81 1 f56"/>
                <a:gd name="f104" fmla="*/ f82 1 f57"/>
                <a:gd name="f105" fmla="*/ f83 1 f56"/>
                <a:gd name="f106" fmla="*/ f84 1 f57"/>
                <a:gd name="f107" fmla="*/ f85 1 f57"/>
                <a:gd name="f108" fmla="*/ f86 1 f56"/>
                <a:gd name="f109" fmla="*/ f87 1 f57"/>
                <a:gd name="f110" fmla="*/ f88 1 f56"/>
                <a:gd name="f111" fmla="*/ f89 1 f57"/>
                <a:gd name="f112" fmla="*/ f90 1 f56"/>
                <a:gd name="f113" fmla="*/ f91 1 f57"/>
                <a:gd name="f114" fmla="*/ f92 1 f56"/>
                <a:gd name="f115" fmla="*/ f93 1 f57"/>
                <a:gd name="f116" fmla="*/ f94 1 f57"/>
                <a:gd name="f117" fmla="*/ f95 f47 1"/>
                <a:gd name="f118" fmla="*/ f96 f47 1"/>
                <a:gd name="f119" fmla="*/ f98 f48 1"/>
                <a:gd name="f120" fmla="*/ f97 f48 1"/>
                <a:gd name="f121" fmla="*/ f99 f47 1"/>
                <a:gd name="f122" fmla="*/ f100 f48 1"/>
                <a:gd name="f123" fmla="*/ f101 f47 1"/>
                <a:gd name="f124" fmla="*/ f102 f48 1"/>
                <a:gd name="f125" fmla="*/ f103 f47 1"/>
                <a:gd name="f126" fmla="*/ f104 f48 1"/>
                <a:gd name="f127" fmla="*/ f105 f47 1"/>
                <a:gd name="f128" fmla="*/ f106 f48 1"/>
                <a:gd name="f129" fmla="*/ f107 f48 1"/>
                <a:gd name="f130" fmla="*/ f108 f47 1"/>
                <a:gd name="f131" fmla="*/ f109 f48 1"/>
                <a:gd name="f132" fmla="*/ f110 f47 1"/>
                <a:gd name="f133" fmla="*/ f111 f48 1"/>
                <a:gd name="f134" fmla="*/ f112 f47 1"/>
                <a:gd name="f135" fmla="*/ f113 f48 1"/>
                <a:gd name="f136" fmla="*/ f114 f47 1"/>
                <a:gd name="f137" fmla="*/ f115 f48 1"/>
                <a:gd name="f138" fmla="*/ f116 f48 1"/>
              </a:gdLst>
              <a:ahLst/>
              <a:cxnLst>
                <a:cxn ang="3cd4">
                  <a:pos x="hc" y="t"/>
                </a:cxn>
                <a:cxn ang="0">
                  <a:pos x="r" y="vc"/>
                </a:cxn>
                <a:cxn ang="cd4">
                  <a:pos x="hc" y="b"/>
                </a:cxn>
                <a:cxn ang="cd2">
                  <a:pos x="l" y="vc"/>
                </a:cxn>
                <a:cxn ang="f76">
                  <a:pos x="f121" y="f122"/>
                </a:cxn>
                <a:cxn ang="f76">
                  <a:pos x="f123" y="f124"/>
                </a:cxn>
                <a:cxn ang="f76">
                  <a:pos x="f125" y="f126"/>
                </a:cxn>
                <a:cxn ang="f76">
                  <a:pos x="f127" y="f128"/>
                </a:cxn>
                <a:cxn ang="f76">
                  <a:pos x="f125" y="f129"/>
                </a:cxn>
                <a:cxn ang="f76">
                  <a:pos x="f130" y="f131"/>
                </a:cxn>
                <a:cxn ang="f76">
                  <a:pos x="f132" y="f133"/>
                </a:cxn>
                <a:cxn ang="f76">
                  <a:pos x="f134" y="f135"/>
                </a:cxn>
                <a:cxn ang="f76">
                  <a:pos x="f136" y="f137"/>
                </a:cxn>
                <a:cxn ang="f76">
                  <a:pos x="f121" y="f138"/>
                </a:cxn>
                <a:cxn ang="f76">
                  <a:pos x="f121" y="f122"/>
                </a:cxn>
              </a:cxnLst>
              <a:rect l="f117" t="f120" r="f118" b="f119"/>
              <a:pathLst>
                <a:path w="41" h="75">
                  <a:moveTo>
                    <a:pt x="f8" y="f9"/>
                  </a:moveTo>
                  <a:cubicBezTo>
                    <a:pt x="f8" y="f10"/>
                    <a:pt x="f11" y="f12"/>
                    <a:pt x="f13" y="f14"/>
                  </a:cubicBezTo>
                  <a:cubicBezTo>
                    <a:pt x="f15" y="f16"/>
                    <a:pt x="f17" y="f18"/>
                    <a:pt x="f19" y="f20"/>
                  </a:cubicBezTo>
                  <a:cubicBezTo>
                    <a:pt x="f21" y="f20"/>
                    <a:pt x="f6" y="f20"/>
                    <a:pt x="f6" y="f22"/>
                  </a:cubicBezTo>
                  <a:cubicBezTo>
                    <a:pt x="f6" y="f23"/>
                    <a:pt x="f21" y="f23"/>
                    <a:pt x="f19" y="f24"/>
                  </a:cubicBezTo>
                  <a:cubicBezTo>
                    <a:pt x="f25" y="f7"/>
                    <a:pt x="f26" y="f27"/>
                    <a:pt x="f28" y="f29"/>
                  </a:cubicBezTo>
                  <a:cubicBezTo>
                    <a:pt x="f30" y="f31"/>
                    <a:pt x="f5" y="f32"/>
                    <a:pt x="f33" y="f8"/>
                  </a:cubicBezTo>
                  <a:cubicBezTo>
                    <a:pt x="f34" y="f35"/>
                    <a:pt x="f36" y="f37"/>
                    <a:pt x="f38" y="f33"/>
                  </a:cubicBezTo>
                  <a:cubicBezTo>
                    <a:pt x="f39" y="f5"/>
                    <a:pt x="f40" y="f41"/>
                    <a:pt x="f42" y="f34"/>
                  </a:cubicBezTo>
                  <a:cubicBezTo>
                    <a:pt x="f43" y="f36"/>
                    <a:pt x="f11" y="f40"/>
                    <a:pt x="f8" y="f13"/>
                  </a:cubicBezTo>
                  <a:cubicBezTo>
                    <a:pt x="f8" y="f44"/>
                    <a:pt x="f8" y="f45"/>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grpSp>
      <p:sp>
        <p:nvSpPr>
          <p:cNvPr id="13" name="Rectángulo: esquinas redondeadas 14">
            <a:extLst>
              <a:ext uri="{FF2B5EF4-FFF2-40B4-BE49-F238E27FC236}">
                <a16:creationId xmlns:a16="http://schemas.microsoft.com/office/drawing/2014/main" id="{FB12106B-0E85-4C28-82A5-A975991BEF91}"/>
              </a:ext>
            </a:extLst>
          </p:cNvPr>
          <p:cNvSpPr/>
          <p:nvPr/>
        </p:nvSpPr>
        <p:spPr>
          <a:xfrm>
            <a:off x="4883728" y="457200"/>
            <a:ext cx="3054928" cy="2578105"/>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noFill/>
          <a:ln w="57150" cap="flat">
            <a:solidFill>
              <a:srgbClr val="002060"/>
            </a:solid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14" name="Trapecio 15">
            <a:extLst>
              <a:ext uri="{FF2B5EF4-FFF2-40B4-BE49-F238E27FC236}">
                <a16:creationId xmlns:a16="http://schemas.microsoft.com/office/drawing/2014/main" id="{1520E713-A895-4F68-998B-9BEDE57E7B0B}"/>
              </a:ext>
            </a:extLst>
          </p:cNvPr>
          <p:cNvSpPr/>
          <p:nvPr/>
        </p:nvSpPr>
        <p:spPr>
          <a:xfrm>
            <a:off x="660397" y="4943319"/>
            <a:ext cx="8012841" cy="200180"/>
          </a:xfrm>
          <a:custGeom>
            <a:avLst>
              <a:gd name="f8" fmla="val 25000"/>
            </a:avLst>
            <a:gdLst>
              <a:gd name="f1" fmla="val 10800000"/>
              <a:gd name="f2" fmla="val 5400000"/>
              <a:gd name="f3" fmla="val 180"/>
              <a:gd name="f4" fmla="val w"/>
              <a:gd name="f5" fmla="val h"/>
              <a:gd name="f6" fmla="val ss"/>
              <a:gd name="f7" fmla="val 0"/>
              <a:gd name="f8" fmla="val 25000"/>
              <a:gd name="f9" fmla="+- 0 0 -270"/>
              <a:gd name="f10" fmla="+- 0 0 -90"/>
              <a:gd name="f11" fmla="abs f4"/>
              <a:gd name="f12" fmla="abs f5"/>
              <a:gd name="f13" fmla="abs f6"/>
              <a:gd name="f14" fmla="val f7"/>
              <a:gd name="f15" fmla="val f8"/>
              <a:gd name="f16" fmla="*/ f9 f1 1"/>
              <a:gd name="f17" fmla="*/ f10 f1 1"/>
              <a:gd name="f18" fmla="?: f11 f4 1"/>
              <a:gd name="f19" fmla="?: f12 f5 1"/>
              <a:gd name="f20" fmla="?: f13 f6 1"/>
              <a:gd name="f21" fmla="*/ f16 1 f3"/>
              <a:gd name="f22" fmla="*/ f17 1 f3"/>
              <a:gd name="f23" fmla="*/ f18 1 21600"/>
              <a:gd name="f24" fmla="*/ f19 1 21600"/>
              <a:gd name="f25" fmla="*/ 21600 f18 1"/>
              <a:gd name="f26" fmla="*/ 21600 f19 1"/>
              <a:gd name="f27" fmla="+- f21 0 f2"/>
              <a:gd name="f28" fmla="+- f22 0 f2"/>
              <a:gd name="f29" fmla="min f24 f23"/>
              <a:gd name="f30" fmla="*/ f25 1 f20"/>
              <a:gd name="f31" fmla="*/ f26 1 f20"/>
              <a:gd name="f32" fmla="val f30"/>
              <a:gd name="f33" fmla="val f31"/>
              <a:gd name="f34" fmla="*/ f14 f29 1"/>
              <a:gd name="f35" fmla="+- f33 0 f14"/>
              <a:gd name="f36" fmla="+- f32 0 f14"/>
              <a:gd name="f37" fmla="*/ f33 f29 1"/>
              <a:gd name="f38" fmla="*/ f32 f29 1"/>
              <a:gd name="f39" fmla="*/ f35 1 2"/>
              <a:gd name="f40" fmla="*/ f35 1 3"/>
              <a:gd name="f41" fmla="*/ f36 1 4"/>
              <a:gd name="f42" fmla="min f36 f35"/>
              <a:gd name="f43" fmla="*/ 50000 f36 1"/>
              <a:gd name="f44" fmla="+- f14 f39 0"/>
              <a:gd name="f45" fmla="*/ f43 1 f42"/>
              <a:gd name="f46" fmla="*/ f42 f15 1"/>
              <a:gd name="f47" fmla="*/ f41 f15 1"/>
              <a:gd name="f48" fmla="*/ f40 f15 1"/>
              <a:gd name="f49" fmla="*/ f46 1 200000"/>
              <a:gd name="f50" fmla="*/ f46 1 100000"/>
              <a:gd name="f51" fmla="*/ f47 1 f45"/>
              <a:gd name="f52" fmla="*/ f48 1 f45"/>
              <a:gd name="f53" fmla="*/ f44 f29 1"/>
              <a:gd name="f54" fmla="+- f32 0 f50"/>
              <a:gd name="f55" fmla="+- f32 0 f49"/>
              <a:gd name="f56" fmla="+- f32 0 f51"/>
              <a:gd name="f57" fmla="*/ f51 f29 1"/>
              <a:gd name="f58" fmla="*/ f52 f29 1"/>
              <a:gd name="f59" fmla="*/ f50 f29 1"/>
              <a:gd name="f60" fmla="*/ f49 f29 1"/>
              <a:gd name="f61" fmla="*/ f56 f29 1"/>
              <a:gd name="f62" fmla="*/ f54 f29 1"/>
              <a:gd name="f63" fmla="*/ f55 f29 1"/>
            </a:gdLst>
            <a:ahLst/>
            <a:cxnLst>
              <a:cxn ang="3cd4">
                <a:pos x="hc" y="t"/>
              </a:cxn>
              <a:cxn ang="0">
                <a:pos x="r" y="vc"/>
              </a:cxn>
              <a:cxn ang="cd4">
                <a:pos x="hc" y="b"/>
              </a:cxn>
              <a:cxn ang="cd2">
                <a:pos x="l" y="vc"/>
              </a:cxn>
              <a:cxn ang="f27">
                <a:pos x="f60" y="f53"/>
              </a:cxn>
              <a:cxn ang="f28">
                <a:pos x="f63" y="f53"/>
              </a:cxn>
            </a:cxnLst>
            <a:rect l="f57" t="f58" r="f61" b="f37"/>
            <a:pathLst>
              <a:path>
                <a:moveTo>
                  <a:pt x="f34" y="f37"/>
                </a:moveTo>
                <a:lnTo>
                  <a:pt x="f59" y="f34"/>
                </a:lnTo>
                <a:lnTo>
                  <a:pt x="f62" y="f34"/>
                </a:lnTo>
                <a:lnTo>
                  <a:pt x="f38" y="f37"/>
                </a:lnTo>
                <a:close/>
              </a:path>
            </a:pathLst>
          </a:cu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name="Slide17">
    <p:spTree>
      <p:nvGrpSpPr>
        <p:cNvPr id="1" name=""/>
        <p:cNvGrpSpPr/>
        <p:nvPr/>
      </p:nvGrpSpPr>
      <p:grpSpPr>
        <a:xfrm>
          <a:off x="0" y="0"/>
          <a:ext cx="0" cy="0"/>
          <a:chOff x="0" y="0"/>
          <a:chExt cx="0" cy="0"/>
        </a:xfrm>
      </p:grpSpPr>
      <p:sp>
        <p:nvSpPr>
          <p:cNvPr id="2" name="Elipse 1">
            <a:extLst>
              <a:ext uri="{FF2B5EF4-FFF2-40B4-BE49-F238E27FC236}">
                <a16:creationId xmlns:a16="http://schemas.microsoft.com/office/drawing/2014/main" id="{2D414E94-6690-43BD-9744-D803376801E9}"/>
              </a:ext>
            </a:extLst>
          </p:cNvPr>
          <p:cNvSpPr/>
          <p:nvPr/>
        </p:nvSpPr>
        <p:spPr>
          <a:xfrm>
            <a:off x="3299146" y="1732559"/>
            <a:ext cx="2448708" cy="2448708"/>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val f7"/>
              <a:gd name="f15" fmla="+- 2700000 f2 0"/>
              <a:gd name="f16" fmla="*/ f9 f1 1"/>
              <a:gd name="f17" fmla="*/ f10 f1 1"/>
              <a:gd name="f18" fmla="?: f11 f4 1"/>
              <a:gd name="f19" fmla="?: f12 f5 1"/>
              <a:gd name="f20" fmla="?: f13 f6 1"/>
              <a:gd name="f21" fmla="*/ f15 f8 1"/>
              <a:gd name="f22" fmla="*/ f16 1 f3"/>
              <a:gd name="f23" fmla="*/ f17 1 f3"/>
              <a:gd name="f24" fmla="*/ f18 1 21600"/>
              <a:gd name="f25" fmla="*/ f19 1 21600"/>
              <a:gd name="f26" fmla="*/ 21600 f18 1"/>
              <a:gd name="f27" fmla="*/ 21600 f19 1"/>
              <a:gd name="f28" fmla="*/ f21 1 f1"/>
              <a:gd name="f29" fmla="+- f22 0 f2"/>
              <a:gd name="f30" fmla="+- f23 0 f2"/>
              <a:gd name="f31" fmla="min f25 f24"/>
              <a:gd name="f32" fmla="*/ f26 1 f20"/>
              <a:gd name="f33" fmla="*/ f27 1 f20"/>
              <a:gd name="f34" fmla="+- 0 0 f28"/>
              <a:gd name="f35" fmla="val f32"/>
              <a:gd name="f36" fmla="val f33"/>
              <a:gd name="f37" fmla="+- 0 0 f34"/>
              <a:gd name="f38" fmla="*/ f14 f31 1"/>
              <a:gd name="f39" fmla="+- f36 0 f14"/>
              <a:gd name="f40" fmla="+- f35 0 f14"/>
              <a:gd name="f41" fmla="*/ f37 f1 1"/>
              <a:gd name="f42" fmla="*/ f39 1 2"/>
              <a:gd name="f43" fmla="*/ f40 1 2"/>
              <a:gd name="f44" fmla="*/ f41 1 f8"/>
              <a:gd name="f45" fmla="+- f14 f42 0"/>
              <a:gd name="f46" fmla="+- f14 f43 0"/>
              <a:gd name="f47" fmla="+- f44 0 f2"/>
              <a:gd name="f48" fmla="*/ f43 f31 1"/>
              <a:gd name="f49" fmla="*/ f42 f31 1"/>
              <a:gd name="f50" fmla="cos 1 f47"/>
              <a:gd name="f51" fmla="sin 1 f47"/>
              <a:gd name="f52" fmla="*/ f45 f31 1"/>
              <a:gd name="f53" fmla="+- 0 0 f50"/>
              <a:gd name="f54" fmla="+- 0 0 f51"/>
              <a:gd name="f55" fmla="+- 0 0 f53"/>
              <a:gd name="f56" fmla="+- 0 0 f54"/>
              <a:gd name="f57" fmla="*/ f55 f43 1"/>
              <a:gd name="f58" fmla="*/ f56 f42 1"/>
              <a:gd name="f59" fmla="+- f46 0 f57"/>
              <a:gd name="f60" fmla="+- f46 f57 0"/>
              <a:gd name="f61" fmla="+- f45 0 f58"/>
              <a:gd name="f62" fmla="+- f45 f58 0"/>
              <a:gd name="f63" fmla="*/ f59 f31 1"/>
              <a:gd name="f64" fmla="*/ f61 f31 1"/>
              <a:gd name="f65" fmla="*/ f60 f31 1"/>
              <a:gd name="f66" fmla="*/ f62 f31 1"/>
            </a:gdLst>
            <a:ahLst/>
            <a:cxnLst>
              <a:cxn ang="3cd4">
                <a:pos x="hc" y="t"/>
              </a:cxn>
              <a:cxn ang="0">
                <a:pos x="r" y="vc"/>
              </a:cxn>
              <a:cxn ang="cd4">
                <a:pos x="hc" y="b"/>
              </a:cxn>
              <a:cxn ang="cd2">
                <a:pos x="l" y="vc"/>
              </a:cxn>
              <a:cxn ang="f29">
                <a:pos x="f63" y="f64"/>
              </a:cxn>
              <a:cxn ang="f30">
                <a:pos x="f63" y="f66"/>
              </a:cxn>
              <a:cxn ang="f30">
                <a:pos x="f65" y="f66"/>
              </a:cxn>
              <a:cxn ang="f29">
                <a:pos x="f65" y="f64"/>
              </a:cxn>
            </a:cxnLst>
            <a:rect l="f63" t="f64" r="f65" b="f66"/>
            <a:pathLst>
              <a:path>
                <a:moveTo>
                  <a:pt x="f38" y="f52"/>
                </a:moveTo>
                <a:arcTo wR="f48" hR="f49" stAng="f1" swAng="f0"/>
                <a:close/>
              </a:path>
            </a:pathLst>
          </a:custGeom>
          <a:blipFill>
            <a:blip r:embed="rId3">
              <a:alphaModFix/>
            </a:blip>
            <a:stretch>
              <a:fillRect/>
            </a:stretch>
          </a:blipFill>
          <a:ln w="25402" cap="flat">
            <a:solidFill>
              <a:srgbClr val="BCBCBC"/>
            </a:solid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3" name="Google Shape;938;p49">
            <a:extLst>
              <a:ext uri="{FF2B5EF4-FFF2-40B4-BE49-F238E27FC236}">
                <a16:creationId xmlns:a16="http://schemas.microsoft.com/office/drawing/2014/main" id="{F6131702-43E5-4416-AC1A-3787CBFA4D19}"/>
              </a:ext>
            </a:extLst>
          </p:cNvPr>
          <p:cNvSpPr txBox="1">
            <a:spLocks noGrp="1"/>
          </p:cNvSpPr>
          <p:nvPr>
            <p:ph type="title"/>
          </p:nvPr>
        </p:nvSpPr>
        <p:spPr/>
        <p:txBody>
          <a:bodyPr/>
          <a:lstStyle/>
          <a:p>
            <a:pPr lvl="0" rtl="1"/>
            <a:r>
              <a:rPr lang="fa-IR" dirty="0">
                <a:cs typeface="B Nazanin" panose="00000700000000000000" pitchFamily="2" charset="-78"/>
              </a:rPr>
              <a:t>عواملی که باید در نظر گرفته شوند</a:t>
            </a:r>
            <a:endParaRPr lang="en-US" dirty="0">
              <a:cs typeface="B Nazanin" panose="00000700000000000000" pitchFamily="2" charset="-78"/>
            </a:endParaRPr>
          </a:p>
        </p:txBody>
      </p:sp>
      <p:sp>
        <p:nvSpPr>
          <p:cNvPr id="4" name="Google Shape;939;p49">
            <a:extLst>
              <a:ext uri="{FF2B5EF4-FFF2-40B4-BE49-F238E27FC236}">
                <a16:creationId xmlns:a16="http://schemas.microsoft.com/office/drawing/2014/main" id="{9494565A-7F0B-4B9B-BE1B-C55E6F384BED}"/>
              </a:ext>
            </a:extLst>
          </p:cNvPr>
          <p:cNvSpPr txBox="1"/>
          <p:nvPr/>
        </p:nvSpPr>
        <p:spPr>
          <a:xfrm>
            <a:off x="715216" y="1448391"/>
            <a:ext cx="2211302" cy="324895"/>
          </a:xfrm>
          <a:prstGeom prst="rect">
            <a:avLst/>
          </a:prstGeom>
          <a:noFill/>
          <a:ln cap="flat">
            <a:noFill/>
          </a:ln>
        </p:spPr>
        <p:txBody>
          <a:bodyPr vert="horz" wrap="square" lIns="91421" tIns="91421" rIns="91421" bIns="91421" anchor="ctr" anchorCtr="0" compatLnSpc="1">
            <a:noAutofit/>
          </a:bodyPr>
          <a:lstStyle/>
          <a:p>
            <a:pPr marL="0" marR="0" lvl="0" indent="0" algn="r" defTabSz="91440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2400" b="1" i="0" u="none" strike="noStrike" kern="0" cap="none" spc="0" baseline="0" dirty="0">
                <a:solidFill>
                  <a:srgbClr val="EEBECE"/>
                </a:solidFill>
                <a:uFillTx/>
                <a:latin typeface="Red Hat Text"/>
                <a:ea typeface="Red Hat Text"/>
                <a:cs typeface="B Nazanin" panose="00000700000000000000" pitchFamily="2" charset="-78"/>
              </a:rPr>
              <a:t>عنوان</a:t>
            </a:r>
            <a:endParaRPr lang="en-US" sz="2400" b="1" i="0" u="none" strike="noStrike" kern="0" cap="none" spc="0" baseline="0" dirty="0">
              <a:solidFill>
                <a:srgbClr val="EEBECE"/>
              </a:solidFill>
              <a:uFillTx/>
              <a:latin typeface="Red Hat Text"/>
              <a:ea typeface="Red Hat Text"/>
              <a:cs typeface="B Nazanin" panose="00000700000000000000" pitchFamily="2" charset="-78"/>
            </a:endParaRPr>
          </a:p>
        </p:txBody>
      </p:sp>
      <p:sp>
        <p:nvSpPr>
          <p:cNvPr id="5" name="Google Shape;940;p49">
            <a:extLst>
              <a:ext uri="{FF2B5EF4-FFF2-40B4-BE49-F238E27FC236}">
                <a16:creationId xmlns:a16="http://schemas.microsoft.com/office/drawing/2014/main" id="{25B70E6F-8E80-4642-A62F-A6D0D9CE6A03}"/>
              </a:ext>
            </a:extLst>
          </p:cNvPr>
          <p:cNvSpPr txBox="1"/>
          <p:nvPr/>
        </p:nvSpPr>
        <p:spPr>
          <a:xfrm>
            <a:off x="715216" y="1708684"/>
            <a:ext cx="2211302" cy="660297"/>
          </a:xfrm>
          <a:prstGeom prst="rect">
            <a:avLst/>
          </a:prstGeom>
          <a:noFill/>
          <a:ln cap="flat">
            <a:noFill/>
          </a:ln>
        </p:spPr>
        <p:txBody>
          <a:bodyPr vert="horz" wrap="square" lIns="91421" tIns="91421" rIns="91421" bIns="91421" anchor="ctr" anchorCtr="0" compatLnSpc="1">
            <a:noAutofit/>
          </a:bodyPr>
          <a:lstStyle/>
          <a:p>
            <a:pPr marL="0" marR="0" lvl="0" indent="0" algn="r" defTabSz="91440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1400" b="0" i="0" u="none" strike="noStrike" kern="0" cap="none" spc="0" baseline="0" dirty="0">
                <a:solidFill>
                  <a:srgbClr val="002060"/>
                </a:solidFill>
                <a:uFillTx/>
                <a:latin typeface="Montserrat"/>
                <a:ea typeface="Montserrat"/>
                <a:cs typeface="B Nazanin" panose="00000700000000000000" pitchFamily="2" charset="-78"/>
              </a:rPr>
              <a:t>قالب پاورپوینت چاقی قابل ویرایش می باشد</a:t>
            </a:r>
            <a:endParaRPr lang="en-US" sz="1400" b="0" i="0" u="none" strike="noStrike" kern="0" cap="none" spc="0" baseline="0" dirty="0">
              <a:solidFill>
                <a:srgbClr val="002060"/>
              </a:solidFill>
              <a:uFillTx/>
              <a:latin typeface="Montserrat"/>
              <a:ea typeface="Montserrat"/>
              <a:cs typeface="B Nazanin" panose="00000700000000000000" pitchFamily="2" charset="-78"/>
            </a:endParaRPr>
          </a:p>
        </p:txBody>
      </p:sp>
      <p:sp>
        <p:nvSpPr>
          <p:cNvPr id="6" name="Google Shape;941;p49">
            <a:extLst>
              <a:ext uri="{FF2B5EF4-FFF2-40B4-BE49-F238E27FC236}">
                <a16:creationId xmlns:a16="http://schemas.microsoft.com/office/drawing/2014/main" id="{5DAF419A-F462-4729-8359-F81D6C0FA5F8}"/>
              </a:ext>
            </a:extLst>
          </p:cNvPr>
          <p:cNvSpPr txBox="1"/>
          <p:nvPr/>
        </p:nvSpPr>
        <p:spPr>
          <a:xfrm>
            <a:off x="715216" y="3687171"/>
            <a:ext cx="2211302" cy="324895"/>
          </a:xfrm>
          <a:prstGeom prst="rect">
            <a:avLst/>
          </a:prstGeom>
          <a:noFill/>
          <a:ln cap="flat">
            <a:noFill/>
          </a:ln>
        </p:spPr>
        <p:txBody>
          <a:bodyPr vert="horz" wrap="square" lIns="91421" tIns="91421" rIns="91421" bIns="91421" anchor="ctr" anchorCtr="0" compatLnSpc="1">
            <a:noAutofit/>
          </a:bodyPr>
          <a:lstStyle/>
          <a:p>
            <a:pPr marL="0" marR="0" lvl="0" indent="0" algn="r" defTabSz="91440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2400" b="1" i="0" u="none" strike="noStrike" kern="0" cap="none" spc="0" baseline="0" dirty="0">
                <a:solidFill>
                  <a:srgbClr val="EEBECE"/>
                </a:solidFill>
                <a:uFillTx/>
                <a:latin typeface="Red Hat Text"/>
                <a:ea typeface="Red Hat Text"/>
                <a:cs typeface="B Nazanin" panose="00000700000000000000" pitchFamily="2" charset="-78"/>
              </a:rPr>
              <a:t>عنوان</a:t>
            </a:r>
            <a:endParaRPr lang="en-US" sz="2400" b="1" i="0" u="none" strike="noStrike" kern="0" cap="none" spc="0" baseline="0" dirty="0">
              <a:solidFill>
                <a:srgbClr val="EEBECE"/>
              </a:solidFill>
              <a:uFillTx/>
              <a:latin typeface="Red Hat Text"/>
              <a:ea typeface="Red Hat Text"/>
              <a:cs typeface="B Nazanin" panose="00000700000000000000" pitchFamily="2" charset="-78"/>
            </a:endParaRPr>
          </a:p>
        </p:txBody>
      </p:sp>
      <p:sp>
        <p:nvSpPr>
          <p:cNvPr id="7" name="Google Shape;942;p49">
            <a:extLst>
              <a:ext uri="{FF2B5EF4-FFF2-40B4-BE49-F238E27FC236}">
                <a16:creationId xmlns:a16="http://schemas.microsoft.com/office/drawing/2014/main" id="{90966590-58B7-4BC4-AE95-33D5FB8AE7AF}"/>
              </a:ext>
            </a:extLst>
          </p:cNvPr>
          <p:cNvSpPr txBox="1"/>
          <p:nvPr/>
        </p:nvSpPr>
        <p:spPr>
          <a:xfrm>
            <a:off x="715088" y="3947473"/>
            <a:ext cx="2211302" cy="660297"/>
          </a:xfrm>
          <a:prstGeom prst="rect">
            <a:avLst/>
          </a:prstGeom>
          <a:noFill/>
          <a:ln cap="flat">
            <a:noFill/>
          </a:ln>
        </p:spPr>
        <p:txBody>
          <a:bodyPr vert="horz" wrap="square" lIns="91421" tIns="91421" rIns="91421" bIns="91421" anchor="ctr" anchorCtr="0" compatLnSpc="1">
            <a:noAutofit/>
          </a:bodyPr>
          <a:lstStyle/>
          <a:p>
            <a:pPr marL="0" marR="0" lvl="0" indent="0" algn="r" defTabSz="91440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1400" b="0" i="0" u="none" strike="noStrike" kern="0" cap="none" spc="0" baseline="0" dirty="0">
                <a:solidFill>
                  <a:srgbClr val="002060"/>
                </a:solidFill>
                <a:uFillTx/>
                <a:latin typeface="Montserrat"/>
                <a:ea typeface="Montserrat"/>
                <a:cs typeface="B Nazanin" panose="00000700000000000000" pitchFamily="2" charset="-78"/>
              </a:rPr>
              <a:t>قالب پاورپوینت چاقی قابل ویرایش می باشد</a:t>
            </a:r>
            <a:endParaRPr lang="en-US" sz="1400" b="0" i="0" u="none" strike="noStrike" kern="0" cap="none" spc="0" baseline="0" dirty="0">
              <a:solidFill>
                <a:srgbClr val="002060"/>
              </a:solidFill>
              <a:uFillTx/>
              <a:latin typeface="Montserrat"/>
              <a:ea typeface="Montserrat"/>
              <a:cs typeface="B Nazanin" panose="00000700000000000000" pitchFamily="2" charset="-78"/>
            </a:endParaRPr>
          </a:p>
        </p:txBody>
      </p:sp>
      <p:sp>
        <p:nvSpPr>
          <p:cNvPr id="8" name="Google Shape;943;p49">
            <a:extLst>
              <a:ext uri="{FF2B5EF4-FFF2-40B4-BE49-F238E27FC236}">
                <a16:creationId xmlns:a16="http://schemas.microsoft.com/office/drawing/2014/main" id="{B3654853-DA97-4C50-A99F-8F0470EFBE52}"/>
              </a:ext>
            </a:extLst>
          </p:cNvPr>
          <p:cNvSpPr txBox="1"/>
          <p:nvPr/>
        </p:nvSpPr>
        <p:spPr>
          <a:xfrm>
            <a:off x="6129634" y="1448391"/>
            <a:ext cx="2211302" cy="324895"/>
          </a:xfrm>
          <a:prstGeom prst="rect">
            <a:avLst/>
          </a:prstGeom>
          <a:noFill/>
          <a:ln cap="flat">
            <a:noFill/>
          </a:ln>
        </p:spPr>
        <p:txBody>
          <a:bodyPr vert="horz" wrap="square" lIns="91421" tIns="91421" rIns="91421" bIns="91421" anchor="ctr" anchorCtr="0" compatLnSpc="1">
            <a:noAutofit/>
          </a:bodyPr>
          <a:lstStyle/>
          <a:p>
            <a:pPr marL="0" marR="0" lvl="0" indent="0" algn="r" defTabSz="91440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2400" b="1" i="0" u="none" strike="noStrike" kern="0" cap="none" spc="0" baseline="0" dirty="0">
                <a:solidFill>
                  <a:srgbClr val="EEBECE"/>
                </a:solidFill>
                <a:uFillTx/>
                <a:latin typeface="Red Hat Text"/>
                <a:ea typeface="Red Hat Text"/>
                <a:cs typeface="B Nazanin" panose="00000700000000000000" pitchFamily="2" charset="-78"/>
              </a:rPr>
              <a:t>عنوان</a:t>
            </a:r>
            <a:endParaRPr lang="en-US" sz="2400" b="1" i="0" u="none" strike="noStrike" kern="0" cap="none" spc="0" baseline="0" dirty="0">
              <a:solidFill>
                <a:srgbClr val="EEBECE"/>
              </a:solidFill>
              <a:uFillTx/>
              <a:latin typeface="Red Hat Text"/>
              <a:ea typeface="Red Hat Text"/>
              <a:cs typeface="B Nazanin" panose="00000700000000000000" pitchFamily="2" charset="-78"/>
            </a:endParaRPr>
          </a:p>
        </p:txBody>
      </p:sp>
      <p:sp>
        <p:nvSpPr>
          <p:cNvPr id="9" name="Google Shape;944;p49">
            <a:extLst>
              <a:ext uri="{FF2B5EF4-FFF2-40B4-BE49-F238E27FC236}">
                <a16:creationId xmlns:a16="http://schemas.microsoft.com/office/drawing/2014/main" id="{EC7EE08F-FBE7-49F1-BAD5-3A439AF5049C}"/>
              </a:ext>
            </a:extLst>
          </p:cNvPr>
          <p:cNvSpPr txBox="1"/>
          <p:nvPr/>
        </p:nvSpPr>
        <p:spPr>
          <a:xfrm>
            <a:off x="6129634" y="1708684"/>
            <a:ext cx="2211302" cy="660297"/>
          </a:xfrm>
          <a:prstGeom prst="rect">
            <a:avLst/>
          </a:prstGeom>
          <a:noFill/>
          <a:ln cap="flat">
            <a:noFill/>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1400" b="0" i="0" u="none" strike="noStrike" kern="0" cap="none" spc="0" baseline="0" dirty="0">
                <a:solidFill>
                  <a:srgbClr val="002060"/>
                </a:solidFill>
                <a:uFillTx/>
                <a:latin typeface="Montserrat"/>
                <a:ea typeface="Montserrat"/>
                <a:cs typeface="B Nazanin" panose="00000700000000000000" pitchFamily="2" charset="-78"/>
              </a:rPr>
              <a:t>قالب پاورپوینت چاقی قابل ویرایش می باشد</a:t>
            </a:r>
            <a:endParaRPr lang="en-US" sz="1400" b="0" i="0" u="none" strike="noStrike" kern="0" cap="none" spc="0" baseline="0" dirty="0">
              <a:solidFill>
                <a:srgbClr val="002060"/>
              </a:solidFill>
              <a:uFillTx/>
              <a:latin typeface="Montserrat"/>
              <a:ea typeface="Montserrat"/>
              <a:cs typeface="B Nazanin" panose="00000700000000000000" pitchFamily="2" charset="-78"/>
            </a:endParaRPr>
          </a:p>
        </p:txBody>
      </p:sp>
      <p:sp>
        <p:nvSpPr>
          <p:cNvPr id="10" name="Google Shape;945;p49">
            <a:extLst>
              <a:ext uri="{FF2B5EF4-FFF2-40B4-BE49-F238E27FC236}">
                <a16:creationId xmlns:a16="http://schemas.microsoft.com/office/drawing/2014/main" id="{6CD809F5-2B33-41D1-82D4-55C6E00365F6}"/>
              </a:ext>
            </a:extLst>
          </p:cNvPr>
          <p:cNvSpPr txBox="1"/>
          <p:nvPr/>
        </p:nvSpPr>
        <p:spPr>
          <a:xfrm>
            <a:off x="6129634" y="3687171"/>
            <a:ext cx="2211302" cy="324895"/>
          </a:xfrm>
          <a:prstGeom prst="rect">
            <a:avLst/>
          </a:prstGeom>
          <a:noFill/>
          <a:ln cap="flat">
            <a:noFill/>
          </a:ln>
        </p:spPr>
        <p:txBody>
          <a:bodyPr vert="horz" wrap="square" lIns="91421" tIns="91421" rIns="91421" bIns="91421" anchor="ctr" anchorCtr="0" compatLnSpc="1">
            <a:noAutofit/>
          </a:bodyPr>
          <a:lstStyle/>
          <a:p>
            <a:pPr marL="0" marR="0" lvl="0" indent="0" algn="r" defTabSz="91440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2400" b="1" i="0" u="none" strike="noStrike" kern="0" cap="none" spc="0" baseline="0" dirty="0">
                <a:solidFill>
                  <a:srgbClr val="EEBECE"/>
                </a:solidFill>
                <a:uFillTx/>
                <a:latin typeface="Red Hat Text"/>
                <a:ea typeface="Red Hat Text"/>
                <a:cs typeface="B Nazanin" panose="00000700000000000000" pitchFamily="2" charset="-78"/>
              </a:rPr>
              <a:t>عنوان</a:t>
            </a:r>
            <a:endParaRPr lang="en-US" sz="2400" b="1" i="0" u="none" strike="noStrike" kern="0" cap="none" spc="0" baseline="0" dirty="0">
              <a:solidFill>
                <a:srgbClr val="EEBECE"/>
              </a:solidFill>
              <a:uFillTx/>
              <a:latin typeface="Red Hat Text"/>
              <a:ea typeface="Red Hat Text"/>
              <a:cs typeface="B Nazanin" panose="00000700000000000000" pitchFamily="2" charset="-78"/>
            </a:endParaRPr>
          </a:p>
        </p:txBody>
      </p:sp>
      <p:sp>
        <p:nvSpPr>
          <p:cNvPr id="11" name="Google Shape;946;p49">
            <a:extLst>
              <a:ext uri="{FF2B5EF4-FFF2-40B4-BE49-F238E27FC236}">
                <a16:creationId xmlns:a16="http://schemas.microsoft.com/office/drawing/2014/main" id="{B28D3B6E-D509-4452-84E4-F001E9CC6579}"/>
              </a:ext>
            </a:extLst>
          </p:cNvPr>
          <p:cNvSpPr txBox="1"/>
          <p:nvPr/>
        </p:nvSpPr>
        <p:spPr>
          <a:xfrm>
            <a:off x="6129634" y="3947473"/>
            <a:ext cx="2211302" cy="660297"/>
          </a:xfrm>
          <a:prstGeom prst="rect">
            <a:avLst/>
          </a:prstGeom>
          <a:noFill/>
          <a:ln cap="flat">
            <a:noFill/>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1400" b="0" i="0" u="none" strike="noStrike" kern="0" cap="none" spc="0" baseline="0" dirty="0">
                <a:solidFill>
                  <a:srgbClr val="002060"/>
                </a:solidFill>
                <a:uFillTx/>
                <a:latin typeface="Montserrat"/>
                <a:ea typeface="Montserrat"/>
                <a:cs typeface="B Nazanin" panose="00000700000000000000" pitchFamily="2" charset="-78"/>
              </a:rPr>
              <a:t>قالب پاورپوینت چاقی قابل ویرایش می باشد</a:t>
            </a:r>
            <a:endParaRPr lang="en-US" sz="1400" b="0" i="0" u="none" strike="noStrike" kern="0" cap="none" spc="0" baseline="0" dirty="0">
              <a:solidFill>
                <a:srgbClr val="002060"/>
              </a:solidFill>
              <a:uFillTx/>
              <a:latin typeface="Montserrat"/>
              <a:ea typeface="Montserrat"/>
              <a:cs typeface="B Nazanin" panose="00000700000000000000" pitchFamily="2" charset="-78"/>
            </a:endParaRPr>
          </a:p>
        </p:txBody>
      </p:sp>
      <p:grpSp>
        <p:nvGrpSpPr>
          <p:cNvPr id="12" name="Google Shape;948;p49">
            <a:extLst>
              <a:ext uri="{FF2B5EF4-FFF2-40B4-BE49-F238E27FC236}">
                <a16:creationId xmlns:a16="http://schemas.microsoft.com/office/drawing/2014/main" id="{172B82E5-6045-4700-BA65-7B1B3E96926B}"/>
              </a:ext>
            </a:extLst>
          </p:cNvPr>
          <p:cNvGrpSpPr/>
          <p:nvPr/>
        </p:nvGrpSpPr>
        <p:grpSpPr>
          <a:xfrm>
            <a:off x="3483653" y="1879658"/>
            <a:ext cx="2190518" cy="2190491"/>
            <a:chOff x="3483653" y="1879658"/>
            <a:chExt cx="2190518" cy="2190491"/>
          </a:xfrm>
        </p:grpSpPr>
        <p:sp>
          <p:nvSpPr>
            <p:cNvPr id="13" name="Google Shape;949;p49">
              <a:extLst>
                <a:ext uri="{FF2B5EF4-FFF2-40B4-BE49-F238E27FC236}">
                  <a16:creationId xmlns:a16="http://schemas.microsoft.com/office/drawing/2014/main" id="{FBD89D2C-BCA4-4F67-9D48-EDE1C9D14257}"/>
                </a:ext>
              </a:extLst>
            </p:cNvPr>
            <p:cNvSpPr/>
            <p:nvPr/>
          </p:nvSpPr>
          <p:spPr>
            <a:xfrm>
              <a:off x="3548658" y="1943986"/>
              <a:ext cx="2055498" cy="2055498"/>
            </a:xfrm>
            <a:custGeom>
              <a:avLst/>
              <a:gdLst>
                <a:gd name="f0" fmla="val w"/>
                <a:gd name="f1" fmla="val h"/>
                <a:gd name="f2" fmla="val 0"/>
                <a:gd name="f3" fmla="val 51027"/>
                <a:gd name="f4" fmla="val 25513"/>
                <a:gd name="f5" fmla="val 954"/>
                <a:gd name="f6" fmla="val 39056"/>
                <a:gd name="f7" fmla="val 50073"/>
                <a:gd name="f8" fmla="val 11971"/>
                <a:gd name="f9" fmla="val 39054"/>
                <a:gd name="f10" fmla="val 11446"/>
                <a:gd name="f11" fmla="val 39581"/>
                <a:gd name="f12" fmla="*/ f0 1 51027"/>
                <a:gd name="f13" fmla="*/ f1 1 51027"/>
                <a:gd name="f14" fmla="val f2"/>
                <a:gd name="f15" fmla="val f3"/>
                <a:gd name="f16" fmla="+- f15 0 f14"/>
                <a:gd name="f17" fmla="*/ f16 1 51027"/>
                <a:gd name="f18" fmla="*/ f14 1 f17"/>
                <a:gd name="f19" fmla="*/ f15 1 f17"/>
                <a:gd name="f20" fmla="*/ f18 f12 1"/>
                <a:gd name="f21" fmla="*/ f19 f12 1"/>
                <a:gd name="f22" fmla="*/ f19 f13 1"/>
                <a:gd name="f23" fmla="*/ f18 f13 1"/>
              </a:gdLst>
              <a:ahLst/>
              <a:cxnLst>
                <a:cxn ang="3cd4">
                  <a:pos x="hc" y="t"/>
                </a:cxn>
                <a:cxn ang="0">
                  <a:pos x="r" y="vc"/>
                </a:cxn>
                <a:cxn ang="cd4">
                  <a:pos x="hc" y="b"/>
                </a:cxn>
                <a:cxn ang="cd2">
                  <a:pos x="l" y="vc"/>
                </a:cxn>
              </a:cxnLst>
              <a:rect l="f20" t="f23" r="f21" b="f22"/>
              <a:pathLst>
                <a:path w="51027" h="51027">
                  <a:moveTo>
                    <a:pt x="f4" y="f5"/>
                  </a:moveTo>
                  <a:cubicBezTo>
                    <a:pt x="f6" y="f5"/>
                    <a:pt x="f7" y="f8"/>
                    <a:pt x="f7" y="f4"/>
                  </a:cubicBezTo>
                  <a:cubicBezTo>
                    <a:pt x="f7" y="f9"/>
                    <a:pt x="f6" y="f7"/>
                    <a:pt x="f4" y="f7"/>
                  </a:cubicBezTo>
                  <a:cubicBezTo>
                    <a:pt x="f8" y="f7"/>
                    <a:pt x="f5" y="f9"/>
                    <a:pt x="f5" y="f4"/>
                  </a:cubicBezTo>
                  <a:cubicBezTo>
                    <a:pt x="f5" y="f8"/>
                    <a:pt x="f8" y="f5"/>
                    <a:pt x="f4" y="f5"/>
                  </a:cubicBezTo>
                  <a:close/>
                  <a:moveTo>
                    <a:pt x="f4" y="f2"/>
                  </a:moveTo>
                  <a:cubicBezTo>
                    <a:pt x="f10" y="f2"/>
                    <a:pt x="f2" y="f10"/>
                    <a:pt x="f2" y="f4"/>
                  </a:cubicBezTo>
                  <a:cubicBezTo>
                    <a:pt x="f2" y="f11"/>
                    <a:pt x="f10" y="f3"/>
                    <a:pt x="f4" y="f3"/>
                  </a:cubicBezTo>
                  <a:cubicBezTo>
                    <a:pt x="f11" y="f3"/>
                    <a:pt x="f3" y="f11"/>
                    <a:pt x="f3" y="f4"/>
                  </a:cubicBezTo>
                  <a:cubicBezTo>
                    <a:pt x="f3" y="f10"/>
                    <a:pt x="f11" y="f2"/>
                    <a:pt x="f4" y="f2"/>
                  </a:cubicBezTo>
                  <a:close/>
                </a:path>
              </a:pathLst>
            </a:custGeom>
            <a:solidFill>
              <a:srgbClr val="EEBECE"/>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4" name="Google Shape;950;p49">
              <a:extLst>
                <a:ext uri="{FF2B5EF4-FFF2-40B4-BE49-F238E27FC236}">
                  <a16:creationId xmlns:a16="http://schemas.microsoft.com/office/drawing/2014/main" id="{5462479C-0415-433F-A422-5D7A67CD5438}"/>
                </a:ext>
              </a:extLst>
            </p:cNvPr>
            <p:cNvSpPr/>
            <p:nvPr/>
          </p:nvSpPr>
          <p:spPr>
            <a:xfrm>
              <a:off x="4528657" y="1879658"/>
              <a:ext cx="105576" cy="169310"/>
            </a:xfrm>
            <a:custGeom>
              <a:avLst/>
              <a:gdLst>
                <a:gd name="f0" fmla="val w"/>
                <a:gd name="f1" fmla="val h"/>
                <a:gd name="f2" fmla="val 0"/>
                <a:gd name="f3" fmla="val 2621"/>
                <a:gd name="f4" fmla="val 4203"/>
                <a:gd name="f5" fmla="val 505"/>
                <a:gd name="f6" fmla="val 1"/>
                <a:gd name="f7" fmla="val 507"/>
                <a:gd name="f8" fmla="val 1606"/>
                <a:gd name="f9" fmla="val 2102"/>
                <a:gd name="f10" fmla="val 3697"/>
                <a:gd name="f11" fmla="val 2620"/>
                <a:gd name="f12" fmla="*/ f0 1 2621"/>
                <a:gd name="f13" fmla="*/ f1 1 4203"/>
                <a:gd name="f14" fmla="val f2"/>
                <a:gd name="f15" fmla="val f3"/>
                <a:gd name="f16" fmla="val f4"/>
                <a:gd name="f17" fmla="+- f16 0 f14"/>
                <a:gd name="f18" fmla="+- f15 0 f14"/>
                <a:gd name="f19" fmla="*/ f18 1 2621"/>
                <a:gd name="f20" fmla="*/ f17 1 4203"/>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621" h="4203">
                  <a:moveTo>
                    <a:pt x="f5" y="f6"/>
                  </a:moveTo>
                  <a:lnTo>
                    <a:pt x="f6" y="f7"/>
                  </a:lnTo>
                  <a:lnTo>
                    <a:pt x="f8" y="f9"/>
                  </a:lnTo>
                  <a:lnTo>
                    <a:pt x="f6" y="f10"/>
                  </a:lnTo>
                  <a:lnTo>
                    <a:pt x="f5" y="f4"/>
                  </a:lnTo>
                  <a:lnTo>
                    <a:pt x="f11" y="f9"/>
                  </a:lnTo>
                  <a:lnTo>
                    <a:pt x="f5" y="f6"/>
                  </a:lnTo>
                  <a:close/>
                </a:path>
              </a:pathLst>
            </a:custGeom>
            <a:solidFill>
              <a:srgbClr val="EEBECE"/>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5" name="Google Shape;951;p49">
              <a:extLst>
                <a:ext uri="{FF2B5EF4-FFF2-40B4-BE49-F238E27FC236}">
                  <a16:creationId xmlns:a16="http://schemas.microsoft.com/office/drawing/2014/main" id="{FDC8E411-8A95-4B47-B6A3-46ADACD1563D}"/>
                </a:ext>
              </a:extLst>
            </p:cNvPr>
            <p:cNvSpPr/>
            <p:nvPr/>
          </p:nvSpPr>
          <p:spPr>
            <a:xfrm>
              <a:off x="4523500" y="3900766"/>
              <a:ext cx="105658" cy="169383"/>
            </a:xfrm>
            <a:custGeom>
              <a:avLst/>
              <a:gdLst>
                <a:gd name="f0" fmla="val w"/>
                <a:gd name="f1" fmla="val h"/>
                <a:gd name="f2" fmla="val 0"/>
                <a:gd name="f3" fmla="val 2623"/>
                <a:gd name="f4" fmla="val 4205"/>
                <a:gd name="f5" fmla="val 2118"/>
                <a:gd name="f6" fmla="val 1"/>
                <a:gd name="f7" fmla="val 2103"/>
                <a:gd name="f8" fmla="val 4204"/>
                <a:gd name="f9" fmla="val 2622"/>
                <a:gd name="f10" fmla="val 3696"/>
                <a:gd name="f11" fmla="val 1017"/>
                <a:gd name="f12" fmla="val 508"/>
                <a:gd name="f13" fmla="*/ f0 1 2623"/>
                <a:gd name="f14" fmla="*/ f1 1 4205"/>
                <a:gd name="f15" fmla="val f2"/>
                <a:gd name="f16" fmla="val f3"/>
                <a:gd name="f17" fmla="val f4"/>
                <a:gd name="f18" fmla="+- f17 0 f15"/>
                <a:gd name="f19" fmla="+- f16 0 f15"/>
                <a:gd name="f20" fmla="*/ f19 1 2623"/>
                <a:gd name="f21" fmla="*/ f18 1 420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623" h="4205">
                  <a:moveTo>
                    <a:pt x="f5" y="f2"/>
                  </a:moveTo>
                  <a:lnTo>
                    <a:pt x="f6" y="f7"/>
                  </a:lnTo>
                  <a:lnTo>
                    <a:pt x="f5" y="f8"/>
                  </a:lnTo>
                  <a:lnTo>
                    <a:pt x="f9" y="f10"/>
                  </a:lnTo>
                  <a:lnTo>
                    <a:pt x="f11" y="f7"/>
                  </a:lnTo>
                  <a:lnTo>
                    <a:pt x="f9" y="f12"/>
                  </a:lnTo>
                  <a:lnTo>
                    <a:pt x="f5" y="f2"/>
                  </a:lnTo>
                  <a:close/>
                </a:path>
              </a:pathLst>
            </a:custGeom>
            <a:solidFill>
              <a:srgbClr val="EEBECE"/>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6" name="Google Shape;952;p49">
              <a:extLst>
                <a:ext uri="{FF2B5EF4-FFF2-40B4-BE49-F238E27FC236}">
                  <a16:creationId xmlns:a16="http://schemas.microsoft.com/office/drawing/2014/main" id="{4CE74F18-47F6-404E-8AE6-B7A9736FF071}"/>
                </a:ext>
              </a:extLst>
            </p:cNvPr>
            <p:cNvSpPr/>
            <p:nvPr/>
          </p:nvSpPr>
          <p:spPr>
            <a:xfrm>
              <a:off x="5504788" y="2924717"/>
              <a:ext cx="169383" cy="105540"/>
            </a:xfrm>
            <a:custGeom>
              <a:avLst/>
              <a:gdLst>
                <a:gd name="f0" fmla="val w"/>
                <a:gd name="f1" fmla="val h"/>
                <a:gd name="f2" fmla="val 0"/>
                <a:gd name="f3" fmla="val 4205"/>
                <a:gd name="f4" fmla="val 2620"/>
                <a:gd name="f5" fmla="val 509"/>
                <a:gd name="f6" fmla="val 1"/>
                <a:gd name="f7" fmla="val 503"/>
                <a:gd name="f8" fmla="val 2102"/>
                <a:gd name="f9" fmla="val 4204"/>
                <a:gd name="f10" fmla="val 3696"/>
                <a:gd name="f11" fmla="val 1604"/>
                <a:gd name="f12" fmla="*/ f0 1 4205"/>
                <a:gd name="f13" fmla="*/ f1 1 2620"/>
                <a:gd name="f14" fmla="val f2"/>
                <a:gd name="f15" fmla="val f3"/>
                <a:gd name="f16" fmla="val f4"/>
                <a:gd name="f17" fmla="+- f16 0 f14"/>
                <a:gd name="f18" fmla="+- f15 0 f14"/>
                <a:gd name="f19" fmla="*/ f18 1 4205"/>
                <a:gd name="f20" fmla="*/ f17 1 262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4205" h="2620">
                  <a:moveTo>
                    <a:pt x="f5" y="f2"/>
                  </a:moveTo>
                  <a:lnTo>
                    <a:pt x="f6" y="f7"/>
                  </a:lnTo>
                  <a:lnTo>
                    <a:pt x="f8" y="f4"/>
                  </a:lnTo>
                  <a:lnTo>
                    <a:pt x="f9" y="f7"/>
                  </a:lnTo>
                  <a:lnTo>
                    <a:pt x="f10" y="f2"/>
                  </a:lnTo>
                  <a:lnTo>
                    <a:pt x="f8" y="f11"/>
                  </a:lnTo>
                  <a:lnTo>
                    <a:pt x="f5" y="f2"/>
                  </a:lnTo>
                  <a:close/>
                </a:path>
              </a:pathLst>
            </a:custGeom>
            <a:solidFill>
              <a:srgbClr val="EEBECE"/>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7" name="Google Shape;953;p49">
              <a:extLst>
                <a:ext uri="{FF2B5EF4-FFF2-40B4-BE49-F238E27FC236}">
                  <a16:creationId xmlns:a16="http://schemas.microsoft.com/office/drawing/2014/main" id="{BCE94413-6B30-4189-AAEE-516CDB925858}"/>
                </a:ext>
              </a:extLst>
            </p:cNvPr>
            <p:cNvSpPr/>
            <p:nvPr/>
          </p:nvSpPr>
          <p:spPr>
            <a:xfrm>
              <a:off x="3483653" y="2919560"/>
              <a:ext cx="169383" cy="105540"/>
            </a:xfrm>
            <a:custGeom>
              <a:avLst/>
              <a:gdLst>
                <a:gd name="f0" fmla="val w"/>
                <a:gd name="f1" fmla="val h"/>
                <a:gd name="f2" fmla="val 0"/>
                <a:gd name="f3" fmla="val 4205"/>
                <a:gd name="f4" fmla="val 2620"/>
                <a:gd name="f5" fmla="val 2101"/>
                <a:gd name="f6" fmla="val 2115"/>
                <a:gd name="f7" fmla="val 508"/>
                <a:gd name="f8" fmla="val 1014"/>
                <a:gd name="f9" fmla="val 3696"/>
                <a:gd name="f10" fmla="val 4204"/>
                <a:gd name="f11" fmla="val 2117"/>
                <a:gd name="f12" fmla="*/ f0 1 4205"/>
                <a:gd name="f13" fmla="*/ f1 1 2620"/>
                <a:gd name="f14" fmla="val f2"/>
                <a:gd name="f15" fmla="val f3"/>
                <a:gd name="f16" fmla="val f4"/>
                <a:gd name="f17" fmla="+- f16 0 f14"/>
                <a:gd name="f18" fmla="+- f15 0 f14"/>
                <a:gd name="f19" fmla="*/ f18 1 4205"/>
                <a:gd name="f20" fmla="*/ f17 1 2620"/>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4205" h="2620">
                  <a:moveTo>
                    <a:pt x="f5" y="f2"/>
                  </a:moveTo>
                  <a:lnTo>
                    <a:pt x="f2" y="f6"/>
                  </a:lnTo>
                  <a:lnTo>
                    <a:pt x="f7" y="f4"/>
                  </a:lnTo>
                  <a:lnTo>
                    <a:pt x="f5" y="f8"/>
                  </a:lnTo>
                  <a:lnTo>
                    <a:pt x="f9" y="f4"/>
                  </a:lnTo>
                  <a:lnTo>
                    <a:pt x="f10" y="f11"/>
                  </a:lnTo>
                  <a:lnTo>
                    <a:pt x="f5" y="f2"/>
                  </a:lnTo>
                  <a:close/>
                </a:path>
              </a:pathLst>
            </a:custGeom>
            <a:solidFill>
              <a:srgbClr val="EEBECE"/>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grpSp>
      <p:sp>
        <p:nvSpPr>
          <p:cNvPr id="18" name="Google Shape;957;p49">
            <a:extLst>
              <a:ext uri="{FF2B5EF4-FFF2-40B4-BE49-F238E27FC236}">
                <a16:creationId xmlns:a16="http://schemas.microsoft.com/office/drawing/2014/main" id="{3B34358B-79C6-4EAC-A016-E962F137B7BF}"/>
              </a:ext>
            </a:extLst>
          </p:cNvPr>
          <p:cNvSpPr/>
          <p:nvPr/>
        </p:nvSpPr>
        <p:spPr>
          <a:xfrm>
            <a:off x="3697934" y="2112273"/>
            <a:ext cx="342195" cy="350818"/>
          </a:xfrm>
          <a:custGeom>
            <a:avLst/>
            <a:gdLst>
              <a:gd name="f0" fmla="val w"/>
              <a:gd name="f1" fmla="val h"/>
              <a:gd name="f2" fmla="val 0"/>
              <a:gd name="f3" fmla="val 8495"/>
              <a:gd name="f4" fmla="val 8709"/>
              <a:gd name="f5" fmla="val 7833"/>
              <a:gd name="f6" fmla="val 4654"/>
              <a:gd name="f7" fmla="val 2089"/>
              <a:gd name="f8" fmla="val 1979"/>
              <a:gd name="f9" fmla="val 4857"/>
              <a:gd name="f10" fmla="val 8104"/>
              <a:gd name="f11" fmla="val 750"/>
              <a:gd name="f12" fmla="val 2691"/>
              <a:gd name="f13" fmla="val 5488"/>
              <a:gd name="f14" fmla="val 5340"/>
              <a:gd name="f15" fmla="val 2751"/>
              <a:gd name="f16" fmla="val 707"/>
              <a:gd name="f17" fmla="*/ f0 1 8495"/>
              <a:gd name="f18" fmla="*/ f1 1 8709"/>
              <a:gd name="f19" fmla="val f2"/>
              <a:gd name="f20" fmla="val f3"/>
              <a:gd name="f21" fmla="val f4"/>
              <a:gd name="f22" fmla="+- f21 0 f19"/>
              <a:gd name="f23" fmla="+- f20 0 f19"/>
              <a:gd name="f24" fmla="*/ f23 1 8495"/>
              <a:gd name="f25" fmla="*/ f22 1 870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8495" h="8709">
                <a:moveTo>
                  <a:pt x="f5" y="f2"/>
                </a:moveTo>
                <a:cubicBezTo>
                  <a:pt x="f6" y="f7"/>
                  <a:pt x="f8" y="f9"/>
                  <a:pt x="f2" y="f10"/>
                </a:cubicBezTo>
                <a:lnTo>
                  <a:pt x="f11" y="f4"/>
                </a:lnTo>
                <a:cubicBezTo>
                  <a:pt x="f12" y="f13"/>
                  <a:pt x="f14" y="f15"/>
                  <a:pt x="f3" y="f16"/>
                </a:cubicBezTo>
                <a:lnTo>
                  <a:pt x="f5" y="f2"/>
                </a:ln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9" name="Google Shape;958;p49">
            <a:extLst>
              <a:ext uri="{FF2B5EF4-FFF2-40B4-BE49-F238E27FC236}">
                <a16:creationId xmlns:a16="http://schemas.microsoft.com/office/drawing/2014/main" id="{622BE7CE-F93E-4626-9852-0E74138AE91B}"/>
              </a:ext>
            </a:extLst>
          </p:cNvPr>
          <p:cNvSpPr/>
          <p:nvPr/>
        </p:nvSpPr>
        <p:spPr>
          <a:xfrm>
            <a:off x="5113352" y="2112273"/>
            <a:ext cx="342278" cy="350818"/>
          </a:xfrm>
          <a:custGeom>
            <a:avLst/>
            <a:gdLst>
              <a:gd name="f0" fmla="val w"/>
              <a:gd name="f1" fmla="val h"/>
              <a:gd name="f2" fmla="val 0"/>
              <a:gd name="f3" fmla="val 8497"/>
              <a:gd name="f4" fmla="val 8709"/>
              <a:gd name="f5" fmla="val 663"/>
              <a:gd name="f6" fmla="val 1"/>
              <a:gd name="f7" fmla="val 707"/>
              <a:gd name="f8" fmla="val 3158"/>
              <a:gd name="f9" fmla="val 2751"/>
              <a:gd name="f10" fmla="val 5805"/>
              <a:gd name="f11" fmla="val 5488"/>
              <a:gd name="f12" fmla="val 7747"/>
              <a:gd name="f13" fmla="val 8104"/>
              <a:gd name="f14" fmla="val 6517"/>
              <a:gd name="f15" fmla="val 4857"/>
              <a:gd name="f16" fmla="val 3840"/>
              <a:gd name="f17" fmla="val 2089"/>
              <a:gd name="f18" fmla="*/ f0 1 8497"/>
              <a:gd name="f19" fmla="*/ f1 1 8709"/>
              <a:gd name="f20" fmla="val f2"/>
              <a:gd name="f21" fmla="val f3"/>
              <a:gd name="f22" fmla="val f4"/>
              <a:gd name="f23" fmla="+- f22 0 f20"/>
              <a:gd name="f24" fmla="+- f21 0 f20"/>
              <a:gd name="f25" fmla="*/ f24 1 8497"/>
              <a:gd name="f26" fmla="*/ f23 1 8709"/>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8497" h="8709">
                <a:moveTo>
                  <a:pt x="f5" y="f2"/>
                </a:moveTo>
                <a:lnTo>
                  <a:pt x="f6" y="f7"/>
                </a:lnTo>
                <a:cubicBezTo>
                  <a:pt x="f8" y="f9"/>
                  <a:pt x="f10" y="f11"/>
                  <a:pt x="f12" y="f4"/>
                </a:cubicBezTo>
                <a:lnTo>
                  <a:pt x="f3" y="f13"/>
                </a:lnTo>
                <a:cubicBezTo>
                  <a:pt x="f14" y="f15"/>
                  <a:pt x="f16" y="f17"/>
                  <a:pt x="f5"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0" name="Google Shape;959;p49">
            <a:extLst>
              <a:ext uri="{FF2B5EF4-FFF2-40B4-BE49-F238E27FC236}">
                <a16:creationId xmlns:a16="http://schemas.microsoft.com/office/drawing/2014/main" id="{FFC75808-74EE-430E-ACE1-EC1A6AA30910}"/>
              </a:ext>
            </a:extLst>
          </p:cNvPr>
          <p:cNvSpPr/>
          <p:nvPr/>
        </p:nvSpPr>
        <p:spPr>
          <a:xfrm>
            <a:off x="5113352" y="3481294"/>
            <a:ext cx="342278" cy="350782"/>
          </a:xfrm>
          <a:custGeom>
            <a:avLst/>
            <a:gdLst>
              <a:gd name="f0" fmla="val w"/>
              <a:gd name="f1" fmla="val h"/>
              <a:gd name="f2" fmla="val 0"/>
              <a:gd name="f3" fmla="val 8497"/>
              <a:gd name="f4" fmla="val 8708"/>
              <a:gd name="f5" fmla="val 7747"/>
              <a:gd name="f6" fmla="val 5805"/>
              <a:gd name="f7" fmla="val 3221"/>
              <a:gd name="f8" fmla="val 3158"/>
              <a:gd name="f9" fmla="val 5958"/>
              <a:gd name="f10" fmla="val 1"/>
              <a:gd name="f11" fmla="val 8002"/>
              <a:gd name="f12" fmla="val 663"/>
              <a:gd name="f13" fmla="val 8707"/>
              <a:gd name="f14" fmla="val 3840"/>
              <a:gd name="f15" fmla="val 6618"/>
              <a:gd name="f16" fmla="val 6517"/>
              <a:gd name="f17" fmla="val 3850"/>
              <a:gd name="f18" fmla="val 603"/>
              <a:gd name="f19" fmla="*/ f0 1 8497"/>
              <a:gd name="f20" fmla="*/ f1 1 8708"/>
              <a:gd name="f21" fmla="val f2"/>
              <a:gd name="f22" fmla="val f3"/>
              <a:gd name="f23" fmla="val f4"/>
              <a:gd name="f24" fmla="+- f23 0 f21"/>
              <a:gd name="f25" fmla="+- f22 0 f21"/>
              <a:gd name="f26" fmla="*/ f25 1 8497"/>
              <a:gd name="f27" fmla="*/ f24 1 870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8497" h="8708">
                <a:moveTo>
                  <a:pt x="f5" y="f2"/>
                </a:moveTo>
                <a:cubicBezTo>
                  <a:pt x="f6" y="f7"/>
                  <a:pt x="f8" y="f9"/>
                  <a:pt x="f10" y="f11"/>
                </a:cubicBezTo>
                <a:lnTo>
                  <a:pt x="f12" y="f13"/>
                </a:lnTo>
                <a:cubicBezTo>
                  <a:pt x="f14" y="f15"/>
                  <a:pt x="f16" y="f17"/>
                  <a:pt x="f3" y="f18"/>
                </a:cubicBezTo>
                <a:lnTo>
                  <a:pt x="f5" y="f2"/>
                </a:ln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1" name="Google Shape;960;p49">
            <a:extLst>
              <a:ext uri="{FF2B5EF4-FFF2-40B4-BE49-F238E27FC236}">
                <a16:creationId xmlns:a16="http://schemas.microsoft.com/office/drawing/2014/main" id="{BA865095-FED5-4B5C-82C4-AF8995472C8A}"/>
              </a:ext>
            </a:extLst>
          </p:cNvPr>
          <p:cNvSpPr/>
          <p:nvPr/>
        </p:nvSpPr>
        <p:spPr>
          <a:xfrm>
            <a:off x="3697934" y="3481294"/>
            <a:ext cx="342195" cy="350782"/>
          </a:xfrm>
          <a:custGeom>
            <a:avLst/>
            <a:gdLst>
              <a:gd name="f0" fmla="val w"/>
              <a:gd name="f1" fmla="val h"/>
              <a:gd name="f2" fmla="val 0"/>
              <a:gd name="f3" fmla="val 8495"/>
              <a:gd name="f4" fmla="val 8708"/>
              <a:gd name="f5" fmla="val 750"/>
              <a:gd name="f6" fmla="val 603"/>
              <a:gd name="f7" fmla="val 1979"/>
              <a:gd name="f8" fmla="val 3850"/>
              <a:gd name="f9" fmla="val 4654"/>
              <a:gd name="f10" fmla="val 6618"/>
              <a:gd name="f11" fmla="val 7833"/>
              <a:gd name="f12" fmla="val 8707"/>
              <a:gd name="f13" fmla="val 8002"/>
              <a:gd name="f14" fmla="val 5340"/>
              <a:gd name="f15" fmla="val 5958"/>
              <a:gd name="f16" fmla="val 2691"/>
              <a:gd name="f17" fmla="val 3221"/>
              <a:gd name="f18" fmla="*/ f0 1 8495"/>
              <a:gd name="f19" fmla="*/ f1 1 8708"/>
              <a:gd name="f20" fmla="val f2"/>
              <a:gd name="f21" fmla="val f3"/>
              <a:gd name="f22" fmla="val f4"/>
              <a:gd name="f23" fmla="+- f22 0 f20"/>
              <a:gd name="f24" fmla="+- f21 0 f20"/>
              <a:gd name="f25" fmla="*/ f24 1 8495"/>
              <a:gd name="f26" fmla="*/ f23 1 8708"/>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8495" h="8708">
                <a:moveTo>
                  <a:pt x="f5" y="f2"/>
                </a:moveTo>
                <a:lnTo>
                  <a:pt x="f2" y="f6"/>
                </a:lnTo>
                <a:cubicBezTo>
                  <a:pt x="f7" y="f8"/>
                  <a:pt x="f9" y="f10"/>
                  <a:pt x="f11" y="f12"/>
                </a:cubicBezTo>
                <a:lnTo>
                  <a:pt x="f3" y="f13"/>
                </a:lnTo>
                <a:cubicBezTo>
                  <a:pt x="f14" y="f15"/>
                  <a:pt x="f16" y="f17"/>
                  <a:pt x="f5"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2" name="Google Shape;961;p49">
            <a:extLst>
              <a:ext uri="{FF2B5EF4-FFF2-40B4-BE49-F238E27FC236}">
                <a16:creationId xmlns:a16="http://schemas.microsoft.com/office/drawing/2014/main" id="{75B53651-41FD-4CC9-A1C9-5AC4174E46E8}"/>
              </a:ext>
            </a:extLst>
          </p:cNvPr>
          <p:cNvSpPr/>
          <p:nvPr/>
        </p:nvSpPr>
        <p:spPr>
          <a:xfrm>
            <a:off x="3492633" y="1955389"/>
            <a:ext cx="366893" cy="336362"/>
          </a:xfrm>
          <a:custGeom>
            <a:avLst/>
            <a:gdLst>
              <a:gd name="f0" fmla="val w"/>
              <a:gd name="f1" fmla="val h"/>
              <a:gd name="f2" fmla="val 0"/>
              <a:gd name="f3" fmla="val 9108"/>
              <a:gd name="f4" fmla="val 8350"/>
              <a:gd name="f5" fmla="val 638"/>
              <a:gd name="f6" fmla="val 1"/>
              <a:gd name="f7" fmla="val 707"/>
              <a:gd name="f8" fmla="val 8469"/>
              <a:gd name="f9" fmla="val 7641"/>
              <a:gd name="f10" fmla="*/ f0 1 9108"/>
              <a:gd name="f11" fmla="*/ f1 1 8350"/>
              <a:gd name="f12" fmla="val f2"/>
              <a:gd name="f13" fmla="val f3"/>
              <a:gd name="f14" fmla="val f4"/>
              <a:gd name="f15" fmla="+- f14 0 f12"/>
              <a:gd name="f16" fmla="+- f13 0 f12"/>
              <a:gd name="f17" fmla="*/ f16 1 9108"/>
              <a:gd name="f18" fmla="*/ f15 1 835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9108" h="8350">
                <a:moveTo>
                  <a:pt x="f5" y="f6"/>
                </a:moveTo>
                <a:lnTo>
                  <a:pt x="f2" y="f7"/>
                </a:lnTo>
                <a:lnTo>
                  <a:pt x="f8" y="f4"/>
                </a:lnTo>
                <a:lnTo>
                  <a:pt x="f3" y="f9"/>
                </a:lnTo>
                <a:lnTo>
                  <a:pt x="f5" y="f6"/>
                </a:ln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3" name="Google Shape;962;p49">
            <a:extLst>
              <a:ext uri="{FF2B5EF4-FFF2-40B4-BE49-F238E27FC236}">
                <a16:creationId xmlns:a16="http://schemas.microsoft.com/office/drawing/2014/main" id="{061B09A5-BF5C-4F7B-8F7C-518FC089C164}"/>
              </a:ext>
            </a:extLst>
          </p:cNvPr>
          <p:cNvSpPr/>
          <p:nvPr/>
        </p:nvSpPr>
        <p:spPr>
          <a:xfrm>
            <a:off x="3045272" y="1502020"/>
            <a:ext cx="737143" cy="737143"/>
          </a:xfrm>
          <a:custGeom>
            <a:avLst/>
            <a:gdLst>
              <a:gd name="f0" fmla="val w"/>
              <a:gd name="f1" fmla="val h"/>
              <a:gd name="f2" fmla="val 0"/>
              <a:gd name="f3" fmla="val 15231"/>
              <a:gd name="f4" fmla="val 15230"/>
              <a:gd name="f5" fmla="val 7616"/>
              <a:gd name="f6" fmla="val 11821"/>
              <a:gd name="f7" fmla="val 3410"/>
              <a:gd name="f8" fmla="val 1"/>
              <a:gd name="f9" fmla="*/ f0 1 15231"/>
              <a:gd name="f10" fmla="*/ f1 1 15231"/>
              <a:gd name="f11" fmla="val f2"/>
              <a:gd name="f12" fmla="val f3"/>
              <a:gd name="f13" fmla="+- f12 0 f11"/>
              <a:gd name="f14" fmla="*/ f13 1 15231"/>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15231" h="15231">
                <a:moveTo>
                  <a:pt x="f4" y="f5"/>
                </a:moveTo>
                <a:cubicBezTo>
                  <a:pt x="f4" y="f6"/>
                  <a:pt x="f6" y="f4"/>
                  <a:pt x="f5" y="f4"/>
                </a:cubicBezTo>
                <a:cubicBezTo>
                  <a:pt x="f7" y="f4"/>
                  <a:pt x="f8" y="f6"/>
                  <a:pt x="f8" y="f5"/>
                </a:cubicBezTo>
                <a:cubicBezTo>
                  <a:pt x="f8" y="f7"/>
                  <a:pt x="f7" y="f8"/>
                  <a:pt x="f5" y="f8"/>
                </a:cubicBezTo>
                <a:cubicBezTo>
                  <a:pt x="f6" y="f8"/>
                  <a:pt x="f4" y="f7"/>
                  <a:pt x="f4" y="f5"/>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4" name="Google Shape;963;p49">
            <a:extLst>
              <a:ext uri="{FF2B5EF4-FFF2-40B4-BE49-F238E27FC236}">
                <a16:creationId xmlns:a16="http://schemas.microsoft.com/office/drawing/2014/main" id="{7132E251-0262-4E2B-B677-CF2867D4D1D7}"/>
              </a:ext>
            </a:extLst>
          </p:cNvPr>
          <p:cNvSpPr/>
          <p:nvPr/>
        </p:nvSpPr>
        <p:spPr>
          <a:xfrm>
            <a:off x="5284418" y="1955791"/>
            <a:ext cx="366930" cy="336398"/>
          </a:xfrm>
          <a:custGeom>
            <a:avLst/>
            <a:gdLst>
              <a:gd name="f0" fmla="val w"/>
              <a:gd name="f1" fmla="val h"/>
              <a:gd name="f2" fmla="val 0"/>
              <a:gd name="f3" fmla="val 9109"/>
              <a:gd name="f4" fmla="val 8351"/>
              <a:gd name="f5" fmla="val 8469"/>
              <a:gd name="f6" fmla="val 1"/>
              <a:gd name="f7" fmla="val 7643"/>
              <a:gd name="f8" fmla="val 640"/>
              <a:gd name="f9" fmla="val 8350"/>
              <a:gd name="f10" fmla="val 709"/>
              <a:gd name="f11" fmla="*/ f0 1 9109"/>
              <a:gd name="f12" fmla="*/ f1 1 8351"/>
              <a:gd name="f13" fmla="val f2"/>
              <a:gd name="f14" fmla="val f3"/>
              <a:gd name="f15" fmla="val f4"/>
              <a:gd name="f16" fmla="+- f15 0 f13"/>
              <a:gd name="f17" fmla="+- f14 0 f13"/>
              <a:gd name="f18" fmla="*/ f17 1 9109"/>
              <a:gd name="f19" fmla="*/ f16 1 8351"/>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9109" h="8351">
                <a:moveTo>
                  <a:pt x="f5" y="f6"/>
                </a:moveTo>
                <a:lnTo>
                  <a:pt x="f6" y="f7"/>
                </a:lnTo>
                <a:lnTo>
                  <a:pt x="f8" y="f9"/>
                </a:lnTo>
                <a:lnTo>
                  <a:pt x="f3" y="f10"/>
                </a:lnTo>
                <a:lnTo>
                  <a:pt x="f5" y="f6"/>
                </a:ln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5" name="Google Shape;964;p49">
            <a:extLst>
              <a:ext uri="{FF2B5EF4-FFF2-40B4-BE49-F238E27FC236}">
                <a16:creationId xmlns:a16="http://schemas.microsoft.com/office/drawing/2014/main" id="{AB4542A8-10C7-41E8-95B9-4714734219FF}"/>
              </a:ext>
            </a:extLst>
          </p:cNvPr>
          <p:cNvSpPr/>
          <p:nvPr/>
        </p:nvSpPr>
        <p:spPr>
          <a:xfrm>
            <a:off x="3492550" y="3639476"/>
            <a:ext cx="366930" cy="336435"/>
          </a:xfrm>
          <a:custGeom>
            <a:avLst/>
            <a:gdLst>
              <a:gd name="f0" fmla="val w"/>
              <a:gd name="f1" fmla="val h"/>
              <a:gd name="f2" fmla="val 0"/>
              <a:gd name="f3" fmla="val 9109"/>
              <a:gd name="f4" fmla="val 8352"/>
              <a:gd name="f5" fmla="val 8469"/>
              <a:gd name="f6" fmla="val 1"/>
              <a:gd name="f7" fmla="val 7643"/>
              <a:gd name="f8" fmla="val 640"/>
              <a:gd name="f9" fmla="val 9108"/>
              <a:gd name="f10" fmla="val 709"/>
              <a:gd name="f11" fmla="*/ f0 1 9109"/>
              <a:gd name="f12" fmla="*/ f1 1 8352"/>
              <a:gd name="f13" fmla="val f2"/>
              <a:gd name="f14" fmla="val f3"/>
              <a:gd name="f15" fmla="val f4"/>
              <a:gd name="f16" fmla="+- f15 0 f13"/>
              <a:gd name="f17" fmla="+- f14 0 f13"/>
              <a:gd name="f18" fmla="*/ f17 1 9109"/>
              <a:gd name="f19" fmla="*/ f16 1 8352"/>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9109" h="8352">
                <a:moveTo>
                  <a:pt x="f5" y="f6"/>
                </a:moveTo>
                <a:lnTo>
                  <a:pt x="f2" y="f7"/>
                </a:lnTo>
                <a:lnTo>
                  <a:pt x="f8" y="f4"/>
                </a:lnTo>
                <a:lnTo>
                  <a:pt x="f9" y="f10"/>
                </a:lnTo>
                <a:lnTo>
                  <a:pt x="f5" y="f6"/>
                </a:ln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6" name="Google Shape;965;p49">
            <a:extLst>
              <a:ext uri="{FF2B5EF4-FFF2-40B4-BE49-F238E27FC236}">
                <a16:creationId xmlns:a16="http://schemas.microsoft.com/office/drawing/2014/main" id="{DF5D0E01-7419-44EB-B585-38713FE06BC9}"/>
              </a:ext>
            </a:extLst>
          </p:cNvPr>
          <p:cNvSpPr/>
          <p:nvPr/>
        </p:nvSpPr>
        <p:spPr>
          <a:xfrm>
            <a:off x="5284418" y="3639476"/>
            <a:ext cx="366930" cy="336435"/>
          </a:xfrm>
          <a:custGeom>
            <a:avLst/>
            <a:gdLst>
              <a:gd name="f0" fmla="val w"/>
              <a:gd name="f1" fmla="val h"/>
              <a:gd name="f2" fmla="val 0"/>
              <a:gd name="f3" fmla="val 9109"/>
              <a:gd name="f4" fmla="val 8352"/>
              <a:gd name="f5" fmla="val 640"/>
              <a:gd name="f6" fmla="val 1"/>
              <a:gd name="f7" fmla="val 709"/>
              <a:gd name="f8" fmla="val 8469"/>
              <a:gd name="f9" fmla="val 7643"/>
              <a:gd name="f10" fmla="*/ f0 1 9109"/>
              <a:gd name="f11" fmla="*/ f1 1 8352"/>
              <a:gd name="f12" fmla="val f2"/>
              <a:gd name="f13" fmla="val f3"/>
              <a:gd name="f14" fmla="val f4"/>
              <a:gd name="f15" fmla="+- f14 0 f12"/>
              <a:gd name="f16" fmla="+- f13 0 f12"/>
              <a:gd name="f17" fmla="*/ f16 1 9109"/>
              <a:gd name="f18" fmla="*/ f15 1 8352"/>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9109" h="8352">
                <a:moveTo>
                  <a:pt x="f5" y="f6"/>
                </a:moveTo>
                <a:lnTo>
                  <a:pt x="f6" y="f7"/>
                </a:lnTo>
                <a:lnTo>
                  <a:pt x="f8" y="f4"/>
                </a:lnTo>
                <a:lnTo>
                  <a:pt x="f3" y="f9"/>
                </a:lnTo>
                <a:lnTo>
                  <a:pt x="f5" y="f6"/>
                </a:ln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7" name="Google Shape;967;p49">
            <a:extLst>
              <a:ext uri="{FF2B5EF4-FFF2-40B4-BE49-F238E27FC236}">
                <a16:creationId xmlns:a16="http://schemas.microsoft.com/office/drawing/2014/main" id="{2DE4B496-0CDB-4633-806E-01252E400A72}"/>
              </a:ext>
            </a:extLst>
          </p:cNvPr>
          <p:cNvSpPr/>
          <p:nvPr/>
        </p:nvSpPr>
        <p:spPr>
          <a:xfrm>
            <a:off x="5380448" y="1502020"/>
            <a:ext cx="737143" cy="737143"/>
          </a:xfrm>
          <a:custGeom>
            <a:avLst/>
            <a:gdLst>
              <a:gd name="f0" fmla="val w"/>
              <a:gd name="f1" fmla="val h"/>
              <a:gd name="f2" fmla="val 0"/>
              <a:gd name="f3" fmla="val 15231"/>
              <a:gd name="f4" fmla="val 15230"/>
              <a:gd name="f5" fmla="val 7616"/>
              <a:gd name="f6" fmla="val 11821"/>
              <a:gd name="f7" fmla="val 3410"/>
              <a:gd name="f8" fmla="val 1"/>
              <a:gd name="f9" fmla="*/ f0 1 15231"/>
              <a:gd name="f10" fmla="*/ f1 1 15231"/>
              <a:gd name="f11" fmla="val f2"/>
              <a:gd name="f12" fmla="val f3"/>
              <a:gd name="f13" fmla="+- f12 0 f11"/>
              <a:gd name="f14" fmla="*/ f13 1 15231"/>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15231" h="15231">
                <a:moveTo>
                  <a:pt x="f4" y="f5"/>
                </a:moveTo>
                <a:cubicBezTo>
                  <a:pt x="f4" y="f6"/>
                  <a:pt x="f6" y="f4"/>
                  <a:pt x="f5" y="f4"/>
                </a:cubicBezTo>
                <a:cubicBezTo>
                  <a:pt x="f7" y="f4"/>
                  <a:pt x="f8" y="f6"/>
                  <a:pt x="f8" y="f5"/>
                </a:cubicBezTo>
                <a:cubicBezTo>
                  <a:pt x="f8" y="f7"/>
                  <a:pt x="f7" y="f8"/>
                  <a:pt x="f5" y="f8"/>
                </a:cubicBezTo>
                <a:cubicBezTo>
                  <a:pt x="f6" y="f8"/>
                  <a:pt x="f4" y="f7"/>
                  <a:pt x="f4" y="f5"/>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8" name="Google Shape;968;p49">
            <a:extLst>
              <a:ext uri="{FF2B5EF4-FFF2-40B4-BE49-F238E27FC236}">
                <a16:creationId xmlns:a16="http://schemas.microsoft.com/office/drawing/2014/main" id="{E0678D49-99AC-4184-B0C8-B2B48B710A73}"/>
              </a:ext>
            </a:extLst>
          </p:cNvPr>
          <p:cNvSpPr/>
          <p:nvPr/>
        </p:nvSpPr>
        <p:spPr>
          <a:xfrm>
            <a:off x="3045272" y="3710726"/>
            <a:ext cx="737143" cy="737143"/>
          </a:xfrm>
          <a:custGeom>
            <a:avLst/>
            <a:gdLst>
              <a:gd name="f0" fmla="val w"/>
              <a:gd name="f1" fmla="val h"/>
              <a:gd name="f2" fmla="val 0"/>
              <a:gd name="f3" fmla="val 15231"/>
              <a:gd name="f4" fmla="val 15230"/>
              <a:gd name="f5" fmla="val 7616"/>
              <a:gd name="f6" fmla="val 11821"/>
              <a:gd name="f7" fmla="val 3410"/>
              <a:gd name="f8" fmla="val 1"/>
              <a:gd name="f9" fmla="*/ f0 1 15231"/>
              <a:gd name="f10" fmla="*/ f1 1 15231"/>
              <a:gd name="f11" fmla="val f2"/>
              <a:gd name="f12" fmla="val f3"/>
              <a:gd name="f13" fmla="+- f12 0 f11"/>
              <a:gd name="f14" fmla="*/ f13 1 15231"/>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15231" h="15231">
                <a:moveTo>
                  <a:pt x="f4" y="f5"/>
                </a:moveTo>
                <a:cubicBezTo>
                  <a:pt x="f4" y="f6"/>
                  <a:pt x="f6" y="f4"/>
                  <a:pt x="f5" y="f4"/>
                </a:cubicBezTo>
                <a:cubicBezTo>
                  <a:pt x="f7" y="f4"/>
                  <a:pt x="f8" y="f6"/>
                  <a:pt x="f8" y="f5"/>
                </a:cubicBezTo>
                <a:cubicBezTo>
                  <a:pt x="f8" y="f7"/>
                  <a:pt x="f7" y="f8"/>
                  <a:pt x="f5" y="f8"/>
                </a:cubicBezTo>
                <a:cubicBezTo>
                  <a:pt x="f6" y="f8"/>
                  <a:pt x="f4" y="f7"/>
                  <a:pt x="f4" y="f5"/>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9" name="Google Shape;969;p49">
            <a:extLst>
              <a:ext uri="{FF2B5EF4-FFF2-40B4-BE49-F238E27FC236}">
                <a16:creationId xmlns:a16="http://schemas.microsoft.com/office/drawing/2014/main" id="{F2D17A93-4C41-4CD1-8662-6BDE666F5813}"/>
              </a:ext>
            </a:extLst>
          </p:cNvPr>
          <p:cNvSpPr/>
          <p:nvPr/>
        </p:nvSpPr>
        <p:spPr>
          <a:xfrm>
            <a:off x="5380439" y="3710708"/>
            <a:ext cx="737134" cy="737134"/>
          </a:xfrm>
          <a:custGeom>
            <a:avLst/>
            <a:gdLst>
              <a:gd name="f0" fmla="val w"/>
              <a:gd name="f1" fmla="val h"/>
              <a:gd name="f2" fmla="val 0"/>
              <a:gd name="f3" fmla="val 11257"/>
              <a:gd name="f4" fmla="val 5629"/>
              <a:gd name="f5" fmla="val 1"/>
              <a:gd name="f6" fmla="val 2520"/>
              <a:gd name="f7" fmla="val 8737"/>
              <a:gd name="f8" fmla="val 11256"/>
              <a:gd name="f9" fmla="*/ f0 1 11257"/>
              <a:gd name="f10" fmla="*/ f1 1 11257"/>
              <a:gd name="f11" fmla="val f2"/>
              <a:gd name="f12" fmla="val f3"/>
              <a:gd name="f13" fmla="+- f12 0 f11"/>
              <a:gd name="f14" fmla="*/ f13 1 11257"/>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11257" h="11257">
                <a:moveTo>
                  <a:pt x="f4" y="f5"/>
                </a:moveTo>
                <a:cubicBezTo>
                  <a:pt x="f6" y="f5"/>
                  <a:pt x="f5" y="f6"/>
                  <a:pt x="f5" y="f4"/>
                </a:cubicBezTo>
                <a:cubicBezTo>
                  <a:pt x="f5" y="f7"/>
                  <a:pt x="f6" y="f8"/>
                  <a:pt x="f4" y="f8"/>
                </a:cubicBezTo>
                <a:cubicBezTo>
                  <a:pt x="f7" y="f8"/>
                  <a:pt x="f8" y="f7"/>
                  <a:pt x="f8" y="f4"/>
                </a:cubicBezTo>
                <a:cubicBezTo>
                  <a:pt x="f8" y="f6"/>
                  <a:pt x="f7" y="f5"/>
                  <a:pt x="f4" y="f5"/>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0" name="Google Shape;978;p49">
            <a:extLst>
              <a:ext uri="{FF2B5EF4-FFF2-40B4-BE49-F238E27FC236}">
                <a16:creationId xmlns:a16="http://schemas.microsoft.com/office/drawing/2014/main" id="{DDA533C1-850D-4AE2-959E-FA7E2F3EDCC7}"/>
              </a:ext>
            </a:extLst>
          </p:cNvPr>
          <p:cNvSpPr/>
          <p:nvPr/>
        </p:nvSpPr>
        <p:spPr>
          <a:xfrm>
            <a:off x="3235293" y="1738329"/>
            <a:ext cx="357100" cy="264517"/>
          </a:xfrm>
          <a:prstGeom prst="rect">
            <a:avLst/>
          </a:prstGeom>
          <a:noFill/>
          <a:ln cap="flat">
            <a:noFill/>
            <a:prstDash val="solid"/>
          </a:ln>
        </p:spPr>
        <p:txBody>
          <a:bodyPr vert="horz" wrap="square" lIns="91440" tIns="45720" rIns="91440" bIns="45720" anchor="t"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s-PE" sz="1400" b="1" i="0" u="none" strike="noStrike" kern="0" cap="none" spc="0" baseline="0">
                <a:ln w="0">
                  <a:solidFill>
                    <a:srgbClr val="190C66"/>
                  </a:solidFill>
                  <a:prstDash val="solid"/>
                </a:ln>
                <a:noFill/>
                <a:uFillTx/>
                <a:latin typeface="Red Hat Text"/>
                <a:ea typeface="Arial"/>
                <a:cs typeface="B Nazanin" panose="00000700000000000000" pitchFamily="2" charset="-78"/>
              </a:rPr>
              <a:t>01</a:t>
            </a:r>
          </a:p>
        </p:txBody>
      </p:sp>
      <p:sp>
        <p:nvSpPr>
          <p:cNvPr id="31" name="Google Shape;979;p49">
            <a:extLst>
              <a:ext uri="{FF2B5EF4-FFF2-40B4-BE49-F238E27FC236}">
                <a16:creationId xmlns:a16="http://schemas.microsoft.com/office/drawing/2014/main" id="{81B813C6-7894-4FD6-A5B7-6DCBC61FD14A}"/>
              </a:ext>
            </a:extLst>
          </p:cNvPr>
          <p:cNvSpPr/>
          <p:nvPr/>
        </p:nvSpPr>
        <p:spPr>
          <a:xfrm>
            <a:off x="5530977" y="1738320"/>
            <a:ext cx="436077" cy="264545"/>
          </a:xfrm>
          <a:prstGeom prst="rect">
            <a:avLst/>
          </a:prstGeom>
          <a:noFill/>
          <a:ln cap="flat">
            <a:noFill/>
            <a:prstDash val="solid"/>
          </a:ln>
        </p:spPr>
        <p:txBody>
          <a:bodyPr vert="horz" wrap="square" lIns="91440" tIns="45720" rIns="91440" bIns="45720" anchor="t"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s-PE" sz="1400" b="1" i="0" u="none" strike="noStrike" kern="0" cap="none" spc="0" baseline="0">
                <a:ln w="0">
                  <a:solidFill>
                    <a:srgbClr val="190C66"/>
                  </a:solidFill>
                  <a:prstDash val="solid"/>
                </a:ln>
                <a:noFill/>
                <a:uFillTx/>
                <a:latin typeface="Red Hat Text"/>
                <a:ea typeface="Arial"/>
                <a:cs typeface="B Nazanin" panose="00000700000000000000" pitchFamily="2" charset="-78"/>
              </a:rPr>
              <a:t>02</a:t>
            </a:r>
          </a:p>
        </p:txBody>
      </p:sp>
      <p:sp>
        <p:nvSpPr>
          <p:cNvPr id="32" name="Google Shape;980;p49">
            <a:extLst>
              <a:ext uri="{FF2B5EF4-FFF2-40B4-BE49-F238E27FC236}">
                <a16:creationId xmlns:a16="http://schemas.microsoft.com/office/drawing/2014/main" id="{A969BF50-60A0-444F-80ED-DC440A34DB65}"/>
              </a:ext>
            </a:extLst>
          </p:cNvPr>
          <p:cNvSpPr/>
          <p:nvPr/>
        </p:nvSpPr>
        <p:spPr>
          <a:xfrm>
            <a:off x="3187607" y="3947025"/>
            <a:ext cx="452454" cy="264517"/>
          </a:xfrm>
          <a:prstGeom prst="rect">
            <a:avLst/>
          </a:prstGeom>
          <a:noFill/>
          <a:ln cap="flat">
            <a:noFill/>
            <a:prstDash val="solid"/>
          </a:ln>
        </p:spPr>
        <p:txBody>
          <a:bodyPr vert="horz" wrap="square" lIns="91440" tIns="45720" rIns="91440" bIns="45720" anchor="t"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s-PE" sz="1400" b="1" i="0" u="none" strike="noStrike" kern="0" cap="none" spc="0" baseline="0">
                <a:ln w="0">
                  <a:solidFill>
                    <a:srgbClr val="190C66"/>
                  </a:solidFill>
                  <a:prstDash val="solid"/>
                </a:ln>
                <a:noFill/>
                <a:uFillTx/>
                <a:latin typeface="Red Hat Text"/>
                <a:ea typeface="Arial"/>
                <a:cs typeface="B Nazanin" panose="00000700000000000000" pitchFamily="2" charset="-78"/>
              </a:rPr>
              <a:t>03</a:t>
            </a:r>
          </a:p>
        </p:txBody>
      </p:sp>
      <p:sp>
        <p:nvSpPr>
          <p:cNvPr id="33" name="Google Shape;981;p49">
            <a:extLst>
              <a:ext uri="{FF2B5EF4-FFF2-40B4-BE49-F238E27FC236}">
                <a16:creationId xmlns:a16="http://schemas.microsoft.com/office/drawing/2014/main" id="{70811F82-B3FC-4F37-AD1C-53CECCDF22A6}"/>
              </a:ext>
            </a:extLst>
          </p:cNvPr>
          <p:cNvSpPr/>
          <p:nvPr/>
        </p:nvSpPr>
        <p:spPr>
          <a:xfrm>
            <a:off x="5510046" y="3947035"/>
            <a:ext cx="477947" cy="264508"/>
          </a:xfrm>
          <a:prstGeom prst="rect">
            <a:avLst/>
          </a:prstGeom>
          <a:noFill/>
          <a:ln cap="flat">
            <a:noFill/>
            <a:prstDash val="solid"/>
          </a:ln>
        </p:spPr>
        <p:txBody>
          <a:bodyPr vert="horz" wrap="square" lIns="91440" tIns="45720" rIns="91440" bIns="45720" anchor="t"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s-PE" sz="1400" b="1" i="0" u="none" strike="noStrike" kern="0" cap="none" spc="0" baseline="0">
                <a:ln w="0">
                  <a:solidFill>
                    <a:srgbClr val="190C66"/>
                  </a:solidFill>
                  <a:prstDash val="solid"/>
                </a:ln>
                <a:noFill/>
                <a:uFillTx/>
                <a:latin typeface="Red Hat Text"/>
                <a:ea typeface="Arial"/>
                <a:cs typeface="B Nazanin" panose="00000700000000000000" pitchFamily="2" charset="-78"/>
              </a:rPr>
              <a:t>04</a:t>
            </a:r>
          </a:p>
        </p:txBody>
      </p:sp>
      <p:sp>
        <p:nvSpPr>
          <p:cNvPr id="34" name="Rectángulo 45">
            <a:extLst>
              <a:ext uri="{FF2B5EF4-FFF2-40B4-BE49-F238E27FC236}">
                <a16:creationId xmlns:a16="http://schemas.microsoft.com/office/drawing/2014/main" id="{AB50DF4E-93C4-49EE-B8AB-E263F36FE398}"/>
              </a:ext>
            </a:extLst>
          </p:cNvPr>
          <p:cNvSpPr/>
          <p:nvPr/>
        </p:nvSpPr>
        <p:spPr>
          <a:xfrm>
            <a:off x="0" y="0"/>
            <a:ext cx="9191247" cy="312477"/>
          </a:xfrm>
          <a:prstGeom prst="rect">
            <a:avLst/>
          </a:prstGeom>
          <a:solidFill>
            <a:srgbClr val="D8698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35" name="Rectángulo 46">
            <a:extLst>
              <a:ext uri="{FF2B5EF4-FFF2-40B4-BE49-F238E27FC236}">
                <a16:creationId xmlns:a16="http://schemas.microsoft.com/office/drawing/2014/main" id="{BA71F67F-2951-4E79-A3D2-5C6A369433CE}"/>
              </a:ext>
            </a:extLst>
          </p:cNvPr>
          <p:cNvSpPr/>
          <p:nvPr/>
        </p:nvSpPr>
        <p:spPr>
          <a:xfrm>
            <a:off x="0" y="4859953"/>
            <a:ext cx="9191247" cy="324895"/>
          </a:xfrm>
          <a:prstGeom prst="rect">
            <a:avLst/>
          </a:prstGeom>
          <a:solidFill>
            <a:srgbClr val="D8698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name="Slide18">
    <p:spTree>
      <p:nvGrpSpPr>
        <p:cNvPr id="1" name=""/>
        <p:cNvGrpSpPr/>
        <p:nvPr/>
      </p:nvGrpSpPr>
      <p:grpSpPr>
        <a:xfrm>
          <a:off x="0" y="0"/>
          <a:ext cx="0" cy="0"/>
          <a:chOff x="0" y="0"/>
          <a:chExt cx="0" cy="0"/>
        </a:xfrm>
      </p:grpSpPr>
      <p:sp>
        <p:nvSpPr>
          <p:cNvPr id="2" name="Rectángulo 1">
            <a:extLst>
              <a:ext uri="{FF2B5EF4-FFF2-40B4-BE49-F238E27FC236}">
                <a16:creationId xmlns:a16="http://schemas.microsoft.com/office/drawing/2014/main" id="{6B3885CD-BD1A-4C5A-B7AF-64E5817E8F44}"/>
              </a:ext>
            </a:extLst>
          </p:cNvPr>
          <p:cNvSpPr/>
          <p:nvPr/>
        </p:nvSpPr>
        <p:spPr>
          <a:xfrm>
            <a:off x="0" y="0"/>
            <a:ext cx="1517071" cy="1284091"/>
          </a:xfrm>
          <a:prstGeom prst="rect">
            <a:avLst/>
          </a:prstGeom>
          <a:solidFill>
            <a:srgbClr val="D8698E"/>
          </a:solidFill>
          <a:ln cap="flat">
            <a:noFill/>
            <a:prstDash val="solid"/>
          </a:ln>
        </p:spPr>
        <p:txBody>
          <a:bodyPr vert="horz" wrap="square" lIns="91440" tIns="45720" rIns="91440" bIns="45720" anchor="ctr" anchorCtr="1" compatLnSpc="1">
            <a:noAutofit/>
          </a:bodyPr>
          <a:lstStyle/>
          <a:p>
            <a:pPr marL="0" marR="0" lvl="0" indent="0" algn="ctr" defTabSz="91440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3" name="Rectángulo 19">
            <a:extLst>
              <a:ext uri="{FF2B5EF4-FFF2-40B4-BE49-F238E27FC236}">
                <a16:creationId xmlns:a16="http://schemas.microsoft.com/office/drawing/2014/main" id="{B486D1BB-AC41-4E7A-BAD8-31A5722261A1}"/>
              </a:ext>
            </a:extLst>
          </p:cNvPr>
          <p:cNvSpPr/>
          <p:nvPr/>
        </p:nvSpPr>
        <p:spPr>
          <a:xfrm>
            <a:off x="3813459" y="3859408"/>
            <a:ext cx="1517071" cy="1284091"/>
          </a:xfrm>
          <a:prstGeom prst="rect">
            <a:avLst/>
          </a:prstGeom>
          <a:solidFill>
            <a:srgbClr val="D8698E"/>
          </a:solidFill>
          <a:ln cap="flat">
            <a:noFill/>
            <a:prstDash val="solid"/>
          </a:ln>
        </p:spPr>
        <p:txBody>
          <a:bodyPr vert="horz" wrap="square" lIns="91440" tIns="45720" rIns="91440" bIns="45720" anchor="ctr" anchorCtr="1" compatLnSpc="1">
            <a:noAutofit/>
          </a:bodyPr>
          <a:lstStyle/>
          <a:p>
            <a:pPr marL="0" marR="0" lvl="0" indent="0" algn="ctr" defTabSz="91440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4" name="Google Shape;987;p50">
            <a:extLst>
              <a:ext uri="{FF2B5EF4-FFF2-40B4-BE49-F238E27FC236}">
                <a16:creationId xmlns:a16="http://schemas.microsoft.com/office/drawing/2014/main" id="{9D0E9B0D-72BC-4406-9460-61555722AAB9}"/>
              </a:ext>
            </a:extLst>
          </p:cNvPr>
          <p:cNvSpPr txBox="1">
            <a:spLocks noGrp="1"/>
          </p:cNvSpPr>
          <p:nvPr>
            <p:ph type="title"/>
          </p:nvPr>
        </p:nvSpPr>
        <p:spPr>
          <a:xfrm>
            <a:off x="4464523" y="921151"/>
            <a:ext cx="4504197" cy="1634700"/>
          </a:xfrm>
        </p:spPr>
        <p:txBody>
          <a:bodyPr/>
          <a:lstStyle/>
          <a:p>
            <a:pPr lvl="0" algn="r"/>
            <a:r>
              <a:rPr lang="fa-IR" dirty="0">
                <a:solidFill>
                  <a:srgbClr val="002060"/>
                </a:solidFill>
                <a:cs typeface="B Nazanin" panose="00000700000000000000" pitchFamily="2" charset="-78"/>
              </a:rPr>
              <a:t>یک تصویر همیشه مفهوم تقویت می کند</a:t>
            </a:r>
            <a:endParaRPr lang="en-US" dirty="0">
              <a:solidFill>
                <a:srgbClr val="002060"/>
              </a:solidFill>
              <a:cs typeface="B Nazanin" panose="00000700000000000000" pitchFamily="2" charset="-78"/>
            </a:endParaRPr>
          </a:p>
        </p:txBody>
      </p:sp>
      <p:sp>
        <p:nvSpPr>
          <p:cNvPr id="5" name="Google Shape;988;p50">
            <a:extLst>
              <a:ext uri="{FF2B5EF4-FFF2-40B4-BE49-F238E27FC236}">
                <a16:creationId xmlns:a16="http://schemas.microsoft.com/office/drawing/2014/main" id="{AE6C8F60-86BB-45EE-8061-6D65BBEFCECE}"/>
              </a:ext>
            </a:extLst>
          </p:cNvPr>
          <p:cNvSpPr txBox="1">
            <a:spLocks noGrp="1"/>
          </p:cNvSpPr>
          <p:nvPr>
            <p:ph type="subTitle" idx="4294967295"/>
          </p:nvPr>
        </p:nvSpPr>
        <p:spPr>
          <a:xfrm>
            <a:off x="5651653" y="3042062"/>
            <a:ext cx="3019601" cy="1634700"/>
          </a:xfrm>
        </p:spPr>
        <p:txBody>
          <a:bodyPr anchor="ctr"/>
          <a:lstStyle/>
          <a:p>
            <a:pPr marL="0" lvl="0" indent="0" algn="r">
              <a:lnSpc>
                <a:spcPct val="150000"/>
              </a:lnSpc>
              <a:buNone/>
            </a:pPr>
            <a:r>
              <a:rPr lang="fa-IR" dirty="0">
                <a:solidFill>
                  <a:srgbClr val="000000"/>
                </a:solidFill>
                <a:latin typeface="Montserrat"/>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 مخاطبان شما از آن قدردانی خواهند کرد</a:t>
            </a:r>
            <a:endParaRPr lang="en-US" dirty="0">
              <a:solidFill>
                <a:srgbClr val="000000"/>
              </a:solidFill>
              <a:latin typeface="Montserrat"/>
              <a:cs typeface="B Nazanin" panose="00000700000000000000" pitchFamily="2" charset="-78"/>
            </a:endParaRPr>
          </a:p>
        </p:txBody>
      </p:sp>
      <p:pic>
        <p:nvPicPr>
          <p:cNvPr id="6" name="Picture 2">
            <a:extLst>
              <a:ext uri="{FF2B5EF4-FFF2-40B4-BE49-F238E27FC236}">
                <a16:creationId xmlns:a16="http://schemas.microsoft.com/office/drawing/2014/main" id="{5C204B4A-CBF1-4C81-8FDE-CE90147D610E}"/>
              </a:ext>
            </a:extLst>
          </p:cNvPr>
          <p:cNvPicPr>
            <a:picLocks noChangeAspect="1"/>
          </p:cNvPicPr>
          <p:nvPr/>
        </p:nvPicPr>
        <p:blipFill>
          <a:blip r:embed="rId3"/>
          <a:srcRect/>
          <a:stretch>
            <a:fillRect/>
          </a:stretch>
        </p:blipFill>
        <p:spPr>
          <a:xfrm>
            <a:off x="385364" y="581448"/>
            <a:ext cx="4186635" cy="4095314"/>
          </a:xfrm>
          <a:prstGeom prst="rect">
            <a:avLst/>
          </a:prstGeom>
          <a:noFill/>
          <a:ln cap="flat">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name="Slide20">
    <p:spTree>
      <p:nvGrpSpPr>
        <p:cNvPr id="1" name=""/>
        <p:cNvGrpSpPr/>
        <p:nvPr/>
      </p:nvGrpSpPr>
      <p:grpSpPr>
        <a:xfrm>
          <a:off x="0" y="0"/>
          <a:ext cx="0" cy="0"/>
          <a:chOff x="0" y="0"/>
          <a:chExt cx="0" cy="0"/>
        </a:xfrm>
      </p:grpSpPr>
      <p:sp>
        <p:nvSpPr>
          <p:cNvPr id="2" name="Rectángulo 1">
            <a:extLst>
              <a:ext uri="{FF2B5EF4-FFF2-40B4-BE49-F238E27FC236}">
                <a16:creationId xmlns:a16="http://schemas.microsoft.com/office/drawing/2014/main" id="{663DF6CE-7F4A-4113-98F1-E191686C12C5}"/>
              </a:ext>
            </a:extLst>
          </p:cNvPr>
          <p:cNvSpPr/>
          <p:nvPr/>
        </p:nvSpPr>
        <p:spPr>
          <a:xfrm>
            <a:off x="1226128" y="4599"/>
            <a:ext cx="6941128" cy="369371"/>
          </a:xfrm>
          <a:prstGeom prst="rect">
            <a:avLst/>
          </a:pr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3" name="Google Shape;1323;p52">
            <a:extLst>
              <a:ext uri="{FF2B5EF4-FFF2-40B4-BE49-F238E27FC236}">
                <a16:creationId xmlns:a16="http://schemas.microsoft.com/office/drawing/2014/main" id="{DCC4BDB7-9268-4DB5-811D-89079CA13901}"/>
              </a:ext>
            </a:extLst>
          </p:cNvPr>
          <p:cNvSpPr txBox="1">
            <a:spLocks noGrp="1"/>
          </p:cNvSpPr>
          <p:nvPr>
            <p:ph type="title"/>
          </p:nvPr>
        </p:nvSpPr>
        <p:spPr>
          <a:xfrm>
            <a:off x="2737256" y="205218"/>
            <a:ext cx="3515803" cy="522789"/>
          </a:xfrm>
          <a:solidFill>
            <a:srgbClr val="FFFFFF"/>
          </a:solidFill>
        </p:spPr>
        <p:txBody>
          <a:bodyPr/>
          <a:lstStyle/>
          <a:p>
            <a:pPr lvl="0" rtl="1"/>
            <a:r>
              <a:rPr lang="fa-IR" dirty="0">
                <a:solidFill>
                  <a:srgbClr val="D8698E"/>
                </a:solidFill>
                <a:cs typeface="B Nazanin" panose="00000700000000000000" pitchFamily="2" charset="-78"/>
              </a:rPr>
              <a:t>جدول زمانی آزمایشی</a:t>
            </a:r>
            <a:endParaRPr lang="en-US" dirty="0">
              <a:solidFill>
                <a:srgbClr val="D8698E"/>
              </a:solidFill>
              <a:cs typeface="B Nazanin" panose="00000700000000000000" pitchFamily="2" charset="-78"/>
            </a:endParaRPr>
          </a:p>
        </p:txBody>
      </p:sp>
      <p:sp>
        <p:nvSpPr>
          <p:cNvPr id="4" name="Google Shape;1324;p52">
            <a:extLst>
              <a:ext uri="{FF2B5EF4-FFF2-40B4-BE49-F238E27FC236}">
                <a16:creationId xmlns:a16="http://schemas.microsoft.com/office/drawing/2014/main" id="{44FEE9F7-2552-4E4A-9675-5282C366066D}"/>
              </a:ext>
            </a:extLst>
          </p:cNvPr>
          <p:cNvSpPr txBox="1"/>
          <p:nvPr/>
        </p:nvSpPr>
        <p:spPr>
          <a:xfrm>
            <a:off x="779452" y="1799255"/>
            <a:ext cx="2219404" cy="324895"/>
          </a:xfrm>
          <a:prstGeom prst="rect">
            <a:avLst/>
          </a:prstGeom>
          <a:noFill/>
          <a:ln cap="flat">
            <a:noFill/>
          </a:ln>
        </p:spPr>
        <p:txBody>
          <a:bodyPr vert="horz" wrap="square" lIns="91421" tIns="91421" rIns="91421" bIns="91421"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2400" b="1" i="0" u="none" strike="noStrike" kern="0" cap="none" spc="0" baseline="0" dirty="0">
                <a:solidFill>
                  <a:srgbClr val="EEBECE"/>
                </a:solidFill>
                <a:uFillTx/>
                <a:latin typeface="Red Hat Text"/>
                <a:ea typeface="Red Hat Text"/>
                <a:cs typeface="B Nazanin" panose="00000700000000000000" pitchFamily="2" charset="-78"/>
              </a:rPr>
              <a:t>پژوهش</a:t>
            </a:r>
            <a:endParaRPr lang="en-US" sz="2400" b="1" i="0" u="none" strike="noStrike" kern="0" cap="none" spc="0" baseline="0" dirty="0">
              <a:solidFill>
                <a:srgbClr val="EEBECE"/>
              </a:solidFill>
              <a:uFillTx/>
              <a:latin typeface="Red Hat Text"/>
              <a:ea typeface="Red Hat Text"/>
              <a:cs typeface="B Nazanin" panose="00000700000000000000" pitchFamily="2" charset="-78"/>
            </a:endParaRPr>
          </a:p>
        </p:txBody>
      </p:sp>
      <p:sp>
        <p:nvSpPr>
          <p:cNvPr id="5" name="Google Shape;1325;p52">
            <a:extLst>
              <a:ext uri="{FF2B5EF4-FFF2-40B4-BE49-F238E27FC236}">
                <a16:creationId xmlns:a16="http://schemas.microsoft.com/office/drawing/2014/main" id="{0A114EE1-3996-4514-A126-BB9BE8B69BC8}"/>
              </a:ext>
            </a:extLst>
          </p:cNvPr>
          <p:cNvSpPr txBox="1"/>
          <p:nvPr/>
        </p:nvSpPr>
        <p:spPr>
          <a:xfrm>
            <a:off x="779635" y="2135754"/>
            <a:ext cx="2219404" cy="584402"/>
          </a:xfrm>
          <a:prstGeom prst="rect">
            <a:avLst/>
          </a:prstGeom>
          <a:noFill/>
          <a:ln cap="flat">
            <a:noFill/>
          </a:ln>
        </p:spPr>
        <p:txBody>
          <a:bodyPr vert="horz" wrap="square" lIns="91421" tIns="91421" rIns="91421" bIns="91421"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1400" b="0" i="0" u="none" strike="noStrike" kern="0" cap="none" spc="0" baseline="0" dirty="0">
                <a:solidFill>
                  <a:srgbClr val="002060"/>
                </a:solidFill>
                <a:uFillTx/>
                <a:latin typeface="Montserrat"/>
                <a:ea typeface="Montserrat"/>
                <a:cs typeface="B Nazanin" panose="00000700000000000000" pitchFamily="2" charset="-78"/>
              </a:rPr>
              <a:t>قالب پاورپوینت چاقی قابل ویرایش می باشد</a:t>
            </a:r>
            <a:endParaRPr lang="en-US" sz="1400" b="0" i="0" u="none" strike="noStrike" kern="0" cap="none" spc="0" baseline="0" dirty="0">
              <a:solidFill>
                <a:srgbClr val="002060"/>
              </a:solidFill>
              <a:uFillTx/>
              <a:latin typeface="Montserrat"/>
              <a:ea typeface="Montserrat"/>
              <a:cs typeface="B Nazanin" panose="00000700000000000000" pitchFamily="2" charset="-78"/>
            </a:endParaRPr>
          </a:p>
        </p:txBody>
      </p:sp>
      <p:sp>
        <p:nvSpPr>
          <p:cNvPr id="6" name="Google Shape;1326;p52">
            <a:extLst>
              <a:ext uri="{FF2B5EF4-FFF2-40B4-BE49-F238E27FC236}">
                <a16:creationId xmlns:a16="http://schemas.microsoft.com/office/drawing/2014/main" id="{F454CABC-7222-4AA7-A951-9CCF00A04CFC}"/>
              </a:ext>
            </a:extLst>
          </p:cNvPr>
          <p:cNvSpPr txBox="1"/>
          <p:nvPr/>
        </p:nvSpPr>
        <p:spPr>
          <a:xfrm>
            <a:off x="2120731" y="3910980"/>
            <a:ext cx="2219404" cy="324895"/>
          </a:xfrm>
          <a:prstGeom prst="rect">
            <a:avLst/>
          </a:prstGeom>
          <a:noFill/>
          <a:ln cap="flat">
            <a:noFill/>
          </a:ln>
        </p:spPr>
        <p:txBody>
          <a:bodyPr vert="horz" wrap="square" lIns="91421" tIns="91421" rIns="91421" bIns="91421"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2400" b="1" i="0" u="none" strike="noStrike" kern="0" cap="none" spc="0" baseline="0" dirty="0">
                <a:solidFill>
                  <a:srgbClr val="EEBECE"/>
                </a:solidFill>
                <a:uFillTx/>
                <a:latin typeface="Red Hat Text"/>
                <a:ea typeface="Red Hat Text"/>
                <a:cs typeface="B Nazanin" panose="00000700000000000000" pitchFamily="2" charset="-78"/>
              </a:rPr>
              <a:t>پیش بالینی</a:t>
            </a:r>
            <a:endParaRPr lang="en-US" sz="2400" b="1" i="0" u="none" strike="noStrike" kern="0" cap="none" spc="0" baseline="0" dirty="0">
              <a:solidFill>
                <a:srgbClr val="EEBECE"/>
              </a:solidFill>
              <a:uFillTx/>
              <a:latin typeface="Red Hat Text"/>
              <a:ea typeface="Red Hat Text"/>
              <a:cs typeface="B Nazanin" panose="00000700000000000000" pitchFamily="2" charset="-78"/>
            </a:endParaRPr>
          </a:p>
        </p:txBody>
      </p:sp>
      <p:sp>
        <p:nvSpPr>
          <p:cNvPr id="7" name="Google Shape;1327;p52">
            <a:extLst>
              <a:ext uri="{FF2B5EF4-FFF2-40B4-BE49-F238E27FC236}">
                <a16:creationId xmlns:a16="http://schemas.microsoft.com/office/drawing/2014/main" id="{372E4DED-00C8-4FA8-B700-84CE831D1DCC}"/>
              </a:ext>
            </a:extLst>
          </p:cNvPr>
          <p:cNvSpPr txBox="1"/>
          <p:nvPr/>
        </p:nvSpPr>
        <p:spPr>
          <a:xfrm>
            <a:off x="2120822" y="4247479"/>
            <a:ext cx="2219404" cy="584402"/>
          </a:xfrm>
          <a:prstGeom prst="rect">
            <a:avLst/>
          </a:prstGeom>
          <a:noFill/>
          <a:ln cap="flat">
            <a:noFill/>
          </a:ln>
        </p:spPr>
        <p:txBody>
          <a:bodyPr vert="horz" wrap="square" lIns="91421" tIns="91421" rIns="91421" bIns="91421"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1400" b="0" i="0" u="none" strike="noStrike" kern="0" cap="none" spc="0" baseline="0" dirty="0">
                <a:solidFill>
                  <a:srgbClr val="002060"/>
                </a:solidFill>
                <a:uFillTx/>
                <a:latin typeface="Montserrat"/>
                <a:ea typeface="Montserrat"/>
                <a:cs typeface="B Nazanin" panose="00000700000000000000" pitchFamily="2" charset="-78"/>
              </a:rPr>
              <a:t>قالب پاورپوینت چاقی قابل ویرایش می باشد</a:t>
            </a:r>
            <a:endParaRPr lang="en-US" sz="1400" b="0" i="0" u="none" strike="noStrike" kern="0" cap="none" spc="0" baseline="0" dirty="0">
              <a:solidFill>
                <a:srgbClr val="002060"/>
              </a:solidFill>
              <a:uFillTx/>
              <a:latin typeface="Montserrat"/>
              <a:ea typeface="Montserrat"/>
              <a:cs typeface="B Nazanin" panose="00000700000000000000" pitchFamily="2" charset="-78"/>
            </a:endParaRPr>
          </a:p>
        </p:txBody>
      </p:sp>
      <p:sp>
        <p:nvSpPr>
          <p:cNvPr id="8" name="Google Shape;1328;p52">
            <a:extLst>
              <a:ext uri="{FF2B5EF4-FFF2-40B4-BE49-F238E27FC236}">
                <a16:creationId xmlns:a16="http://schemas.microsoft.com/office/drawing/2014/main" id="{6EB4F4B8-A3F9-4F00-BEA2-198D8B7CA2C5}"/>
              </a:ext>
            </a:extLst>
          </p:cNvPr>
          <p:cNvSpPr txBox="1"/>
          <p:nvPr/>
        </p:nvSpPr>
        <p:spPr>
          <a:xfrm>
            <a:off x="3462000" y="1799255"/>
            <a:ext cx="2219404" cy="324895"/>
          </a:xfrm>
          <a:prstGeom prst="rect">
            <a:avLst/>
          </a:prstGeom>
          <a:noFill/>
          <a:ln cap="flat">
            <a:noFill/>
          </a:ln>
        </p:spPr>
        <p:txBody>
          <a:bodyPr vert="horz" wrap="square" lIns="91421" tIns="91421" rIns="91421" bIns="91421"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2400" b="1" i="0" u="none" strike="noStrike" kern="0" cap="none" spc="0" baseline="0" dirty="0">
                <a:solidFill>
                  <a:srgbClr val="EEBECE"/>
                </a:solidFill>
                <a:uFillTx/>
                <a:latin typeface="Red Hat Text"/>
                <a:ea typeface="Red Hat Text"/>
                <a:cs typeface="B Nazanin" panose="00000700000000000000" pitchFamily="2" charset="-78"/>
              </a:rPr>
              <a:t>تست</a:t>
            </a:r>
            <a:endParaRPr lang="en-US" sz="2400" b="1" i="0" u="none" strike="noStrike" kern="0" cap="none" spc="0" baseline="0" dirty="0">
              <a:solidFill>
                <a:srgbClr val="EEBECE"/>
              </a:solidFill>
              <a:uFillTx/>
              <a:latin typeface="Red Hat Text"/>
              <a:ea typeface="Red Hat Text"/>
              <a:cs typeface="B Nazanin" panose="00000700000000000000" pitchFamily="2" charset="-78"/>
            </a:endParaRPr>
          </a:p>
        </p:txBody>
      </p:sp>
      <p:sp>
        <p:nvSpPr>
          <p:cNvPr id="9" name="Google Shape;1329;p52">
            <a:extLst>
              <a:ext uri="{FF2B5EF4-FFF2-40B4-BE49-F238E27FC236}">
                <a16:creationId xmlns:a16="http://schemas.microsoft.com/office/drawing/2014/main" id="{8B723E3B-9B65-4AA3-9670-A58B57D1C433}"/>
              </a:ext>
            </a:extLst>
          </p:cNvPr>
          <p:cNvSpPr txBox="1"/>
          <p:nvPr/>
        </p:nvSpPr>
        <p:spPr>
          <a:xfrm>
            <a:off x="3462009" y="2135754"/>
            <a:ext cx="2219404" cy="584402"/>
          </a:xfrm>
          <a:prstGeom prst="rect">
            <a:avLst/>
          </a:prstGeom>
          <a:noFill/>
          <a:ln cap="flat">
            <a:noFill/>
          </a:ln>
        </p:spPr>
        <p:txBody>
          <a:bodyPr vert="horz" wrap="square" lIns="91421" tIns="91421" rIns="91421" bIns="91421"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1400" b="0" i="0" u="none" strike="noStrike" kern="0" cap="none" spc="0" baseline="0" dirty="0">
                <a:solidFill>
                  <a:srgbClr val="002060"/>
                </a:solidFill>
                <a:uFillTx/>
                <a:latin typeface="Montserrat"/>
                <a:ea typeface="Montserrat"/>
                <a:cs typeface="B Nazanin" panose="00000700000000000000" pitchFamily="2" charset="-78"/>
              </a:rPr>
              <a:t>قالب پاورپوینت چاقی قابل ویرایش می باشد</a:t>
            </a:r>
            <a:endParaRPr lang="en-US" sz="1400" b="0" i="0" u="none" strike="noStrike" kern="0" cap="none" spc="0" baseline="0" dirty="0">
              <a:solidFill>
                <a:srgbClr val="002060"/>
              </a:solidFill>
              <a:uFillTx/>
              <a:latin typeface="Montserrat"/>
              <a:ea typeface="Montserrat"/>
              <a:cs typeface="B Nazanin" panose="00000700000000000000" pitchFamily="2" charset="-78"/>
            </a:endParaRPr>
          </a:p>
        </p:txBody>
      </p:sp>
      <p:sp>
        <p:nvSpPr>
          <p:cNvPr id="10" name="Google Shape;1330;p52">
            <a:extLst>
              <a:ext uri="{FF2B5EF4-FFF2-40B4-BE49-F238E27FC236}">
                <a16:creationId xmlns:a16="http://schemas.microsoft.com/office/drawing/2014/main" id="{A280EEA8-BDCB-4230-8348-2B941368CF0A}"/>
              </a:ext>
            </a:extLst>
          </p:cNvPr>
          <p:cNvSpPr txBox="1"/>
          <p:nvPr/>
        </p:nvSpPr>
        <p:spPr>
          <a:xfrm>
            <a:off x="4803270" y="3910980"/>
            <a:ext cx="2219696" cy="324895"/>
          </a:xfrm>
          <a:prstGeom prst="rect">
            <a:avLst/>
          </a:prstGeom>
          <a:noFill/>
          <a:ln cap="flat">
            <a:noFill/>
          </a:ln>
        </p:spPr>
        <p:txBody>
          <a:bodyPr vert="horz" wrap="square" lIns="91421" tIns="91421" rIns="91421" bIns="91421"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2400" b="1" i="0" u="none" strike="noStrike" kern="0" cap="none" spc="0" baseline="0" dirty="0">
                <a:solidFill>
                  <a:srgbClr val="EEBECE"/>
                </a:solidFill>
                <a:uFillTx/>
                <a:latin typeface="Red Hat Text"/>
                <a:ea typeface="Red Hat Text"/>
                <a:cs typeface="B Nazanin" panose="00000700000000000000" pitchFamily="2" charset="-78"/>
              </a:rPr>
              <a:t>نتایج</a:t>
            </a:r>
            <a:endParaRPr lang="en-US" sz="2400" b="1" i="0" u="none" strike="noStrike" kern="0" cap="none" spc="0" baseline="0" dirty="0">
              <a:solidFill>
                <a:srgbClr val="EEBECE"/>
              </a:solidFill>
              <a:uFillTx/>
              <a:latin typeface="Red Hat Text"/>
              <a:ea typeface="Red Hat Text"/>
              <a:cs typeface="B Nazanin" panose="00000700000000000000" pitchFamily="2" charset="-78"/>
            </a:endParaRPr>
          </a:p>
        </p:txBody>
      </p:sp>
      <p:sp>
        <p:nvSpPr>
          <p:cNvPr id="11" name="Google Shape;1331;p52">
            <a:extLst>
              <a:ext uri="{FF2B5EF4-FFF2-40B4-BE49-F238E27FC236}">
                <a16:creationId xmlns:a16="http://schemas.microsoft.com/office/drawing/2014/main" id="{66B1FC36-9C31-4616-A436-3AA105AD9B50}"/>
              </a:ext>
            </a:extLst>
          </p:cNvPr>
          <p:cNvSpPr txBox="1"/>
          <p:nvPr/>
        </p:nvSpPr>
        <p:spPr>
          <a:xfrm>
            <a:off x="4803206" y="4247479"/>
            <a:ext cx="2219696" cy="584402"/>
          </a:xfrm>
          <a:prstGeom prst="rect">
            <a:avLst/>
          </a:prstGeom>
          <a:noFill/>
          <a:ln cap="flat">
            <a:noFill/>
          </a:ln>
        </p:spPr>
        <p:txBody>
          <a:bodyPr vert="horz" wrap="square" lIns="91421" tIns="91421" rIns="91421" bIns="91421"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1400" b="0" i="0" u="none" strike="noStrike" kern="0" cap="none" spc="0" baseline="0" dirty="0">
                <a:solidFill>
                  <a:srgbClr val="002060"/>
                </a:solidFill>
                <a:uFillTx/>
                <a:latin typeface="Montserrat"/>
                <a:ea typeface="Montserrat"/>
                <a:cs typeface="B Nazanin" panose="00000700000000000000" pitchFamily="2" charset="-78"/>
              </a:rPr>
              <a:t>قالب پاورپوینت چاقی قابل ویرایش می باشد</a:t>
            </a:r>
            <a:endParaRPr lang="en-US" sz="1400" b="0" i="0" u="none" strike="noStrike" kern="0" cap="none" spc="0" baseline="0" dirty="0">
              <a:solidFill>
                <a:srgbClr val="002060"/>
              </a:solidFill>
              <a:uFillTx/>
              <a:latin typeface="Montserrat"/>
              <a:ea typeface="Montserrat"/>
              <a:cs typeface="B Nazanin" panose="00000700000000000000" pitchFamily="2" charset="-78"/>
            </a:endParaRPr>
          </a:p>
        </p:txBody>
      </p:sp>
      <p:sp>
        <p:nvSpPr>
          <p:cNvPr id="12" name="Google Shape;1332;p52">
            <a:extLst>
              <a:ext uri="{FF2B5EF4-FFF2-40B4-BE49-F238E27FC236}">
                <a16:creationId xmlns:a16="http://schemas.microsoft.com/office/drawing/2014/main" id="{2845BA9A-F7D8-4669-AEF4-E8F04BF18F00}"/>
              </a:ext>
            </a:extLst>
          </p:cNvPr>
          <p:cNvSpPr txBox="1"/>
          <p:nvPr/>
        </p:nvSpPr>
        <p:spPr>
          <a:xfrm>
            <a:off x="6144841" y="1808856"/>
            <a:ext cx="2219696" cy="324895"/>
          </a:xfrm>
          <a:prstGeom prst="rect">
            <a:avLst/>
          </a:prstGeom>
          <a:noFill/>
          <a:ln cap="flat">
            <a:noFill/>
          </a:ln>
        </p:spPr>
        <p:txBody>
          <a:bodyPr vert="horz" wrap="square" lIns="91421" tIns="91421" rIns="91421" bIns="91421"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2400" b="1" i="0" u="none" strike="noStrike" kern="0" cap="none" spc="0" baseline="0" dirty="0">
                <a:solidFill>
                  <a:srgbClr val="EEBECE"/>
                </a:solidFill>
                <a:uFillTx/>
                <a:latin typeface="Red Hat Text"/>
                <a:ea typeface="Red Hat Text"/>
                <a:cs typeface="B Nazanin" panose="00000700000000000000" pitchFamily="2" charset="-78"/>
              </a:rPr>
              <a:t>نتیجه گیری</a:t>
            </a:r>
            <a:endParaRPr lang="en-US" sz="2400" b="1" i="0" u="none" strike="noStrike" kern="0" cap="none" spc="0" baseline="0" dirty="0">
              <a:solidFill>
                <a:srgbClr val="EEBECE"/>
              </a:solidFill>
              <a:uFillTx/>
              <a:latin typeface="Red Hat Text"/>
              <a:ea typeface="Red Hat Text"/>
              <a:cs typeface="B Nazanin" panose="00000700000000000000" pitchFamily="2" charset="-78"/>
            </a:endParaRPr>
          </a:p>
        </p:txBody>
      </p:sp>
      <p:sp>
        <p:nvSpPr>
          <p:cNvPr id="13" name="Google Shape;1333;p52">
            <a:extLst>
              <a:ext uri="{FF2B5EF4-FFF2-40B4-BE49-F238E27FC236}">
                <a16:creationId xmlns:a16="http://schemas.microsoft.com/office/drawing/2014/main" id="{96A0696A-745C-4D93-95B9-D0FB4C2FE2C2}"/>
              </a:ext>
            </a:extLst>
          </p:cNvPr>
          <p:cNvSpPr txBox="1"/>
          <p:nvPr/>
        </p:nvSpPr>
        <p:spPr>
          <a:xfrm>
            <a:off x="6144694" y="2145356"/>
            <a:ext cx="2219696" cy="584402"/>
          </a:xfrm>
          <a:prstGeom prst="rect">
            <a:avLst/>
          </a:prstGeom>
          <a:noFill/>
          <a:ln cap="flat">
            <a:noFill/>
          </a:ln>
        </p:spPr>
        <p:txBody>
          <a:bodyPr vert="horz" wrap="square" lIns="91421" tIns="91421" rIns="91421" bIns="91421"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1400" b="0" i="0" u="none" strike="noStrike" kern="0" cap="none" spc="0" baseline="0" dirty="0">
                <a:solidFill>
                  <a:srgbClr val="002060"/>
                </a:solidFill>
                <a:uFillTx/>
                <a:latin typeface="Montserrat"/>
                <a:ea typeface="Montserrat"/>
                <a:cs typeface="B Nazanin" panose="00000700000000000000" pitchFamily="2" charset="-78"/>
              </a:rPr>
              <a:t>قالب پاورپوینت چاقی قابل ویرایش می باشد</a:t>
            </a:r>
            <a:endParaRPr lang="en-US" sz="1400" b="0" i="0" u="none" strike="noStrike" kern="0" cap="none" spc="0" baseline="0" dirty="0">
              <a:solidFill>
                <a:srgbClr val="002060"/>
              </a:solidFill>
              <a:uFillTx/>
              <a:latin typeface="Montserrat"/>
              <a:ea typeface="Montserrat"/>
              <a:cs typeface="B Nazanin" panose="00000700000000000000" pitchFamily="2" charset="-78"/>
            </a:endParaRPr>
          </a:p>
        </p:txBody>
      </p:sp>
      <p:sp>
        <p:nvSpPr>
          <p:cNvPr id="14" name="Google Shape;1334;p52">
            <a:extLst>
              <a:ext uri="{FF2B5EF4-FFF2-40B4-BE49-F238E27FC236}">
                <a16:creationId xmlns:a16="http://schemas.microsoft.com/office/drawing/2014/main" id="{EEC4C4B9-4D92-40E0-AA36-63B87D07FC3B}"/>
              </a:ext>
            </a:extLst>
          </p:cNvPr>
          <p:cNvSpPr/>
          <p:nvPr/>
        </p:nvSpPr>
        <p:spPr>
          <a:xfrm>
            <a:off x="2117887" y="2911806"/>
            <a:ext cx="903198" cy="803858"/>
          </a:xfrm>
          <a:custGeom>
            <a:avLst/>
            <a:gdLst>
              <a:gd name="f0" fmla="val w"/>
              <a:gd name="f1" fmla="val h"/>
              <a:gd name="f2" fmla="val 0"/>
              <a:gd name="f3" fmla="val 26704"/>
              <a:gd name="f4" fmla="val 23767"/>
              <a:gd name="f5" fmla="val 24629"/>
              <a:gd name="f6" fmla="val 1"/>
              <a:gd name="f7" fmla="val 21377"/>
              <a:gd name="f8" fmla="val 2076"/>
              <a:gd name="f9" fmla="val 23766"/>
              <a:gd name="f10" fmla="val 2392"/>
              <a:gd name="f11" fmla="*/ f0 1 26704"/>
              <a:gd name="f12" fmla="*/ f1 1 23767"/>
              <a:gd name="f13" fmla="val f2"/>
              <a:gd name="f14" fmla="val f3"/>
              <a:gd name="f15" fmla="val f4"/>
              <a:gd name="f16" fmla="+- f15 0 f13"/>
              <a:gd name="f17" fmla="+- f14 0 f13"/>
              <a:gd name="f18" fmla="*/ f17 1 26704"/>
              <a:gd name="f19" fmla="*/ f16 1 23767"/>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6704" h="23767">
                <a:moveTo>
                  <a:pt x="f5" y="f6"/>
                </a:moveTo>
                <a:lnTo>
                  <a:pt x="f6" y="f7"/>
                </a:lnTo>
                <a:lnTo>
                  <a:pt x="f8" y="f9"/>
                </a:lnTo>
                <a:lnTo>
                  <a:pt x="f3" y="f10"/>
                </a:lnTo>
                <a:lnTo>
                  <a:pt x="f5" y="f6"/>
                </a:lnTo>
                <a:close/>
              </a:path>
            </a:pathLst>
          </a:custGeom>
          <a:solidFill>
            <a:srgbClr val="EEBECE"/>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5" name="Google Shape;1335;p52">
            <a:extLst>
              <a:ext uri="{FF2B5EF4-FFF2-40B4-BE49-F238E27FC236}">
                <a16:creationId xmlns:a16="http://schemas.microsoft.com/office/drawing/2014/main" id="{458DB075-CC22-4A50-95F2-1FCCD0C7BFD0}"/>
              </a:ext>
            </a:extLst>
          </p:cNvPr>
          <p:cNvSpPr/>
          <p:nvPr/>
        </p:nvSpPr>
        <p:spPr>
          <a:xfrm>
            <a:off x="2119076" y="3347828"/>
            <a:ext cx="402052" cy="364708"/>
          </a:xfrm>
          <a:custGeom>
            <a:avLst/>
            <a:gdLst>
              <a:gd name="f0" fmla="val w"/>
              <a:gd name="f1" fmla="val h"/>
              <a:gd name="f2" fmla="val 0"/>
              <a:gd name="f3" fmla="val 11887"/>
              <a:gd name="f4" fmla="val 10783"/>
              <a:gd name="f5" fmla="val 9749"/>
              <a:gd name="f6" fmla="val 1"/>
              <a:gd name="f7" fmla="val 2328"/>
              <a:gd name="f8" fmla="val 2198"/>
              <a:gd name="f9" fmla="val 8284"/>
              <a:gd name="f10" fmla="*/ f0 1 11887"/>
              <a:gd name="f11" fmla="*/ f1 1 10783"/>
              <a:gd name="f12" fmla="val f2"/>
              <a:gd name="f13" fmla="val f3"/>
              <a:gd name="f14" fmla="val f4"/>
              <a:gd name="f15" fmla="+- f14 0 f12"/>
              <a:gd name="f16" fmla="+- f13 0 f12"/>
              <a:gd name="f17" fmla="*/ f16 1 11887"/>
              <a:gd name="f18" fmla="*/ f15 1 10783"/>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11887" h="10783">
                <a:moveTo>
                  <a:pt x="f5" y="f6"/>
                </a:moveTo>
                <a:lnTo>
                  <a:pt x="f3" y="f7"/>
                </a:lnTo>
                <a:lnTo>
                  <a:pt x="f8" y="f4"/>
                </a:lnTo>
                <a:lnTo>
                  <a:pt x="f2" y="f9"/>
                </a:lnTo>
                <a:close/>
              </a:path>
            </a:pathLst>
          </a:custGeom>
          <a:solidFill>
            <a:srgbClr val="EEBECE"/>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6" name="Google Shape;1336;p52">
            <a:extLst>
              <a:ext uri="{FF2B5EF4-FFF2-40B4-BE49-F238E27FC236}">
                <a16:creationId xmlns:a16="http://schemas.microsoft.com/office/drawing/2014/main" id="{BDDBCF80-72DE-489C-81A8-EFEFB92B34B1}"/>
              </a:ext>
            </a:extLst>
          </p:cNvPr>
          <p:cNvSpPr/>
          <p:nvPr/>
        </p:nvSpPr>
        <p:spPr>
          <a:xfrm>
            <a:off x="2556552" y="2968316"/>
            <a:ext cx="402116" cy="364772"/>
          </a:xfrm>
          <a:custGeom>
            <a:avLst/>
            <a:gdLst>
              <a:gd name="f0" fmla="val w"/>
              <a:gd name="f1" fmla="val h"/>
              <a:gd name="f2" fmla="val 0"/>
              <a:gd name="f3" fmla="val 11889"/>
              <a:gd name="f4" fmla="val 10785"/>
              <a:gd name="f5" fmla="val 2140"/>
              <a:gd name="f6" fmla="val 1"/>
              <a:gd name="f7" fmla="val 8457"/>
              <a:gd name="f8" fmla="val 9689"/>
              <a:gd name="f9" fmla="val 11888"/>
              <a:gd name="f10" fmla="val 2501"/>
              <a:gd name="f11" fmla="*/ f0 1 11889"/>
              <a:gd name="f12" fmla="*/ f1 1 10785"/>
              <a:gd name="f13" fmla="val f2"/>
              <a:gd name="f14" fmla="val f3"/>
              <a:gd name="f15" fmla="val f4"/>
              <a:gd name="f16" fmla="+- f15 0 f13"/>
              <a:gd name="f17" fmla="+- f14 0 f13"/>
              <a:gd name="f18" fmla="*/ f17 1 11889"/>
              <a:gd name="f19" fmla="*/ f16 1 1078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1889" h="10785">
                <a:moveTo>
                  <a:pt x="f5" y="f4"/>
                </a:moveTo>
                <a:lnTo>
                  <a:pt x="f6" y="f7"/>
                </a:lnTo>
                <a:lnTo>
                  <a:pt x="f8" y="f6"/>
                </a:lnTo>
                <a:lnTo>
                  <a:pt x="f9" y="f10"/>
                </a:lnTo>
                <a:close/>
              </a:path>
            </a:pathLst>
          </a:custGeom>
          <a:solidFill>
            <a:srgbClr val="EEBECE"/>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7" name="Google Shape;1337;p52">
            <a:extLst>
              <a:ext uri="{FF2B5EF4-FFF2-40B4-BE49-F238E27FC236}">
                <a16:creationId xmlns:a16="http://schemas.microsoft.com/office/drawing/2014/main" id="{EEDEA089-4BEB-41EF-8890-AD6B315B6BFA}"/>
              </a:ext>
            </a:extLst>
          </p:cNvPr>
          <p:cNvSpPr/>
          <p:nvPr/>
        </p:nvSpPr>
        <p:spPr>
          <a:xfrm>
            <a:off x="3473997" y="2924790"/>
            <a:ext cx="902787" cy="804297"/>
          </a:xfrm>
          <a:custGeom>
            <a:avLst/>
            <a:gdLst>
              <a:gd name="f0" fmla="val w"/>
              <a:gd name="f1" fmla="val h"/>
              <a:gd name="f2" fmla="val 0"/>
              <a:gd name="f3" fmla="val 26692"/>
              <a:gd name="f4" fmla="val 23780"/>
              <a:gd name="f5" fmla="val 2078"/>
              <a:gd name="f6" fmla="val 1"/>
              <a:gd name="f7" fmla="val 2390"/>
              <a:gd name="f8" fmla="val 24615"/>
              <a:gd name="f9" fmla="val 21390"/>
              <a:gd name="f10" fmla="*/ f0 1 26692"/>
              <a:gd name="f11" fmla="*/ f1 1 23780"/>
              <a:gd name="f12" fmla="val f2"/>
              <a:gd name="f13" fmla="val f3"/>
              <a:gd name="f14" fmla="val f4"/>
              <a:gd name="f15" fmla="+- f14 0 f12"/>
              <a:gd name="f16" fmla="+- f13 0 f12"/>
              <a:gd name="f17" fmla="*/ f16 1 26692"/>
              <a:gd name="f18" fmla="*/ f15 1 2378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6692" h="23780">
                <a:moveTo>
                  <a:pt x="f5" y="f2"/>
                </a:moveTo>
                <a:lnTo>
                  <a:pt x="f6" y="f7"/>
                </a:lnTo>
                <a:lnTo>
                  <a:pt x="f8" y="f4"/>
                </a:lnTo>
                <a:lnTo>
                  <a:pt x="f3" y="f9"/>
                </a:lnTo>
                <a:lnTo>
                  <a:pt x="f5" y="f2"/>
                </a:lnTo>
                <a:close/>
              </a:path>
            </a:pathLst>
          </a:custGeom>
          <a:solidFill>
            <a:srgbClr val="EEBECE"/>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8" name="Google Shape;1338;p52">
            <a:extLst>
              <a:ext uri="{FF2B5EF4-FFF2-40B4-BE49-F238E27FC236}">
                <a16:creationId xmlns:a16="http://schemas.microsoft.com/office/drawing/2014/main" id="{6BDBB10A-C3C6-4F08-93DF-F99A6389B5CA}"/>
              </a:ext>
            </a:extLst>
          </p:cNvPr>
          <p:cNvSpPr/>
          <p:nvPr/>
        </p:nvSpPr>
        <p:spPr>
          <a:xfrm>
            <a:off x="3477682" y="2924726"/>
            <a:ext cx="396904" cy="369847"/>
          </a:xfrm>
          <a:custGeom>
            <a:avLst/>
            <a:gdLst>
              <a:gd name="f0" fmla="val w"/>
              <a:gd name="f1" fmla="val h"/>
              <a:gd name="f2" fmla="val 0"/>
              <a:gd name="f3" fmla="val 11735"/>
              <a:gd name="f4" fmla="val 10935"/>
              <a:gd name="f5" fmla="val 8492"/>
              <a:gd name="f6" fmla="val 9731"/>
              <a:gd name="f7" fmla="val 1"/>
              <a:gd name="f8" fmla="val 2527"/>
              <a:gd name="f9" fmla="val 2167"/>
              <a:gd name="f10" fmla="*/ f0 1 11735"/>
              <a:gd name="f11" fmla="*/ f1 1 10935"/>
              <a:gd name="f12" fmla="val f2"/>
              <a:gd name="f13" fmla="val f3"/>
              <a:gd name="f14" fmla="val f4"/>
              <a:gd name="f15" fmla="+- f14 0 f12"/>
              <a:gd name="f16" fmla="+- f13 0 f12"/>
              <a:gd name="f17" fmla="*/ f16 1 11735"/>
              <a:gd name="f18" fmla="*/ f15 1 10935"/>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11735" h="10935">
                <a:moveTo>
                  <a:pt x="f3" y="f5"/>
                </a:moveTo>
                <a:lnTo>
                  <a:pt x="f6" y="f4"/>
                </a:lnTo>
                <a:lnTo>
                  <a:pt x="f7" y="f8"/>
                </a:lnTo>
                <a:lnTo>
                  <a:pt x="f9" y="f7"/>
                </a:lnTo>
                <a:close/>
              </a:path>
            </a:pathLst>
          </a:custGeom>
          <a:solidFill>
            <a:srgbClr val="EEBECE"/>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9" name="Google Shape;1339;p52">
            <a:extLst>
              <a:ext uri="{FF2B5EF4-FFF2-40B4-BE49-F238E27FC236}">
                <a16:creationId xmlns:a16="http://schemas.microsoft.com/office/drawing/2014/main" id="{558B7F13-ACBD-4D18-A829-851E752D9F1E}"/>
              </a:ext>
            </a:extLst>
          </p:cNvPr>
          <p:cNvSpPr/>
          <p:nvPr/>
        </p:nvSpPr>
        <p:spPr>
          <a:xfrm>
            <a:off x="3914482" y="3305519"/>
            <a:ext cx="396904" cy="369847"/>
          </a:xfrm>
          <a:custGeom>
            <a:avLst/>
            <a:gdLst>
              <a:gd name="f0" fmla="val w"/>
              <a:gd name="f1" fmla="val h"/>
              <a:gd name="f2" fmla="val 0"/>
              <a:gd name="f3" fmla="val 11735"/>
              <a:gd name="f4" fmla="val 10935"/>
              <a:gd name="f5" fmla="val 2444"/>
              <a:gd name="f6" fmla="val 2004"/>
              <a:gd name="f7" fmla="val 1"/>
              <a:gd name="f8" fmla="val 11734"/>
              <a:gd name="f9" fmla="val 8409"/>
              <a:gd name="f10" fmla="val 9567"/>
              <a:gd name="f11" fmla="*/ f0 1 11735"/>
              <a:gd name="f12" fmla="*/ f1 1 10935"/>
              <a:gd name="f13" fmla="val f2"/>
              <a:gd name="f14" fmla="val f3"/>
              <a:gd name="f15" fmla="val f4"/>
              <a:gd name="f16" fmla="+- f15 0 f13"/>
              <a:gd name="f17" fmla="+- f14 0 f13"/>
              <a:gd name="f18" fmla="*/ f17 1 11735"/>
              <a:gd name="f19" fmla="*/ f16 1 1093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1735" h="10935">
                <a:moveTo>
                  <a:pt x="f2" y="f5"/>
                </a:moveTo>
                <a:lnTo>
                  <a:pt x="f6" y="f7"/>
                </a:lnTo>
                <a:lnTo>
                  <a:pt x="f8" y="f9"/>
                </a:lnTo>
                <a:lnTo>
                  <a:pt x="f10" y="f4"/>
                </a:lnTo>
                <a:close/>
              </a:path>
            </a:pathLst>
          </a:custGeom>
          <a:solidFill>
            <a:srgbClr val="EEBECE"/>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0" name="Google Shape;1340;p52">
            <a:extLst>
              <a:ext uri="{FF2B5EF4-FFF2-40B4-BE49-F238E27FC236}">
                <a16:creationId xmlns:a16="http://schemas.microsoft.com/office/drawing/2014/main" id="{A70BA864-31C4-49ED-B7D6-26F837A86DA0}"/>
              </a:ext>
            </a:extLst>
          </p:cNvPr>
          <p:cNvSpPr/>
          <p:nvPr/>
        </p:nvSpPr>
        <p:spPr>
          <a:xfrm>
            <a:off x="4799091" y="2911806"/>
            <a:ext cx="903198" cy="803858"/>
          </a:xfrm>
          <a:custGeom>
            <a:avLst/>
            <a:gdLst>
              <a:gd name="f0" fmla="val w"/>
              <a:gd name="f1" fmla="val h"/>
              <a:gd name="f2" fmla="val 0"/>
              <a:gd name="f3" fmla="val 26704"/>
              <a:gd name="f4" fmla="val 23767"/>
              <a:gd name="f5" fmla="val 24628"/>
              <a:gd name="f6" fmla="val 1"/>
              <a:gd name="f7" fmla="val 21377"/>
              <a:gd name="f8" fmla="val 2075"/>
              <a:gd name="f9" fmla="val 23766"/>
              <a:gd name="f10" fmla="val 26703"/>
              <a:gd name="f11" fmla="val 2392"/>
              <a:gd name="f12" fmla="*/ f0 1 26704"/>
              <a:gd name="f13" fmla="*/ f1 1 23767"/>
              <a:gd name="f14" fmla="val f2"/>
              <a:gd name="f15" fmla="val f3"/>
              <a:gd name="f16" fmla="val f4"/>
              <a:gd name="f17" fmla="+- f16 0 f14"/>
              <a:gd name="f18" fmla="+- f15 0 f14"/>
              <a:gd name="f19" fmla="*/ f18 1 26704"/>
              <a:gd name="f20" fmla="*/ f17 1 23767"/>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6704" h="23767">
                <a:moveTo>
                  <a:pt x="f5" y="f6"/>
                </a:moveTo>
                <a:lnTo>
                  <a:pt x="f2" y="f7"/>
                </a:lnTo>
                <a:lnTo>
                  <a:pt x="f8" y="f9"/>
                </a:lnTo>
                <a:lnTo>
                  <a:pt x="f10" y="f11"/>
                </a:lnTo>
                <a:lnTo>
                  <a:pt x="f5" y="f6"/>
                </a:lnTo>
                <a:close/>
              </a:path>
            </a:pathLst>
          </a:custGeom>
          <a:solidFill>
            <a:srgbClr val="EEBECE"/>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1" name="Google Shape;1341;p52">
            <a:extLst>
              <a:ext uri="{FF2B5EF4-FFF2-40B4-BE49-F238E27FC236}">
                <a16:creationId xmlns:a16="http://schemas.microsoft.com/office/drawing/2014/main" id="{46F196E8-F635-47DB-9EEA-C0FF7DEE6BE5}"/>
              </a:ext>
            </a:extLst>
          </p:cNvPr>
          <p:cNvSpPr/>
          <p:nvPr/>
        </p:nvSpPr>
        <p:spPr>
          <a:xfrm>
            <a:off x="4800234" y="3347828"/>
            <a:ext cx="402079" cy="364708"/>
          </a:xfrm>
          <a:custGeom>
            <a:avLst/>
            <a:gdLst>
              <a:gd name="f0" fmla="val w"/>
              <a:gd name="f1" fmla="val h"/>
              <a:gd name="f2" fmla="val 0"/>
              <a:gd name="f3" fmla="val 11888"/>
              <a:gd name="f4" fmla="val 10783"/>
              <a:gd name="f5" fmla="val 9750"/>
              <a:gd name="f6" fmla="val 1"/>
              <a:gd name="f7" fmla="val 11887"/>
              <a:gd name="f8" fmla="val 2328"/>
              <a:gd name="f9" fmla="val 2199"/>
              <a:gd name="f10" fmla="val 8284"/>
              <a:gd name="f11" fmla="*/ f0 1 11888"/>
              <a:gd name="f12" fmla="*/ f1 1 10783"/>
              <a:gd name="f13" fmla="val f2"/>
              <a:gd name="f14" fmla="val f3"/>
              <a:gd name="f15" fmla="val f4"/>
              <a:gd name="f16" fmla="+- f15 0 f13"/>
              <a:gd name="f17" fmla="+- f14 0 f13"/>
              <a:gd name="f18" fmla="*/ f17 1 11888"/>
              <a:gd name="f19" fmla="*/ f16 1 10783"/>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1888" h="10783">
                <a:moveTo>
                  <a:pt x="f5" y="f6"/>
                </a:moveTo>
                <a:lnTo>
                  <a:pt x="f7" y="f8"/>
                </a:lnTo>
                <a:lnTo>
                  <a:pt x="f9" y="f4"/>
                </a:lnTo>
                <a:lnTo>
                  <a:pt x="f6" y="f10"/>
                </a:lnTo>
                <a:close/>
              </a:path>
            </a:pathLst>
          </a:custGeom>
          <a:solidFill>
            <a:srgbClr val="EEBECE"/>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2" name="Google Shape;1342;p52">
            <a:extLst>
              <a:ext uri="{FF2B5EF4-FFF2-40B4-BE49-F238E27FC236}">
                <a16:creationId xmlns:a16="http://schemas.microsoft.com/office/drawing/2014/main" id="{7031BA64-3657-4A92-97B7-E581842680EB}"/>
              </a:ext>
            </a:extLst>
          </p:cNvPr>
          <p:cNvSpPr/>
          <p:nvPr/>
        </p:nvSpPr>
        <p:spPr>
          <a:xfrm>
            <a:off x="5237719" y="2968316"/>
            <a:ext cx="402116" cy="364772"/>
          </a:xfrm>
          <a:custGeom>
            <a:avLst/>
            <a:gdLst>
              <a:gd name="f0" fmla="val w"/>
              <a:gd name="f1" fmla="val h"/>
              <a:gd name="f2" fmla="val 0"/>
              <a:gd name="f3" fmla="val 11889"/>
              <a:gd name="f4" fmla="val 10785"/>
              <a:gd name="f5" fmla="val 2140"/>
              <a:gd name="f6" fmla="val 1"/>
              <a:gd name="f7" fmla="val 8457"/>
              <a:gd name="f8" fmla="val 9689"/>
              <a:gd name="f9" fmla="val 2501"/>
              <a:gd name="f10" fmla="*/ f0 1 11889"/>
              <a:gd name="f11" fmla="*/ f1 1 10785"/>
              <a:gd name="f12" fmla="val f2"/>
              <a:gd name="f13" fmla="val f3"/>
              <a:gd name="f14" fmla="val f4"/>
              <a:gd name="f15" fmla="+- f14 0 f12"/>
              <a:gd name="f16" fmla="+- f13 0 f12"/>
              <a:gd name="f17" fmla="*/ f16 1 11889"/>
              <a:gd name="f18" fmla="*/ f15 1 10785"/>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11889" h="10785">
                <a:moveTo>
                  <a:pt x="f5" y="f4"/>
                </a:moveTo>
                <a:lnTo>
                  <a:pt x="f6" y="f7"/>
                </a:lnTo>
                <a:lnTo>
                  <a:pt x="f8" y="f6"/>
                </a:lnTo>
                <a:lnTo>
                  <a:pt x="f3" y="f9"/>
                </a:lnTo>
                <a:close/>
              </a:path>
            </a:pathLst>
          </a:custGeom>
          <a:solidFill>
            <a:srgbClr val="EEBECE"/>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3" name="Google Shape;1343;p52">
            <a:extLst>
              <a:ext uri="{FF2B5EF4-FFF2-40B4-BE49-F238E27FC236}">
                <a16:creationId xmlns:a16="http://schemas.microsoft.com/office/drawing/2014/main" id="{9CBC1525-7C21-4ED6-B29B-19D7ADE8C94C}"/>
              </a:ext>
            </a:extLst>
          </p:cNvPr>
          <p:cNvSpPr/>
          <p:nvPr/>
        </p:nvSpPr>
        <p:spPr>
          <a:xfrm>
            <a:off x="6149413" y="2924891"/>
            <a:ext cx="902787" cy="804333"/>
          </a:xfrm>
          <a:custGeom>
            <a:avLst/>
            <a:gdLst>
              <a:gd name="f0" fmla="val w"/>
              <a:gd name="f1" fmla="val h"/>
              <a:gd name="f2" fmla="val 0"/>
              <a:gd name="f3" fmla="val 26692"/>
              <a:gd name="f4" fmla="val 23781"/>
              <a:gd name="f5" fmla="val 2075"/>
              <a:gd name="f6" fmla="val 1"/>
              <a:gd name="f7" fmla="val 2391"/>
              <a:gd name="f8" fmla="val 24614"/>
              <a:gd name="f9" fmla="val 23780"/>
              <a:gd name="f10" fmla="val 26691"/>
              <a:gd name="f11" fmla="val 21391"/>
              <a:gd name="f12" fmla="*/ f0 1 26692"/>
              <a:gd name="f13" fmla="*/ f1 1 23781"/>
              <a:gd name="f14" fmla="val f2"/>
              <a:gd name="f15" fmla="val f3"/>
              <a:gd name="f16" fmla="val f4"/>
              <a:gd name="f17" fmla="+- f16 0 f14"/>
              <a:gd name="f18" fmla="+- f15 0 f14"/>
              <a:gd name="f19" fmla="*/ f18 1 26692"/>
              <a:gd name="f20" fmla="*/ f17 1 23781"/>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6692" h="23781">
                <a:moveTo>
                  <a:pt x="f5" y="f6"/>
                </a:moveTo>
                <a:lnTo>
                  <a:pt x="f2" y="f7"/>
                </a:lnTo>
                <a:lnTo>
                  <a:pt x="f8" y="f9"/>
                </a:lnTo>
                <a:lnTo>
                  <a:pt x="f10" y="f11"/>
                </a:lnTo>
                <a:lnTo>
                  <a:pt x="f5" y="f6"/>
                </a:lnTo>
                <a:close/>
              </a:path>
            </a:pathLst>
          </a:custGeom>
          <a:solidFill>
            <a:srgbClr val="EEBECE"/>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4" name="Google Shape;1344;p52">
            <a:extLst>
              <a:ext uri="{FF2B5EF4-FFF2-40B4-BE49-F238E27FC236}">
                <a16:creationId xmlns:a16="http://schemas.microsoft.com/office/drawing/2014/main" id="{6E2F5908-6234-4A72-8D91-E6D9CBD21888}"/>
              </a:ext>
            </a:extLst>
          </p:cNvPr>
          <p:cNvSpPr/>
          <p:nvPr/>
        </p:nvSpPr>
        <p:spPr>
          <a:xfrm>
            <a:off x="6152897" y="2924726"/>
            <a:ext cx="396977" cy="369847"/>
          </a:xfrm>
          <a:custGeom>
            <a:avLst/>
            <a:gdLst>
              <a:gd name="f0" fmla="val w"/>
              <a:gd name="f1" fmla="val h"/>
              <a:gd name="f2" fmla="val 0"/>
              <a:gd name="f3" fmla="val 11737"/>
              <a:gd name="f4" fmla="val 10935"/>
              <a:gd name="f5" fmla="val 8492"/>
              <a:gd name="f6" fmla="val 9732"/>
              <a:gd name="f7" fmla="val 1"/>
              <a:gd name="f8" fmla="val 2527"/>
              <a:gd name="f9" fmla="val 2169"/>
              <a:gd name="f10" fmla="*/ f0 1 11737"/>
              <a:gd name="f11" fmla="*/ f1 1 10935"/>
              <a:gd name="f12" fmla="val f2"/>
              <a:gd name="f13" fmla="val f3"/>
              <a:gd name="f14" fmla="val f4"/>
              <a:gd name="f15" fmla="+- f14 0 f12"/>
              <a:gd name="f16" fmla="+- f13 0 f12"/>
              <a:gd name="f17" fmla="*/ f16 1 11737"/>
              <a:gd name="f18" fmla="*/ f15 1 10935"/>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11737" h="10935">
                <a:moveTo>
                  <a:pt x="f3" y="f5"/>
                </a:moveTo>
                <a:lnTo>
                  <a:pt x="f6" y="f4"/>
                </a:lnTo>
                <a:lnTo>
                  <a:pt x="f7" y="f8"/>
                </a:lnTo>
                <a:lnTo>
                  <a:pt x="f9" y="f7"/>
                </a:lnTo>
                <a:close/>
              </a:path>
            </a:pathLst>
          </a:custGeom>
          <a:solidFill>
            <a:srgbClr val="EEBECE"/>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5" name="Google Shape;1345;p52">
            <a:extLst>
              <a:ext uri="{FF2B5EF4-FFF2-40B4-BE49-F238E27FC236}">
                <a16:creationId xmlns:a16="http://schemas.microsoft.com/office/drawing/2014/main" id="{00153635-619B-4153-B33D-F81F233077A5}"/>
              </a:ext>
            </a:extLst>
          </p:cNvPr>
          <p:cNvSpPr/>
          <p:nvPr/>
        </p:nvSpPr>
        <p:spPr>
          <a:xfrm>
            <a:off x="6589696" y="3305519"/>
            <a:ext cx="396977" cy="369847"/>
          </a:xfrm>
          <a:custGeom>
            <a:avLst/>
            <a:gdLst>
              <a:gd name="f0" fmla="val w"/>
              <a:gd name="f1" fmla="val h"/>
              <a:gd name="f2" fmla="val 0"/>
              <a:gd name="f3" fmla="val 11737"/>
              <a:gd name="f4" fmla="val 10935"/>
              <a:gd name="f5" fmla="val 2444"/>
              <a:gd name="f6" fmla="val 2006"/>
              <a:gd name="f7" fmla="val 1"/>
              <a:gd name="f8" fmla="val 11736"/>
              <a:gd name="f9" fmla="val 8409"/>
              <a:gd name="f10" fmla="val 9569"/>
              <a:gd name="f11" fmla="*/ f0 1 11737"/>
              <a:gd name="f12" fmla="*/ f1 1 10935"/>
              <a:gd name="f13" fmla="val f2"/>
              <a:gd name="f14" fmla="val f3"/>
              <a:gd name="f15" fmla="val f4"/>
              <a:gd name="f16" fmla="+- f15 0 f13"/>
              <a:gd name="f17" fmla="+- f14 0 f13"/>
              <a:gd name="f18" fmla="*/ f17 1 11737"/>
              <a:gd name="f19" fmla="*/ f16 1 10935"/>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1737" h="10935">
                <a:moveTo>
                  <a:pt x="f2" y="f5"/>
                </a:moveTo>
                <a:lnTo>
                  <a:pt x="f6" y="f7"/>
                </a:lnTo>
                <a:lnTo>
                  <a:pt x="f8" y="f9"/>
                </a:lnTo>
                <a:lnTo>
                  <a:pt x="f10" y="f4"/>
                </a:lnTo>
                <a:close/>
              </a:path>
            </a:pathLst>
          </a:custGeom>
          <a:solidFill>
            <a:srgbClr val="EEBECE"/>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6" name="Google Shape;1346;p52">
            <a:extLst>
              <a:ext uri="{FF2B5EF4-FFF2-40B4-BE49-F238E27FC236}">
                <a16:creationId xmlns:a16="http://schemas.microsoft.com/office/drawing/2014/main" id="{FE1BFA07-2F18-493D-BF9F-5CE90FA34416}"/>
              </a:ext>
            </a:extLst>
          </p:cNvPr>
          <p:cNvSpPr/>
          <p:nvPr/>
        </p:nvSpPr>
        <p:spPr>
          <a:xfrm>
            <a:off x="1407636" y="2818016"/>
            <a:ext cx="988905" cy="988932"/>
          </a:xfrm>
          <a:custGeom>
            <a:avLst/>
            <a:gdLst>
              <a:gd name="f0" fmla="val w"/>
              <a:gd name="f1" fmla="val h"/>
              <a:gd name="f2" fmla="val 0"/>
              <a:gd name="f3" fmla="val 29238"/>
              <a:gd name="f4" fmla="val 29239"/>
              <a:gd name="f5" fmla="val 14618"/>
              <a:gd name="f6" fmla="val 6557"/>
              <a:gd name="f7" fmla="val 22679"/>
              <a:gd name="f8" fmla="val 14619"/>
              <a:gd name="f9" fmla="val 6558"/>
              <a:gd name="f10" fmla="val 1"/>
              <a:gd name="f11" fmla="val 22680"/>
              <a:gd name="f12" fmla="val 3292"/>
              <a:gd name="f13" fmla="val 8373"/>
              <a:gd name="f14" fmla="val 8374"/>
              <a:gd name="f15" fmla="val 20865"/>
              <a:gd name="f16" fmla="val 25945"/>
              <a:gd name="f17" fmla="val 20864"/>
              <a:gd name="f18" fmla="val 25944"/>
              <a:gd name="f19" fmla="*/ f0 1 29238"/>
              <a:gd name="f20" fmla="*/ f1 1 29239"/>
              <a:gd name="f21" fmla="val f2"/>
              <a:gd name="f22" fmla="val f3"/>
              <a:gd name="f23" fmla="val f4"/>
              <a:gd name="f24" fmla="+- f23 0 f21"/>
              <a:gd name="f25" fmla="+- f22 0 f21"/>
              <a:gd name="f26" fmla="*/ f25 1 29238"/>
              <a:gd name="f27" fmla="*/ f24 1 29239"/>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9238" h="29239">
                <a:moveTo>
                  <a:pt x="f5" y="f3"/>
                </a:moveTo>
                <a:cubicBezTo>
                  <a:pt x="f6" y="f3"/>
                  <a:pt x="f2" y="f7"/>
                  <a:pt x="f2" y="f8"/>
                </a:cubicBezTo>
                <a:cubicBezTo>
                  <a:pt x="f2" y="f9"/>
                  <a:pt x="f6" y="f10"/>
                  <a:pt x="f5" y="f10"/>
                </a:cubicBezTo>
                <a:cubicBezTo>
                  <a:pt x="f7" y="f10"/>
                  <a:pt x="f3" y="f9"/>
                  <a:pt x="f3" y="f8"/>
                </a:cubicBezTo>
                <a:cubicBezTo>
                  <a:pt x="f3" y="f7"/>
                  <a:pt x="f11" y="f3"/>
                  <a:pt x="f5" y="f3"/>
                </a:cubicBezTo>
                <a:close/>
                <a:moveTo>
                  <a:pt x="f5" y="f12"/>
                </a:moveTo>
                <a:cubicBezTo>
                  <a:pt x="f13" y="f12"/>
                  <a:pt x="f12" y="f14"/>
                  <a:pt x="f12" y="f8"/>
                </a:cubicBezTo>
                <a:cubicBezTo>
                  <a:pt x="f12" y="f15"/>
                  <a:pt x="f13" y="f16"/>
                  <a:pt x="f5" y="f16"/>
                </a:cubicBezTo>
                <a:cubicBezTo>
                  <a:pt x="f17" y="f16"/>
                  <a:pt x="f18" y="f15"/>
                  <a:pt x="f18" y="f8"/>
                </a:cubicBezTo>
                <a:cubicBezTo>
                  <a:pt x="f18" y="f14"/>
                  <a:pt x="f17" y="f12"/>
                  <a:pt x="f5" y="f12"/>
                </a:cubicBezTo>
                <a:close/>
              </a:path>
            </a:pathLst>
          </a:custGeom>
          <a:solidFill>
            <a:srgbClr val="EEBECE"/>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7" name="Google Shape;1347;p52">
            <a:extLst>
              <a:ext uri="{FF2B5EF4-FFF2-40B4-BE49-F238E27FC236}">
                <a16:creationId xmlns:a16="http://schemas.microsoft.com/office/drawing/2014/main" id="{953CE8FE-E17C-4151-AF09-ED354BA9BC97}"/>
              </a:ext>
            </a:extLst>
          </p:cNvPr>
          <p:cNvSpPr/>
          <p:nvPr/>
        </p:nvSpPr>
        <p:spPr>
          <a:xfrm>
            <a:off x="2745787" y="2818016"/>
            <a:ext cx="988932" cy="988932"/>
          </a:xfrm>
          <a:custGeom>
            <a:avLst/>
            <a:gdLst>
              <a:gd name="f0" fmla="val w"/>
              <a:gd name="f1" fmla="val h"/>
              <a:gd name="f2" fmla="val 0"/>
              <a:gd name="f3" fmla="val 29239"/>
              <a:gd name="f4" fmla="val 14619"/>
              <a:gd name="f5" fmla="val 29238"/>
              <a:gd name="f6" fmla="val 6558"/>
              <a:gd name="f7" fmla="val 22679"/>
              <a:gd name="f8" fmla="val 1"/>
              <a:gd name="f9" fmla="val 3292"/>
              <a:gd name="f10" fmla="val 8374"/>
              <a:gd name="f11" fmla="val 20865"/>
              <a:gd name="f12" fmla="val 25945"/>
              <a:gd name="f13" fmla="*/ f0 1 29239"/>
              <a:gd name="f14" fmla="*/ f1 1 29239"/>
              <a:gd name="f15" fmla="val f2"/>
              <a:gd name="f16" fmla="val f3"/>
              <a:gd name="f17" fmla="+- f16 0 f15"/>
              <a:gd name="f18" fmla="*/ f17 1 29239"/>
              <a:gd name="f19" fmla="*/ f15 1 f18"/>
              <a:gd name="f20" fmla="*/ f16 1 f18"/>
              <a:gd name="f21" fmla="*/ f19 f13 1"/>
              <a:gd name="f22" fmla="*/ f20 f13 1"/>
              <a:gd name="f23" fmla="*/ f20 f14 1"/>
              <a:gd name="f24" fmla="*/ f19 f14 1"/>
            </a:gdLst>
            <a:ahLst/>
            <a:cxnLst>
              <a:cxn ang="3cd4">
                <a:pos x="hc" y="t"/>
              </a:cxn>
              <a:cxn ang="0">
                <a:pos x="r" y="vc"/>
              </a:cxn>
              <a:cxn ang="cd4">
                <a:pos x="hc" y="b"/>
              </a:cxn>
              <a:cxn ang="cd2">
                <a:pos x="l" y="vc"/>
              </a:cxn>
            </a:cxnLst>
            <a:rect l="f21" t="f24" r="f22" b="f23"/>
            <a:pathLst>
              <a:path w="29239" h="29239">
                <a:moveTo>
                  <a:pt x="f4" y="f5"/>
                </a:moveTo>
                <a:cubicBezTo>
                  <a:pt x="f6" y="f5"/>
                  <a:pt x="f2" y="f7"/>
                  <a:pt x="f2" y="f4"/>
                </a:cubicBezTo>
                <a:cubicBezTo>
                  <a:pt x="f2" y="f6"/>
                  <a:pt x="f6" y="f8"/>
                  <a:pt x="f4" y="f8"/>
                </a:cubicBezTo>
                <a:cubicBezTo>
                  <a:pt x="f7" y="f8"/>
                  <a:pt x="f5" y="f6"/>
                  <a:pt x="f5" y="f4"/>
                </a:cubicBezTo>
                <a:cubicBezTo>
                  <a:pt x="f5" y="f7"/>
                  <a:pt x="f7" y="f5"/>
                  <a:pt x="f4" y="f5"/>
                </a:cubicBezTo>
                <a:close/>
                <a:moveTo>
                  <a:pt x="f4" y="f9"/>
                </a:moveTo>
                <a:cubicBezTo>
                  <a:pt x="f10" y="f9"/>
                  <a:pt x="f9" y="f10"/>
                  <a:pt x="f9" y="f4"/>
                </a:cubicBezTo>
                <a:cubicBezTo>
                  <a:pt x="f9" y="f11"/>
                  <a:pt x="f10" y="f12"/>
                  <a:pt x="f4" y="f12"/>
                </a:cubicBezTo>
                <a:cubicBezTo>
                  <a:pt x="f11" y="f12"/>
                  <a:pt x="f12" y="f11"/>
                  <a:pt x="f12" y="f4"/>
                </a:cubicBezTo>
                <a:cubicBezTo>
                  <a:pt x="f12" y="f10"/>
                  <a:pt x="f11" y="f9"/>
                  <a:pt x="f4" y="f9"/>
                </a:cubicBezTo>
                <a:close/>
              </a:path>
            </a:pathLst>
          </a:custGeom>
          <a:solidFill>
            <a:srgbClr val="EEBECE"/>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8" name="Google Shape;1348;p52">
            <a:extLst>
              <a:ext uri="{FF2B5EF4-FFF2-40B4-BE49-F238E27FC236}">
                <a16:creationId xmlns:a16="http://schemas.microsoft.com/office/drawing/2014/main" id="{BD725B91-5805-43E6-8606-09B5B1111C50}"/>
              </a:ext>
            </a:extLst>
          </p:cNvPr>
          <p:cNvSpPr/>
          <p:nvPr/>
        </p:nvSpPr>
        <p:spPr>
          <a:xfrm>
            <a:off x="4083902" y="2818016"/>
            <a:ext cx="988932" cy="988932"/>
          </a:xfrm>
          <a:custGeom>
            <a:avLst/>
            <a:gdLst>
              <a:gd name="f0" fmla="val w"/>
              <a:gd name="f1" fmla="val h"/>
              <a:gd name="f2" fmla="val 0"/>
              <a:gd name="f3" fmla="val 29239"/>
              <a:gd name="f4" fmla="val 14620"/>
              <a:gd name="f5" fmla="val 29238"/>
              <a:gd name="f6" fmla="val 6559"/>
              <a:gd name="f7" fmla="val 22679"/>
              <a:gd name="f8" fmla="val 14619"/>
              <a:gd name="f9" fmla="val 6558"/>
              <a:gd name="f10" fmla="val 1"/>
              <a:gd name="f11" fmla="val 22681"/>
              <a:gd name="f12" fmla="val 3292"/>
              <a:gd name="f13" fmla="val 8374"/>
              <a:gd name="f14" fmla="val 3294"/>
              <a:gd name="f15" fmla="val 20865"/>
              <a:gd name="f16" fmla="val 25945"/>
              <a:gd name="f17" fmla="val 25946"/>
              <a:gd name="f18" fmla="*/ f0 1 29239"/>
              <a:gd name="f19" fmla="*/ f1 1 29239"/>
              <a:gd name="f20" fmla="val f2"/>
              <a:gd name="f21" fmla="val f3"/>
              <a:gd name="f22" fmla="+- f21 0 f20"/>
              <a:gd name="f23" fmla="*/ f22 1 29239"/>
              <a:gd name="f24" fmla="*/ f20 1 f23"/>
              <a:gd name="f25" fmla="*/ f21 1 f23"/>
              <a:gd name="f26" fmla="*/ f24 f18 1"/>
              <a:gd name="f27" fmla="*/ f25 f18 1"/>
              <a:gd name="f28" fmla="*/ f25 f19 1"/>
              <a:gd name="f29" fmla="*/ f24 f19 1"/>
            </a:gdLst>
            <a:ahLst/>
            <a:cxnLst>
              <a:cxn ang="3cd4">
                <a:pos x="hc" y="t"/>
              </a:cxn>
              <a:cxn ang="0">
                <a:pos x="r" y="vc"/>
              </a:cxn>
              <a:cxn ang="cd4">
                <a:pos x="hc" y="b"/>
              </a:cxn>
              <a:cxn ang="cd2">
                <a:pos x="l" y="vc"/>
              </a:cxn>
            </a:cxnLst>
            <a:rect l="f26" t="f29" r="f27" b="f28"/>
            <a:pathLst>
              <a:path w="29239" h="29239">
                <a:moveTo>
                  <a:pt x="f4" y="f5"/>
                </a:moveTo>
                <a:cubicBezTo>
                  <a:pt x="f6" y="f5"/>
                  <a:pt x="f2" y="f7"/>
                  <a:pt x="f2" y="f8"/>
                </a:cubicBezTo>
                <a:cubicBezTo>
                  <a:pt x="f2" y="f9"/>
                  <a:pt x="f6" y="f10"/>
                  <a:pt x="f4" y="f10"/>
                </a:cubicBezTo>
                <a:cubicBezTo>
                  <a:pt x="f11" y="f10"/>
                  <a:pt x="f5" y="f9"/>
                  <a:pt x="f5" y="f8"/>
                </a:cubicBezTo>
                <a:cubicBezTo>
                  <a:pt x="f5" y="f7"/>
                  <a:pt x="f11" y="f5"/>
                  <a:pt x="f4" y="f5"/>
                </a:cubicBezTo>
                <a:close/>
                <a:moveTo>
                  <a:pt x="f4" y="f12"/>
                </a:moveTo>
                <a:cubicBezTo>
                  <a:pt x="f13" y="f12"/>
                  <a:pt x="f14" y="f13"/>
                  <a:pt x="f14" y="f8"/>
                </a:cubicBezTo>
                <a:cubicBezTo>
                  <a:pt x="f14" y="f15"/>
                  <a:pt x="f13" y="f16"/>
                  <a:pt x="f4" y="f16"/>
                </a:cubicBezTo>
                <a:cubicBezTo>
                  <a:pt x="f15" y="f16"/>
                  <a:pt x="f17" y="f15"/>
                  <a:pt x="f17" y="f8"/>
                </a:cubicBezTo>
                <a:cubicBezTo>
                  <a:pt x="f17" y="f13"/>
                  <a:pt x="f15" y="f12"/>
                  <a:pt x="f4" y="f12"/>
                </a:cubicBezTo>
                <a:close/>
              </a:path>
            </a:pathLst>
          </a:custGeom>
          <a:solidFill>
            <a:srgbClr val="EEBECE"/>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9" name="Google Shape;1349;p52">
            <a:extLst>
              <a:ext uri="{FF2B5EF4-FFF2-40B4-BE49-F238E27FC236}">
                <a16:creationId xmlns:a16="http://schemas.microsoft.com/office/drawing/2014/main" id="{DC9B6E52-569C-40F0-AEA6-A0F94F44E4C4}"/>
              </a:ext>
            </a:extLst>
          </p:cNvPr>
          <p:cNvSpPr/>
          <p:nvPr/>
        </p:nvSpPr>
        <p:spPr>
          <a:xfrm>
            <a:off x="5422044" y="2818016"/>
            <a:ext cx="988932" cy="988932"/>
          </a:xfrm>
          <a:custGeom>
            <a:avLst/>
            <a:gdLst>
              <a:gd name="f0" fmla="val w"/>
              <a:gd name="f1" fmla="val h"/>
              <a:gd name="f2" fmla="val 0"/>
              <a:gd name="f3" fmla="val 29239"/>
              <a:gd name="f4" fmla="val 14619"/>
              <a:gd name="f5" fmla="val 29238"/>
              <a:gd name="f6" fmla="val 6558"/>
              <a:gd name="f7" fmla="val 1"/>
              <a:gd name="f8" fmla="val 22679"/>
              <a:gd name="f9" fmla="val 3292"/>
              <a:gd name="f10" fmla="val 8374"/>
              <a:gd name="f11" fmla="val 20865"/>
              <a:gd name="f12" fmla="val 25945"/>
              <a:gd name="f13" fmla="*/ f0 1 29239"/>
              <a:gd name="f14" fmla="*/ f1 1 29239"/>
              <a:gd name="f15" fmla="val f2"/>
              <a:gd name="f16" fmla="val f3"/>
              <a:gd name="f17" fmla="+- f16 0 f15"/>
              <a:gd name="f18" fmla="*/ f17 1 29239"/>
              <a:gd name="f19" fmla="*/ f15 1 f18"/>
              <a:gd name="f20" fmla="*/ f16 1 f18"/>
              <a:gd name="f21" fmla="*/ f19 f13 1"/>
              <a:gd name="f22" fmla="*/ f20 f13 1"/>
              <a:gd name="f23" fmla="*/ f20 f14 1"/>
              <a:gd name="f24" fmla="*/ f19 f14 1"/>
            </a:gdLst>
            <a:ahLst/>
            <a:cxnLst>
              <a:cxn ang="3cd4">
                <a:pos x="hc" y="t"/>
              </a:cxn>
              <a:cxn ang="0">
                <a:pos x="r" y="vc"/>
              </a:cxn>
              <a:cxn ang="cd4">
                <a:pos x="hc" y="b"/>
              </a:cxn>
              <a:cxn ang="cd2">
                <a:pos x="l" y="vc"/>
              </a:cxn>
            </a:cxnLst>
            <a:rect l="f21" t="f24" r="f22" b="f23"/>
            <a:pathLst>
              <a:path w="29239" h="29239">
                <a:moveTo>
                  <a:pt x="f4" y="f5"/>
                </a:moveTo>
                <a:cubicBezTo>
                  <a:pt x="f6" y="f5"/>
                  <a:pt x="f7" y="f8"/>
                  <a:pt x="f7" y="f4"/>
                </a:cubicBezTo>
                <a:cubicBezTo>
                  <a:pt x="f7" y="f6"/>
                  <a:pt x="f6" y="f7"/>
                  <a:pt x="f4" y="f7"/>
                </a:cubicBezTo>
                <a:cubicBezTo>
                  <a:pt x="f8" y="f7"/>
                  <a:pt x="f3" y="f6"/>
                  <a:pt x="f3" y="f4"/>
                </a:cubicBezTo>
                <a:cubicBezTo>
                  <a:pt x="f3" y="f8"/>
                  <a:pt x="f8" y="f5"/>
                  <a:pt x="f4" y="f5"/>
                </a:cubicBezTo>
                <a:close/>
                <a:moveTo>
                  <a:pt x="f4" y="f9"/>
                </a:moveTo>
                <a:cubicBezTo>
                  <a:pt x="f10" y="f9"/>
                  <a:pt x="f9" y="f10"/>
                  <a:pt x="f9" y="f4"/>
                </a:cubicBezTo>
                <a:cubicBezTo>
                  <a:pt x="f9" y="f11"/>
                  <a:pt x="f10" y="f12"/>
                  <a:pt x="f4" y="f12"/>
                </a:cubicBezTo>
                <a:cubicBezTo>
                  <a:pt x="f11" y="f12"/>
                  <a:pt x="f12" y="f11"/>
                  <a:pt x="f12" y="f4"/>
                </a:cubicBezTo>
                <a:cubicBezTo>
                  <a:pt x="f12" y="f10"/>
                  <a:pt x="f11" y="f9"/>
                  <a:pt x="f4" y="f9"/>
                </a:cubicBezTo>
                <a:close/>
              </a:path>
            </a:pathLst>
          </a:custGeom>
          <a:solidFill>
            <a:srgbClr val="EEBECE"/>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0" name="Google Shape;1350;p52">
            <a:extLst>
              <a:ext uri="{FF2B5EF4-FFF2-40B4-BE49-F238E27FC236}">
                <a16:creationId xmlns:a16="http://schemas.microsoft.com/office/drawing/2014/main" id="{F07DA225-1648-4C65-B07E-7A4DE956B3E9}"/>
              </a:ext>
            </a:extLst>
          </p:cNvPr>
          <p:cNvSpPr/>
          <p:nvPr/>
        </p:nvSpPr>
        <p:spPr>
          <a:xfrm>
            <a:off x="6760159" y="2818016"/>
            <a:ext cx="988932" cy="988932"/>
          </a:xfrm>
          <a:custGeom>
            <a:avLst/>
            <a:gdLst>
              <a:gd name="f0" fmla="val w"/>
              <a:gd name="f1" fmla="val h"/>
              <a:gd name="f2" fmla="val 0"/>
              <a:gd name="f3" fmla="val 29239"/>
              <a:gd name="f4" fmla="val 14618"/>
              <a:gd name="f5" fmla="val 29238"/>
              <a:gd name="f6" fmla="val 6558"/>
              <a:gd name="f7" fmla="val 22679"/>
              <a:gd name="f8" fmla="val 14619"/>
              <a:gd name="f9" fmla="val 1"/>
              <a:gd name="f10" fmla="val 22681"/>
              <a:gd name="f11" fmla="val 3292"/>
              <a:gd name="f12" fmla="val 8374"/>
              <a:gd name="f13" fmla="val 20865"/>
              <a:gd name="f14" fmla="val 25945"/>
              <a:gd name="f15" fmla="val 25947"/>
              <a:gd name="f16" fmla="*/ f0 1 29239"/>
              <a:gd name="f17" fmla="*/ f1 1 29239"/>
              <a:gd name="f18" fmla="val f2"/>
              <a:gd name="f19" fmla="val f3"/>
              <a:gd name="f20" fmla="+- f19 0 f18"/>
              <a:gd name="f21" fmla="*/ f20 1 29239"/>
              <a:gd name="f22" fmla="*/ f18 1 f21"/>
              <a:gd name="f23" fmla="*/ f19 1 f21"/>
              <a:gd name="f24" fmla="*/ f22 f16 1"/>
              <a:gd name="f25" fmla="*/ f23 f16 1"/>
              <a:gd name="f26" fmla="*/ f23 f17 1"/>
              <a:gd name="f27" fmla="*/ f22 f17 1"/>
            </a:gdLst>
            <a:ahLst/>
            <a:cxnLst>
              <a:cxn ang="3cd4">
                <a:pos x="hc" y="t"/>
              </a:cxn>
              <a:cxn ang="0">
                <a:pos x="r" y="vc"/>
              </a:cxn>
              <a:cxn ang="cd4">
                <a:pos x="hc" y="b"/>
              </a:cxn>
              <a:cxn ang="cd2">
                <a:pos x="l" y="vc"/>
              </a:cxn>
            </a:cxnLst>
            <a:rect l="f24" t="f27" r="f25" b="f26"/>
            <a:pathLst>
              <a:path w="29239" h="29239">
                <a:moveTo>
                  <a:pt x="f4" y="f5"/>
                </a:moveTo>
                <a:cubicBezTo>
                  <a:pt x="f6" y="f5"/>
                  <a:pt x="f2" y="f7"/>
                  <a:pt x="f2" y="f8"/>
                </a:cubicBezTo>
                <a:cubicBezTo>
                  <a:pt x="f2" y="f6"/>
                  <a:pt x="f6" y="f9"/>
                  <a:pt x="f4" y="f9"/>
                </a:cubicBezTo>
                <a:cubicBezTo>
                  <a:pt x="f10" y="f9"/>
                  <a:pt x="f5" y="f6"/>
                  <a:pt x="f5" y="f8"/>
                </a:cubicBezTo>
                <a:cubicBezTo>
                  <a:pt x="f5" y="f7"/>
                  <a:pt x="f10" y="f5"/>
                  <a:pt x="f4" y="f5"/>
                </a:cubicBezTo>
                <a:close/>
                <a:moveTo>
                  <a:pt x="f4" y="f11"/>
                </a:moveTo>
                <a:cubicBezTo>
                  <a:pt x="f12" y="f11"/>
                  <a:pt x="f11" y="f12"/>
                  <a:pt x="f11" y="f8"/>
                </a:cubicBezTo>
                <a:cubicBezTo>
                  <a:pt x="f11" y="f13"/>
                  <a:pt x="f12" y="f14"/>
                  <a:pt x="f4" y="f14"/>
                </a:cubicBezTo>
                <a:cubicBezTo>
                  <a:pt x="f13" y="f14"/>
                  <a:pt x="f15" y="f13"/>
                  <a:pt x="f15" y="f8"/>
                </a:cubicBezTo>
                <a:cubicBezTo>
                  <a:pt x="f15" y="f12"/>
                  <a:pt x="f13" y="f11"/>
                  <a:pt x="f4" y="f11"/>
                </a:cubicBezTo>
                <a:close/>
              </a:path>
            </a:pathLst>
          </a:custGeom>
          <a:solidFill>
            <a:srgbClr val="EEBECE"/>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1" name="Google Shape;1351;p52">
            <a:extLst>
              <a:ext uri="{FF2B5EF4-FFF2-40B4-BE49-F238E27FC236}">
                <a16:creationId xmlns:a16="http://schemas.microsoft.com/office/drawing/2014/main" id="{9763CA88-9297-4386-9CD0-9130C9B3441E}"/>
              </a:ext>
            </a:extLst>
          </p:cNvPr>
          <p:cNvSpPr/>
          <p:nvPr/>
        </p:nvSpPr>
        <p:spPr>
          <a:xfrm>
            <a:off x="2499329" y="3280455"/>
            <a:ext cx="103363" cy="106033"/>
          </a:xfrm>
          <a:custGeom>
            <a:avLst/>
            <a:gdLst>
              <a:gd name="f0" fmla="val w"/>
              <a:gd name="f1" fmla="val h"/>
              <a:gd name="f2" fmla="val 0"/>
              <a:gd name="f3" fmla="val 3056"/>
              <a:gd name="f4" fmla="val 3135"/>
              <a:gd name="f5" fmla="val 792"/>
              <a:gd name="f6" fmla="val 1"/>
              <a:gd name="f7" fmla="val 688"/>
              <a:gd name="f8" fmla="val 2226"/>
              <a:gd name="f9" fmla="val 904"/>
              <a:gd name="f10" fmla="val 2010"/>
              <a:gd name="f11" fmla="val 2843"/>
              <a:gd name="f12" fmla="val 2411"/>
              <a:gd name="f13" fmla="val 220"/>
              <a:gd name="f14" fmla="*/ f0 1 3056"/>
              <a:gd name="f15" fmla="*/ f1 1 3135"/>
              <a:gd name="f16" fmla="val f2"/>
              <a:gd name="f17" fmla="val f3"/>
              <a:gd name="f18" fmla="val f4"/>
              <a:gd name="f19" fmla="+- f18 0 f16"/>
              <a:gd name="f20" fmla="+- f17 0 f16"/>
              <a:gd name="f21" fmla="*/ f20 1 3056"/>
              <a:gd name="f22" fmla="*/ f19 1 3135"/>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3056" h="3135">
                <a:moveTo>
                  <a:pt x="f5" y="f6"/>
                </a:moveTo>
                <a:lnTo>
                  <a:pt x="f6" y="f7"/>
                </a:lnTo>
                <a:lnTo>
                  <a:pt x="f8" y="f9"/>
                </a:lnTo>
                <a:lnTo>
                  <a:pt x="f10" y="f4"/>
                </a:lnTo>
                <a:lnTo>
                  <a:pt x="f10" y="f4"/>
                </a:lnTo>
                <a:lnTo>
                  <a:pt x="f11" y="f12"/>
                </a:lnTo>
                <a:lnTo>
                  <a:pt x="f3" y="f13"/>
                </a:lnTo>
                <a:lnTo>
                  <a:pt x="f5" y="f6"/>
                </a:ln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2" name="Google Shape;1352;p52">
            <a:extLst>
              <a:ext uri="{FF2B5EF4-FFF2-40B4-BE49-F238E27FC236}">
                <a16:creationId xmlns:a16="http://schemas.microsoft.com/office/drawing/2014/main" id="{79A5D716-CD1A-4734-820E-12BEB9A81573}"/>
              </a:ext>
            </a:extLst>
          </p:cNvPr>
          <p:cNvSpPr/>
          <p:nvPr/>
        </p:nvSpPr>
        <p:spPr>
          <a:xfrm>
            <a:off x="3839913" y="3244510"/>
            <a:ext cx="102650" cy="103500"/>
          </a:xfrm>
          <a:custGeom>
            <a:avLst/>
            <a:gdLst>
              <a:gd name="f0" fmla="val w"/>
              <a:gd name="f1" fmla="val h"/>
              <a:gd name="f2" fmla="val 0"/>
              <a:gd name="f3" fmla="val 3035"/>
              <a:gd name="f4" fmla="val 3060"/>
              <a:gd name="f5" fmla="val 2136"/>
              <a:gd name="f6" fmla="val 1"/>
              <a:gd name="f7" fmla="val 2241"/>
              <a:gd name="f8" fmla="val 2235"/>
              <a:gd name="f9" fmla="val 2339"/>
              <a:gd name="f10" fmla="val 837"/>
              <a:gd name="f11" fmla="val 3059"/>
              <a:gd name="f12" fmla="val 3034"/>
              <a:gd name="f13" fmla="val 2957"/>
              <a:gd name="f14" fmla="val 2929"/>
              <a:gd name="f15" fmla="val 685"/>
              <a:gd name="f16" fmla="*/ f0 1 3035"/>
              <a:gd name="f17" fmla="*/ f1 1 3060"/>
              <a:gd name="f18" fmla="val f2"/>
              <a:gd name="f19" fmla="val f3"/>
              <a:gd name="f20" fmla="val f4"/>
              <a:gd name="f21" fmla="+- f20 0 f18"/>
              <a:gd name="f22" fmla="+- f19 0 f18"/>
              <a:gd name="f23" fmla="*/ f22 1 3035"/>
              <a:gd name="f24" fmla="*/ f21 1 306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3035" h="3060">
                <a:moveTo>
                  <a:pt x="f5" y="f6"/>
                </a:moveTo>
                <a:lnTo>
                  <a:pt x="f7" y="f8"/>
                </a:lnTo>
                <a:lnTo>
                  <a:pt x="f2" y="f9"/>
                </a:lnTo>
                <a:lnTo>
                  <a:pt x="f10" y="f11"/>
                </a:lnTo>
                <a:lnTo>
                  <a:pt x="f12" y="f13"/>
                </a:lnTo>
                <a:lnTo>
                  <a:pt x="f14" y="f15"/>
                </a:lnTo>
                <a:lnTo>
                  <a:pt x="f5" y="f6"/>
                </a:ln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3" name="Google Shape;1353;p52">
            <a:extLst>
              <a:ext uri="{FF2B5EF4-FFF2-40B4-BE49-F238E27FC236}">
                <a16:creationId xmlns:a16="http://schemas.microsoft.com/office/drawing/2014/main" id="{8425506D-9C1B-4062-98E1-AC0D74EAF971}"/>
              </a:ext>
            </a:extLst>
          </p:cNvPr>
          <p:cNvSpPr/>
          <p:nvPr/>
        </p:nvSpPr>
        <p:spPr>
          <a:xfrm>
            <a:off x="5181401" y="3280455"/>
            <a:ext cx="103363" cy="106033"/>
          </a:xfrm>
          <a:custGeom>
            <a:avLst/>
            <a:gdLst>
              <a:gd name="f0" fmla="val w"/>
              <a:gd name="f1" fmla="val h"/>
              <a:gd name="f2" fmla="val 0"/>
              <a:gd name="f3" fmla="val 3056"/>
              <a:gd name="f4" fmla="val 3135"/>
              <a:gd name="f5" fmla="val 792"/>
              <a:gd name="f6" fmla="val 1"/>
              <a:gd name="f7" fmla="val 688"/>
              <a:gd name="f8" fmla="val 2226"/>
              <a:gd name="f9" fmla="val 904"/>
              <a:gd name="f10" fmla="val 2010"/>
              <a:gd name="f11" fmla="val 2843"/>
              <a:gd name="f12" fmla="val 2411"/>
              <a:gd name="f13" fmla="val 3055"/>
              <a:gd name="f14" fmla="val 220"/>
              <a:gd name="f15" fmla="*/ f0 1 3056"/>
              <a:gd name="f16" fmla="*/ f1 1 3135"/>
              <a:gd name="f17" fmla="val f2"/>
              <a:gd name="f18" fmla="val f3"/>
              <a:gd name="f19" fmla="val f4"/>
              <a:gd name="f20" fmla="+- f19 0 f17"/>
              <a:gd name="f21" fmla="+- f18 0 f17"/>
              <a:gd name="f22" fmla="*/ f21 1 3056"/>
              <a:gd name="f23" fmla="*/ f20 1 313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056" h="3135">
                <a:moveTo>
                  <a:pt x="f5" y="f6"/>
                </a:moveTo>
                <a:lnTo>
                  <a:pt x="f2" y="f7"/>
                </a:lnTo>
                <a:lnTo>
                  <a:pt x="f8" y="f9"/>
                </a:lnTo>
                <a:lnTo>
                  <a:pt x="f10" y="f4"/>
                </a:lnTo>
                <a:lnTo>
                  <a:pt x="f11" y="f12"/>
                </a:lnTo>
                <a:lnTo>
                  <a:pt x="f13" y="f14"/>
                </a:lnTo>
                <a:lnTo>
                  <a:pt x="f5" y="f6"/>
                </a:ln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4" name="Google Shape;1354;p52">
            <a:extLst>
              <a:ext uri="{FF2B5EF4-FFF2-40B4-BE49-F238E27FC236}">
                <a16:creationId xmlns:a16="http://schemas.microsoft.com/office/drawing/2014/main" id="{33F5D888-62B8-4997-BA96-83D2235D8523}"/>
              </a:ext>
            </a:extLst>
          </p:cNvPr>
          <p:cNvSpPr/>
          <p:nvPr/>
        </p:nvSpPr>
        <p:spPr>
          <a:xfrm>
            <a:off x="6515054" y="3244510"/>
            <a:ext cx="102650" cy="103500"/>
          </a:xfrm>
          <a:custGeom>
            <a:avLst/>
            <a:gdLst>
              <a:gd name="f0" fmla="val w"/>
              <a:gd name="f1" fmla="val h"/>
              <a:gd name="f2" fmla="val 0"/>
              <a:gd name="f3" fmla="val 3035"/>
              <a:gd name="f4" fmla="val 3060"/>
              <a:gd name="f5" fmla="val 2136"/>
              <a:gd name="f6" fmla="val 1"/>
              <a:gd name="f7" fmla="val 2240"/>
              <a:gd name="f8" fmla="val 2235"/>
              <a:gd name="f9" fmla="val 2339"/>
              <a:gd name="f10" fmla="val 835"/>
              <a:gd name="f11" fmla="val 3059"/>
              <a:gd name="f12" fmla="val 2957"/>
              <a:gd name="f13" fmla="val 2929"/>
              <a:gd name="f14" fmla="val 685"/>
              <a:gd name="f15" fmla="*/ f0 1 3035"/>
              <a:gd name="f16" fmla="*/ f1 1 3060"/>
              <a:gd name="f17" fmla="val f2"/>
              <a:gd name="f18" fmla="val f3"/>
              <a:gd name="f19" fmla="val f4"/>
              <a:gd name="f20" fmla="+- f19 0 f17"/>
              <a:gd name="f21" fmla="+- f18 0 f17"/>
              <a:gd name="f22" fmla="*/ f21 1 3035"/>
              <a:gd name="f23" fmla="*/ f20 1 306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035" h="3060">
                <a:moveTo>
                  <a:pt x="f5" y="f6"/>
                </a:moveTo>
                <a:lnTo>
                  <a:pt x="f7" y="f8"/>
                </a:lnTo>
                <a:lnTo>
                  <a:pt x="f6" y="f9"/>
                </a:lnTo>
                <a:lnTo>
                  <a:pt x="f10" y="f11"/>
                </a:lnTo>
                <a:lnTo>
                  <a:pt x="f3" y="f12"/>
                </a:lnTo>
                <a:lnTo>
                  <a:pt x="f13" y="f14"/>
                </a:lnTo>
                <a:lnTo>
                  <a:pt x="f5" y="f6"/>
                </a:ln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5" name="Google Shape;1355;p52">
            <a:extLst>
              <a:ext uri="{FF2B5EF4-FFF2-40B4-BE49-F238E27FC236}">
                <a16:creationId xmlns:a16="http://schemas.microsoft.com/office/drawing/2014/main" id="{F1470913-3CED-483F-A1F7-D9D8AC81F359}"/>
              </a:ext>
            </a:extLst>
          </p:cNvPr>
          <p:cNvSpPr/>
          <p:nvPr/>
        </p:nvSpPr>
        <p:spPr>
          <a:xfrm>
            <a:off x="1499917" y="2908770"/>
            <a:ext cx="804297" cy="804297"/>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val f7"/>
              <a:gd name="f15" fmla="+- 2700000 f2 0"/>
              <a:gd name="f16" fmla="*/ f9 f1 1"/>
              <a:gd name="f17" fmla="*/ f10 f1 1"/>
              <a:gd name="f18" fmla="?: f11 f4 1"/>
              <a:gd name="f19" fmla="?: f12 f5 1"/>
              <a:gd name="f20" fmla="?: f13 f6 1"/>
              <a:gd name="f21" fmla="*/ f15 f8 1"/>
              <a:gd name="f22" fmla="*/ f16 1 f3"/>
              <a:gd name="f23" fmla="*/ f17 1 f3"/>
              <a:gd name="f24" fmla="*/ f18 1 21600"/>
              <a:gd name="f25" fmla="*/ f19 1 21600"/>
              <a:gd name="f26" fmla="*/ 21600 f18 1"/>
              <a:gd name="f27" fmla="*/ 21600 f19 1"/>
              <a:gd name="f28" fmla="*/ f21 1 f1"/>
              <a:gd name="f29" fmla="+- f22 0 f2"/>
              <a:gd name="f30" fmla="+- f23 0 f2"/>
              <a:gd name="f31" fmla="min f25 f24"/>
              <a:gd name="f32" fmla="*/ f26 1 f20"/>
              <a:gd name="f33" fmla="*/ f27 1 f20"/>
              <a:gd name="f34" fmla="+- 0 0 f28"/>
              <a:gd name="f35" fmla="val f32"/>
              <a:gd name="f36" fmla="val f33"/>
              <a:gd name="f37" fmla="+- 0 0 f34"/>
              <a:gd name="f38" fmla="*/ f14 f31 1"/>
              <a:gd name="f39" fmla="+- f36 0 f14"/>
              <a:gd name="f40" fmla="+- f35 0 f14"/>
              <a:gd name="f41" fmla="*/ f37 f1 1"/>
              <a:gd name="f42" fmla="*/ f39 1 2"/>
              <a:gd name="f43" fmla="*/ f40 1 2"/>
              <a:gd name="f44" fmla="*/ f41 1 f8"/>
              <a:gd name="f45" fmla="+- f14 f42 0"/>
              <a:gd name="f46" fmla="+- f14 f43 0"/>
              <a:gd name="f47" fmla="+- f44 0 f2"/>
              <a:gd name="f48" fmla="*/ f43 f31 1"/>
              <a:gd name="f49" fmla="*/ f42 f31 1"/>
              <a:gd name="f50" fmla="cos 1 f47"/>
              <a:gd name="f51" fmla="sin 1 f47"/>
              <a:gd name="f52" fmla="*/ f45 f31 1"/>
              <a:gd name="f53" fmla="+- 0 0 f50"/>
              <a:gd name="f54" fmla="+- 0 0 f51"/>
              <a:gd name="f55" fmla="+- 0 0 f53"/>
              <a:gd name="f56" fmla="+- 0 0 f54"/>
              <a:gd name="f57" fmla="*/ f55 f43 1"/>
              <a:gd name="f58" fmla="*/ f56 f42 1"/>
              <a:gd name="f59" fmla="+- f46 0 f57"/>
              <a:gd name="f60" fmla="+- f46 f57 0"/>
              <a:gd name="f61" fmla="+- f45 0 f58"/>
              <a:gd name="f62" fmla="+- f45 f58 0"/>
              <a:gd name="f63" fmla="*/ f59 f31 1"/>
              <a:gd name="f64" fmla="*/ f61 f31 1"/>
              <a:gd name="f65" fmla="*/ f60 f31 1"/>
              <a:gd name="f66" fmla="*/ f62 f31 1"/>
            </a:gdLst>
            <a:ahLst/>
            <a:cxnLst>
              <a:cxn ang="3cd4">
                <a:pos x="hc" y="t"/>
              </a:cxn>
              <a:cxn ang="0">
                <a:pos x="r" y="vc"/>
              </a:cxn>
              <a:cxn ang="cd4">
                <a:pos x="hc" y="b"/>
              </a:cxn>
              <a:cxn ang="cd2">
                <a:pos x="l" y="vc"/>
              </a:cxn>
              <a:cxn ang="f29">
                <a:pos x="f63" y="f64"/>
              </a:cxn>
              <a:cxn ang="f30">
                <a:pos x="f63" y="f66"/>
              </a:cxn>
              <a:cxn ang="f30">
                <a:pos x="f65" y="f66"/>
              </a:cxn>
              <a:cxn ang="f29">
                <a:pos x="f65" y="f64"/>
              </a:cxn>
            </a:cxnLst>
            <a:rect l="f63" t="f64" r="f65" b="f66"/>
            <a:pathLst>
              <a:path>
                <a:moveTo>
                  <a:pt x="f38" y="f52"/>
                </a:moveTo>
                <a:arcTo wR="f48" hR="f49" stAng="f1" swAng="f0"/>
                <a:close/>
              </a:path>
            </a:pathLst>
          </a:custGeom>
          <a:solidFill>
            <a:srgbClr val="FFFFFF"/>
          </a:solidFill>
          <a:ln cap="flat">
            <a:noFill/>
            <a:prstDash val="solid"/>
          </a:ln>
          <a:effectLst>
            <a:outerShdw dist="19046" dir="5400000" algn="tl">
              <a:srgbClr val="000000">
                <a:alpha val="50000"/>
              </a:srgbClr>
            </a:outerShdw>
          </a:effectLst>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6" name="Google Shape;1356;p52">
            <a:extLst>
              <a:ext uri="{FF2B5EF4-FFF2-40B4-BE49-F238E27FC236}">
                <a16:creationId xmlns:a16="http://schemas.microsoft.com/office/drawing/2014/main" id="{17588B7B-4316-4319-B425-9FDED2B70200}"/>
              </a:ext>
            </a:extLst>
          </p:cNvPr>
          <p:cNvSpPr/>
          <p:nvPr/>
        </p:nvSpPr>
        <p:spPr>
          <a:xfrm>
            <a:off x="2838059" y="2908779"/>
            <a:ext cx="804297" cy="804297"/>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val f7"/>
              <a:gd name="f15" fmla="+- 2700000 f2 0"/>
              <a:gd name="f16" fmla="*/ f9 f1 1"/>
              <a:gd name="f17" fmla="*/ f10 f1 1"/>
              <a:gd name="f18" fmla="?: f11 f4 1"/>
              <a:gd name="f19" fmla="?: f12 f5 1"/>
              <a:gd name="f20" fmla="?: f13 f6 1"/>
              <a:gd name="f21" fmla="*/ f15 f8 1"/>
              <a:gd name="f22" fmla="*/ f16 1 f3"/>
              <a:gd name="f23" fmla="*/ f17 1 f3"/>
              <a:gd name="f24" fmla="*/ f18 1 21600"/>
              <a:gd name="f25" fmla="*/ f19 1 21600"/>
              <a:gd name="f26" fmla="*/ 21600 f18 1"/>
              <a:gd name="f27" fmla="*/ 21600 f19 1"/>
              <a:gd name="f28" fmla="*/ f21 1 f1"/>
              <a:gd name="f29" fmla="+- f22 0 f2"/>
              <a:gd name="f30" fmla="+- f23 0 f2"/>
              <a:gd name="f31" fmla="min f25 f24"/>
              <a:gd name="f32" fmla="*/ f26 1 f20"/>
              <a:gd name="f33" fmla="*/ f27 1 f20"/>
              <a:gd name="f34" fmla="+- 0 0 f28"/>
              <a:gd name="f35" fmla="val f32"/>
              <a:gd name="f36" fmla="val f33"/>
              <a:gd name="f37" fmla="+- 0 0 f34"/>
              <a:gd name="f38" fmla="*/ f14 f31 1"/>
              <a:gd name="f39" fmla="+- f36 0 f14"/>
              <a:gd name="f40" fmla="+- f35 0 f14"/>
              <a:gd name="f41" fmla="*/ f37 f1 1"/>
              <a:gd name="f42" fmla="*/ f39 1 2"/>
              <a:gd name="f43" fmla="*/ f40 1 2"/>
              <a:gd name="f44" fmla="*/ f41 1 f8"/>
              <a:gd name="f45" fmla="+- f14 f42 0"/>
              <a:gd name="f46" fmla="+- f14 f43 0"/>
              <a:gd name="f47" fmla="+- f44 0 f2"/>
              <a:gd name="f48" fmla="*/ f43 f31 1"/>
              <a:gd name="f49" fmla="*/ f42 f31 1"/>
              <a:gd name="f50" fmla="cos 1 f47"/>
              <a:gd name="f51" fmla="sin 1 f47"/>
              <a:gd name="f52" fmla="*/ f45 f31 1"/>
              <a:gd name="f53" fmla="+- 0 0 f50"/>
              <a:gd name="f54" fmla="+- 0 0 f51"/>
              <a:gd name="f55" fmla="+- 0 0 f53"/>
              <a:gd name="f56" fmla="+- 0 0 f54"/>
              <a:gd name="f57" fmla="*/ f55 f43 1"/>
              <a:gd name="f58" fmla="*/ f56 f42 1"/>
              <a:gd name="f59" fmla="+- f46 0 f57"/>
              <a:gd name="f60" fmla="+- f46 f57 0"/>
              <a:gd name="f61" fmla="+- f45 0 f58"/>
              <a:gd name="f62" fmla="+- f45 f58 0"/>
              <a:gd name="f63" fmla="*/ f59 f31 1"/>
              <a:gd name="f64" fmla="*/ f61 f31 1"/>
              <a:gd name="f65" fmla="*/ f60 f31 1"/>
              <a:gd name="f66" fmla="*/ f62 f31 1"/>
            </a:gdLst>
            <a:ahLst/>
            <a:cxnLst>
              <a:cxn ang="3cd4">
                <a:pos x="hc" y="t"/>
              </a:cxn>
              <a:cxn ang="0">
                <a:pos x="r" y="vc"/>
              </a:cxn>
              <a:cxn ang="cd4">
                <a:pos x="hc" y="b"/>
              </a:cxn>
              <a:cxn ang="cd2">
                <a:pos x="l" y="vc"/>
              </a:cxn>
              <a:cxn ang="f29">
                <a:pos x="f63" y="f64"/>
              </a:cxn>
              <a:cxn ang="f30">
                <a:pos x="f63" y="f66"/>
              </a:cxn>
              <a:cxn ang="f30">
                <a:pos x="f65" y="f66"/>
              </a:cxn>
              <a:cxn ang="f29">
                <a:pos x="f65" y="f64"/>
              </a:cxn>
            </a:cxnLst>
            <a:rect l="f63" t="f64" r="f65" b="f66"/>
            <a:pathLst>
              <a:path>
                <a:moveTo>
                  <a:pt x="f38" y="f52"/>
                </a:moveTo>
                <a:arcTo wR="f48" hR="f49" stAng="f1" swAng="f0"/>
                <a:close/>
              </a:path>
            </a:pathLst>
          </a:custGeom>
          <a:solidFill>
            <a:srgbClr val="FFFFFF"/>
          </a:solidFill>
          <a:ln cap="flat">
            <a:noFill/>
            <a:prstDash val="solid"/>
          </a:ln>
          <a:effectLst>
            <a:outerShdw dist="19046" dir="5400000" algn="tl">
              <a:srgbClr val="000000">
                <a:alpha val="50000"/>
              </a:srgbClr>
            </a:outerShdw>
          </a:effectLst>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7" name="Google Shape;1357;p52">
            <a:extLst>
              <a:ext uri="{FF2B5EF4-FFF2-40B4-BE49-F238E27FC236}">
                <a16:creationId xmlns:a16="http://schemas.microsoft.com/office/drawing/2014/main" id="{350F400C-DD67-40DA-89BA-5BAE9774CE35}"/>
              </a:ext>
            </a:extLst>
          </p:cNvPr>
          <p:cNvSpPr/>
          <p:nvPr/>
        </p:nvSpPr>
        <p:spPr>
          <a:xfrm>
            <a:off x="4176201" y="2908779"/>
            <a:ext cx="804297" cy="804297"/>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val f7"/>
              <a:gd name="f15" fmla="+- 2700000 f2 0"/>
              <a:gd name="f16" fmla="*/ f9 f1 1"/>
              <a:gd name="f17" fmla="*/ f10 f1 1"/>
              <a:gd name="f18" fmla="?: f11 f4 1"/>
              <a:gd name="f19" fmla="?: f12 f5 1"/>
              <a:gd name="f20" fmla="?: f13 f6 1"/>
              <a:gd name="f21" fmla="*/ f15 f8 1"/>
              <a:gd name="f22" fmla="*/ f16 1 f3"/>
              <a:gd name="f23" fmla="*/ f17 1 f3"/>
              <a:gd name="f24" fmla="*/ f18 1 21600"/>
              <a:gd name="f25" fmla="*/ f19 1 21600"/>
              <a:gd name="f26" fmla="*/ 21600 f18 1"/>
              <a:gd name="f27" fmla="*/ 21600 f19 1"/>
              <a:gd name="f28" fmla="*/ f21 1 f1"/>
              <a:gd name="f29" fmla="+- f22 0 f2"/>
              <a:gd name="f30" fmla="+- f23 0 f2"/>
              <a:gd name="f31" fmla="min f25 f24"/>
              <a:gd name="f32" fmla="*/ f26 1 f20"/>
              <a:gd name="f33" fmla="*/ f27 1 f20"/>
              <a:gd name="f34" fmla="+- 0 0 f28"/>
              <a:gd name="f35" fmla="val f32"/>
              <a:gd name="f36" fmla="val f33"/>
              <a:gd name="f37" fmla="+- 0 0 f34"/>
              <a:gd name="f38" fmla="*/ f14 f31 1"/>
              <a:gd name="f39" fmla="+- f36 0 f14"/>
              <a:gd name="f40" fmla="+- f35 0 f14"/>
              <a:gd name="f41" fmla="*/ f37 f1 1"/>
              <a:gd name="f42" fmla="*/ f39 1 2"/>
              <a:gd name="f43" fmla="*/ f40 1 2"/>
              <a:gd name="f44" fmla="*/ f41 1 f8"/>
              <a:gd name="f45" fmla="+- f14 f42 0"/>
              <a:gd name="f46" fmla="+- f14 f43 0"/>
              <a:gd name="f47" fmla="+- f44 0 f2"/>
              <a:gd name="f48" fmla="*/ f43 f31 1"/>
              <a:gd name="f49" fmla="*/ f42 f31 1"/>
              <a:gd name="f50" fmla="cos 1 f47"/>
              <a:gd name="f51" fmla="sin 1 f47"/>
              <a:gd name="f52" fmla="*/ f45 f31 1"/>
              <a:gd name="f53" fmla="+- 0 0 f50"/>
              <a:gd name="f54" fmla="+- 0 0 f51"/>
              <a:gd name="f55" fmla="+- 0 0 f53"/>
              <a:gd name="f56" fmla="+- 0 0 f54"/>
              <a:gd name="f57" fmla="*/ f55 f43 1"/>
              <a:gd name="f58" fmla="*/ f56 f42 1"/>
              <a:gd name="f59" fmla="+- f46 0 f57"/>
              <a:gd name="f60" fmla="+- f46 f57 0"/>
              <a:gd name="f61" fmla="+- f45 0 f58"/>
              <a:gd name="f62" fmla="+- f45 f58 0"/>
              <a:gd name="f63" fmla="*/ f59 f31 1"/>
              <a:gd name="f64" fmla="*/ f61 f31 1"/>
              <a:gd name="f65" fmla="*/ f60 f31 1"/>
              <a:gd name="f66" fmla="*/ f62 f31 1"/>
            </a:gdLst>
            <a:ahLst/>
            <a:cxnLst>
              <a:cxn ang="3cd4">
                <a:pos x="hc" y="t"/>
              </a:cxn>
              <a:cxn ang="0">
                <a:pos x="r" y="vc"/>
              </a:cxn>
              <a:cxn ang="cd4">
                <a:pos x="hc" y="b"/>
              </a:cxn>
              <a:cxn ang="cd2">
                <a:pos x="l" y="vc"/>
              </a:cxn>
              <a:cxn ang="f29">
                <a:pos x="f63" y="f64"/>
              </a:cxn>
              <a:cxn ang="f30">
                <a:pos x="f63" y="f66"/>
              </a:cxn>
              <a:cxn ang="f30">
                <a:pos x="f65" y="f66"/>
              </a:cxn>
              <a:cxn ang="f29">
                <a:pos x="f65" y="f64"/>
              </a:cxn>
            </a:cxnLst>
            <a:rect l="f63" t="f64" r="f65" b="f66"/>
            <a:pathLst>
              <a:path>
                <a:moveTo>
                  <a:pt x="f38" y="f52"/>
                </a:moveTo>
                <a:arcTo wR="f48" hR="f49" stAng="f1" swAng="f0"/>
                <a:close/>
              </a:path>
            </a:pathLst>
          </a:custGeom>
          <a:solidFill>
            <a:srgbClr val="FFFFFF"/>
          </a:solidFill>
          <a:ln cap="flat">
            <a:noFill/>
            <a:prstDash val="solid"/>
          </a:ln>
          <a:effectLst>
            <a:outerShdw dist="19046" dir="5400000" algn="tl">
              <a:srgbClr val="000000">
                <a:alpha val="50000"/>
              </a:srgbClr>
            </a:outerShdw>
          </a:effectLst>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8" name="Google Shape;1358;p52">
            <a:extLst>
              <a:ext uri="{FF2B5EF4-FFF2-40B4-BE49-F238E27FC236}">
                <a16:creationId xmlns:a16="http://schemas.microsoft.com/office/drawing/2014/main" id="{B4490D00-BE59-48B0-BA6A-092688FD66C8}"/>
              </a:ext>
            </a:extLst>
          </p:cNvPr>
          <p:cNvSpPr/>
          <p:nvPr/>
        </p:nvSpPr>
        <p:spPr>
          <a:xfrm>
            <a:off x="5514334" y="2908779"/>
            <a:ext cx="804297" cy="804297"/>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val f7"/>
              <a:gd name="f15" fmla="+- 2700000 f2 0"/>
              <a:gd name="f16" fmla="*/ f9 f1 1"/>
              <a:gd name="f17" fmla="*/ f10 f1 1"/>
              <a:gd name="f18" fmla="?: f11 f4 1"/>
              <a:gd name="f19" fmla="?: f12 f5 1"/>
              <a:gd name="f20" fmla="?: f13 f6 1"/>
              <a:gd name="f21" fmla="*/ f15 f8 1"/>
              <a:gd name="f22" fmla="*/ f16 1 f3"/>
              <a:gd name="f23" fmla="*/ f17 1 f3"/>
              <a:gd name="f24" fmla="*/ f18 1 21600"/>
              <a:gd name="f25" fmla="*/ f19 1 21600"/>
              <a:gd name="f26" fmla="*/ 21600 f18 1"/>
              <a:gd name="f27" fmla="*/ 21600 f19 1"/>
              <a:gd name="f28" fmla="*/ f21 1 f1"/>
              <a:gd name="f29" fmla="+- f22 0 f2"/>
              <a:gd name="f30" fmla="+- f23 0 f2"/>
              <a:gd name="f31" fmla="min f25 f24"/>
              <a:gd name="f32" fmla="*/ f26 1 f20"/>
              <a:gd name="f33" fmla="*/ f27 1 f20"/>
              <a:gd name="f34" fmla="+- 0 0 f28"/>
              <a:gd name="f35" fmla="val f32"/>
              <a:gd name="f36" fmla="val f33"/>
              <a:gd name="f37" fmla="+- 0 0 f34"/>
              <a:gd name="f38" fmla="*/ f14 f31 1"/>
              <a:gd name="f39" fmla="+- f36 0 f14"/>
              <a:gd name="f40" fmla="+- f35 0 f14"/>
              <a:gd name="f41" fmla="*/ f37 f1 1"/>
              <a:gd name="f42" fmla="*/ f39 1 2"/>
              <a:gd name="f43" fmla="*/ f40 1 2"/>
              <a:gd name="f44" fmla="*/ f41 1 f8"/>
              <a:gd name="f45" fmla="+- f14 f42 0"/>
              <a:gd name="f46" fmla="+- f14 f43 0"/>
              <a:gd name="f47" fmla="+- f44 0 f2"/>
              <a:gd name="f48" fmla="*/ f43 f31 1"/>
              <a:gd name="f49" fmla="*/ f42 f31 1"/>
              <a:gd name="f50" fmla="cos 1 f47"/>
              <a:gd name="f51" fmla="sin 1 f47"/>
              <a:gd name="f52" fmla="*/ f45 f31 1"/>
              <a:gd name="f53" fmla="+- 0 0 f50"/>
              <a:gd name="f54" fmla="+- 0 0 f51"/>
              <a:gd name="f55" fmla="+- 0 0 f53"/>
              <a:gd name="f56" fmla="+- 0 0 f54"/>
              <a:gd name="f57" fmla="*/ f55 f43 1"/>
              <a:gd name="f58" fmla="*/ f56 f42 1"/>
              <a:gd name="f59" fmla="+- f46 0 f57"/>
              <a:gd name="f60" fmla="+- f46 f57 0"/>
              <a:gd name="f61" fmla="+- f45 0 f58"/>
              <a:gd name="f62" fmla="+- f45 f58 0"/>
              <a:gd name="f63" fmla="*/ f59 f31 1"/>
              <a:gd name="f64" fmla="*/ f61 f31 1"/>
              <a:gd name="f65" fmla="*/ f60 f31 1"/>
              <a:gd name="f66" fmla="*/ f62 f31 1"/>
            </a:gdLst>
            <a:ahLst/>
            <a:cxnLst>
              <a:cxn ang="3cd4">
                <a:pos x="hc" y="t"/>
              </a:cxn>
              <a:cxn ang="0">
                <a:pos x="r" y="vc"/>
              </a:cxn>
              <a:cxn ang="cd4">
                <a:pos x="hc" y="b"/>
              </a:cxn>
              <a:cxn ang="cd2">
                <a:pos x="l" y="vc"/>
              </a:cxn>
              <a:cxn ang="f29">
                <a:pos x="f63" y="f64"/>
              </a:cxn>
              <a:cxn ang="f30">
                <a:pos x="f63" y="f66"/>
              </a:cxn>
              <a:cxn ang="f30">
                <a:pos x="f65" y="f66"/>
              </a:cxn>
              <a:cxn ang="f29">
                <a:pos x="f65" y="f64"/>
              </a:cxn>
            </a:cxnLst>
            <a:rect l="f63" t="f64" r="f65" b="f66"/>
            <a:pathLst>
              <a:path>
                <a:moveTo>
                  <a:pt x="f38" y="f52"/>
                </a:moveTo>
                <a:arcTo wR="f48" hR="f49" stAng="f1" swAng="f0"/>
                <a:close/>
              </a:path>
            </a:pathLst>
          </a:custGeom>
          <a:solidFill>
            <a:srgbClr val="FFFFFF"/>
          </a:solidFill>
          <a:ln cap="flat">
            <a:noFill/>
            <a:prstDash val="solid"/>
          </a:ln>
          <a:effectLst>
            <a:outerShdw dist="19046" dir="5400000" algn="tl">
              <a:srgbClr val="000000">
                <a:alpha val="50000"/>
              </a:srgbClr>
            </a:outerShdw>
          </a:effectLst>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9" name="Google Shape;1359;p52">
            <a:extLst>
              <a:ext uri="{FF2B5EF4-FFF2-40B4-BE49-F238E27FC236}">
                <a16:creationId xmlns:a16="http://schemas.microsoft.com/office/drawing/2014/main" id="{36205643-E489-4DD7-AD13-58D4CB435049}"/>
              </a:ext>
            </a:extLst>
          </p:cNvPr>
          <p:cNvSpPr/>
          <p:nvPr/>
        </p:nvSpPr>
        <p:spPr>
          <a:xfrm>
            <a:off x="6852477" y="2908779"/>
            <a:ext cx="804297" cy="804297"/>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val f7"/>
              <a:gd name="f15" fmla="+- 2700000 f2 0"/>
              <a:gd name="f16" fmla="*/ f9 f1 1"/>
              <a:gd name="f17" fmla="*/ f10 f1 1"/>
              <a:gd name="f18" fmla="?: f11 f4 1"/>
              <a:gd name="f19" fmla="?: f12 f5 1"/>
              <a:gd name="f20" fmla="?: f13 f6 1"/>
              <a:gd name="f21" fmla="*/ f15 f8 1"/>
              <a:gd name="f22" fmla="*/ f16 1 f3"/>
              <a:gd name="f23" fmla="*/ f17 1 f3"/>
              <a:gd name="f24" fmla="*/ f18 1 21600"/>
              <a:gd name="f25" fmla="*/ f19 1 21600"/>
              <a:gd name="f26" fmla="*/ 21600 f18 1"/>
              <a:gd name="f27" fmla="*/ 21600 f19 1"/>
              <a:gd name="f28" fmla="*/ f21 1 f1"/>
              <a:gd name="f29" fmla="+- f22 0 f2"/>
              <a:gd name="f30" fmla="+- f23 0 f2"/>
              <a:gd name="f31" fmla="min f25 f24"/>
              <a:gd name="f32" fmla="*/ f26 1 f20"/>
              <a:gd name="f33" fmla="*/ f27 1 f20"/>
              <a:gd name="f34" fmla="+- 0 0 f28"/>
              <a:gd name="f35" fmla="val f32"/>
              <a:gd name="f36" fmla="val f33"/>
              <a:gd name="f37" fmla="+- 0 0 f34"/>
              <a:gd name="f38" fmla="*/ f14 f31 1"/>
              <a:gd name="f39" fmla="+- f36 0 f14"/>
              <a:gd name="f40" fmla="+- f35 0 f14"/>
              <a:gd name="f41" fmla="*/ f37 f1 1"/>
              <a:gd name="f42" fmla="*/ f39 1 2"/>
              <a:gd name="f43" fmla="*/ f40 1 2"/>
              <a:gd name="f44" fmla="*/ f41 1 f8"/>
              <a:gd name="f45" fmla="+- f14 f42 0"/>
              <a:gd name="f46" fmla="+- f14 f43 0"/>
              <a:gd name="f47" fmla="+- f44 0 f2"/>
              <a:gd name="f48" fmla="*/ f43 f31 1"/>
              <a:gd name="f49" fmla="*/ f42 f31 1"/>
              <a:gd name="f50" fmla="cos 1 f47"/>
              <a:gd name="f51" fmla="sin 1 f47"/>
              <a:gd name="f52" fmla="*/ f45 f31 1"/>
              <a:gd name="f53" fmla="+- 0 0 f50"/>
              <a:gd name="f54" fmla="+- 0 0 f51"/>
              <a:gd name="f55" fmla="+- 0 0 f53"/>
              <a:gd name="f56" fmla="+- 0 0 f54"/>
              <a:gd name="f57" fmla="*/ f55 f43 1"/>
              <a:gd name="f58" fmla="*/ f56 f42 1"/>
              <a:gd name="f59" fmla="+- f46 0 f57"/>
              <a:gd name="f60" fmla="+- f46 f57 0"/>
              <a:gd name="f61" fmla="+- f45 0 f58"/>
              <a:gd name="f62" fmla="+- f45 f58 0"/>
              <a:gd name="f63" fmla="*/ f59 f31 1"/>
              <a:gd name="f64" fmla="*/ f61 f31 1"/>
              <a:gd name="f65" fmla="*/ f60 f31 1"/>
              <a:gd name="f66" fmla="*/ f62 f31 1"/>
            </a:gdLst>
            <a:ahLst/>
            <a:cxnLst>
              <a:cxn ang="3cd4">
                <a:pos x="hc" y="t"/>
              </a:cxn>
              <a:cxn ang="0">
                <a:pos x="r" y="vc"/>
              </a:cxn>
              <a:cxn ang="cd4">
                <a:pos x="hc" y="b"/>
              </a:cxn>
              <a:cxn ang="cd2">
                <a:pos x="l" y="vc"/>
              </a:cxn>
              <a:cxn ang="f29">
                <a:pos x="f63" y="f64"/>
              </a:cxn>
              <a:cxn ang="f30">
                <a:pos x="f63" y="f66"/>
              </a:cxn>
              <a:cxn ang="f30">
                <a:pos x="f65" y="f66"/>
              </a:cxn>
              <a:cxn ang="f29">
                <a:pos x="f65" y="f64"/>
              </a:cxn>
            </a:cxnLst>
            <a:rect l="f63" t="f64" r="f65" b="f66"/>
            <a:pathLst>
              <a:path>
                <a:moveTo>
                  <a:pt x="f38" y="f52"/>
                </a:moveTo>
                <a:arcTo wR="f48" hR="f49" stAng="f1" swAng="f0"/>
                <a:close/>
              </a:path>
            </a:pathLst>
          </a:custGeom>
          <a:solidFill>
            <a:srgbClr val="FFFFFF"/>
          </a:solidFill>
          <a:ln cap="flat">
            <a:noFill/>
            <a:prstDash val="solid"/>
          </a:ln>
          <a:effectLst>
            <a:outerShdw dist="19046" dir="5400000" algn="tl">
              <a:srgbClr val="000000">
                <a:alpha val="50000"/>
              </a:srgbClr>
            </a:outerShdw>
          </a:effectLst>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40" name="Google Shape;1360;p52">
            <a:extLst>
              <a:ext uri="{FF2B5EF4-FFF2-40B4-BE49-F238E27FC236}">
                <a16:creationId xmlns:a16="http://schemas.microsoft.com/office/drawing/2014/main" id="{ABB4CE88-6F70-4B43-BACD-4633099B35E7}"/>
              </a:ext>
            </a:extLst>
          </p:cNvPr>
          <p:cNvSpPr/>
          <p:nvPr/>
        </p:nvSpPr>
        <p:spPr>
          <a:xfrm>
            <a:off x="1710696" y="3192545"/>
            <a:ext cx="357100" cy="264517"/>
          </a:xfrm>
          <a:prstGeom prst="rect">
            <a:avLst/>
          </a:prstGeom>
          <a:noFill/>
          <a:ln cap="flat">
            <a:noFill/>
            <a:prstDash val="solid"/>
          </a:ln>
        </p:spPr>
        <p:txBody>
          <a:bodyPr vert="horz" wrap="square" lIns="91440" tIns="45720" rIns="91440" bIns="45720" anchor="t"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s-PE" sz="1400" b="1" i="0" u="none" strike="noStrike" kern="0" cap="none" spc="0" baseline="0">
                <a:ln w="0">
                  <a:solidFill>
                    <a:srgbClr val="190C66"/>
                  </a:solidFill>
                  <a:prstDash val="solid"/>
                </a:ln>
                <a:noFill/>
                <a:uFillTx/>
                <a:latin typeface="Red Hat Text"/>
                <a:ea typeface="Arial"/>
                <a:cs typeface="B Nazanin" panose="00000700000000000000" pitchFamily="2" charset="-78"/>
              </a:rPr>
              <a:t>01</a:t>
            </a:r>
          </a:p>
        </p:txBody>
      </p:sp>
      <p:sp>
        <p:nvSpPr>
          <p:cNvPr id="41" name="Google Shape;1361;p52">
            <a:extLst>
              <a:ext uri="{FF2B5EF4-FFF2-40B4-BE49-F238E27FC236}">
                <a16:creationId xmlns:a16="http://schemas.microsoft.com/office/drawing/2014/main" id="{04F29762-6FAA-4456-BB00-FF5EDC287254}"/>
              </a:ext>
            </a:extLst>
          </p:cNvPr>
          <p:cNvSpPr/>
          <p:nvPr/>
        </p:nvSpPr>
        <p:spPr>
          <a:xfrm>
            <a:off x="3022192" y="3192536"/>
            <a:ext cx="436077" cy="264545"/>
          </a:xfrm>
          <a:prstGeom prst="rect">
            <a:avLst/>
          </a:prstGeom>
          <a:noFill/>
          <a:ln cap="flat">
            <a:noFill/>
            <a:prstDash val="solid"/>
          </a:ln>
        </p:spPr>
        <p:txBody>
          <a:bodyPr vert="horz" wrap="square" lIns="91440" tIns="45720" rIns="91440" bIns="45720" anchor="t"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s-PE" sz="1400" b="1" i="0" u="none" strike="noStrike" kern="0" cap="none" spc="0" baseline="0">
                <a:ln w="0">
                  <a:solidFill>
                    <a:srgbClr val="190C66"/>
                  </a:solidFill>
                  <a:prstDash val="solid"/>
                </a:ln>
                <a:noFill/>
                <a:uFillTx/>
                <a:latin typeface="Red Hat Text"/>
                <a:ea typeface="Arial"/>
                <a:cs typeface="B Nazanin" panose="00000700000000000000" pitchFamily="2" charset="-78"/>
              </a:rPr>
              <a:t>02</a:t>
            </a:r>
          </a:p>
        </p:txBody>
      </p:sp>
      <p:sp>
        <p:nvSpPr>
          <p:cNvPr id="42" name="Google Shape;1362;p52">
            <a:extLst>
              <a:ext uri="{FF2B5EF4-FFF2-40B4-BE49-F238E27FC236}">
                <a16:creationId xmlns:a16="http://schemas.microsoft.com/office/drawing/2014/main" id="{7C1DD717-9B8D-4667-9050-027A676DCE44}"/>
              </a:ext>
            </a:extLst>
          </p:cNvPr>
          <p:cNvSpPr/>
          <p:nvPr/>
        </p:nvSpPr>
        <p:spPr>
          <a:xfrm>
            <a:off x="4352141" y="3192545"/>
            <a:ext cx="452454" cy="264517"/>
          </a:xfrm>
          <a:prstGeom prst="rect">
            <a:avLst/>
          </a:prstGeom>
          <a:noFill/>
          <a:ln cap="flat">
            <a:noFill/>
            <a:prstDash val="solid"/>
          </a:ln>
        </p:spPr>
        <p:txBody>
          <a:bodyPr vert="horz" wrap="square" lIns="91440" tIns="45720" rIns="91440" bIns="45720" anchor="t"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s-PE" sz="1400" b="1" i="0" u="none" strike="noStrike" kern="0" cap="none" spc="0" baseline="0">
                <a:ln w="0">
                  <a:solidFill>
                    <a:srgbClr val="190C66"/>
                  </a:solidFill>
                  <a:prstDash val="solid"/>
                </a:ln>
                <a:noFill/>
                <a:uFillTx/>
                <a:latin typeface="Red Hat Text"/>
                <a:ea typeface="Arial"/>
                <a:cs typeface="B Nazanin" panose="00000700000000000000" pitchFamily="2" charset="-78"/>
              </a:rPr>
              <a:t>03</a:t>
            </a:r>
          </a:p>
        </p:txBody>
      </p:sp>
      <p:sp>
        <p:nvSpPr>
          <p:cNvPr id="43" name="Google Shape;1363;p52">
            <a:extLst>
              <a:ext uri="{FF2B5EF4-FFF2-40B4-BE49-F238E27FC236}">
                <a16:creationId xmlns:a16="http://schemas.microsoft.com/office/drawing/2014/main" id="{C013F1BF-2FD9-4DF2-9526-1347D20B3A93}"/>
              </a:ext>
            </a:extLst>
          </p:cNvPr>
          <p:cNvSpPr/>
          <p:nvPr/>
        </p:nvSpPr>
        <p:spPr>
          <a:xfrm>
            <a:off x="7015651" y="3183721"/>
            <a:ext cx="477975" cy="282174"/>
          </a:xfrm>
          <a:prstGeom prst="rect">
            <a:avLst/>
          </a:prstGeom>
          <a:noFill/>
          <a:ln cap="flat">
            <a:noFill/>
            <a:prstDash val="solid"/>
          </a:ln>
        </p:spPr>
        <p:txBody>
          <a:bodyPr vert="horz" wrap="square" lIns="91440" tIns="45720" rIns="91440" bIns="45720" anchor="t"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s-PE" sz="1400" b="1" i="0" u="none" strike="noStrike" kern="0" cap="none" spc="0" baseline="0">
                <a:ln w="0">
                  <a:solidFill>
                    <a:srgbClr val="190C66"/>
                  </a:solidFill>
                  <a:prstDash val="solid"/>
                </a:ln>
                <a:noFill/>
                <a:uFillTx/>
                <a:latin typeface="Red Hat Text"/>
                <a:ea typeface="Arial"/>
                <a:cs typeface="B Nazanin" panose="00000700000000000000" pitchFamily="2" charset="-78"/>
              </a:rPr>
              <a:t>05</a:t>
            </a:r>
          </a:p>
        </p:txBody>
      </p:sp>
      <p:sp>
        <p:nvSpPr>
          <p:cNvPr id="44" name="Google Shape;1364;p52">
            <a:extLst>
              <a:ext uri="{FF2B5EF4-FFF2-40B4-BE49-F238E27FC236}">
                <a16:creationId xmlns:a16="http://schemas.microsoft.com/office/drawing/2014/main" id="{0340060E-2B4D-46C4-A9B4-524B51F81FC2}"/>
              </a:ext>
            </a:extLst>
          </p:cNvPr>
          <p:cNvSpPr/>
          <p:nvPr/>
        </p:nvSpPr>
        <p:spPr>
          <a:xfrm>
            <a:off x="5677527" y="3192554"/>
            <a:ext cx="477947" cy="264508"/>
          </a:xfrm>
          <a:prstGeom prst="rect">
            <a:avLst/>
          </a:prstGeom>
          <a:noFill/>
          <a:ln cap="flat">
            <a:noFill/>
            <a:prstDash val="solid"/>
          </a:ln>
        </p:spPr>
        <p:txBody>
          <a:bodyPr vert="horz" wrap="square" lIns="91440" tIns="45720" rIns="91440" bIns="45720" anchor="t"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s-PE" sz="1400" b="1" i="0" u="none" strike="noStrike" kern="0" cap="none" spc="0" baseline="0">
                <a:ln w="0">
                  <a:solidFill>
                    <a:srgbClr val="190C66"/>
                  </a:solidFill>
                  <a:prstDash val="solid"/>
                </a:ln>
                <a:noFill/>
                <a:uFillTx/>
                <a:latin typeface="Red Hat Text"/>
                <a:ea typeface="Arial"/>
                <a:cs typeface="B Nazanin" panose="00000700000000000000" pitchFamily="2" charset="-78"/>
              </a:rPr>
              <a:t>04</a:t>
            </a:r>
          </a:p>
        </p:txBody>
      </p:sp>
      <p:sp>
        <p:nvSpPr>
          <p:cNvPr id="45" name="Diagrama de flujo: retraso 50">
            <a:extLst>
              <a:ext uri="{FF2B5EF4-FFF2-40B4-BE49-F238E27FC236}">
                <a16:creationId xmlns:a16="http://schemas.microsoft.com/office/drawing/2014/main" id="{105F44CA-F099-42AB-B13F-81CA573460C8}"/>
              </a:ext>
            </a:extLst>
          </p:cNvPr>
          <p:cNvSpPr/>
          <p:nvPr/>
        </p:nvSpPr>
        <p:spPr>
          <a:xfrm rot="5400013">
            <a:off x="-594" y="0"/>
            <a:ext cx="1288471" cy="1288471"/>
          </a:xfrm>
          <a:custGeom>
            <a:avLst/>
            <a:gdLst>
              <a:gd name="f0" fmla="val 10800000"/>
              <a:gd name="f1" fmla="val 5400000"/>
              <a:gd name="f2" fmla="val 16200000"/>
              <a:gd name="f3" fmla="val w"/>
              <a:gd name="f4" fmla="val h"/>
              <a:gd name="f5" fmla="val ss"/>
              <a:gd name="f6" fmla="val 0"/>
              <a:gd name="f7" fmla="*/ 5419351 1 1725033"/>
              <a:gd name="f8" fmla="abs f3"/>
              <a:gd name="f9" fmla="abs f4"/>
              <a:gd name="f10" fmla="abs f5"/>
              <a:gd name="f11" fmla="val f6"/>
              <a:gd name="f12" fmla="+- 2700000 f1 0"/>
              <a:gd name="f13" fmla="?: f8 f3 1"/>
              <a:gd name="f14" fmla="?: f9 f4 1"/>
              <a:gd name="f15" fmla="?: f10 f5 1"/>
              <a:gd name="f16" fmla="*/ f12 f7 1"/>
              <a:gd name="f17" fmla="*/ f13 1 21600"/>
              <a:gd name="f18" fmla="*/ f14 1 21600"/>
              <a:gd name="f19" fmla="*/ 21600 f13 1"/>
              <a:gd name="f20" fmla="*/ 21600 f14 1"/>
              <a:gd name="f21" fmla="*/ f16 1 f0"/>
              <a:gd name="f22" fmla="min f18 f17"/>
              <a:gd name="f23" fmla="*/ f19 1 f15"/>
              <a:gd name="f24" fmla="*/ f20 1 f15"/>
              <a:gd name="f25" fmla="+- 0 0 f21"/>
              <a:gd name="f26" fmla="val f23"/>
              <a:gd name="f27" fmla="val f24"/>
              <a:gd name="f28" fmla="+- 0 0 f25"/>
              <a:gd name="f29" fmla="*/ f11 f22 1"/>
              <a:gd name="f30" fmla="+- f27 0 f11"/>
              <a:gd name="f31" fmla="+- f26 0 f11"/>
              <a:gd name="f32" fmla="*/ f28 f0 1"/>
              <a:gd name="f33" fmla="*/ f27 f22 1"/>
              <a:gd name="f34" fmla="*/ f30 1 2"/>
              <a:gd name="f35" fmla="*/ f31 1 2"/>
              <a:gd name="f36" fmla="*/ f32 1 f7"/>
              <a:gd name="f37" fmla="+- f11 f34 0"/>
              <a:gd name="f38" fmla="+- f11 f35 0"/>
              <a:gd name="f39" fmla="+- f36 0 f1"/>
              <a:gd name="f40" fmla="*/ f35 f22 1"/>
              <a:gd name="f41" fmla="*/ f34 f22 1"/>
              <a:gd name="f42" fmla="cos 1 f39"/>
              <a:gd name="f43" fmla="sin 1 f39"/>
              <a:gd name="f44" fmla="*/ f38 f22 1"/>
              <a:gd name="f45" fmla="+- 0 0 f42"/>
              <a:gd name="f46" fmla="+- 0 0 f43"/>
              <a:gd name="f47" fmla="+- 0 0 f45"/>
              <a:gd name="f48" fmla="+- 0 0 f46"/>
              <a:gd name="f49" fmla="*/ f47 f35 1"/>
              <a:gd name="f50" fmla="*/ f48 f34 1"/>
              <a:gd name="f51" fmla="+- f38 f49 0"/>
              <a:gd name="f52" fmla="+- f37 0 f50"/>
              <a:gd name="f53" fmla="+- f37 f50 0"/>
              <a:gd name="f54" fmla="*/ f52 f22 1"/>
              <a:gd name="f55" fmla="*/ f51 f22 1"/>
              <a:gd name="f56" fmla="*/ f53 f22 1"/>
            </a:gdLst>
            <a:ahLst/>
            <a:cxnLst>
              <a:cxn ang="3cd4">
                <a:pos x="hc" y="t"/>
              </a:cxn>
              <a:cxn ang="0">
                <a:pos x="r" y="vc"/>
              </a:cxn>
              <a:cxn ang="cd4">
                <a:pos x="hc" y="b"/>
              </a:cxn>
              <a:cxn ang="cd2">
                <a:pos x="l" y="vc"/>
              </a:cxn>
            </a:cxnLst>
            <a:rect l="f29" t="f54" r="f55" b="f56"/>
            <a:pathLst>
              <a:path>
                <a:moveTo>
                  <a:pt x="f29" y="f29"/>
                </a:moveTo>
                <a:lnTo>
                  <a:pt x="f44" y="f29"/>
                </a:lnTo>
                <a:arcTo wR="f40" hR="f41" stAng="f2" swAng="f0"/>
                <a:lnTo>
                  <a:pt x="f29" y="f33"/>
                </a:lnTo>
                <a:close/>
              </a:path>
            </a:pathLst>
          </a:cu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46" name="Diagrama de flujo: retraso 58">
            <a:extLst>
              <a:ext uri="{FF2B5EF4-FFF2-40B4-BE49-F238E27FC236}">
                <a16:creationId xmlns:a16="http://schemas.microsoft.com/office/drawing/2014/main" id="{46544702-0A4A-48D4-8CC8-A59B62BCA047}"/>
              </a:ext>
            </a:extLst>
          </p:cNvPr>
          <p:cNvSpPr/>
          <p:nvPr/>
        </p:nvSpPr>
        <p:spPr>
          <a:xfrm rot="5400013">
            <a:off x="7852876" y="-20044"/>
            <a:ext cx="1288471" cy="1288471"/>
          </a:xfrm>
          <a:custGeom>
            <a:avLst/>
            <a:gdLst>
              <a:gd name="f0" fmla="val 10800000"/>
              <a:gd name="f1" fmla="val 5400000"/>
              <a:gd name="f2" fmla="val 16200000"/>
              <a:gd name="f3" fmla="val w"/>
              <a:gd name="f4" fmla="val h"/>
              <a:gd name="f5" fmla="val ss"/>
              <a:gd name="f6" fmla="val 0"/>
              <a:gd name="f7" fmla="*/ 5419351 1 1725033"/>
              <a:gd name="f8" fmla="abs f3"/>
              <a:gd name="f9" fmla="abs f4"/>
              <a:gd name="f10" fmla="abs f5"/>
              <a:gd name="f11" fmla="val f6"/>
              <a:gd name="f12" fmla="+- 2700000 f1 0"/>
              <a:gd name="f13" fmla="?: f8 f3 1"/>
              <a:gd name="f14" fmla="?: f9 f4 1"/>
              <a:gd name="f15" fmla="?: f10 f5 1"/>
              <a:gd name="f16" fmla="*/ f12 f7 1"/>
              <a:gd name="f17" fmla="*/ f13 1 21600"/>
              <a:gd name="f18" fmla="*/ f14 1 21600"/>
              <a:gd name="f19" fmla="*/ 21600 f13 1"/>
              <a:gd name="f20" fmla="*/ 21600 f14 1"/>
              <a:gd name="f21" fmla="*/ f16 1 f0"/>
              <a:gd name="f22" fmla="min f18 f17"/>
              <a:gd name="f23" fmla="*/ f19 1 f15"/>
              <a:gd name="f24" fmla="*/ f20 1 f15"/>
              <a:gd name="f25" fmla="+- 0 0 f21"/>
              <a:gd name="f26" fmla="val f23"/>
              <a:gd name="f27" fmla="val f24"/>
              <a:gd name="f28" fmla="+- 0 0 f25"/>
              <a:gd name="f29" fmla="*/ f11 f22 1"/>
              <a:gd name="f30" fmla="+- f27 0 f11"/>
              <a:gd name="f31" fmla="+- f26 0 f11"/>
              <a:gd name="f32" fmla="*/ f28 f0 1"/>
              <a:gd name="f33" fmla="*/ f27 f22 1"/>
              <a:gd name="f34" fmla="*/ f30 1 2"/>
              <a:gd name="f35" fmla="*/ f31 1 2"/>
              <a:gd name="f36" fmla="*/ f32 1 f7"/>
              <a:gd name="f37" fmla="+- f11 f34 0"/>
              <a:gd name="f38" fmla="+- f11 f35 0"/>
              <a:gd name="f39" fmla="+- f36 0 f1"/>
              <a:gd name="f40" fmla="*/ f35 f22 1"/>
              <a:gd name="f41" fmla="*/ f34 f22 1"/>
              <a:gd name="f42" fmla="cos 1 f39"/>
              <a:gd name="f43" fmla="sin 1 f39"/>
              <a:gd name="f44" fmla="*/ f38 f22 1"/>
              <a:gd name="f45" fmla="+- 0 0 f42"/>
              <a:gd name="f46" fmla="+- 0 0 f43"/>
              <a:gd name="f47" fmla="+- 0 0 f45"/>
              <a:gd name="f48" fmla="+- 0 0 f46"/>
              <a:gd name="f49" fmla="*/ f47 f35 1"/>
              <a:gd name="f50" fmla="*/ f48 f34 1"/>
              <a:gd name="f51" fmla="+- f38 f49 0"/>
              <a:gd name="f52" fmla="+- f37 0 f50"/>
              <a:gd name="f53" fmla="+- f37 f50 0"/>
              <a:gd name="f54" fmla="*/ f52 f22 1"/>
              <a:gd name="f55" fmla="*/ f51 f22 1"/>
              <a:gd name="f56" fmla="*/ f53 f22 1"/>
            </a:gdLst>
            <a:ahLst/>
            <a:cxnLst>
              <a:cxn ang="3cd4">
                <a:pos x="hc" y="t"/>
              </a:cxn>
              <a:cxn ang="0">
                <a:pos x="r" y="vc"/>
              </a:cxn>
              <a:cxn ang="cd4">
                <a:pos x="hc" y="b"/>
              </a:cxn>
              <a:cxn ang="cd2">
                <a:pos x="l" y="vc"/>
              </a:cxn>
            </a:cxnLst>
            <a:rect l="f29" t="f54" r="f55" b="f56"/>
            <a:pathLst>
              <a:path>
                <a:moveTo>
                  <a:pt x="f29" y="f29"/>
                </a:moveTo>
                <a:lnTo>
                  <a:pt x="f44" y="f29"/>
                </a:lnTo>
                <a:arcTo wR="f40" hR="f41" stAng="f2" swAng="f0"/>
                <a:lnTo>
                  <a:pt x="f29" y="f33"/>
                </a:lnTo>
                <a:close/>
              </a:path>
            </a:pathLst>
          </a:cu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grpSp>
        <p:nvGrpSpPr>
          <p:cNvPr id="47" name="Grupo 9">
            <a:extLst>
              <a:ext uri="{FF2B5EF4-FFF2-40B4-BE49-F238E27FC236}">
                <a16:creationId xmlns:a16="http://schemas.microsoft.com/office/drawing/2014/main" id="{A1DA943B-1286-4460-A65C-896B1A2A306B}"/>
              </a:ext>
            </a:extLst>
          </p:cNvPr>
          <p:cNvGrpSpPr/>
          <p:nvPr/>
        </p:nvGrpSpPr>
        <p:grpSpPr>
          <a:xfrm>
            <a:off x="200025" y="3122611"/>
            <a:ext cx="950921" cy="1954210"/>
            <a:chOff x="200025" y="3122611"/>
            <a:chExt cx="950921" cy="1954210"/>
          </a:xfrm>
        </p:grpSpPr>
        <p:sp>
          <p:nvSpPr>
            <p:cNvPr id="48" name="Freeform 4">
              <a:extLst>
                <a:ext uri="{FF2B5EF4-FFF2-40B4-BE49-F238E27FC236}">
                  <a16:creationId xmlns:a16="http://schemas.microsoft.com/office/drawing/2014/main" id="{D493ED31-02E0-4326-84F3-25645B848721}"/>
                </a:ext>
              </a:extLst>
            </p:cNvPr>
            <p:cNvSpPr/>
            <p:nvPr/>
          </p:nvSpPr>
          <p:spPr>
            <a:xfrm>
              <a:off x="200025" y="3400425"/>
              <a:ext cx="820738" cy="1539877"/>
            </a:xfrm>
            <a:custGeom>
              <a:avLst/>
              <a:gdLst>
                <a:gd name="f0" fmla="val 10800000"/>
                <a:gd name="f1" fmla="val 5400000"/>
                <a:gd name="f2" fmla="val 180"/>
                <a:gd name="f3" fmla="val w"/>
                <a:gd name="f4" fmla="val h"/>
                <a:gd name="f5" fmla="val 0"/>
                <a:gd name="f6" fmla="val 306"/>
                <a:gd name="f7" fmla="val 577"/>
                <a:gd name="f8" fmla="val 178"/>
                <a:gd name="f9" fmla="val 1"/>
                <a:gd name="f10" fmla="val 209"/>
                <a:gd name="f11" fmla="val 2"/>
                <a:gd name="f12" fmla="val 242"/>
                <a:gd name="f13" fmla="val 27"/>
                <a:gd name="f14" fmla="val 252"/>
                <a:gd name="f15" fmla="val 79"/>
                <a:gd name="f16" fmla="val 259"/>
                <a:gd name="f17" fmla="val 111"/>
                <a:gd name="f18" fmla="val 277"/>
                <a:gd name="f19" fmla="val 138"/>
                <a:gd name="f20" fmla="val 287"/>
                <a:gd name="f21" fmla="val 168"/>
                <a:gd name="f22" fmla="val 298"/>
                <a:gd name="f23" fmla="val 200"/>
                <a:gd name="f24" fmla="val 231"/>
                <a:gd name="f25" fmla="val 296"/>
                <a:gd name="f26" fmla="val 265"/>
                <a:gd name="f27" fmla="val 292"/>
                <a:gd name="f28" fmla="val 274"/>
                <a:gd name="f29" fmla="val 317"/>
                <a:gd name="f30" fmla="val 248"/>
                <a:gd name="f31" fmla="val 327"/>
                <a:gd name="f32" fmla="val 224"/>
                <a:gd name="f33" fmla="val 337"/>
                <a:gd name="f34" fmla="val 218"/>
                <a:gd name="f35" fmla="val 353"/>
                <a:gd name="f36" fmla="val 214"/>
                <a:gd name="f37" fmla="val 376"/>
                <a:gd name="f38" fmla="val 205"/>
                <a:gd name="f39" fmla="val 426"/>
                <a:gd name="f40" fmla="val 194"/>
                <a:gd name="f41" fmla="val 477"/>
                <a:gd name="f42" fmla="val 183"/>
                <a:gd name="f43" fmla="val 527"/>
                <a:gd name="f44" fmla="val 176"/>
                <a:gd name="f45" fmla="val 559"/>
                <a:gd name="f46" fmla="val 152"/>
                <a:gd name="f47" fmla="val 121"/>
                <a:gd name="f48" fmla="val 575"/>
                <a:gd name="f49" fmla="val 88"/>
                <a:gd name="f50" fmla="val 574"/>
                <a:gd name="f51" fmla="val 72"/>
                <a:gd name="f52" fmla="val 66"/>
                <a:gd name="f53" fmla="val 523"/>
                <a:gd name="f54" fmla="val 56"/>
                <a:gd name="f55" fmla="val 461"/>
                <a:gd name="f56" fmla="val 46"/>
                <a:gd name="f57" fmla="val 399"/>
                <a:gd name="f58" fmla="val 36"/>
                <a:gd name="f59" fmla="val 336"/>
                <a:gd name="f60" fmla="val 34"/>
                <a:gd name="f61" fmla="val 325"/>
                <a:gd name="f62" fmla="val 33"/>
                <a:gd name="f63" fmla="val 312"/>
                <a:gd name="f64" fmla="val 25"/>
                <a:gd name="f65" fmla="val 304"/>
                <a:gd name="f66" fmla="val 247"/>
                <a:gd name="f67" fmla="val 7"/>
                <a:gd name="f68" fmla="val 18"/>
                <a:gd name="f69" fmla="val 163"/>
                <a:gd name="f70" fmla="val 29"/>
                <a:gd name="f71" fmla="val 28"/>
                <a:gd name="f72" fmla="val 108"/>
                <a:gd name="f73" fmla="+- 0 0 -90"/>
                <a:gd name="f74" fmla="*/ f3 1 306"/>
                <a:gd name="f75" fmla="*/ f4 1 577"/>
                <a:gd name="f76" fmla="val f5"/>
                <a:gd name="f77" fmla="val f6"/>
                <a:gd name="f78" fmla="val f7"/>
                <a:gd name="f79" fmla="*/ f73 f0 1"/>
                <a:gd name="f80" fmla="+- f78 0 f76"/>
                <a:gd name="f81" fmla="+- f77 0 f76"/>
                <a:gd name="f82" fmla="*/ f79 1 f2"/>
                <a:gd name="f83" fmla="*/ f81 1 306"/>
                <a:gd name="f84" fmla="*/ f80 1 577"/>
                <a:gd name="f85" fmla="*/ 178 f81 1"/>
                <a:gd name="f86" fmla="*/ 1 f80 1"/>
                <a:gd name="f87" fmla="*/ 252 f81 1"/>
                <a:gd name="f88" fmla="*/ 79 f80 1"/>
                <a:gd name="f89" fmla="*/ 287 f81 1"/>
                <a:gd name="f90" fmla="*/ 168 f80 1"/>
                <a:gd name="f91" fmla="*/ 296 f81 1"/>
                <a:gd name="f92" fmla="*/ 265 f80 1"/>
                <a:gd name="f93" fmla="*/ 248 f81 1"/>
                <a:gd name="f94" fmla="*/ 327 f80 1"/>
                <a:gd name="f95" fmla="*/ 214 f81 1"/>
                <a:gd name="f96" fmla="*/ 376 f80 1"/>
                <a:gd name="f97" fmla="*/ 183 f81 1"/>
                <a:gd name="f98" fmla="*/ 527 f80 1"/>
                <a:gd name="f99" fmla="*/ 121 f81 1"/>
                <a:gd name="f100" fmla="*/ 575 f80 1"/>
                <a:gd name="f101" fmla="*/ 66 f81 1"/>
                <a:gd name="f102" fmla="*/ 523 f80 1"/>
                <a:gd name="f103" fmla="*/ 36 f81 1"/>
                <a:gd name="f104" fmla="*/ 336 f80 1"/>
                <a:gd name="f105" fmla="*/ 25 f81 1"/>
                <a:gd name="f106" fmla="*/ 304 f80 1"/>
                <a:gd name="f107" fmla="*/ 7 f81 1"/>
                <a:gd name="f108" fmla="*/ 214 f80 1"/>
                <a:gd name="f109" fmla="*/ 56 f81 1"/>
                <a:gd name="f110" fmla="*/ 66 f80 1"/>
                <a:gd name="f111" fmla="+- f82 0 f1"/>
                <a:gd name="f112" fmla="*/ f85 1 306"/>
                <a:gd name="f113" fmla="*/ f86 1 577"/>
                <a:gd name="f114" fmla="*/ f87 1 306"/>
                <a:gd name="f115" fmla="*/ f88 1 577"/>
                <a:gd name="f116" fmla="*/ f89 1 306"/>
                <a:gd name="f117" fmla="*/ f90 1 577"/>
                <a:gd name="f118" fmla="*/ f91 1 306"/>
                <a:gd name="f119" fmla="*/ f92 1 577"/>
                <a:gd name="f120" fmla="*/ f93 1 306"/>
                <a:gd name="f121" fmla="*/ f94 1 577"/>
                <a:gd name="f122" fmla="*/ f95 1 306"/>
                <a:gd name="f123" fmla="*/ f96 1 577"/>
                <a:gd name="f124" fmla="*/ f97 1 306"/>
                <a:gd name="f125" fmla="*/ f98 1 577"/>
                <a:gd name="f126" fmla="*/ f99 1 306"/>
                <a:gd name="f127" fmla="*/ f100 1 577"/>
                <a:gd name="f128" fmla="*/ f101 1 306"/>
                <a:gd name="f129" fmla="*/ f102 1 577"/>
                <a:gd name="f130" fmla="*/ f103 1 306"/>
                <a:gd name="f131" fmla="*/ f104 1 577"/>
                <a:gd name="f132" fmla="*/ f105 1 306"/>
                <a:gd name="f133" fmla="*/ f106 1 577"/>
                <a:gd name="f134" fmla="*/ f107 1 306"/>
                <a:gd name="f135" fmla="*/ f108 1 577"/>
                <a:gd name="f136" fmla="*/ f109 1 306"/>
                <a:gd name="f137" fmla="*/ f110 1 577"/>
                <a:gd name="f138" fmla="*/ 0 1 f83"/>
                <a:gd name="f139" fmla="*/ f77 1 f83"/>
                <a:gd name="f140" fmla="*/ 0 1 f84"/>
                <a:gd name="f141" fmla="*/ f78 1 f84"/>
                <a:gd name="f142" fmla="*/ f112 1 f83"/>
                <a:gd name="f143" fmla="*/ f113 1 f84"/>
                <a:gd name="f144" fmla="*/ f114 1 f83"/>
                <a:gd name="f145" fmla="*/ f115 1 f84"/>
                <a:gd name="f146" fmla="*/ f116 1 f83"/>
                <a:gd name="f147" fmla="*/ f117 1 f84"/>
                <a:gd name="f148" fmla="*/ f118 1 f83"/>
                <a:gd name="f149" fmla="*/ f119 1 f84"/>
                <a:gd name="f150" fmla="*/ f120 1 f83"/>
                <a:gd name="f151" fmla="*/ f121 1 f84"/>
                <a:gd name="f152" fmla="*/ f122 1 f83"/>
                <a:gd name="f153" fmla="*/ f123 1 f84"/>
                <a:gd name="f154" fmla="*/ f124 1 f83"/>
                <a:gd name="f155" fmla="*/ f125 1 f84"/>
                <a:gd name="f156" fmla="*/ f126 1 f83"/>
                <a:gd name="f157" fmla="*/ f127 1 f84"/>
                <a:gd name="f158" fmla="*/ f128 1 f83"/>
                <a:gd name="f159" fmla="*/ f129 1 f84"/>
                <a:gd name="f160" fmla="*/ f130 1 f83"/>
                <a:gd name="f161" fmla="*/ f131 1 f84"/>
                <a:gd name="f162" fmla="*/ f132 1 f83"/>
                <a:gd name="f163" fmla="*/ f133 1 f84"/>
                <a:gd name="f164" fmla="*/ f134 1 f83"/>
                <a:gd name="f165" fmla="*/ f135 1 f84"/>
                <a:gd name="f166" fmla="*/ f136 1 f83"/>
                <a:gd name="f167" fmla="*/ f137 1 f84"/>
                <a:gd name="f168" fmla="*/ f138 f74 1"/>
                <a:gd name="f169" fmla="*/ f139 f74 1"/>
                <a:gd name="f170" fmla="*/ f141 f75 1"/>
                <a:gd name="f171" fmla="*/ f140 f75 1"/>
                <a:gd name="f172" fmla="*/ f142 f74 1"/>
                <a:gd name="f173" fmla="*/ f143 f75 1"/>
                <a:gd name="f174" fmla="*/ f144 f74 1"/>
                <a:gd name="f175" fmla="*/ f145 f75 1"/>
                <a:gd name="f176" fmla="*/ f146 f74 1"/>
                <a:gd name="f177" fmla="*/ f147 f75 1"/>
                <a:gd name="f178" fmla="*/ f148 f74 1"/>
                <a:gd name="f179" fmla="*/ f149 f75 1"/>
                <a:gd name="f180" fmla="*/ f150 f74 1"/>
                <a:gd name="f181" fmla="*/ f151 f75 1"/>
                <a:gd name="f182" fmla="*/ f152 f74 1"/>
                <a:gd name="f183" fmla="*/ f153 f75 1"/>
                <a:gd name="f184" fmla="*/ f154 f74 1"/>
                <a:gd name="f185" fmla="*/ f155 f75 1"/>
                <a:gd name="f186" fmla="*/ f156 f74 1"/>
                <a:gd name="f187" fmla="*/ f157 f75 1"/>
                <a:gd name="f188" fmla="*/ f158 f74 1"/>
                <a:gd name="f189" fmla="*/ f159 f75 1"/>
                <a:gd name="f190" fmla="*/ f160 f74 1"/>
                <a:gd name="f191" fmla="*/ f161 f75 1"/>
                <a:gd name="f192" fmla="*/ f162 f74 1"/>
                <a:gd name="f193" fmla="*/ f163 f75 1"/>
                <a:gd name="f194" fmla="*/ f164 f74 1"/>
                <a:gd name="f195" fmla="*/ f165 f75 1"/>
                <a:gd name="f196" fmla="*/ f166 f74 1"/>
                <a:gd name="f197" fmla="*/ f167 f75 1"/>
              </a:gdLst>
              <a:ahLst/>
              <a:cxnLst>
                <a:cxn ang="3cd4">
                  <a:pos x="hc" y="t"/>
                </a:cxn>
                <a:cxn ang="0">
                  <a:pos x="r" y="vc"/>
                </a:cxn>
                <a:cxn ang="cd4">
                  <a:pos x="hc" y="b"/>
                </a:cxn>
                <a:cxn ang="cd2">
                  <a:pos x="l" y="vc"/>
                </a:cxn>
                <a:cxn ang="f111">
                  <a:pos x="f172" y="f173"/>
                </a:cxn>
                <a:cxn ang="f111">
                  <a:pos x="f174" y="f175"/>
                </a:cxn>
                <a:cxn ang="f111">
                  <a:pos x="f176" y="f177"/>
                </a:cxn>
                <a:cxn ang="f111">
                  <a:pos x="f178" y="f179"/>
                </a:cxn>
                <a:cxn ang="f111">
                  <a:pos x="f180" y="f181"/>
                </a:cxn>
                <a:cxn ang="f111">
                  <a:pos x="f182" y="f183"/>
                </a:cxn>
                <a:cxn ang="f111">
                  <a:pos x="f184" y="f185"/>
                </a:cxn>
                <a:cxn ang="f111">
                  <a:pos x="f186" y="f187"/>
                </a:cxn>
                <a:cxn ang="f111">
                  <a:pos x="f188" y="f189"/>
                </a:cxn>
                <a:cxn ang="f111">
                  <a:pos x="f190" y="f191"/>
                </a:cxn>
                <a:cxn ang="f111">
                  <a:pos x="f192" y="f193"/>
                </a:cxn>
                <a:cxn ang="f111">
                  <a:pos x="f194" y="f195"/>
                </a:cxn>
                <a:cxn ang="f111">
                  <a:pos x="f196" y="f197"/>
                </a:cxn>
                <a:cxn ang="f111">
                  <a:pos x="f172" y="f173"/>
                </a:cxn>
              </a:cxnLst>
              <a:rect l="f168" t="f171" r="f169" b="f170"/>
              <a:pathLst>
                <a:path w="306" h="577">
                  <a:moveTo>
                    <a:pt x="f8" y="f9"/>
                  </a:moveTo>
                  <a:cubicBezTo>
                    <a:pt x="f10" y="f11"/>
                    <a:pt x="f12" y="f13"/>
                    <a:pt x="f14" y="f15"/>
                  </a:cubicBezTo>
                  <a:cubicBezTo>
                    <a:pt x="f16" y="f17"/>
                    <a:pt x="f18" y="f19"/>
                    <a:pt x="f20" y="f21"/>
                  </a:cubicBezTo>
                  <a:cubicBezTo>
                    <a:pt x="f22" y="f23"/>
                    <a:pt x="f6" y="f24"/>
                    <a:pt x="f25" y="f26"/>
                  </a:cubicBezTo>
                  <a:cubicBezTo>
                    <a:pt x="f20" y="f27"/>
                    <a:pt x="f28" y="f29"/>
                    <a:pt x="f30" y="f31"/>
                  </a:cubicBezTo>
                  <a:cubicBezTo>
                    <a:pt x="f32" y="f33"/>
                    <a:pt x="f34" y="f35"/>
                    <a:pt x="f36" y="f37"/>
                  </a:cubicBezTo>
                  <a:cubicBezTo>
                    <a:pt x="f38" y="f39"/>
                    <a:pt x="f40" y="f41"/>
                    <a:pt x="f42" y="f43"/>
                  </a:cubicBezTo>
                  <a:cubicBezTo>
                    <a:pt x="f44" y="f45"/>
                    <a:pt x="f46" y="f7"/>
                    <a:pt x="f47" y="f48"/>
                  </a:cubicBezTo>
                  <a:cubicBezTo>
                    <a:pt x="f49" y="f50"/>
                    <a:pt x="f51" y="f45"/>
                    <a:pt x="f52" y="f53"/>
                  </a:cubicBezTo>
                  <a:cubicBezTo>
                    <a:pt x="f54" y="f55"/>
                    <a:pt x="f56" y="f57"/>
                    <a:pt x="f58" y="f59"/>
                  </a:cubicBezTo>
                  <a:cubicBezTo>
                    <a:pt x="f60" y="f61"/>
                    <a:pt x="f62" y="f63"/>
                    <a:pt x="f64" y="f65"/>
                  </a:cubicBezTo>
                  <a:cubicBezTo>
                    <a:pt x="f5" y="f18"/>
                    <a:pt x="f5" y="f66"/>
                    <a:pt x="f67" y="f36"/>
                  </a:cubicBezTo>
                  <a:cubicBezTo>
                    <a:pt x="f68" y="f69"/>
                    <a:pt x="f70" y="f17"/>
                    <a:pt x="f54" y="f52"/>
                  </a:cubicBezTo>
                  <a:cubicBezTo>
                    <a:pt x="f15" y="f71"/>
                    <a:pt x="f72" y="f5"/>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49" name="Freeform 5">
              <a:extLst>
                <a:ext uri="{FF2B5EF4-FFF2-40B4-BE49-F238E27FC236}">
                  <a16:creationId xmlns:a16="http://schemas.microsoft.com/office/drawing/2014/main" id="{B654A304-ECBE-4EC6-A6B2-5691E8289DF5}"/>
                </a:ext>
              </a:extLst>
            </p:cNvPr>
            <p:cNvSpPr/>
            <p:nvPr/>
          </p:nvSpPr>
          <p:spPr>
            <a:xfrm>
              <a:off x="765179" y="3122611"/>
              <a:ext cx="385767" cy="384176"/>
            </a:xfrm>
            <a:custGeom>
              <a:avLst/>
              <a:gdLst>
                <a:gd name="f0" fmla="val 10800000"/>
                <a:gd name="f1" fmla="val 5400000"/>
                <a:gd name="f2" fmla="val 180"/>
                <a:gd name="f3" fmla="val w"/>
                <a:gd name="f4" fmla="val h"/>
                <a:gd name="f5" fmla="val 0"/>
                <a:gd name="f6" fmla="val 144"/>
                <a:gd name="f7" fmla="val 72"/>
                <a:gd name="f8" fmla="val 113"/>
                <a:gd name="f9" fmla="val 114"/>
                <a:gd name="f10" fmla="val 73"/>
                <a:gd name="f11" fmla="val 33"/>
                <a:gd name="f12" fmla="val 1"/>
                <a:gd name="f13" fmla="val 31"/>
                <a:gd name="f14" fmla="val 112"/>
                <a:gd name="f15" fmla="val 143"/>
                <a:gd name="f16" fmla="+- 0 0 -90"/>
                <a:gd name="f17" fmla="*/ f3 1 144"/>
                <a:gd name="f18" fmla="*/ f4 1 144"/>
                <a:gd name="f19" fmla="val f5"/>
                <a:gd name="f20" fmla="val f6"/>
                <a:gd name="f21" fmla="*/ f16 f0 1"/>
                <a:gd name="f22" fmla="+- f20 0 f19"/>
                <a:gd name="f23" fmla="*/ f21 1 f2"/>
                <a:gd name="f24" fmla="*/ f22 1 144"/>
                <a:gd name="f25" fmla="*/ 144 f22 1"/>
                <a:gd name="f26" fmla="*/ 72 f22 1"/>
                <a:gd name="f27" fmla="*/ 73 f22 1"/>
                <a:gd name="f28" fmla="*/ 0 f22 1"/>
                <a:gd name="f29" fmla="*/ 1 f22 1"/>
                <a:gd name="f30" fmla="+- f23 0 f1"/>
                <a:gd name="f31" fmla="*/ f25 1 144"/>
                <a:gd name="f32" fmla="*/ f26 1 144"/>
                <a:gd name="f33" fmla="*/ f27 1 144"/>
                <a:gd name="f34" fmla="*/ f28 1 144"/>
                <a:gd name="f35" fmla="*/ f29 1 144"/>
                <a:gd name="f36" fmla="*/ 0 1 f24"/>
                <a:gd name="f37" fmla="*/ f20 1 f24"/>
                <a:gd name="f38" fmla="*/ f31 1 f24"/>
                <a:gd name="f39" fmla="*/ f32 1 f24"/>
                <a:gd name="f40" fmla="*/ f33 1 f24"/>
                <a:gd name="f41" fmla="*/ f34 1 f24"/>
                <a:gd name="f42" fmla="*/ f35 1 f24"/>
                <a:gd name="f43" fmla="*/ f36 f17 1"/>
                <a:gd name="f44" fmla="*/ f37 f17 1"/>
                <a:gd name="f45" fmla="*/ f37 f18 1"/>
                <a:gd name="f46" fmla="*/ f36 f18 1"/>
                <a:gd name="f47" fmla="*/ f38 f17 1"/>
                <a:gd name="f48" fmla="*/ f39 f18 1"/>
                <a:gd name="f49" fmla="*/ f40 f17 1"/>
                <a:gd name="f50" fmla="*/ f38 f18 1"/>
                <a:gd name="f51" fmla="*/ f41 f17 1"/>
                <a:gd name="f52" fmla="*/ f40 f18 1"/>
                <a:gd name="f53" fmla="*/ f39 f17 1"/>
                <a:gd name="f54" fmla="*/ f42 f18 1"/>
              </a:gdLst>
              <a:ahLst/>
              <a:cxnLst>
                <a:cxn ang="3cd4">
                  <a:pos x="hc" y="t"/>
                </a:cxn>
                <a:cxn ang="0">
                  <a:pos x="r" y="vc"/>
                </a:cxn>
                <a:cxn ang="cd4">
                  <a:pos x="hc" y="b"/>
                </a:cxn>
                <a:cxn ang="cd2">
                  <a:pos x="l" y="vc"/>
                </a:cxn>
                <a:cxn ang="f30">
                  <a:pos x="f47" y="f48"/>
                </a:cxn>
                <a:cxn ang="f30">
                  <a:pos x="f49" y="f50"/>
                </a:cxn>
                <a:cxn ang="f30">
                  <a:pos x="f51" y="f52"/>
                </a:cxn>
                <a:cxn ang="f30">
                  <a:pos x="f53" y="f54"/>
                </a:cxn>
                <a:cxn ang="f30">
                  <a:pos x="f47" y="f48"/>
                </a:cxn>
              </a:cxnLst>
              <a:rect l="f43" t="f46" r="f44" b="f45"/>
              <a:pathLst>
                <a:path w="144" h="144">
                  <a:moveTo>
                    <a:pt x="f6" y="f7"/>
                  </a:moveTo>
                  <a:cubicBezTo>
                    <a:pt x="f6" y="f8"/>
                    <a:pt x="f9" y="f6"/>
                    <a:pt x="f10" y="f6"/>
                  </a:cubicBezTo>
                  <a:cubicBezTo>
                    <a:pt x="f11" y="f6"/>
                    <a:pt x="f12" y="f8"/>
                    <a:pt x="f5" y="f10"/>
                  </a:cubicBezTo>
                  <a:cubicBezTo>
                    <a:pt x="f5" y="f11"/>
                    <a:pt x="f13" y="f12"/>
                    <a:pt x="f7" y="f12"/>
                  </a:cubicBezTo>
                  <a:cubicBezTo>
                    <a:pt x="f14" y="f5"/>
                    <a:pt x="f15" y="f13"/>
                    <a:pt x="f6"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50" name="Freeform 6">
              <a:extLst>
                <a:ext uri="{FF2B5EF4-FFF2-40B4-BE49-F238E27FC236}">
                  <a16:creationId xmlns:a16="http://schemas.microsoft.com/office/drawing/2014/main" id="{12DDDA99-2A78-4F72-9AEA-FF41FFC5CBE4}"/>
                </a:ext>
              </a:extLst>
            </p:cNvPr>
            <p:cNvSpPr/>
            <p:nvPr/>
          </p:nvSpPr>
          <p:spPr>
            <a:xfrm>
              <a:off x="282577" y="4921245"/>
              <a:ext cx="866778" cy="155576"/>
            </a:xfrm>
            <a:custGeom>
              <a:avLst/>
              <a:gdLst>
                <a:gd name="f0" fmla="val 10800000"/>
                <a:gd name="f1" fmla="val 5400000"/>
                <a:gd name="f2" fmla="val 180"/>
                <a:gd name="f3" fmla="val w"/>
                <a:gd name="f4" fmla="val h"/>
                <a:gd name="f5" fmla="val 0"/>
                <a:gd name="f6" fmla="val 323"/>
                <a:gd name="f7" fmla="val 58"/>
                <a:gd name="f8" fmla="val 160"/>
                <a:gd name="f9" fmla="val 57"/>
                <a:gd name="f10" fmla="val 116"/>
                <a:gd name="f11" fmla="val 73"/>
                <a:gd name="f12" fmla="val 29"/>
                <a:gd name="f13" fmla="val 15"/>
                <a:gd name="f14" fmla="val 1"/>
                <a:gd name="f15" fmla="val 37"/>
                <a:gd name="f16" fmla="val 17"/>
                <a:gd name="f17" fmla="val 60"/>
                <a:gd name="f18" fmla="val 16"/>
                <a:gd name="f19" fmla="val 91"/>
                <a:gd name="f20" fmla="val 13"/>
                <a:gd name="f21" fmla="val 122"/>
                <a:gd name="f22" fmla="val 175"/>
                <a:gd name="f23" fmla="val 25"/>
                <a:gd name="f24" fmla="val 225"/>
                <a:gd name="f25" fmla="val 277"/>
                <a:gd name="f26" fmla="val 2"/>
                <a:gd name="f27" fmla="val 290"/>
                <a:gd name="f28" fmla="val 3"/>
                <a:gd name="f29" fmla="val 301"/>
                <a:gd name="f30" fmla="val 4"/>
                <a:gd name="f31" fmla="val 310"/>
                <a:gd name="f32" fmla="val 317"/>
                <a:gd name="f33" fmla="val 32"/>
                <a:gd name="f34" fmla="val 320"/>
                <a:gd name="f35" fmla="val 44"/>
                <a:gd name="f36" fmla="val 316"/>
                <a:gd name="f37" fmla="val 304"/>
                <a:gd name="f38" fmla="val 294"/>
                <a:gd name="f39" fmla="val 249"/>
                <a:gd name="f40" fmla="val 205"/>
                <a:gd name="f41" fmla="+- 0 0 -90"/>
                <a:gd name="f42" fmla="*/ f3 1 323"/>
                <a:gd name="f43" fmla="*/ f4 1 58"/>
                <a:gd name="f44" fmla="val f5"/>
                <a:gd name="f45" fmla="val f6"/>
                <a:gd name="f46" fmla="val f7"/>
                <a:gd name="f47" fmla="*/ f41 f0 1"/>
                <a:gd name="f48" fmla="+- f46 0 f44"/>
                <a:gd name="f49" fmla="+- f45 0 f44"/>
                <a:gd name="f50" fmla="*/ f47 1 f2"/>
                <a:gd name="f51" fmla="*/ f49 1 323"/>
                <a:gd name="f52" fmla="*/ f48 1 58"/>
                <a:gd name="f53" fmla="*/ 160 f49 1"/>
                <a:gd name="f54" fmla="*/ 57 f48 1"/>
                <a:gd name="f55" fmla="*/ 29 f49 1"/>
                <a:gd name="f56" fmla="*/ 0 f49 1"/>
                <a:gd name="f57" fmla="*/ 37 f48 1"/>
                <a:gd name="f58" fmla="*/ 17 f48 1"/>
                <a:gd name="f59" fmla="*/ 122 f49 1"/>
                <a:gd name="f60" fmla="*/ 277 f49 1"/>
                <a:gd name="f61" fmla="*/ 2 f48 1"/>
                <a:gd name="f62" fmla="*/ 310 f49 1"/>
                <a:gd name="f63" fmla="*/ 16 f48 1"/>
                <a:gd name="f64" fmla="*/ 320 f49 1"/>
                <a:gd name="f65" fmla="*/ 44 f48 1"/>
                <a:gd name="f66" fmla="*/ 294 f49 1"/>
                <a:gd name="f67" fmla="+- f50 0 f1"/>
                <a:gd name="f68" fmla="*/ f53 1 323"/>
                <a:gd name="f69" fmla="*/ f54 1 58"/>
                <a:gd name="f70" fmla="*/ f55 1 323"/>
                <a:gd name="f71" fmla="*/ f56 1 323"/>
                <a:gd name="f72" fmla="*/ f57 1 58"/>
                <a:gd name="f73" fmla="*/ f58 1 58"/>
                <a:gd name="f74" fmla="*/ f59 1 323"/>
                <a:gd name="f75" fmla="*/ f60 1 323"/>
                <a:gd name="f76" fmla="*/ f61 1 58"/>
                <a:gd name="f77" fmla="*/ f62 1 323"/>
                <a:gd name="f78" fmla="*/ f63 1 58"/>
                <a:gd name="f79" fmla="*/ f64 1 323"/>
                <a:gd name="f80" fmla="*/ f65 1 58"/>
                <a:gd name="f81" fmla="*/ f66 1 323"/>
                <a:gd name="f82" fmla="*/ 0 1 f51"/>
                <a:gd name="f83" fmla="*/ f45 1 f51"/>
                <a:gd name="f84" fmla="*/ 0 1 f52"/>
                <a:gd name="f85" fmla="*/ f46 1 f52"/>
                <a:gd name="f86" fmla="*/ f68 1 f51"/>
                <a:gd name="f87" fmla="*/ f69 1 f52"/>
                <a:gd name="f88" fmla="*/ f70 1 f51"/>
                <a:gd name="f89" fmla="*/ f71 1 f51"/>
                <a:gd name="f90" fmla="*/ f72 1 f52"/>
                <a:gd name="f91" fmla="*/ f73 1 f52"/>
                <a:gd name="f92" fmla="*/ f74 1 f51"/>
                <a:gd name="f93" fmla="*/ f75 1 f51"/>
                <a:gd name="f94" fmla="*/ f76 1 f52"/>
                <a:gd name="f95" fmla="*/ f77 1 f51"/>
                <a:gd name="f96" fmla="*/ f78 1 f52"/>
                <a:gd name="f97" fmla="*/ f79 1 f51"/>
                <a:gd name="f98" fmla="*/ f80 1 f52"/>
                <a:gd name="f99" fmla="*/ f81 1 f51"/>
                <a:gd name="f100" fmla="*/ f82 f42 1"/>
                <a:gd name="f101" fmla="*/ f83 f42 1"/>
                <a:gd name="f102" fmla="*/ f85 f43 1"/>
                <a:gd name="f103" fmla="*/ f84 f43 1"/>
                <a:gd name="f104" fmla="*/ f86 f42 1"/>
                <a:gd name="f105" fmla="*/ f87 f43 1"/>
                <a:gd name="f106" fmla="*/ f88 f42 1"/>
                <a:gd name="f107" fmla="*/ f89 f42 1"/>
                <a:gd name="f108" fmla="*/ f90 f43 1"/>
                <a:gd name="f109" fmla="*/ f91 f43 1"/>
                <a:gd name="f110" fmla="*/ f92 f42 1"/>
                <a:gd name="f111" fmla="*/ f93 f42 1"/>
                <a:gd name="f112" fmla="*/ f94 f43 1"/>
                <a:gd name="f113" fmla="*/ f95 f42 1"/>
                <a:gd name="f114" fmla="*/ f96 f43 1"/>
                <a:gd name="f115" fmla="*/ f97 f42 1"/>
                <a:gd name="f116" fmla="*/ f98 f43 1"/>
                <a:gd name="f117" fmla="*/ f99 f42 1"/>
              </a:gdLst>
              <a:ahLst/>
              <a:cxnLst>
                <a:cxn ang="3cd4">
                  <a:pos x="hc" y="t"/>
                </a:cxn>
                <a:cxn ang="0">
                  <a:pos x="r" y="vc"/>
                </a:cxn>
                <a:cxn ang="cd4">
                  <a:pos x="hc" y="b"/>
                </a:cxn>
                <a:cxn ang="cd2">
                  <a:pos x="l" y="vc"/>
                </a:cxn>
                <a:cxn ang="f67">
                  <a:pos x="f104" y="f105"/>
                </a:cxn>
                <a:cxn ang="f67">
                  <a:pos x="f106" y="f105"/>
                </a:cxn>
                <a:cxn ang="f67">
                  <a:pos x="f107" y="f108"/>
                </a:cxn>
                <a:cxn ang="f67">
                  <a:pos x="f106" y="f109"/>
                </a:cxn>
                <a:cxn ang="f67">
                  <a:pos x="f110" y="f109"/>
                </a:cxn>
                <a:cxn ang="f67">
                  <a:pos x="f111" y="f112"/>
                </a:cxn>
                <a:cxn ang="f67">
                  <a:pos x="f113" y="f114"/>
                </a:cxn>
                <a:cxn ang="f67">
                  <a:pos x="f115" y="f116"/>
                </a:cxn>
                <a:cxn ang="f67">
                  <a:pos x="f117" y="f105"/>
                </a:cxn>
                <a:cxn ang="f67">
                  <a:pos x="f104" y="f105"/>
                </a:cxn>
              </a:cxnLst>
              <a:rect l="f100" t="f103" r="f101" b="f102"/>
              <a:pathLst>
                <a:path w="323" h="58">
                  <a:moveTo>
                    <a:pt x="f8" y="f9"/>
                  </a:moveTo>
                  <a:cubicBezTo>
                    <a:pt x="f10" y="f9"/>
                    <a:pt x="f11" y="f9"/>
                    <a:pt x="f12" y="f9"/>
                  </a:cubicBezTo>
                  <a:cubicBezTo>
                    <a:pt x="f13" y="f9"/>
                    <a:pt x="f14" y="f9"/>
                    <a:pt x="f5" y="f15"/>
                  </a:cubicBezTo>
                  <a:cubicBezTo>
                    <a:pt x="f5" y="f16"/>
                    <a:pt x="f13" y="f16"/>
                    <a:pt x="f12" y="f16"/>
                  </a:cubicBezTo>
                  <a:cubicBezTo>
                    <a:pt x="f17" y="f18"/>
                    <a:pt x="f19" y="f20"/>
                    <a:pt x="f21" y="f16"/>
                  </a:cubicBezTo>
                  <a:cubicBezTo>
                    <a:pt x="f22" y="f23"/>
                    <a:pt x="f24" y="f5"/>
                    <a:pt x="f25" y="f26"/>
                  </a:cubicBezTo>
                  <a:cubicBezTo>
                    <a:pt x="f27" y="f28"/>
                    <a:pt x="f29" y="f30"/>
                    <a:pt x="f31" y="f18"/>
                  </a:cubicBezTo>
                  <a:cubicBezTo>
                    <a:pt x="f32" y="f23"/>
                    <a:pt x="f6" y="f33"/>
                    <a:pt x="f34" y="f35"/>
                  </a:cubicBezTo>
                  <a:cubicBezTo>
                    <a:pt x="f36" y="f7"/>
                    <a:pt x="f37" y="f9"/>
                    <a:pt x="f38" y="f9"/>
                  </a:cubicBezTo>
                  <a:cubicBezTo>
                    <a:pt x="f39" y="f9"/>
                    <a:pt x="f40" y="f9"/>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51" name="Grupo 67">
            <a:extLst>
              <a:ext uri="{FF2B5EF4-FFF2-40B4-BE49-F238E27FC236}">
                <a16:creationId xmlns:a16="http://schemas.microsoft.com/office/drawing/2014/main" id="{1D00561C-62CA-430A-A76D-9A3FDE55FD2C}"/>
              </a:ext>
            </a:extLst>
          </p:cNvPr>
          <p:cNvGrpSpPr/>
          <p:nvPr/>
        </p:nvGrpSpPr>
        <p:grpSpPr>
          <a:xfrm>
            <a:off x="8098273" y="3150711"/>
            <a:ext cx="921038" cy="1892807"/>
            <a:chOff x="8098273" y="3150711"/>
            <a:chExt cx="921038" cy="1892807"/>
          </a:xfrm>
        </p:grpSpPr>
        <p:sp>
          <p:nvSpPr>
            <p:cNvPr id="52" name="Freeform 4">
              <a:extLst>
                <a:ext uri="{FF2B5EF4-FFF2-40B4-BE49-F238E27FC236}">
                  <a16:creationId xmlns:a16="http://schemas.microsoft.com/office/drawing/2014/main" id="{81268D59-8DEE-4A95-A434-E68B20CFA098}"/>
                </a:ext>
              </a:extLst>
            </p:cNvPr>
            <p:cNvSpPr/>
            <p:nvPr/>
          </p:nvSpPr>
          <p:spPr>
            <a:xfrm flipH="1">
              <a:off x="8224360" y="3419791"/>
              <a:ext cx="794951" cy="1491496"/>
            </a:xfrm>
            <a:custGeom>
              <a:avLst/>
              <a:gdLst>
                <a:gd name="f0" fmla="val 10800000"/>
                <a:gd name="f1" fmla="val 5400000"/>
                <a:gd name="f2" fmla="val 180"/>
                <a:gd name="f3" fmla="val w"/>
                <a:gd name="f4" fmla="val h"/>
                <a:gd name="f5" fmla="val 0"/>
                <a:gd name="f6" fmla="val 306"/>
                <a:gd name="f7" fmla="val 577"/>
                <a:gd name="f8" fmla="val 178"/>
                <a:gd name="f9" fmla="val 1"/>
                <a:gd name="f10" fmla="val 209"/>
                <a:gd name="f11" fmla="val 2"/>
                <a:gd name="f12" fmla="val 242"/>
                <a:gd name="f13" fmla="val 27"/>
                <a:gd name="f14" fmla="val 252"/>
                <a:gd name="f15" fmla="val 79"/>
                <a:gd name="f16" fmla="val 259"/>
                <a:gd name="f17" fmla="val 111"/>
                <a:gd name="f18" fmla="val 277"/>
                <a:gd name="f19" fmla="val 138"/>
                <a:gd name="f20" fmla="val 287"/>
                <a:gd name="f21" fmla="val 168"/>
                <a:gd name="f22" fmla="val 298"/>
                <a:gd name="f23" fmla="val 200"/>
                <a:gd name="f24" fmla="val 231"/>
                <a:gd name="f25" fmla="val 296"/>
                <a:gd name="f26" fmla="val 265"/>
                <a:gd name="f27" fmla="val 292"/>
                <a:gd name="f28" fmla="val 274"/>
                <a:gd name="f29" fmla="val 317"/>
                <a:gd name="f30" fmla="val 248"/>
                <a:gd name="f31" fmla="val 327"/>
                <a:gd name="f32" fmla="val 224"/>
                <a:gd name="f33" fmla="val 337"/>
                <a:gd name="f34" fmla="val 218"/>
                <a:gd name="f35" fmla="val 353"/>
                <a:gd name="f36" fmla="val 214"/>
                <a:gd name="f37" fmla="val 376"/>
                <a:gd name="f38" fmla="val 205"/>
                <a:gd name="f39" fmla="val 426"/>
                <a:gd name="f40" fmla="val 194"/>
                <a:gd name="f41" fmla="val 477"/>
                <a:gd name="f42" fmla="val 183"/>
                <a:gd name="f43" fmla="val 527"/>
                <a:gd name="f44" fmla="val 176"/>
                <a:gd name="f45" fmla="val 559"/>
                <a:gd name="f46" fmla="val 152"/>
                <a:gd name="f47" fmla="val 121"/>
                <a:gd name="f48" fmla="val 575"/>
                <a:gd name="f49" fmla="val 88"/>
                <a:gd name="f50" fmla="val 574"/>
                <a:gd name="f51" fmla="val 72"/>
                <a:gd name="f52" fmla="val 66"/>
                <a:gd name="f53" fmla="val 523"/>
                <a:gd name="f54" fmla="val 56"/>
                <a:gd name="f55" fmla="val 461"/>
                <a:gd name="f56" fmla="val 46"/>
                <a:gd name="f57" fmla="val 399"/>
                <a:gd name="f58" fmla="val 36"/>
                <a:gd name="f59" fmla="val 336"/>
                <a:gd name="f60" fmla="val 34"/>
                <a:gd name="f61" fmla="val 325"/>
                <a:gd name="f62" fmla="val 33"/>
                <a:gd name="f63" fmla="val 312"/>
                <a:gd name="f64" fmla="val 25"/>
                <a:gd name="f65" fmla="val 304"/>
                <a:gd name="f66" fmla="val 247"/>
                <a:gd name="f67" fmla="val 7"/>
                <a:gd name="f68" fmla="val 18"/>
                <a:gd name="f69" fmla="val 163"/>
                <a:gd name="f70" fmla="val 29"/>
                <a:gd name="f71" fmla="val 28"/>
                <a:gd name="f72" fmla="val 108"/>
                <a:gd name="f73" fmla="+- 0 0 -90"/>
                <a:gd name="f74" fmla="*/ f3 1 306"/>
                <a:gd name="f75" fmla="*/ f4 1 577"/>
                <a:gd name="f76" fmla="val f5"/>
                <a:gd name="f77" fmla="val f6"/>
                <a:gd name="f78" fmla="val f7"/>
                <a:gd name="f79" fmla="*/ f73 f0 1"/>
                <a:gd name="f80" fmla="+- f78 0 f76"/>
                <a:gd name="f81" fmla="+- f77 0 f76"/>
                <a:gd name="f82" fmla="*/ f79 1 f2"/>
                <a:gd name="f83" fmla="*/ f81 1 306"/>
                <a:gd name="f84" fmla="*/ f80 1 577"/>
                <a:gd name="f85" fmla="*/ 178 f81 1"/>
                <a:gd name="f86" fmla="*/ 1 f80 1"/>
                <a:gd name="f87" fmla="*/ 252 f81 1"/>
                <a:gd name="f88" fmla="*/ 79 f80 1"/>
                <a:gd name="f89" fmla="*/ 287 f81 1"/>
                <a:gd name="f90" fmla="*/ 168 f80 1"/>
                <a:gd name="f91" fmla="*/ 296 f81 1"/>
                <a:gd name="f92" fmla="*/ 265 f80 1"/>
                <a:gd name="f93" fmla="*/ 248 f81 1"/>
                <a:gd name="f94" fmla="*/ 327 f80 1"/>
                <a:gd name="f95" fmla="*/ 214 f81 1"/>
                <a:gd name="f96" fmla="*/ 376 f80 1"/>
                <a:gd name="f97" fmla="*/ 183 f81 1"/>
                <a:gd name="f98" fmla="*/ 527 f80 1"/>
                <a:gd name="f99" fmla="*/ 121 f81 1"/>
                <a:gd name="f100" fmla="*/ 575 f80 1"/>
                <a:gd name="f101" fmla="*/ 66 f81 1"/>
                <a:gd name="f102" fmla="*/ 523 f80 1"/>
                <a:gd name="f103" fmla="*/ 36 f81 1"/>
                <a:gd name="f104" fmla="*/ 336 f80 1"/>
                <a:gd name="f105" fmla="*/ 25 f81 1"/>
                <a:gd name="f106" fmla="*/ 304 f80 1"/>
                <a:gd name="f107" fmla="*/ 7 f81 1"/>
                <a:gd name="f108" fmla="*/ 214 f80 1"/>
                <a:gd name="f109" fmla="*/ 56 f81 1"/>
                <a:gd name="f110" fmla="*/ 66 f80 1"/>
                <a:gd name="f111" fmla="+- f82 0 f1"/>
                <a:gd name="f112" fmla="*/ f85 1 306"/>
                <a:gd name="f113" fmla="*/ f86 1 577"/>
                <a:gd name="f114" fmla="*/ f87 1 306"/>
                <a:gd name="f115" fmla="*/ f88 1 577"/>
                <a:gd name="f116" fmla="*/ f89 1 306"/>
                <a:gd name="f117" fmla="*/ f90 1 577"/>
                <a:gd name="f118" fmla="*/ f91 1 306"/>
                <a:gd name="f119" fmla="*/ f92 1 577"/>
                <a:gd name="f120" fmla="*/ f93 1 306"/>
                <a:gd name="f121" fmla="*/ f94 1 577"/>
                <a:gd name="f122" fmla="*/ f95 1 306"/>
                <a:gd name="f123" fmla="*/ f96 1 577"/>
                <a:gd name="f124" fmla="*/ f97 1 306"/>
                <a:gd name="f125" fmla="*/ f98 1 577"/>
                <a:gd name="f126" fmla="*/ f99 1 306"/>
                <a:gd name="f127" fmla="*/ f100 1 577"/>
                <a:gd name="f128" fmla="*/ f101 1 306"/>
                <a:gd name="f129" fmla="*/ f102 1 577"/>
                <a:gd name="f130" fmla="*/ f103 1 306"/>
                <a:gd name="f131" fmla="*/ f104 1 577"/>
                <a:gd name="f132" fmla="*/ f105 1 306"/>
                <a:gd name="f133" fmla="*/ f106 1 577"/>
                <a:gd name="f134" fmla="*/ f107 1 306"/>
                <a:gd name="f135" fmla="*/ f108 1 577"/>
                <a:gd name="f136" fmla="*/ f109 1 306"/>
                <a:gd name="f137" fmla="*/ f110 1 577"/>
                <a:gd name="f138" fmla="*/ 0 1 f83"/>
                <a:gd name="f139" fmla="*/ f77 1 f83"/>
                <a:gd name="f140" fmla="*/ 0 1 f84"/>
                <a:gd name="f141" fmla="*/ f78 1 f84"/>
                <a:gd name="f142" fmla="*/ f112 1 f83"/>
                <a:gd name="f143" fmla="*/ f113 1 f84"/>
                <a:gd name="f144" fmla="*/ f114 1 f83"/>
                <a:gd name="f145" fmla="*/ f115 1 f84"/>
                <a:gd name="f146" fmla="*/ f116 1 f83"/>
                <a:gd name="f147" fmla="*/ f117 1 f84"/>
                <a:gd name="f148" fmla="*/ f118 1 f83"/>
                <a:gd name="f149" fmla="*/ f119 1 f84"/>
                <a:gd name="f150" fmla="*/ f120 1 f83"/>
                <a:gd name="f151" fmla="*/ f121 1 f84"/>
                <a:gd name="f152" fmla="*/ f122 1 f83"/>
                <a:gd name="f153" fmla="*/ f123 1 f84"/>
                <a:gd name="f154" fmla="*/ f124 1 f83"/>
                <a:gd name="f155" fmla="*/ f125 1 f84"/>
                <a:gd name="f156" fmla="*/ f126 1 f83"/>
                <a:gd name="f157" fmla="*/ f127 1 f84"/>
                <a:gd name="f158" fmla="*/ f128 1 f83"/>
                <a:gd name="f159" fmla="*/ f129 1 f84"/>
                <a:gd name="f160" fmla="*/ f130 1 f83"/>
                <a:gd name="f161" fmla="*/ f131 1 f84"/>
                <a:gd name="f162" fmla="*/ f132 1 f83"/>
                <a:gd name="f163" fmla="*/ f133 1 f84"/>
                <a:gd name="f164" fmla="*/ f134 1 f83"/>
                <a:gd name="f165" fmla="*/ f135 1 f84"/>
                <a:gd name="f166" fmla="*/ f136 1 f83"/>
                <a:gd name="f167" fmla="*/ f137 1 f84"/>
                <a:gd name="f168" fmla="*/ f138 f74 1"/>
                <a:gd name="f169" fmla="*/ f139 f74 1"/>
                <a:gd name="f170" fmla="*/ f141 f75 1"/>
                <a:gd name="f171" fmla="*/ f140 f75 1"/>
                <a:gd name="f172" fmla="*/ f142 f74 1"/>
                <a:gd name="f173" fmla="*/ f143 f75 1"/>
                <a:gd name="f174" fmla="*/ f144 f74 1"/>
                <a:gd name="f175" fmla="*/ f145 f75 1"/>
                <a:gd name="f176" fmla="*/ f146 f74 1"/>
                <a:gd name="f177" fmla="*/ f147 f75 1"/>
                <a:gd name="f178" fmla="*/ f148 f74 1"/>
                <a:gd name="f179" fmla="*/ f149 f75 1"/>
                <a:gd name="f180" fmla="*/ f150 f74 1"/>
                <a:gd name="f181" fmla="*/ f151 f75 1"/>
                <a:gd name="f182" fmla="*/ f152 f74 1"/>
                <a:gd name="f183" fmla="*/ f153 f75 1"/>
                <a:gd name="f184" fmla="*/ f154 f74 1"/>
                <a:gd name="f185" fmla="*/ f155 f75 1"/>
                <a:gd name="f186" fmla="*/ f156 f74 1"/>
                <a:gd name="f187" fmla="*/ f157 f75 1"/>
                <a:gd name="f188" fmla="*/ f158 f74 1"/>
                <a:gd name="f189" fmla="*/ f159 f75 1"/>
                <a:gd name="f190" fmla="*/ f160 f74 1"/>
                <a:gd name="f191" fmla="*/ f161 f75 1"/>
                <a:gd name="f192" fmla="*/ f162 f74 1"/>
                <a:gd name="f193" fmla="*/ f163 f75 1"/>
                <a:gd name="f194" fmla="*/ f164 f74 1"/>
                <a:gd name="f195" fmla="*/ f165 f75 1"/>
                <a:gd name="f196" fmla="*/ f166 f74 1"/>
                <a:gd name="f197" fmla="*/ f167 f75 1"/>
              </a:gdLst>
              <a:ahLst/>
              <a:cxnLst>
                <a:cxn ang="3cd4">
                  <a:pos x="hc" y="t"/>
                </a:cxn>
                <a:cxn ang="0">
                  <a:pos x="r" y="vc"/>
                </a:cxn>
                <a:cxn ang="cd4">
                  <a:pos x="hc" y="b"/>
                </a:cxn>
                <a:cxn ang="cd2">
                  <a:pos x="l" y="vc"/>
                </a:cxn>
                <a:cxn ang="f111">
                  <a:pos x="f172" y="f173"/>
                </a:cxn>
                <a:cxn ang="f111">
                  <a:pos x="f174" y="f175"/>
                </a:cxn>
                <a:cxn ang="f111">
                  <a:pos x="f176" y="f177"/>
                </a:cxn>
                <a:cxn ang="f111">
                  <a:pos x="f178" y="f179"/>
                </a:cxn>
                <a:cxn ang="f111">
                  <a:pos x="f180" y="f181"/>
                </a:cxn>
                <a:cxn ang="f111">
                  <a:pos x="f182" y="f183"/>
                </a:cxn>
                <a:cxn ang="f111">
                  <a:pos x="f184" y="f185"/>
                </a:cxn>
                <a:cxn ang="f111">
                  <a:pos x="f186" y="f187"/>
                </a:cxn>
                <a:cxn ang="f111">
                  <a:pos x="f188" y="f189"/>
                </a:cxn>
                <a:cxn ang="f111">
                  <a:pos x="f190" y="f191"/>
                </a:cxn>
                <a:cxn ang="f111">
                  <a:pos x="f192" y="f193"/>
                </a:cxn>
                <a:cxn ang="f111">
                  <a:pos x="f194" y="f195"/>
                </a:cxn>
                <a:cxn ang="f111">
                  <a:pos x="f196" y="f197"/>
                </a:cxn>
                <a:cxn ang="f111">
                  <a:pos x="f172" y="f173"/>
                </a:cxn>
              </a:cxnLst>
              <a:rect l="f168" t="f171" r="f169" b="f170"/>
              <a:pathLst>
                <a:path w="306" h="577">
                  <a:moveTo>
                    <a:pt x="f8" y="f9"/>
                  </a:moveTo>
                  <a:cubicBezTo>
                    <a:pt x="f10" y="f11"/>
                    <a:pt x="f12" y="f13"/>
                    <a:pt x="f14" y="f15"/>
                  </a:cubicBezTo>
                  <a:cubicBezTo>
                    <a:pt x="f16" y="f17"/>
                    <a:pt x="f18" y="f19"/>
                    <a:pt x="f20" y="f21"/>
                  </a:cubicBezTo>
                  <a:cubicBezTo>
                    <a:pt x="f22" y="f23"/>
                    <a:pt x="f6" y="f24"/>
                    <a:pt x="f25" y="f26"/>
                  </a:cubicBezTo>
                  <a:cubicBezTo>
                    <a:pt x="f20" y="f27"/>
                    <a:pt x="f28" y="f29"/>
                    <a:pt x="f30" y="f31"/>
                  </a:cubicBezTo>
                  <a:cubicBezTo>
                    <a:pt x="f32" y="f33"/>
                    <a:pt x="f34" y="f35"/>
                    <a:pt x="f36" y="f37"/>
                  </a:cubicBezTo>
                  <a:cubicBezTo>
                    <a:pt x="f38" y="f39"/>
                    <a:pt x="f40" y="f41"/>
                    <a:pt x="f42" y="f43"/>
                  </a:cubicBezTo>
                  <a:cubicBezTo>
                    <a:pt x="f44" y="f45"/>
                    <a:pt x="f46" y="f7"/>
                    <a:pt x="f47" y="f48"/>
                  </a:cubicBezTo>
                  <a:cubicBezTo>
                    <a:pt x="f49" y="f50"/>
                    <a:pt x="f51" y="f45"/>
                    <a:pt x="f52" y="f53"/>
                  </a:cubicBezTo>
                  <a:cubicBezTo>
                    <a:pt x="f54" y="f55"/>
                    <a:pt x="f56" y="f57"/>
                    <a:pt x="f58" y="f59"/>
                  </a:cubicBezTo>
                  <a:cubicBezTo>
                    <a:pt x="f60" y="f61"/>
                    <a:pt x="f62" y="f63"/>
                    <a:pt x="f64" y="f65"/>
                  </a:cubicBezTo>
                  <a:cubicBezTo>
                    <a:pt x="f5" y="f18"/>
                    <a:pt x="f5" y="f66"/>
                    <a:pt x="f67" y="f36"/>
                  </a:cubicBezTo>
                  <a:cubicBezTo>
                    <a:pt x="f68" y="f69"/>
                    <a:pt x="f70" y="f17"/>
                    <a:pt x="f54" y="f52"/>
                  </a:cubicBezTo>
                  <a:cubicBezTo>
                    <a:pt x="f15" y="f71"/>
                    <a:pt x="f72" y="f5"/>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53" name="Freeform 5">
              <a:extLst>
                <a:ext uri="{FF2B5EF4-FFF2-40B4-BE49-F238E27FC236}">
                  <a16:creationId xmlns:a16="http://schemas.microsoft.com/office/drawing/2014/main" id="{9EF2BB50-AB96-4396-A090-140048EB77FB}"/>
                </a:ext>
              </a:extLst>
            </p:cNvPr>
            <p:cNvSpPr/>
            <p:nvPr/>
          </p:nvSpPr>
          <p:spPr>
            <a:xfrm flipH="1">
              <a:off x="8098273" y="3150711"/>
              <a:ext cx="373642" cy="372105"/>
            </a:xfrm>
            <a:custGeom>
              <a:avLst/>
              <a:gdLst>
                <a:gd name="f0" fmla="val 10800000"/>
                <a:gd name="f1" fmla="val 5400000"/>
                <a:gd name="f2" fmla="val 180"/>
                <a:gd name="f3" fmla="val w"/>
                <a:gd name="f4" fmla="val h"/>
                <a:gd name="f5" fmla="val 0"/>
                <a:gd name="f6" fmla="val 144"/>
                <a:gd name="f7" fmla="val 72"/>
                <a:gd name="f8" fmla="val 113"/>
                <a:gd name="f9" fmla="val 114"/>
                <a:gd name="f10" fmla="val 73"/>
                <a:gd name="f11" fmla="val 33"/>
                <a:gd name="f12" fmla="val 1"/>
                <a:gd name="f13" fmla="val 31"/>
                <a:gd name="f14" fmla="val 112"/>
                <a:gd name="f15" fmla="val 143"/>
                <a:gd name="f16" fmla="+- 0 0 -90"/>
                <a:gd name="f17" fmla="*/ f3 1 144"/>
                <a:gd name="f18" fmla="*/ f4 1 144"/>
                <a:gd name="f19" fmla="val f5"/>
                <a:gd name="f20" fmla="val f6"/>
                <a:gd name="f21" fmla="*/ f16 f0 1"/>
                <a:gd name="f22" fmla="+- f20 0 f19"/>
                <a:gd name="f23" fmla="*/ f21 1 f2"/>
                <a:gd name="f24" fmla="*/ f22 1 144"/>
                <a:gd name="f25" fmla="*/ 144 f22 1"/>
                <a:gd name="f26" fmla="*/ 72 f22 1"/>
                <a:gd name="f27" fmla="*/ 73 f22 1"/>
                <a:gd name="f28" fmla="*/ 0 f22 1"/>
                <a:gd name="f29" fmla="*/ 1 f22 1"/>
                <a:gd name="f30" fmla="+- f23 0 f1"/>
                <a:gd name="f31" fmla="*/ f25 1 144"/>
                <a:gd name="f32" fmla="*/ f26 1 144"/>
                <a:gd name="f33" fmla="*/ f27 1 144"/>
                <a:gd name="f34" fmla="*/ f28 1 144"/>
                <a:gd name="f35" fmla="*/ f29 1 144"/>
                <a:gd name="f36" fmla="*/ 0 1 f24"/>
                <a:gd name="f37" fmla="*/ f20 1 f24"/>
                <a:gd name="f38" fmla="*/ f31 1 f24"/>
                <a:gd name="f39" fmla="*/ f32 1 f24"/>
                <a:gd name="f40" fmla="*/ f33 1 f24"/>
                <a:gd name="f41" fmla="*/ f34 1 f24"/>
                <a:gd name="f42" fmla="*/ f35 1 f24"/>
                <a:gd name="f43" fmla="*/ f36 f17 1"/>
                <a:gd name="f44" fmla="*/ f37 f17 1"/>
                <a:gd name="f45" fmla="*/ f37 f18 1"/>
                <a:gd name="f46" fmla="*/ f36 f18 1"/>
                <a:gd name="f47" fmla="*/ f38 f17 1"/>
                <a:gd name="f48" fmla="*/ f39 f18 1"/>
                <a:gd name="f49" fmla="*/ f40 f17 1"/>
                <a:gd name="f50" fmla="*/ f38 f18 1"/>
                <a:gd name="f51" fmla="*/ f41 f17 1"/>
                <a:gd name="f52" fmla="*/ f40 f18 1"/>
                <a:gd name="f53" fmla="*/ f39 f17 1"/>
                <a:gd name="f54" fmla="*/ f42 f18 1"/>
              </a:gdLst>
              <a:ahLst/>
              <a:cxnLst>
                <a:cxn ang="3cd4">
                  <a:pos x="hc" y="t"/>
                </a:cxn>
                <a:cxn ang="0">
                  <a:pos x="r" y="vc"/>
                </a:cxn>
                <a:cxn ang="cd4">
                  <a:pos x="hc" y="b"/>
                </a:cxn>
                <a:cxn ang="cd2">
                  <a:pos x="l" y="vc"/>
                </a:cxn>
                <a:cxn ang="f30">
                  <a:pos x="f47" y="f48"/>
                </a:cxn>
                <a:cxn ang="f30">
                  <a:pos x="f49" y="f50"/>
                </a:cxn>
                <a:cxn ang="f30">
                  <a:pos x="f51" y="f52"/>
                </a:cxn>
                <a:cxn ang="f30">
                  <a:pos x="f53" y="f54"/>
                </a:cxn>
                <a:cxn ang="f30">
                  <a:pos x="f47" y="f48"/>
                </a:cxn>
              </a:cxnLst>
              <a:rect l="f43" t="f46" r="f44" b="f45"/>
              <a:pathLst>
                <a:path w="144" h="144">
                  <a:moveTo>
                    <a:pt x="f6" y="f7"/>
                  </a:moveTo>
                  <a:cubicBezTo>
                    <a:pt x="f6" y="f8"/>
                    <a:pt x="f9" y="f6"/>
                    <a:pt x="f10" y="f6"/>
                  </a:cubicBezTo>
                  <a:cubicBezTo>
                    <a:pt x="f11" y="f6"/>
                    <a:pt x="f12" y="f8"/>
                    <a:pt x="f5" y="f10"/>
                  </a:cubicBezTo>
                  <a:cubicBezTo>
                    <a:pt x="f5" y="f11"/>
                    <a:pt x="f13" y="f12"/>
                    <a:pt x="f7" y="f12"/>
                  </a:cubicBezTo>
                  <a:cubicBezTo>
                    <a:pt x="f14" y="f5"/>
                    <a:pt x="f15" y="f13"/>
                    <a:pt x="f6"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54" name="Freeform 6">
              <a:extLst>
                <a:ext uri="{FF2B5EF4-FFF2-40B4-BE49-F238E27FC236}">
                  <a16:creationId xmlns:a16="http://schemas.microsoft.com/office/drawing/2014/main" id="{C5E320BC-5E2E-4B49-B154-F3A5452E640C}"/>
                </a:ext>
              </a:extLst>
            </p:cNvPr>
            <p:cNvSpPr/>
            <p:nvPr/>
          </p:nvSpPr>
          <p:spPr>
            <a:xfrm flipH="1">
              <a:off x="8099810" y="4892835"/>
              <a:ext cx="839538" cy="150683"/>
            </a:xfrm>
            <a:custGeom>
              <a:avLst/>
              <a:gdLst>
                <a:gd name="f0" fmla="val 10800000"/>
                <a:gd name="f1" fmla="val 5400000"/>
                <a:gd name="f2" fmla="val 180"/>
                <a:gd name="f3" fmla="val w"/>
                <a:gd name="f4" fmla="val h"/>
                <a:gd name="f5" fmla="val 0"/>
                <a:gd name="f6" fmla="val 323"/>
                <a:gd name="f7" fmla="val 58"/>
                <a:gd name="f8" fmla="val 160"/>
                <a:gd name="f9" fmla="val 57"/>
                <a:gd name="f10" fmla="val 116"/>
                <a:gd name="f11" fmla="val 73"/>
                <a:gd name="f12" fmla="val 29"/>
                <a:gd name="f13" fmla="val 15"/>
                <a:gd name="f14" fmla="val 1"/>
                <a:gd name="f15" fmla="val 37"/>
                <a:gd name="f16" fmla="val 17"/>
                <a:gd name="f17" fmla="val 60"/>
                <a:gd name="f18" fmla="val 16"/>
                <a:gd name="f19" fmla="val 91"/>
                <a:gd name="f20" fmla="val 13"/>
                <a:gd name="f21" fmla="val 122"/>
                <a:gd name="f22" fmla="val 175"/>
                <a:gd name="f23" fmla="val 25"/>
                <a:gd name="f24" fmla="val 225"/>
                <a:gd name="f25" fmla="val 277"/>
                <a:gd name="f26" fmla="val 2"/>
                <a:gd name="f27" fmla="val 290"/>
                <a:gd name="f28" fmla="val 3"/>
                <a:gd name="f29" fmla="val 301"/>
                <a:gd name="f30" fmla="val 4"/>
                <a:gd name="f31" fmla="val 310"/>
                <a:gd name="f32" fmla="val 317"/>
                <a:gd name="f33" fmla="val 32"/>
                <a:gd name="f34" fmla="val 320"/>
                <a:gd name="f35" fmla="val 44"/>
                <a:gd name="f36" fmla="val 316"/>
                <a:gd name="f37" fmla="val 304"/>
                <a:gd name="f38" fmla="val 294"/>
                <a:gd name="f39" fmla="val 249"/>
                <a:gd name="f40" fmla="val 205"/>
                <a:gd name="f41" fmla="+- 0 0 -90"/>
                <a:gd name="f42" fmla="*/ f3 1 323"/>
                <a:gd name="f43" fmla="*/ f4 1 58"/>
                <a:gd name="f44" fmla="val f5"/>
                <a:gd name="f45" fmla="val f6"/>
                <a:gd name="f46" fmla="val f7"/>
                <a:gd name="f47" fmla="*/ f41 f0 1"/>
                <a:gd name="f48" fmla="+- f46 0 f44"/>
                <a:gd name="f49" fmla="+- f45 0 f44"/>
                <a:gd name="f50" fmla="*/ f47 1 f2"/>
                <a:gd name="f51" fmla="*/ f49 1 323"/>
                <a:gd name="f52" fmla="*/ f48 1 58"/>
                <a:gd name="f53" fmla="*/ 160 f49 1"/>
                <a:gd name="f54" fmla="*/ 57 f48 1"/>
                <a:gd name="f55" fmla="*/ 29 f49 1"/>
                <a:gd name="f56" fmla="*/ 0 f49 1"/>
                <a:gd name="f57" fmla="*/ 37 f48 1"/>
                <a:gd name="f58" fmla="*/ 17 f48 1"/>
                <a:gd name="f59" fmla="*/ 122 f49 1"/>
                <a:gd name="f60" fmla="*/ 277 f49 1"/>
                <a:gd name="f61" fmla="*/ 2 f48 1"/>
                <a:gd name="f62" fmla="*/ 310 f49 1"/>
                <a:gd name="f63" fmla="*/ 16 f48 1"/>
                <a:gd name="f64" fmla="*/ 320 f49 1"/>
                <a:gd name="f65" fmla="*/ 44 f48 1"/>
                <a:gd name="f66" fmla="*/ 294 f49 1"/>
                <a:gd name="f67" fmla="+- f50 0 f1"/>
                <a:gd name="f68" fmla="*/ f53 1 323"/>
                <a:gd name="f69" fmla="*/ f54 1 58"/>
                <a:gd name="f70" fmla="*/ f55 1 323"/>
                <a:gd name="f71" fmla="*/ f56 1 323"/>
                <a:gd name="f72" fmla="*/ f57 1 58"/>
                <a:gd name="f73" fmla="*/ f58 1 58"/>
                <a:gd name="f74" fmla="*/ f59 1 323"/>
                <a:gd name="f75" fmla="*/ f60 1 323"/>
                <a:gd name="f76" fmla="*/ f61 1 58"/>
                <a:gd name="f77" fmla="*/ f62 1 323"/>
                <a:gd name="f78" fmla="*/ f63 1 58"/>
                <a:gd name="f79" fmla="*/ f64 1 323"/>
                <a:gd name="f80" fmla="*/ f65 1 58"/>
                <a:gd name="f81" fmla="*/ f66 1 323"/>
                <a:gd name="f82" fmla="*/ 0 1 f51"/>
                <a:gd name="f83" fmla="*/ f45 1 f51"/>
                <a:gd name="f84" fmla="*/ 0 1 f52"/>
                <a:gd name="f85" fmla="*/ f46 1 f52"/>
                <a:gd name="f86" fmla="*/ f68 1 f51"/>
                <a:gd name="f87" fmla="*/ f69 1 f52"/>
                <a:gd name="f88" fmla="*/ f70 1 f51"/>
                <a:gd name="f89" fmla="*/ f71 1 f51"/>
                <a:gd name="f90" fmla="*/ f72 1 f52"/>
                <a:gd name="f91" fmla="*/ f73 1 f52"/>
                <a:gd name="f92" fmla="*/ f74 1 f51"/>
                <a:gd name="f93" fmla="*/ f75 1 f51"/>
                <a:gd name="f94" fmla="*/ f76 1 f52"/>
                <a:gd name="f95" fmla="*/ f77 1 f51"/>
                <a:gd name="f96" fmla="*/ f78 1 f52"/>
                <a:gd name="f97" fmla="*/ f79 1 f51"/>
                <a:gd name="f98" fmla="*/ f80 1 f52"/>
                <a:gd name="f99" fmla="*/ f81 1 f51"/>
                <a:gd name="f100" fmla="*/ f82 f42 1"/>
                <a:gd name="f101" fmla="*/ f83 f42 1"/>
                <a:gd name="f102" fmla="*/ f85 f43 1"/>
                <a:gd name="f103" fmla="*/ f84 f43 1"/>
                <a:gd name="f104" fmla="*/ f86 f42 1"/>
                <a:gd name="f105" fmla="*/ f87 f43 1"/>
                <a:gd name="f106" fmla="*/ f88 f42 1"/>
                <a:gd name="f107" fmla="*/ f89 f42 1"/>
                <a:gd name="f108" fmla="*/ f90 f43 1"/>
                <a:gd name="f109" fmla="*/ f91 f43 1"/>
                <a:gd name="f110" fmla="*/ f92 f42 1"/>
                <a:gd name="f111" fmla="*/ f93 f42 1"/>
                <a:gd name="f112" fmla="*/ f94 f43 1"/>
                <a:gd name="f113" fmla="*/ f95 f42 1"/>
                <a:gd name="f114" fmla="*/ f96 f43 1"/>
                <a:gd name="f115" fmla="*/ f97 f42 1"/>
                <a:gd name="f116" fmla="*/ f98 f43 1"/>
                <a:gd name="f117" fmla="*/ f99 f42 1"/>
              </a:gdLst>
              <a:ahLst/>
              <a:cxnLst>
                <a:cxn ang="3cd4">
                  <a:pos x="hc" y="t"/>
                </a:cxn>
                <a:cxn ang="0">
                  <a:pos x="r" y="vc"/>
                </a:cxn>
                <a:cxn ang="cd4">
                  <a:pos x="hc" y="b"/>
                </a:cxn>
                <a:cxn ang="cd2">
                  <a:pos x="l" y="vc"/>
                </a:cxn>
                <a:cxn ang="f67">
                  <a:pos x="f104" y="f105"/>
                </a:cxn>
                <a:cxn ang="f67">
                  <a:pos x="f106" y="f105"/>
                </a:cxn>
                <a:cxn ang="f67">
                  <a:pos x="f107" y="f108"/>
                </a:cxn>
                <a:cxn ang="f67">
                  <a:pos x="f106" y="f109"/>
                </a:cxn>
                <a:cxn ang="f67">
                  <a:pos x="f110" y="f109"/>
                </a:cxn>
                <a:cxn ang="f67">
                  <a:pos x="f111" y="f112"/>
                </a:cxn>
                <a:cxn ang="f67">
                  <a:pos x="f113" y="f114"/>
                </a:cxn>
                <a:cxn ang="f67">
                  <a:pos x="f115" y="f116"/>
                </a:cxn>
                <a:cxn ang="f67">
                  <a:pos x="f117" y="f105"/>
                </a:cxn>
                <a:cxn ang="f67">
                  <a:pos x="f104" y="f105"/>
                </a:cxn>
              </a:cxnLst>
              <a:rect l="f100" t="f103" r="f101" b="f102"/>
              <a:pathLst>
                <a:path w="323" h="58">
                  <a:moveTo>
                    <a:pt x="f8" y="f9"/>
                  </a:moveTo>
                  <a:cubicBezTo>
                    <a:pt x="f10" y="f9"/>
                    <a:pt x="f11" y="f9"/>
                    <a:pt x="f12" y="f9"/>
                  </a:cubicBezTo>
                  <a:cubicBezTo>
                    <a:pt x="f13" y="f9"/>
                    <a:pt x="f14" y="f9"/>
                    <a:pt x="f5" y="f15"/>
                  </a:cubicBezTo>
                  <a:cubicBezTo>
                    <a:pt x="f5" y="f16"/>
                    <a:pt x="f13" y="f16"/>
                    <a:pt x="f12" y="f16"/>
                  </a:cubicBezTo>
                  <a:cubicBezTo>
                    <a:pt x="f17" y="f18"/>
                    <a:pt x="f19" y="f20"/>
                    <a:pt x="f21" y="f16"/>
                  </a:cubicBezTo>
                  <a:cubicBezTo>
                    <a:pt x="f22" y="f23"/>
                    <a:pt x="f24" y="f5"/>
                    <a:pt x="f25" y="f26"/>
                  </a:cubicBezTo>
                  <a:cubicBezTo>
                    <a:pt x="f27" y="f28"/>
                    <a:pt x="f29" y="f30"/>
                    <a:pt x="f31" y="f18"/>
                  </a:cubicBezTo>
                  <a:cubicBezTo>
                    <a:pt x="f32" y="f23"/>
                    <a:pt x="f6" y="f33"/>
                    <a:pt x="f34" y="f35"/>
                  </a:cubicBezTo>
                  <a:cubicBezTo>
                    <a:pt x="f36" y="f7"/>
                    <a:pt x="f37" y="f9"/>
                    <a:pt x="f38" y="f9"/>
                  </a:cubicBezTo>
                  <a:cubicBezTo>
                    <a:pt x="f39" y="f9"/>
                    <a:pt x="f40" y="f9"/>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name="Slide22">
    <p:spTree>
      <p:nvGrpSpPr>
        <p:cNvPr id="1" name=""/>
        <p:cNvGrpSpPr/>
        <p:nvPr/>
      </p:nvGrpSpPr>
      <p:grpSpPr>
        <a:xfrm>
          <a:off x="0" y="0"/>
          <a:ext cx="0" cy="0"/>
          <a:chOff x="0" y="0"/>
          <a:chExt cx="0" cy="0"/>
        </a:xfrm>
      </p:grpSpPr>
      <p:sp>
        <p:nvSpPr>
          <p:cNvPr id="2" name="Rectángulo 1">
            <a:extLst>
              <a:ext uri="{FF2B5EF4-FFF2-40B4-BE49-F238E27FC236}">
                <a16:creationId xmlns:a16="http://schemas.microsoft.com/office/drawing/2014/main" id="{A8EA47ED-40C9-474A-9AED-058C4E7AC7D1}"/>
              </a:ext>
            </a:extLst>
          </p:cNvPr>
          <p:cNvSpPr/>
          <p:nvPr/>
        </p:nvSpPr>
        <p:spPr>
          <a:xfrm>
            <a:off x="5382487" y="1184559"/>
            <a:ext cx="3768873" cy="3958940"/>
          </a:xfrm>
          <a:prstGeom prst="rect">
            <a:avLst/>
          </a:pr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3" name="Rectángulo 16">
            <a:extLst>
              <a:ext uri="{FF2B5EF4-FFF2-40B4-BE49-F238E27FC236}">
                <a16:creationId xmlns:a16="http://schemas.microsoft.com/office/drawing/2014/main" id="{B6192DB4-E075-4EF6-B1B6-F602DAEC4D4B}"/>
              </a:ext>
            </a:extLst>
          </p:cNvPr>
          <p:cNvSpPr/>
          <p:nvPr/>
        </p:nvSpPr>
        <p:spPr>
          <a:xfrm>
            <a:off x="3678411" y="2216725"/>
            <a:ext cx="3768873" cy="2926774"/>
          </a:xfrm>
          <a:prstGeom prst="rect">
            <a:avLst/>
          </a:pr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4" name="Google Shape;1430;p54">
            <a:extLst>
              <a:ext uri="{FF2B5EF4-FFF2-40B4-BE49-F238E27FC236}">
                <a16:creationId xmlns:a16="http://schemas.microsoft.com/office/drawing/2014/main" id="{F46CD795-4DE7-4B8D-87E1-717992EE982D}"/>
              </a:ext>
            </a:extLst>
          </p:cNvPr>
          <p:cNvSpPr txBox="1"/>
          <p:nvPr/>
        </p:nvSpPr>
        <p:spPr>
          <a:xfrm>
            <a:off x="418731" y="1386523"/>
            <a:ext cx="3117902" cy="1835401"/>
          </a:xfrm>
          <a:prstGeom prst="rect">
            <a:avLst/>
          </a:prstGeom>
          <a:noFill/>
          <a:ln cap="flat">
            <a:noFill/>
          </a:ln>
        </p:spPr>
        <p:txBody>
          <a:bodyPr vert="horz" wrap="square" lIns="91421" tIns="91421" rIns="91421" bIns="91421" anchor="t" anchorCtr="0" compatLnSpc="1">
            <a:noAutofit/>
          </a:bodyPr>
          <a:lstStyle/>
          <a:p>
            <a:pPr marL="0" marR="0" lvl="0" indent="0" algn="r" defTabSz="914400" rtl="1" fontAlgn="auto" hangingPunct="1">
              <a:lnSpc>
                <a:spcPct val="150000"/>
              </a:lnSpc>
              <a:spcBef>
                <a:spcPts val="0"/>
              </a:spcBef>
              <a:spcAft>
                <a:spcPts val="0"/>
              </a:spcAft>
              <a:buNone/>
              <a:tabLst/>
              <a:defRPr sz="1800" b="0" i="0" u="none" strike="noStrike" kern="0" cap="none" spc="0" baseline="0">
                <a:solidFill>
                  <a:srgbClr val="000000"/>
                </a:solidFill>
                <a:uFillTx/>
              </a:defRPr>
            </a:pPr>
            <a:r>
              <a:rPr lang="fa-IR" sz="1400" b="0" i="0" u="none" strike="noStrike" kern="0" cap="none" spc="0" baseline="0" dirty="0">
                <a:solidFill>
                  <a:srgbClr val="002060"/>
                </a:solidFill>
                <a:uFillTx/>
                <a:latin typeface="Montserrat"/>
                <a:ea typeface="Montserrat"/>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lang="en-US" sz="1400" b="0" i="0" u="none" strike="noStrike" kern="0" cap="none" spc="0" baseline="0" dirty="0">
              <a:solidFill>
                <a:srgbClr val="002060"/>
              </a:solidFill>
              <a:uFillTx/>
              <a:latin typeface="Montserrat"/>
              <a:ea typeface="Montserrat"/>
              <a:cs typeface="B Nazanin" panose="00000700000000000000" pitchFamily="2" charset="-78"/>
            </a:endParaRPr>
          </a:p>
        </p:txBody>
      </p:sp>
      <p:sp>
        <p:nvSpPr>
          <p:cNvPr id="5" name="Google Shape;1431;p54">
            <a:extLst>
              <a:ext uri="{FF2B5EF4-FFF2-40B4-BE49-F238E27FC236}">
                <a16:creationId xmlns:a16="http://schemas.microsoft.com/office/drawing/2014/main" id="{137DA26C-FC55-40D2-994E-E6330430E666}"/>
              </a:ext>
            </a:extLst>
          </p:cNvPr>
          <p:cNvSpPr txBox="1"/>
          <p:nvPr/>
        </p:nvSpPr>
        <p:spPr>
          <a:xfrm>
            <a:off x="463253" y="4234302"/>
            <a:ext cx="3131399" cy="540300"/>
          </a:xfrm>
          <a:prstGeom prst="rect">
            <a:avLst/>
          </a:prstGeom>
          <a:noFill/>
          <a:ln cap="flat">
            <a:noFill/>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1100" b="0" i="0" u="none" strike="noStrike" kern="0" cap="none" spc="0" baseline="0" dirty="0">
                <a:solidFill>
                  <a:srgbClr val="002060"/>
                </a:solidFill>
                <a:uFillTx/>
                <a:latin typeface="Montserrat"/>
                <a:ea typeface="Montserrat"/>
                <a:cs typeface="B Nazanin" panose="00000700000000000000" pitchFamily="2" charset="-78"/>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lang="en-US" sz="1100" b="0" i="0" u="none" strike="noStrike" kern="0" cap="none" spc="0" baseline="0" dirty="0">
              <a:solidFill>
                <a:srgbClr val="002060"/>
              </a:solidFill>
              <a:uFillTx/>
              <a:latin typeface="Montserrat"/>
              <a:ea typeface="Montserrat"/>
              <a:cs typeface="B Nazanin" panose="00000700000000000000" pitchFamily="2" charset="-78"/>
            </a:endParaRPr>
          </a:p>
        </p:txBody>
      </p:sp>
      <p:sp>
        <p:nvSpPr>
          <p:cNvPr id="6" name="Rectángulo 9">
            <a:extLst>
              <a:ext uri="{FF2B5EF4-FFF2-40B4-BE49-F238E27FC236}">
                <a16:creationId xmlns:a16="http://schemas.microsoft.com/office/drawing/2014/main" id="{39A00F34-03FE-41D2-AAB5-36259755F88C}"/>
              </a:ext>
            </a:extLst>
          </p:cNvPr>
          <p:cNvSpPr/>
          <p:nvPr/>
        </p:nvSpPr>
        <p:spPr>
          <a:xfrm>
            <a:off x="463253" y="-23719"/>
            <a:ext cx="7960748" cy="250792"/>
          </a:xfrm>
          <a:prstGeom prst="rect">
            <a:avLst/>
          </a:pr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7" name="Diagrama de flujo: retraso 10">
            <a:extLst>
              <a:ext uri="{FF2B5EF4-FFF2-40B4-BE49-F238E27FC236}">
                <a16:creationId xmlns:a16="http://schemas.microsoft.com/office/drawing/2014/main" id="{E2115B4B-21FB-4216-B8E9-7C9E51A4D3E2}"/>
              </a:ext>
            </a:extLst>
          </p:cNvPr>
          <p:cNvSpPr/>
          <p:nvPr/>
        </p:nvSpPr>
        <p:spPr>
          <a:xfrm rot="5400013">
            <a:off x="-595" y="0"/>
            <a:ext cx="727359" cy="727359"/>
          </a:xfrm>
          <a:custGeom>
            <a:avLst/>
            <a:gdLst>
              <a:gd name="f0" fmla="val 10800000"/>
              <a:gd name="f1" fmla="val 5400000"/>
              <a:gd name="f2" fmla="val 16200000"/>
              <a:gd name="f3" fmla="val w"/>
              <a:gd name="f4" fmla="val h"/>
              <a:gd name="f5" fmla="val ss"/>
              <a:gd name="f6" fmla="val 0"/>
              <a:gd name="f7" fmla="*/ 5419351 1 1725033"/>
              <a:gd name="f8" fmla="abs f3"/>
              <a:gd name="f9" fmla="abs f4"/>
              <a:gd name="f10" fmla="abs f5"/>
              <a:gd name="f11" fmla="val f6"/>
              <a:gd name="f12" fmla="+- 2700000 f1 0"/>
              <a:gd name="f13" fmla="?: f8 f3 1"/>
              <a:gd name="f14" fmla="?: f9 f4 1"/>
              <a:gd name="f15" fmla="?: f10 f5 1"/>
              <a:gd name="f16" fmla="*/ f12 f7 1"/>
              <a:gd name="f17" fmla="*/ f13 1 21600"/>
              <a:gd name="f18" fmla="*/ f14 1 21600"/>
              <a:gd name="f19" fmla="*/ 21600 f13 1"/>
              <a:gd name="f20" fmla="*/ 21600 f14 1"/>
              <a:gd name="f21" fmla="*/ f16 1 f0"/>
              <a:gd name="f22" fmla="min f18 f17"/>
              <a:gd name="f23" fmla="*/ f19 1 f15"/>
              <a:gd name="f24" fmla="*/ f20 1 f15"/>
              <a:gd name="f25" fmla="+- 0 0 f21"/>
              <a:gd name="f26" fmla="val f23"/>
              <a:gd name="f27" fmla="val f24"/>
              <a:gd name="f28" fmla="+- 0 0 f25"/>
              <a:gd name="f29" fmla="*/ f11 f22 1"/>
              <a:gd name="f30" fmla="+- f27 0 f11"/>
              <a:gd name="f31" fmla="+- f26 0 f11"/>
              <a:gd name="f32" fmla="*/ f28 f0 1"/>
              <a:gd name="f33" fmla="*/ f27 f22 1"/>
              <a:gd name="f34" fmla="*/ f30 1 2"/>
              <a:gd name="f35" fmla="*/ f31 1 2"/>
              <a:gd name="f36" fmla="*/ f32 1 f7"/>
              <a:gd name="f37" fmla="+- f11 f34 0"/>
              <a:gd name="f38" fmla="+- f11 f35 0"/>
              <a:gd name="f39" fmla="+- f36 0 f1"/>
              <a:gd name="f40" fmla="*/ f35 f22 1"/>
              <a:gd name="f41" fmla="*/ f34 f22 1"/>
              <a:gd name="f42" fmla="cos 1 f39"/>
              <a:gd name="f43" fmla="sin 1 f39"/>
              <a:gd name="f44" fmla="*/ f38 f22 1"/>
              <a:gd name="f45" fmla="+- 0 0 f42"/>
              <a:gd name="f46" fmla="+- 0 0 f43"/>
              <a:gd name="f47" fmla="+- 0 0 f45"/>
              <a:gd name="f48" fmla="+- 0 0 f46"/>
              <a:gd name="f49" fmla="*/ f47 f35 1"/>
              <a:gd name="f50" fmla="*/ f48 f34 1"/>
              <a:gd name="f51" fmla="+- f38 f49 0"/>
              <a:gd name="f52" fmla="+- f37 0 f50"/>
              <a:gd name="f53" fmla="+- f37 f50 0"/>
              <a:gd name="f54" fmla="*/ f52 f22 1"/>
              <a:gd name="f55" fmla="*/ f51 f22 1"/>
              <a:gd name="f56" fmla="*/ f53 f22 1"/>
            </a:gdLst>
            <a:ahLst/>
            <a:cxnLst>
              <a:cxn ang="3cd4">
                <a:pos x="hc" y="t"/>
              </a:cxn>
              <a:cxn ang="0">
                <a:pos x="r" y="vc"/>
              </a:cxn>
              <a:cxn ang="cd4">
                <a:pos x="hc" y="b"/>
              </a:cxn>
              <a:cxn ang="cd2">
                <a:pos x="l" y="vc"/>
              </a:cxn>
            </a:cxnLst>
            <a:rect l="f29" t="f54" r="f55" b="f56"/>
            <a:pathLst>
              <a:path>
                <a:moveTo>
                  <a:pt x="f29" y="f29"/>
                </a:moveTo>
                <a:lnTo>
                  <a:pt x="f44" y="f29"/>
                </a:lnTo>
                <a:arcTo wR="f40" hR="f41" stAng="f2" swAng="f0"/>
                <a:lnTo>
                  <a:pt x="f29" y="f33"/>
                </a:lnTo>
                <a:close/>
              </a:path>
            </a:pathLst>
          </a:cu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8" name="Diagrama de flujo: retraso 12">
            <a:extLst>
              <a:ext uri="{FF2B5EF4-FFF2-40B4-BE49-F238E27FC236}">
                <a16:creationId xmlns:a16="http://schemas.microsoft.com/office/drawing/2014/main" id="{8B4F9744-E580-4DC1-B2C3-2C07902553C5}"/>
              </a:ext>
            </a:extLst>
          </p:cNvPr>
          <p:cNvSpPr/>
          <p:nvPr/>
        </p:nvSpPr>
        <p:spPr>
          <a:xfrm rot="5400013">
            <a:off x="8424010" y="-17593"/>
            <a:ext cx="727359" cy="727359"/>
          </a:xfrm>
          <a:custGeom>
            <a:avLst/>
            <a:gdLst>
              <a:gd name="f0" fmla="val 10800000"/>
              <a:gd name="f1" fmla="val 5400000"/>
              <a:gd name="f2" fmla="val 16200000"/>
              <a:gd name="f3" fmla="val w"/>
              <a:gd name="f4" fmla="val h"/>
              <a:gd name="f5" fmla="val ss"/>
              <a:gd name="f6" fmla="val 0"/>
              <a:gd name="f7" fmla="*/ 5419351 1 1725033"/>
              <a:gd name="f8" fmla="abs f3"/>
              <a:gd name="f9" fmla="abs f4"/>
              <a:gd name="f10" fmla="abs f5"/>
              <a:gd name="f11" fmla="val f6"/>
              <a:gd name="f12" fmla="+- 2700000 f1 0"/>
              <a:gd name="f13" fmla="?: f8 f3 1"/>
              <a:gd name="f14" fmla="?: f9 f4 1"/>
              <a:gd name="f15" fmla="?: f10 f5 1"/>
              <a:gd name="f16" fmla="*/ f12 f7 1"/>
              <a:gd name="f17" fmla="*/ f13 1 21600"/>
              <a:gd name="f18" fmla="*/ f14 1 21600"/>
              <a:gd name="f19" fmla="*/ 21600 f13 1"/>
              <a:gd name="f20" fmla="*/ 21600 f14 1"/>
              <a:gd name="f21" fmla="*/ f16 1 f0"/>
              <a:gd name="f22" fmla="min f18 f17"/>
              <a:gd name="f23" fmla="*/ f19 1 f15"/>
              <a:gd name="f24" fmla="*/ f20 1 f15"/>
              <a:gd name="f25" fmla="+- 0 0 f21"/>
              <a:gd name="f26" fmla="val f23"/>
              <a:gd name="f27" fmla="val f24"/>
              <a:gd name="f28" fmla="+- 0 0 f25"/>
              <a:gd name="f29" fmla="*/ f11 f22 1"/>
              <a:gd name="f30" fmla="+- f27 0 f11"/>
              <a:gd name="f31" fmla="+- f26 0 f11"/>
              <a:gd name="f32" fmla="*/ f28 f0 1"/>
              <a:gd name="f33" fmla="*/ f27 f22 1"/>
              <a:gd name="f34" fmla="*/ f30 1 2"/>
              <a:gd name="f35" fmla="*/ f31 1 2"/>
              <a:gd name="f36" fmla="*/ f32 1 f7"/>
              <a:gd name="f37" fmla="+- f11 f34 0"/>
              <a:gd name="f38" fmla="+- f11 f35 0"/>
              <a:gd name="f39" fmla="+- f36 0 f1"/>
              <a:gd name="f40" fmla="*/ f35 f22 1"/>
              <a:gd name="f41" fmla="*/ f34 f22 1"/>
              <a:gd name="f42" fmla="cos 1 f39"/>
              <a:gd name="f43" fmla="sin 1 f39"/>
              <a:gd name="f44" fmla="*/ f38 f22 1"/>
              <a:gd name="f45" fmla="+- 0 0 f42"/>
              <a:gd name="f46" fmla="+- 0 0 f43"/>
              <a:gd name="f47" fmla="+- 0 0 f45"/>
              <a:gd name="f48" fmla="+- 0 0 f46"/>
              <a:gd name="f49" fmla="*/ f47 f35 1"/>
              <a:gd name="f50" fmla="*/ f48 f34 1"/>
              <a:gd name="f51" fmla="+- f38 f49 0"/>
              <a:gd name="f52" fmla="+- f37 0 f50"/>
              <a:gd name="f53" fmla="+- f37 f50 0"/>
              <a:gd name="f54" fmla="*/ f52 f22 1"/>
              <a:gd name="f55" fmla="*/ f51 f22 1"/>
              <a:gd name="f56" fmla="*/ f53 f22 1"/>
            </a:gdLst>
            <a:ahLst/>
            <a:cxnLst>
              <a:cxn ang="3cd4">
                <a:pos x="hc" y="t"/>
              </a:cxn>
              <a:cxn ang="0">
                <a:pos x="r" y="vc"/>
              </a:cxn>
              <a:cxn ang="cd4">
                <a:pos x="hc" y="b"/>
              </a:cxn>
              <a:cxn ang="cd2">
                <a:pos x="l" y="vc"/>
              </a:cxn>
            </a:cxnLst>
            <a:rect l="f29" t="f54" r="f55" b="f56"/>
            <a:pathLst>
              <a:path>
                <a:moveTo>
                  <a:pt x="f29" y="f29"/>
                </a:moveTo>
                <a:lnTo>
                  <a:pt x="f44" y="f29"/>
                </a:lnTo>
                <a:arcTo wR="f40" hR="f41" stAng="f2" swAng="f0"/>
                <a:lnTo>
                  <a:pt x="f29" y="f33"/>
                </a:lnTo>
                <a:close/>
              </a:path>
            </a:pathLst>
          </a:cu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9" name="Google Shape;1429;p54">
            <a:extLst>
              <a:ext uri="{FF2B5EF4-FFF2-40B4-BE49-F238E27FC236}">
                <a16:creationId xmlns:a16="http://schemas.microsoft.com/office/drawing/2014/main" id="{F31C5DAE-835B-4771-9D1A-B47196FD4F30}"/>
              </a:ext>
            </a:extLst>
          </p:cNvPr>
          <p:cNvSpPr txBox="1">
            <a:spLocks noGrp="1"/>
          </p:cNvSpPr>
          <p:nvPr>
            <p:ph type="title"/>
          </p:nvPr>
        </p:nvSpPr>
        <p:spPr>
          <a:xfrm>
            <a:off x="3013048" y="140049"/>
            <a:ext cx="3117902" cy="540300"/>
          </a:xfrm>
          <a:solidFill>
            <a:srgbClr val="FFFFFF"/>
          </a:solidFill>
        </p:spPr>
        <p:txBody>
          <a:bodyPr/>
          <a:lstStyle/>
          <a:p>
            <a:pPr lvl="0" rtl="1"/>
            <a:r>
              <a:rPr lang="fa-IR" dirty="0">
                <a:solidFill>
                  <a:srgbClr val="D8698E"/>
                </a:solidFill>
                <a:cs typeface="B Nazanin" panose="00000700000000000000" pitchFamily="2" charset="-78"/>
              </a:rPr>
              <a:t>گرایش</a:t>
            </a:r>
            <a:endParaRPr lang="en-US" dirty="0">
              <a:solidFill>
                <a:srgbClr val="D8698E"/>
              </a:solidFill>
              <a:cs typeface="B Nazanin" panose="00000700000000000000" pitchFamily="2" charset="-78"/>
            </a:endParaRPr>
          </a:p>
        </p:txBody>
      </p:sp>
      <p:pic>
        <p:nvPicPr>
          <p:cNvPr id="10" name="Picture 2">
            <a:extLst>
              <a:ext uri="{FF2B5EF4-FFF2-40B4-BE49-F238E27FC236}">
                <a16:creationId xmlns:a16="http://schemas.microsoft.com/office/drawing/2014/main" id="{40CAF41D-7466-4F00-A2D5-3C883767598A}"/>
              </a:ext>
            </a:extLst>
          </p:cNvPr>
          <p:cNvPicPr>
            <a:picLocks noChangeAspect="1"/>
          </p:cNvPicPr>
          <p:nvPr/>
        </p:nvPicPr>
        <p:blipFill>
          <a:blip r:embed="rId3"/>
          <a:srcRect/>
          <a:stretch>
            <a:fillRect/>
          </a:stretch>
        </p:blipFill>
        <p:spPr>
          <a:xfrm>
            <a:off x="3961967" y="1386523"/>
            <a:ext cx="5182032" cy="3756976"/>
          </a:xfrm>
          <a:prstGeom prst="rect">
            <a:avLst/>
          </a:prstGeom>
          <a:noFill/>
          <a:ln cap="flat">
            <a:noFill/>
          </a:ln>
        </p:spPr>
      </p:pic>
      <p:sp>
        <p:nvSpPr>
          <p:cNvPr id="11" name="Google Shape;1633;p58">
            <a:extLst>
              <a:ext uri="{FF2B5EF4-FFF2-40B4-BE49-F238E27FC236}">
                <a16:creationId xmlns:a16="http://schemas.microsoft.com/office/drawing/2014/main" id="{3A8B4090-0E70-44C9-B39B-088B899940AA}"/>
              </a:ext>
            </a:extLst>
          </p:cNvPr>
          <p:cNvSpPr txBox="1"/>
          <p:nvPr/>
        </p:nvSpPr>
        <p:spPr>
          <a:xfrm>
            <a:off x="-1842549" y="727361"/>
            <a:ext cx="7743002" cy="389397"/>
          </a:xfrm>
          <a:prstGeom prst="rect">
            <a:avLst/>
          </a:prstGeom>
          <a:noFill/>
          <a:ln cap="flat">
            <a:noFill/>
          </a:ln>
        </p:spPr>
        <p:txBody>
          <a:bodyPr vert="horz" wrap="square" lIns="91421" tIns="91421" rIns="91421" bIns="91421"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3500" b="1" i="0" u="none" strike="noStrike" kern="0" cap="none" spc="0" baseline="0" dirty="0">
                <a:solidFill>
                  <a:srgbClr val="EEBECE"/>
                </a:solidFill>
                <a:uFillTx/>
                <a:latin typeface="Red Hat Text"/>
                <a:ea typeface="Red Hat Text"/>
                <a:cs typeface="B Nazanin" panose="00000700000000000000" pitchFamily="2" charset="-78"/>
              </a:rPr>
              <a:t>میزان موفقیت</a:t>
            </a:r>
            <a:endParaRPr lang="es-PE" sz="3500" b="1" i="0" u="none" strike="noStrike" kern="0" cap="none" spc="0" baseline="0" dirty="0">
              <a:solidFill>
                <a:srgbClr val="EEBECE"/>
              </a:solidFill>
              <a:uFillTx/>
              <a:latin typeface="Red Hat Text"/>
              <a:ea typeface="Red Hat Text"/>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name="Slide25">
    <p:spTree>
      <p:nvGrpSpPr>
        <p:cNvPr id="1" name=""/>
        <p:cNvGrpSpPr/>
        <p:nvPr/>
      </p:nvGrpSpPr>
      <p:grpSpPr>
        <a:xfrm>
          <a:off x="0" y="0"/>
          <a:ext cx="0" cy="0"/>
          <a:chOff x="0" y="0"/>
          <a:chExt cx="0" cy="0"/>
        </a:xfrm>
      </p:grpSpPr>
      <p:sp>
        <p:nvSpPr>
          <p:cNvPr id="2" name="Diagrama de flujo: extraer 1">
            <a:extLst>
              <a:ext uri="{FF2B5EF4-FFF2-40B4-BE49-F238E27FC236}">
                <a16:creationId xmlns:a16="http://schemas.microsoft.com/office/drawing/2014/main" id="{D910E6C7-9B3F-48CF-B837-DB2597EE91F6}"/>
              </a:ext>
            </a:extLst>
          </p:cNvPr>
          <p:cNvSpPr/>
          <p:nvPr/>
        </p:nvSpPr>
        <p:spPr>
          <a:xfrm>
            <a:off x="2696602" y="1913811"/>
            <a:ext cx="3750786" cy="3229688"/>
          </a:xfrm>
          <a:custGeom>
            <a:avLst/>
            <a:gdLst>
              <a:gd name="f0" fmla="val 10800000"/>
              <a:gd name="f1" fmla="val 5400000"/>
              <a:gd name="f2" fmla="val 180"/>
              <a:gd name="f3" fmla="val w"/>
              <a:gd name="f4" fmla="val h"/>
              <a:gd name="f5" fmla="val 0"/>
              <a:gd name="f6" fmla="val 2"/>
              <a:gd name="f7" fmla="val 1"/>
              <a:gd name="f8" fmla="+- 0 0 -270"/>
              <a:gd name="f9" fmla="+- 0 0 -90"/>
              <a:gd name="f10" fmla="*/ f3 1 2"/>
              <a:gd name="f11" fmla="*/ f4 1 2"/>
              <a:gd name="f12" fmla="val f5"/>
              <a:gd name="f13" fmla="val f6"/>
              <a:gd name="f14" fmla="*/ f8 f0 1"/>
              <a:gd name="f15" fmla="*/ f9 f0 1"/>
              <a:gd name="f16" fmla="+- f13 0 f12"/>
              <a:gd name="f17" fmla="*/ f14 1 f2"/>
              <a:gd name="f18" fmla="*/ f15 1 f2"/>
              <a:gd name="f19" fmla="*/ f16 1 2"/>
              <a:gd name="f20" fmla="*/ f16 1 4"/>
              <a:gd name="f21" fmla="*/ f16 3 1"/>
              <a:gd name="f22" fmla="+- f17 0 f1"/>
              <a:gd name="f23" fmla="+- f18 0 f1"/>
              <a:gd name="f24" fmla="+- f12 f19 0"/>
              <a:gd name="f25" fmla="*/ f21 1 4"/>
              <a:gd name="f26" fmla="*/ f20 1 f19"/>
              <a:gd name="f27" fmla="*/ f13 1 f19"/>
              <a:gd name="f28" fmla="*/ f24 1 f19"/>
              <a:gd name="f29" fmla="*/ f25 1 f19"/>
              <a:gd name="f30" fmla="*/ f26 f10 1"/>
              <a:gd name="f31" fmla="*/ f27 f11 1"/>
              <a:gd name="f32" fmla="*/ f29 f10 1"/>
              <a:gd name="f33" fmla="*/ f28 f11 1"/>
            </a:gdLst>
            <a:ahLst/>
            <a:cxnLst>
              <a:cxn ang="3cd4">
                <a:pos x="hc" y="t"/>
              </a:cxn>
              <a:cxn ang="0">
                <a:pos x="r" y="vc"/>
              </a:cxn>
              <a:cxn ang="cd4">
                <a:pos x="hc" y="b"/>
              </a:cxn>
              <a:cxn ang="cd2">
                <a:pos x="l" y="vc"/>
              </a:cxn>
              <a:cxn ang="f22">
                <a:pos x="f30" y="f33"/>
              </a:cxn>
              <a:cxn ang="f23">
                <a:pos x="f32" y="f33"/>
              </a:cxn>
            </a:cxnLst>
            <a:rect l="f30" t="f33" r="f32" b="f31"/>
            <a:pathLst>
              <a:path w="2" h="2">
                <a:moveTo>
                  <a:pt x="f5" y="f6"/>
                </a:moveTo>
                <a:lnTo>
                  <a:pt x="f7" y="f5"/>
                </a:lnTo>
                <a:lnTo>
                  <a:pt x="f6" y="f6"/>
                </a:lnTo>
                <a:close/>
              </a:path>
            </a:pathLst>
          </a:custGeom>
          <a:solidFill>
            <a:srgbClr val="002060"/>
          </a:solidFill>
          <a:ln w="25402" cap="flat">
            <a:solidFill>
              <a:srgbClr val="BCBCBC"/>
            </a:solid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3" name="Google Shape;1538;p57">
            <a:extLst>
              <a:ext uri="{FF2B5EF4-FFF2-40B4-BE49-F238E27FC236}">
                <a16:creationId xmlns:a16="http://schemas.microsoft.com/office/drawing/2014/main" id="{194CDEAD-6A33-480E-89A7-7CED2B039947}"/>
              </a:ext>
            </a:extLst>
          </p:cNvPr>
          <p:cNvSpPr/>
          <p:nvPr/>
        </p:nvSpPr>
        <p:spPr>
          <a:xfrm flipH="1">
            <a:off x="4571140" y="2910407"/>
            <a:ext cx="1194215" cy="1233809"/>
          </a:xfrm>
          <a:custGeom>
            <a:avLst/>
            <a:gdLst>
              <a:gd name="f0" fmla="val w"/>
              <a:gd name="f1" fmla="val h"/>
              <a:gd name="f2" fmla="val 0"/>
              <a:gd name="f3" fmla="val 68831"/>
              <a:gd name="f4" fmla="val 71113"/>
              <a:gd name="f5" fmla="val 68676"/>
              <a:gd name="f6" fmla="val 1"/>
              <a:gd name="f7" fmla="val 31656"/>
              <a:gd name="f8" fmla="val 8104"/>
              <a:gd name="f9" fmla="val 49307"/>
              <a:gd name="f10" fmla="val 22952"/>
              <a:gd name="f11" fmla="val 63858"/>
              <a:gd name="f12" fmla="val 42613"/>
              <a:gd name="f13" fmla="val 71112"/>
              <a:gd name="f14" fmla="val 68830"/>
              <a:gd name="f15" fmla="val 58"/>
              <a:gd name="f16" fmla="*/ f0 1 68831"/>
              <a:gd name="f17" fmla="*/ f1 1 71113"/>
              <a:gd name="f18" fmla="val f2"/>
              <a:gd name="f19" fmla="val f3"/>
              <a:gd name="f20" fmla="val f4"/>
              <a:gd name="f21" fmla="+- f20 0 f18"/>
              <a:gd name="f22" fmla="+- f19 0 f18"/>
              <a:gd name="f23" fmla="*/ f22 1 68831"/>
              <a:gd name="f24" fmla="*/ f21 1 71113"/>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68831" h="71113">
                <a:moveTo>
                  <a:pt x="f5" y="f6"/>
                </a:moveTo>
                <a:lnTo>
                  <a:pt x="f6" y="f7"/>
                </a:lnTo>
                <a:cubicBezTo>
                  <a:pt x="f8" y="f9"/>
                  <a:pt x="f10" y="f11"/>
                  <a:pt x="f12" y="f13"/>
                </a:cubicBezTo>
                <a:lnTo>
                  <a:pt x="f14" y="f15"/>
                </a:lnTo>
                <a:lnTo>
                  <a:pt x="f5" y="f6"/>
                </a:lnTo>
                <a:close/>
              </a:path>
            </a:pathLst>
          </a:custGeom>
          <a:solidFill>
            <a:srgbClr val="EEBECE"/>
          </a:solidFill>
          <a:ln w="9528" cap="flat">
            <a:solidFill>
              <a:srgbClr val="FFFFFF"/>
            </a:solidFill>
            <a:prstDash val="solid"/>
            <a:roun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5" name="Google Shape;1550;p57">
            <a:extLst>
              <a:ext uri="{FF2B5EF4-FFF2-40B4-BE49-F238E27FC236}">
                <a16:creationId xmlns:a16="http://schemas.microsoft.com/office/drawing/2014/main" id="{80CCF114-D43B-47BF-8093-27D87853F27E}"/>
              </a:ext>
            </a:extLst>
          </p:cNvPr>
          <p:cNvSpPr txBox="1">
            <a:spLocks noGrp="1"/>
          </p:cNvSpPr>
          <p:nvPr>
            <p:ph type="title"/>
          </p:nvPr>
        </p:nvSpPr>
        <p:spPr>
          <a:xfrm>
            <a:off x="739173" y="304440"/>
            <a:ext cx="7704002" cy="484796"/>
          </a:xfrm>
        </p:spPr>
        <p:txBody>
          <a:bodyPr/>
          <a:lstStyle/>
          <a:p>
            <a:pPr lvl="0" rtl="1"/>
            <a:r>
              <a:rPr lang="fa-IR" dirty="0">
                <a:cs typeface="B Nazanin" panose="00000700000000000000" pitchFamily="2" charset="-78"/>
              </a:rPr>
              <a:t>تجزیه و تحلیل نتایج</a:t>
            </a:r>
            <a:endParaRPr lang="en-US" dirty="0">
              <a:cs typeface="B Nazanin" panose="00000700000000000000" pitchFamily="2" charset="-78"/>
            </a:endParaRPr>
          </a:p>
        </p:txBody>
      </p:sp>
      <p:sp>
        <p:nvSpPr>
          <p:cNvPr id="16" name="Google Shape;1551;p57">
            <a:extLst>
              <a:ext uri="{FF2B5EF4-FFF2-40B4-BE49-F238E27FC236}">
                <a16:creationId xmlns:a16="http://schemas.microsoft.com/office/drawing/2014/main" id="{53B3561B-CBB3-4FF5-811F-546487C42CE3}"/>
              </a:ext>
            </a:extLst>
          </p:cNvPr>
          <p:cNvSpPr/>
          <p:nvPr/>
        </p:nvSpPr>
        <p:spPr>
          <a:xfrm flipH="1">
            <a:off x="3074825" y="1595152"/>
            <a:ext cx="2047250" cy="2507751"/>
          </a:xfrm>
          <a:custGeom>
            <a:avLst/>
            <a:gdLst>
              <a:gd name="f0" fmla="val w"/>
              <a:gd name="f1" fmla="val h"/>
              <a:gd name="f2" fmla="val 0"/>
              <a:gd name="f3" fmla="val 117997"/>
              <a:gd name="f4" fmla="val 144539"/>
              <a:gd name="f5" fmla="val 31659"/>
              <a:gd name="f6" fmla="val 1"/>
              <a:gd name="f7" fmla="val 21048"/>
              <a:gd name="f8" fmla="val 10269"/>
              <a:gd name="f9" fmla="val 2242"/>
              <a:gd name="f10" fmla="val 6975"/>
              <a:gd name="f11" fmla="val 63410"/>
              <a:gd name="f12" fmla="val 144538"/>
              <a:gd name="f13" fmla="val 101397"/>
              <a:gd name="f14" fmla="val 127028"/>
              <a:gd name="f15" fmla="val 117996"/>
              <a:gd name="f16" fmla="val 82038"/>
              <a:gd name="f17" fmla="val 100486"/>
              <a:gd name="f18" fmla="val 44051"/>
              <a:gd name="f19" fmla="val 87710"/>
              <a:gd name="f20" fmla="val 16332"/>
              <a:gd name="f21" fmla="val 60301"/>
              <a:gd name="f22" fmla="*/ f0 1 117997"/>
              <a:gd name="f23" fmla="*/ f1 1 144539"/>
              <a:gd name="f24" fmla="val f2"/>
              <a:gd name="f25" fmla="val f3"/>
              <a:gd name="f26" fmla="val f4"/>
              <a:gd name="f27" fmla="+- f26 0 f24"/>
              <a:gd name="f28" fmla="+- f25 0 f24"/>
              <a:gd name="f29" fmla="*/ f28 1 117997"/>
              <a:gd name="f30" fmla="*/ f27 1 144539"/>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17997" h="144539">
                <a:moveTo>
                  <a:pt x="f5" y="f6"/>
                </a:moveTo>
                <a:cubicBezTo>
                  <a:pt x="f7" y="f6"/>
                  <a:pt x="f8" y="f9"/>
                  <a:pt x="f6" y="f10"/>
                </a:cubicBezTo>
                <a:lnTo>
                  <a:pt x="f11" y="f12"/>
                </a:lnTo>
                <a:cubicBezTo>
                  <a:pt x="f13" y="f14"/>
                  <a:pt x="f15" y="f16"/>
                  <a:pt x="f17" y="f18"/>
                </a:cubicBezTo>
                <a:cubicBezTo>
                  <a:pt x="f19" y="f20"/>
                  <a:pt x="f21" y="f6"/>
                  <a:pt x="f5" y="f6"/>
                </a:cubicBezTo>
                <a:close/>
              </a:path>
            </a:pathLst>
          </a:custGeom>
          <a:solidFill>
            <a:srgbClr val="EEBECE"/>
          </a:solidFill>
          <a:ln w="9528" cap="flat">
            <a:solidFill>
              <a:srgbClr val="FFFFFF"/>
            </a:solidFill>
            <a:prstDash val="solid"/>
            <a:roun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7" name="Google Shape;1552;p57">
            <a:extLst>
              <a:ext uri="{FF2B5EF4-FFF2-40B4-BE49-F238E27FC236}">
                <a16:creationId xmlns:a16="http://schemas.microsoft.com/office/drawing/2014/main" id="{FF5EBA7A-670B-4969-9A70-9A924F98F241}"/>
              </a:ext>
            </a:extLst>
          </p:cNvPr>
          <p:cNvSpPr/>
          <p:nvPr/>
        </p:nvSpPr>
        <p:spPr>
          <a:xfrm flipH="1">
            <a:off x="4572000" y="1716155"/>
            <a:ext cx="1497183" cy="1743468"/>
          </a:xfrm>
          <a:custGeom>
            <a:avLst/>
            <a:gdLst>
              <a:gd name="f0" fmla="val w"/>
              <a:gd name="f1" fmla="val h"/>
              <a:gd name="f2" fmla="val 0"/>
              <a:gd name="f3" fmla="val 86293"/>
              <a:gd name="f4" fmla="val 100488"/>
              <a:gd name="f5" fmla="val 54588"/>
              <a:gd name="f6" fmla="val 1"/>
              <a:gd name="f7" fmla="val 16601"/>
              <a:gd name="f8" fmla="val 17511"/>
              <a:gd name="f9" fmla="val 62500"/>
              <a:gd name="f10" fmla="val 68782"/>
              <a:gd name="f11" fmla="*/ f0 1 86293"/>
              <a:gd name="f12" fmla="*/ f1 1 100488"/>
              <a:gd name="f13" fmla="val f2"/>
              <a:gd name="f14" fmla="val f3"/>
              <a:gd name="f15" fmla="val f4"/>
              <a:gd name="f16" fmla="+- f15 0 f13"/>
              <a:gd name="f17" fmla="+- f14 0 f13"/>
              <a:gd name="f18" fmla="*/ f17 1 86293"/>
              <a:gd name="f19" fmla="*/ f16 1 100488"/>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86293" h="100488">
                <a:moveTo>
                  <a:pt x="f5" y="f6"/>
                </a:moveTo>
                <a:cubicBezTo>
                  <a:pt x="f7" y="f8"/>
                  <a:pt x="f6" y="f9"/>
                  <a:pt x="f8" y="f4"/>
                </a:cubicBezTo>
                <a:lnTo>
                  <a:pt x="f3" y="f10"/>
                </a:lnTo>
                <a:lnTo>
                  <a:pt x="f5" y="f6"/>
                </a:lnTo>
                <a:close/>
              </a:path>
            </a:pathLst>
          </a:custGeom>
          <a:solidFill>
            <a:srgbClr val="EEBECE"/>
          </a:solidFill>
          <a:ln w="9528" cap="flat">
            <a:solidFill>
              <a:srgbClr val="FFFFFF"/>
            </a:solidFill>
            <a:prstDash val="solid"/>
            <a:roun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8" name="Google Shape;1553;p57">
            <a:extLst>
              <a:ext uri="{FF2B5EF4-FFF2-40B4-BE49-F238E27FC236}">
                <a16:creationId xmlns:a16="http://schemas.microsoft.com/office/drawing/2014/main" id="{33590C28-B954-42D1-8363-98E7E075CC69}"/>
              </a:ext>
            </a:extLst>
          </p:cNvPr>
          <p:cNvSpPr/>
          <p:nvPr/>
        </p:nvSpPr>
        <p:spPr>
          <a:xfrm flipH="1">
            <a:off x="4021823" y="2909520"/>
            <a:ext cx="1006854" cy="1314367"/>
          </a:xfrm>
          <a:custGeom>
            <a:avLst/>
            <a:gdLst>
              <a:gd name="f0" fmla="val w"/>
              <a:gd name="f1" fmla="val h"/>
              <a:gd name="f2" fmla="val 0"/>
              <a:gd name="f3" fmla="val 58032"/>
              <a:gd name="f4" fmla="val 75756"/>
              <a:gd name="f5" fmla="val 26327"/>
              <a:gd name="f6" fmla="val 1"/>
              <a:gd name="f7" fmla="val 26177"/>
              <a:gd name="f8" fmla="val 70"/>
              <a:gd name="f9" fmla="val 71014"/>
              <a:gd name="f10" fmla="val 8387"/>
              <a:gd name="f11" fmla="val 74123"/>
              <a:gd name="f12" fmla="val 17320"/>
              <a:gd name="f13" fmla="val 75755"/>
              <a:gd name="f14" fmla="val 26377"/>
              <a:gd name="f15" fmla="val 36986"/>
              <a:gd name="f16" fmla="val 47765"/>
              <a:gd name="f17" fmla="val 73515"/>
              <a:gd name="f18" fmla="val 68782"/>
              <a:gd name="f19" fmla="*/ f0 1 58032"/>
              <a:gd name="f20" fmla="*/ f1 1 75756"/>
              <a:gd name="f21" fmla="val f2"/>
              <a:gd name="f22" fmla="val f3"/>
              <a:gd name="f23" fmla="val f4"/>
              <a:gd name="f24" fmla="+- f23 0 f21"/>
              <a:gd name="f25" fmla="+- f22 0 f21"/>
              <a:gd name="f26" fmla="*/ f25 1 58032"/>
              <a:gd name="f27" fmla="*/ f24 1 75756"/>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58032" h="75756">
                <a:moveTo>
                  <a:pt x="f5" y="f6"/>
                </a:moveTo>
                <a:lnTo>
                  <a:pt x="f7" y="f8"/>
                </a:lnTo>
                <a:lnTo>
                  <a:pt x="f2" y="f9"/>
                </a:lnTo>
                <a:cubicBezTo>
                  <a:pt x="f10" y="f11"/>
                  <a:pt x="f12" y="f13"/>
                  <a:pt x="f14" y="f13"/>
                </a:cubicBezTo>
                <a:cubicBezTo>
                  <a:pt x="f15" y="f13"/>
                  <a:pt x="f16" y="f17"/>
                  <a:pt x="f3" y="f18"/>
                </a:cubicBezTo>
                <a:lnTo>
                  <a:pt x="f5" y="f6"/>
                </a:lnTo>
                <a:close/>
              </a:path>
            </a:pathLst>
          </a:custGeom>
          <a:solidFill>
            <a:srgbClr val="EEBECE"/>
          </a:solidFill>
          <a:ln w="9528" cap="flat">
            <a:solidFill>
              <a:srgbClr val="FFFFFF"/>
            </a:solidFill>
            <a:prstDash val="solid"/>
            <a:roun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9" name="Google Shape;1554;p57">
            <a:extLst>
              <a:ext uri="{FF2B5EF4-FFF2-40B4-BE49-F238E27FC236}">
                <a16:creationId xmlns:a16="http://schemas.microsoft.com/office/drawing/2014/main" id="{8AC483D2-F9A9-4C6E-95CD-DB9D83B43C00}"/>
              </a:ext>
            </a:extLst>
          </p:cNvPr>
          <p:cNvSpPr/>
          <p:nvPr/>
        </p:nvSpPr>
        <p:spPr>
          <a:xfrm flipH="1">
            <a:off x="4257272" y="1677722"/>
            <a:ext cx="724296" cy="1147736"/>
          </a:xfrm>
          <a:custGeom>
            <a:avLst/>
            <a:gdLst>
              <a:gd name="f0" fmla="val w"/>
              <a:gd name="f1" fmla="val h"/>
              <a:gd name="f2" fmla="val 0"/>
              <a:gd name="f3" fmla="val 41746"/>
              <a:gd name="f4" fmla="val 66152"/>
              <a:gd name="f5" fmla="val 22390"/>
              <a:gd name="f6" fmla="val 18024"/>
              <a:gd name="f7" fmla="val 21131"/>
              <a:gd name="f8" fmla="val 18743"/>
              <a:gd name="f9" fmla="val 19209"/>
              <a:gd name="f10" fmla="val 19736"/>
              <a:gd name="f11" fmla="val 16764"/>
              <a:gd name="f12" fmla="val 20863"/>
              <a:gd name="f13" fmla="val 14318"/>
              <a:gd name="f14" fmla="val 21991"/>
              <a:gd name="f15" fmla="val 12316"/>
              <a:gd name="f16" fmla="val 22806"/>
              <a:gd name="f17" fmla="val 10952"/>
              <a:gd name="f18" fmla="val 23298"/>
              <a:gd name="f19" fmla="val 12211"/>
              <a:gd name="f20" fmla="val 22579"/>
              <a:gd name="f21" fmla="val 14132"/>
              <a:gd name="f22" fmla="val 21587"/>
              <a:gd name="f23" fmla="val 16577"/>
              <a:gd name="f24" fmla="val 20460"/>
              <a:gd name="f25" fmla="val 19023"/>
              <a:gd name="f26" fmla="val 19331"/>
              <a:gd name="f27" fmla="val 21026"/>
              <a:gd name="f28" fmla="val 18516"/>
              <a:gd name="f29" fmla="val 17106"/>
              <a:gd name="f30" fmla="val 921"/>
              <a:gd name="f31" fmla="val 17211"/>
              <a:gd name="f32" fmla="val 17319"/>
              <a:gd name="f33" fmla="val 939"/>
              <a:gd name="f34" fmla="val 17423"/>
              <a:gd name="f35" fmla="val 978"/>
              <a:gd name="f36" fmla="val 17903"/>
              <a:gd name="f37" fmla="val 1155"/>
              <a:gd name="f38" fmla="val 18145"/>
              <a:gd name="f39" fmla="val 1689"/>
              <a:gd name="f40" fmla="val 17962"/>
              <a:gd name="f41" fmla="val 2166"/>
              <a:gd name="f42" fmla="val 14903"/>
              <a:gd name="f43" fmla="val 10455"/>
              <a:gd name="f44" fmla="val 14790"/>
              <a:gd name="f45" fmla="val 10763"/>
              <a:gd name="f46" fmla="val 15020"/>
              <a:gd name="f47" fmla="val 11082"/>
              <a:gd name="f48" fmla="val 15338"/>
              <a:gd name="f49" fmla="val 15356"/>
              <a:gd name="f50" fmla="val 15374"/>
              <a:gd name="f51" fmla="val 11081"/>
              <a:gd name="f52" fmla="val 15393"/>
              <a:gd name="f53" fmla="val 11079"/>
              <a:gd name="f54" fmla="val 15736"/>
              <a:gd name="f55" fmla="val 11040"/>
              <a:gd name="f56" fmla="val 16077"/>
              <a:gd name="f57" fmla="val 11022"/>
              <a:gd name="f58" fmla="val 16416"/>
              <a:gd name="f59" fmla="val 19926"/>
              <a:gd name="f60" fmla="val 23143"/>
              <a:gd name="f61" fmla="val 13047"/>
              <a:gd name="f62" fmla="val 24627"/>
              <a:gd name="f63" fmla="val 16262"/>
              <a:gd name="f64" fmla="val 24794"/>
              <a:gd name="f65" fmla="val 16703"/>
              <a:gd name="f66" fmla="val 24717"/>
              <a:gd name="f67" fmla="val 16636"/>
              <a:gd name="f68" fmla="val 24587"/>
              <a:gd name="f69" fmla="val 16583"/>
              <a:gd name="f70" fmla="val 24344"/>
              <a:gd name="f71" fmla="val 23549"/>
              <a:gd name="f72" fmla="val 21538"/>
              <a:gd name="f73" fmla="val 17148"/>
              <a:gd name="f74" fmla="val 16188"/>
              <a:gd name="f75" fmla="val 19614"/>
              <a:gd name="f76" fmla="val 9250"/>
              <a:gd name="f77" fmla="val 22812"/>
              <a:gd name="f78" fmla="val 8391"/>
              <a:gd name="f79" fmla="val 23816"/>
              <a:gd name="f80" fmla="val 8385"/>
              <a:gd name="f81" fmla="val 24257"/>
              <a:gd name="f82" fmla="val 8166"/>
              <a:gd name="f83" fmla="val 23866"/>
              <a:gd name="f84" fmla="val 6534"/>
              <a:gd name="f85" fmla="val 20320"/>
              <a:gd name="f86" fmla="val 7361"/>
              <a:gd name="f87" fmla="val 16127"/>
              <a:gd name="f88" fmla="val 10215"/>
              <a:gd name="f89" fmla="val 13465"/>
              <a:gd name="f90" fmla="val 10469"/>
              <a:gd name="f91" fmla="val 13228"/>
              <a:gd name="f92" fmla="val 10384"/>
              <a:gd name="f93" fmla="val 12807"/>
              <a:gd name="f94" fmla="val 10060"/>
              <a:gd name="f95" fmla="val 12688"/>
              <a:gd name="f96" fmla="val 1771"/>
              <a:gd name="f97" fmla="val 9630"/>
              <a:gd name="f98" fmla="val 1303"/>
              <a:gd name="f99" fmla="val 9450"/>
              <a:gd name="f100" fmla="val 1066"/>
              <a:gd name="f101" fmla="val 8927"/>
              <a:gd name="f102" fmla="val 1238"/>
              <a:gd name="f103" fmla="val 8456"/>
              <a:gd name="f104" fmla="val 1375"/>
              <a:gd name="f105" fmla="val 8086"/>
              <a:gd name="f106" fmla="val 1726"/>
              <a:gd name="f107" fmla="val 7856"/>
              <a:gd name="f108" fmla="val 2100"/>
              <a:gd name="f109" fmla="val 2201"/>
              <a:gd name="f110" fmla="val 2304"/>
              <a:gd name="f111" fmla="val 7873"/>
              <a:gd name="f112" fmla="val 2404"/>
              <a:gd name="f113" fmla="val 7908"/>
              <a:gd name="f114" fmla="val 10241"/>
              <a:gd name="f115" fmla="val 10800"/>
              <a:gd name="f116" fmla="val 10294"/>
              <a:gd name="f117" fmla="val 10820"/>
              <a:gd name="f118" fmla="val 10349"/>
              <a:gd name="f119" fmla="val 10829"/>
              <a:gd name="f120" fmla="val 10403"/>
              <a:gd name="f121" fmla="val 10530"/>
              <a:gd name="f122" fmla="val 10655"/>
              <a:gd name="f123" fmla="val 10777"/>
              <a:gd name="f124" fmla="val 10744"/>
              <a:gd name="f125" fmla="val 10680"/>
              <a:gd name="f126" fmla="val 10873"/>
              <a:gd name="f127" fmla="val 10541"/>
              <a:gd name="f128" fmla="val 10904"/>
              <a:gd name="f129" fmla="val 10339"/>
              <a:gd name="f130" fmla="val 10825"/>
              <a:gd name="f131" fmla="val 10169"/>
              <a:gd name="f132" fmla="val 7328"/>
              <a:gd name="f133" fmla="val 2583"/>
              <a:gd name="f134" fmla="val 7113"/>
              <a:gd name="f135" fmla="val 2122"/>
              <a:gd name="f136" fmla="val 7313"/>
              <a:gd name="f137" fmla="val 1574"/>
              <a:gd name="f138" fmla="val 7774"/>
              <a:gd name="f139" fmla="val 1361"/>
              <a:gd name="f140" fmla="val 7899"/>
              <a:gd name="f141" fmla="val 1304"/>
              <a:gd name="f142" fmla="val 8029"/>
              <a:gd name="f143" fmla="val 1277"/>
              <a:gd name="f144" fmla="val 8158"/>
              <a:gd name="f145" fmla="val 8507"/>
              <a:gd name="f146" fmla="val 8840"/>
              <a:gd name="f147" fmla="val 1477"/>
              <a:gd name="f148" fmla="val 8994"/>
              <a:gd name="f149" fmla="val 1814"/>
              <a:gd name="f150" fmla="val 12491"/>
              <a:gd name="f151" fmla="val 9401"/>
              <a:gd name="f152" fmla="val 12569"/>
              <a:gd name="f153" fmla="val 9570"/>
              <a:gd name="f154" fmla="val 12732"/>
              <a:gd name="f155" fmla="val 9671"/>
              <a:gd name="f156" fmla="val 12925"/>
              <a:gd name="f157" fmla="val 12927"/>
              <a:gd name="f158" fmla="val 12929"/>
              <a:gd name="f159" fmla="val 12931"/>
              <a:gd name="f160" fmla="val 13120"/>
              <a:gd name="f161" fmla="val 9664"/>
              <a:gd name="f162" fmla="val 13284"/>
              <a:gd name="f163" fmla="val 9543"/>
              <a:gd name="f164" fmla="val 13350"/>
              <a:gd name="f165" fmla="val 9367"/>
              <a:gd name="f166" fmla="val 16242"/>
              <a:gd name="f167" fmla="val 1531"/>
              <a:gd name="f168" fmla="val 16376"/>
              <a:gd name="f169" fmla="val 16729"/>
              <a:gd name="f170" fmla="val 25388"/>
              <a:gd name="f171" fmla="val 25807"/>
              <a:gd name="f172" fmla="val 24187"/>
              <a:gd name="f173" fmla="val 26483"/>
              <a:gd name="f174" fmla="val 22433"/>
              <a:gd name="f175" fmla="val 27382"/>
              <a:gd name="f176" fmla="val 20235"/>
              <a:gd name="f177" fmla="val 28395"/>
              <a:gd name="f178" fmla="val 18038"/>
              <a:gd name="f179" fmla="val 29406"/>
              <a:gd name="f180" fmla="val 16214"/>
              <a:gd name="f181" fmla="val 30157"/>
              <a:gd name="f182" fmla="val 14920"/>
              <a:gd name="f183" fmla="val 30633"/>
              <a:gd name="f184" fmla="val 16122"/>
              <a:gd name="f185" fmla="val 29959"/>
              <a:gd name="f186" fmla="val 17877"/>
              <a:gd name="f187" fmla="val 29058"/>
              <a:gd name="f188" fmla="val 20074"/>
              <a:gd name="f189" fmla="val 28045"/>
              <a:gd name="f190" fmla="val 22272"/>
              <a:gd name="f191" fmla="val 27033"/>
              <a:gd name="f192" fmla="val 24095"/>
              <a:gd name="f193" fmla="val 26283"/>
              <a:gd name="f194" fmla="val 24949"/>
              <a:gd name="f195" fmla="val 17120"/>
              <a:gd name="f196" fmla="val 27655"/>
              <a:gd name="f197" fmla="val 24277"/>
              <a:gd name="f198" fmla="val 27601"/>
              <a:gd name="f199" fmla="val 24267"/>
              <a:gd name="f200" fmla="val 27541"/>
              <a:gd name="f201" fmla="val 24261"/>
              <a:gd name="f202" fmla="val 27473"/>
              <a:gd name="f203" fmla="val 27056"/>
              <a:gd name="f204" fmla="val 26348"/>
              <a:gd name="f205" fmla="val 24461"/>
              <a:gd name="f206" fmla="val 25073"/>
              <a:gd name="f207" fmla="val 24929"/>
              <a:gd name="f208" fmla="val 23602"/>
              <a:gd name="f209" fmla="val 25470"/>
              <a:gd name="f210" fmla="val 21687"/>
              <a:gd name="f211" fmla="val 26276"/>
              <a:gd name="f212" fmla="val 19684"/>
              <a:gd name="f213" fmla="val 27200"/>
              <a:gd name="f214" fmla="val 14348"/>
              <a:gd name="f215" fmla="val 29660"/>
              <a:gd name="f216" fmla="val 12763"/>
              <a:gd name="f217" fmla="val 30758"/>
              <a:gd name="f218" fmla="val 12349"/>
              <a:gd name="f219" fmla="val 31322"/>
              <a:gd name="f220" fmla="val 8613"/>
              <a:gd name="f221" fmla="val 24664"/>
              <a:gd name="f222" fmla="val 8694"/>
              <a:gd name="f223" fmla="val 24708"/>
              <a:gd name="f224" fmla="val 8813"/>
              <a:gd name="f225" fmla="val 24739"/>
              <a:gd name="f226" fmla="val 8998"/>
              <a:gd name="f227" fmla="val 9795"/>
              <a:gd name="f228" fmla="val 11806"/>
              <a:gd name="f229" fmla="val 24172"/>
              <a:gd name="f230" fmla="val 17152"/>
              <a:gd name="f231" fmla="val 21709"/>
              <a:gd name="f232" fmla="val 23813"/>
              <a:gd name="f233" fmla="val 18638"/>
              <a:gd name="f234" fmla="val 24871"/>
              <a:gd name="f235" fmla="val 17589"/>
              <a:gd name="f236" fmla="val 28363"/>
              <a:gd name="f237" fmla="val 33602"/>
              <a:gd name="f238" fmla="val 27231"/>
              <a:gd name="f239" fmla="val 34226"/>
              <a:gd name="f240" fmla="val 25648"/>
              <a:gd name="f241" fmla="val 35030"/>
              <a:gd name="f242" fmla="val 23706"/>
              <a:gd name="f243" fmla="val 35925"/>
              <a:gd name="f244" fmla="val 21763"/>
              <a:gd name="f245" fmla="val 36822"/>
              <a:gd name="f246" fmla="val 20124"/>
              <a:gd name="f247" fmla="val 37502"/>
              <a:gd name="f248" fmla="val 18914"/>
              <a:gd name="f249" fmla="val 37957"/>
              <a:gd name="f250" fmla="val 20047"/>
              <a:gd name="f251" fmla="val 37332"/>
              <a:gd name="f252" fmla="val 21629"/>
              <a:gd name="f253" fmla="val 36529"/>
              <a:gd name="f254" fmla="val 23572"/>
              <a:gd name="f255" fmla="val 35633"/>
              <a:gd name="f256" fmla="val 25515"/>
              <a:gd name="f257" fmla="val 34738"/>
              <a:gd name="f258" fmla="val 27152"/>
              <a:gd name="f259" fmla="val 34057"/>
              <a:gd name="f260" fmla="val 27982"/>
              <a:gd name="f261" fmla="val 25143"/>
              <a:gd name="f262" fmla="val 30569"/>
              <a:gd name="f263" fmla="val 31986"/>
              <a:gd name="f264" fmla="val 30163"/>
              <a:gd name="f265" fmla="val 32001"/>
              <a:gd name="f266" fmla="val 29487"/>
              <a:gd name="f267" fmla="val 32193"/>
              <a:gd name="f268" fmla="val 28320"/>
              <a:gd name="f269" fmla="val 32622"/>
              <a:gd name="f270" fmla="val 26917"/>
              <a:gd name="f271" fmla="val 33138"/>
              <a:gd name="f272" fmla="val 25092"/>
              <a:gd name="f273" fmla="val 33908"/>
              <a:gd name="f274" fmla="val 23181"/>
              <a:gd name="f275" fmla="val 34788"/>
              <a:gd name="f276" fmla="val 21271"/>
              <a:gd name="f277" fmla="val 35667"/>
              <a:gd name="f278" fmla="val 19501"/>
              <a:gd name="f279" fmla="val 36556"/>
              <a:gd name="f280" fmla="val 18198"/>
              <a:gd name="f281" fmla="val 37289"/>
              <a:gd name="f282" fmla="val 17240"/>
              <a:gd name="f283" fmla="val 37826"/>
              <a:gd name="f284" fmla="val 16672"/>
              <a:gd name="f285" fmla="val 38192"/>
              <a:gd name="f286" fmla="val 16362"/>
              <a:gd name="f287" fmla="val 38476"/>
              <a:gd name="f288" fmla="val 12809"/>
              <a:gd name="f289" fmla="val 32143"/>
              <a:gd name="f290" fmla="val 12824"/>
              <a:gd name="f291" fmla="val 32144"/>
              <a:gd name="f292" fmla="val 13594"/>
              <a:gd name="f293" fmla="val 15522"/>
              <a:gd name="f294" fmla="val 31592"/>
              <a:gd name="f295" fmla="val 20624"/>
              <a:gd name="f296" fmla="val 29241"/>
              <a:gd name="f297" fmla="val 22628"/>
              <a:gd name="f298" fmla="val 28317"/>
              <a:gd name="f299" fmla="val 24485"/>
              <a:gd name="f300" fmla="val 27386"/>
              <a:gd name="f301" fmla="val 25851"/>
              <a:gd name="f302" fmla="val 26617"/>
              <a:gd name="f303" fmla="val 27141"/>
              <a:gd name="f304" fmla="val 25893"/>
              <a:gd name="f305" fmla="val 27752"/>
              <a:gd name="f306" fmla="val 31157"/>
              <a:gd name="f307" fmla="val 41478"/>
              <a:gd name="f308" fmla="val 30155"/>
              <a:gd name="f309" fmla="val 42018"/>
              <a:gd name="f310" fmla="val 28821"/>
              <a:gd name="f311" fmla="val 42687"/>
              <a:gd name="f312" fmla="val 27173"/>
              <a:gd name="f313" fmla="val 43447"/>
              <a:gd name="f314" fmla="val 25524"/>
              <a:gd name="f315" fmla="val 44207"/>
              <a:gd name="f316" fmla="val 24149"/>
              <a:gd name="f317" fmla="val 44786"/>
              <a:gd name="f318" fmla="val 23088"/>
              <a:gd name="f319" fmla="val 45198"/>
              <a:gd name="f320" fmla="val 24090"/>
              <a:gd name="f321" fmla="val 44658"/>
              <a:gd name="f322" fmla="val 25425"/>
              <a:gd name="f323" fmla="val 43989"/>
              <a:gd name="f324" fmla="val 27073"/>
              <a:gd name="f325" fmla="val 43229"/>
              <a:gd name="f326" fmla="val 28721"/>
              <a:gd name="f327" fmla="val 42469"/>
              <a:gd name="f328" fmla="val 30096"/>
              <a:gd name="f329" fmla="val 41890"/>
              <a:gd name="f330" fmla="val 30966"/>
              <a:gd name="f331" fmla="val 33035"/>
              <a:gd name="f332" fmla="val 33511"/>
              <a:gd name="f333" fmla="val 39770"/>
              <a:gd name="f334" fmla="val 33117"/>
              <a:gd name="f335" fmla="val 39806"/>
              <a:gd name="f336" fmla="val 32498"/>
              <a:gd name="f337" fmla="val 39989"/>
              <a:gd name="f338" fmla="val 31486"/>
              <a:gd name="f339" fmla="val 40360"/>
              <a:gd name="f340" fmla="val 30175"/>
              <a:gd name="f341" fmla="val 40842"/>
              <a:gd name="f342" fmla="val 28469"/>
              <a:gd name="f343" fmla="val 41561"/>
              <a:gd name="f344" fmla="val 26683"/>
              <a:gd name="f345" fmla="val 42385"/>
              <a:gd name="f346" fmla="val 22791"/>
              <a:gd name="f347" fmla="val 44179"/>
              <a:gd name="f348" fmla="val 21126"/>
              <a:gd name="f349" fmla="val 45165"/>
              <a:gd name="f350" fmla="val 20443"/>
              <a:gd name="f351" fmla="val 45750"/>
              <a:gd name="f352" fmla="val 16944"/>
              <a:gd name="f353" fmla="val 39514"/>
              <a:gd name="f354" fmla="val 17847"/>
              <a:gd name="f355" fmla="val 39395"/>
              <a:gd name="f356" fmla="val 19789"/>
              <a:gd name="f357" fmla="val 38755"/>
              <a:gd name="f358" fmla="val 24096"/>
              <a:gd name="f359" fmla="val 36771"/>
              <a:gd name="f360" fmla="val 26006"/>
              <a:gd name="f361" fmla="val 35890"/>
              <a:gd name="f362" fmla="val 27776"/>
              <a:gd name="f363" fmla="val 35002"/>
              <a:gd name="f364" fmla="val 29079"/>
              <a:gd name="f365" fmla="val 34270"/>
              <a:gd name="f366" fmla="val 30092"/>
              <a:gd name="f367" fmla="val 33701"/>
              <a:gd name="f368" fmla="val 30669"/>
              <a:gd name="f369" fmla="val 33325"/>
              <a:gd name="f370" fmla="val 33593"/>
              <a:gd name="f371" fmla="val 49522"/>
              <a:gd name="f372" fmla="val 32782"/>
              <a:gd name="f373" fmla="val 49941"/>
              <a:gd name="f374" fmla="val 31794"/>
              <a:gd name="f375" fmla="val 50426"/>
              <a:gd name="f376" fmla="val 30635"/>
              <a:gd name="f377" fmla="val 50959"/>
              <a:gd name="f378" fmla="val 29477"/>
              <a:gd name="f379" fmla="val 51494"/>
              <a:gd name="f380" fmla="val 28466"/>
              <a:gd name="f381" fmla="val 51930"/>
              <a:gd name="f382" fmla="val 27620"/>
              <a:gd name="f383" fmla="val 52274"/>
              <a:gd name="f384" fmla="val 28432"/>
              <a:gd name="f385" fmla="val 51855"/>
              <a:gd name="f386" fmla="val 29421"/>
              <a:gd name="f387" fmla="val 51370"/>
              <a:gd name="f388" fmla="val 30579"/>
              <a:gd name="f389" fmla="val 50835"/>
              <a:gd name="f390" fmla="val 31737"/>
              <a:gd name="f391" fmla="val 50302"/>
              <a:gd name="f392" fmla="val 32747"/>
              <a:gd name="f393" fmla="val 49866"/>
              <a:gd name="f394" fmla="val 33922"/>
              <a:gd name="f395" fmla="val 40858"/>
              <a:gd name="f396" fmla="val 36479"/>
              <a:gd name="f397" fmla="val 47623"/>
              <a:gd name="f398" fmla="val 35760"/>
              <a:gd name="f399" fmla="val 47666"/>
              <a:gd name="f400" fmla="val 34119"/>
              <a:gd name="f401" fmla="val 48179"/>
              <a:gd name="f402" fmla="val 30189"/>
              <a:gd name="f403" fmla="val 49991"/>
              <a:gd name="f404" fmla="val 28559"/>
              <a:gd name="f405" fmla="val 50742"/>
              <a:gd name="f406" fmla="val 27049"/>
              <a:gd name="f407" fmla="val 51499"/>
              <a:gd name="f408" fmla="val 25936"/>
              <a:gd name="f409" fmla="val 52124"/>
              <a:gd name="f410" fmla="val 25272"/>
              <a:gd name="f411" fmla="val 52497"/>
              <a:gd name="f412" fmla="val 24814"/>
              <a:gd name="f413" fmla="val 52779"/>
              <a:gd name="f414" fmla="val 24517"/>
              <a:gd name="f415" fmla="val 53014"/>
              <a:gd name="f416" fmla="val 21063"/>
              <a:gd name="f417" fmla="val 46854"/>
              <a:gd name="f418" fmla="val 21452"/>
              <a:gd name="f419" fmla="val 46772"/>
              <a:gd name="f420" fmla="val 21993"/>
              <a:gd name="f421" fmla="val 46598"/>
              <a:gd name="f422" fmla="val 22759"/>
              <a:gd name="f423" fmla="val 46316"/>
              <a:gd name="f424" fmla="val 24071"/>
              <a:gd name="f425" fmla="val 45835"/>
              <a:gd name="f426" fmla="val 25777"/>
              <a:gd name="f427" fmla="val 45116"/>
              <a:gd name="f428" fmla="val 27563"/>
              <a:gd name="f429" fmla="val 44292"/>
              <a:gd name="f430" fmla="val 29349"/>
              <a:gd name="f431" fmla="val 43469"/>
              <a:gd name="f432" fmla="val 31004"/>
              <a:gd name="f433" fmla="val 42638"/>
              <a:gd name="f434" fmla="val 32222"/>
              <a:gd name="f435" fmla="val 41954"/>
              <a:gd name="f436" fmla="val 33095"/>
              <a:gd name="f437" fmla="val 41464"/>
              <a:gd name="f438" fmla="val 33624"/>
              <a:gd name="f439" fmla="val 41125"/>
              <a:gd name="f440" fmla="val 38787"/>
              <a:gd name="f441" fmla="val 55753"/>
              <a:gd name="f442" fmla="val 38460"/>
              <a:gd name="f443" fmla="val 37961"/>
              <a:gd name="f444" fmla="val 55907"/>
              <a:gd name="f445" fmla="val 37187"/>
              <a:gd name="f446" fmla="val 56192"/>
              <a:gd name="f447" fmla="val 36241"/>
              <a:gd name="f448" fmla="val 56539"/>
              <a:gd name="f449" fmla="val 35011"/>
              <a:gd name="f450" fmla="val 57058"/>
              <a:gd name="f451" fmla="val 33722"/>
              <a:gd name="f452" fmla="val 57652"/>
              <a:gd name="f453" fmla="val 28521"/>
              <a:gd name="f454" fmla="val 60050"/>
              <a:gd name="f455" fmla="val 28717"/>
              <a:gd name="f456" fmla="val 60478"/>
              <a:gd name="f457" fmla="val 28891"/>
              <a:gd name="f458" fmla="val 60854"/>
              <a:gd name="f459" fmla="val 28987"/>
              <a:gd name="f460" fmla="val 61063"/>
              <a:gd name="f461" fmla="val 29138"/>
              <a:gd name="f462" fmla="val 61162"/>
              <a:gd name="f463" fmla="val 29398"/>
              <a:gd name="f464" fmla="val 61161"/>
              <a:gd name="f465" fmla="val 29725"/>
              <a:gd name="f466" fmla="val 30224"/>
              <a:gd name="f467" fmla="val 61006"/>
              <a:gd name="f468" fmla="val 30999"/>
              <a:gd name="f469" fmla="val 60722"/>
              <a:gd name="f470" fmla="val 31944"/>
              <a:gd name="f471" fmla="val 60375"/>
              <a:gd name="f472" fmla="val 33174"/>
              <a:gd name="f473" fmla="val 59856"/>
              <a:gd name="f474" fmla="val 34464"/>
              <a:gd name="f475" fmla="val 59262"/>
              <a:gd name="f476" fmla="val 39665"/>
              <a:gd name="f477" fmla="val 56865"/>
              <a:gd name="f478" fmla="val 39468"/>
              <a:gd name="f479" fmla="val 56437"/>
              <a:gd name="f480" fmla="val 39294"/>
              <a:gd name="f481" fmla="val 56059"/>
              <a:gd name="f482" fmla="val 39198"/>
              <a:gd name="f483" fmla="val 55851"/>
              <a:gd name="f484" fmla="val 39047"/>
              <a:gd name="f485" fmla="val 36854"/>
              <a:gd name="f486" fmla="val 48616"/>
              <a:gd name="f487" fmla="val 39231"/>
              <a:gd name="f488" fmla="val 54903"/>
              <a:gd name="f489" fmla="val 40399"/>
              <a:gd name="f490" fmla="val 57438"/>
              <a:gd name="f491" fmla="val 40792"/>
              <a:gd name="f492" fmla="val 59206"/>
              <a:gd name="f493" fmla="val 40501"/>
              <a:gd name="f494" fmla="val 60635"/>
              <a:gd name="f495" fmla="val 40185"/>
              <a:gd name="f496" fmla="val 62188"/>
              <a:gd name="f497" fmla="val 39018"/>
              <a:gd name="f498" fmla="val 63382"/>
              <a:gd name="f499" fmla="val 36827"/>
              <a:gd name="f500" fmla="val 64391"/>
              <a:gd name="f501" fmla="val 35608"/>
              <a:gd name="f502" fmla="val 64953"/>
              <a:gd name="f503" fmla="val 34586"/>
              <a:gd name="f504" fmla="val 65224"/>
              <a:gd name="f505" fmla="val 31339"/>
              <a:gd name="f506" fmla="val 29947"/>
              <a:gd name="f507" fmla="val 63301"/>
              <a:gd name="f508" fmla="val 28366"/>
              <a:gd name="f509" fmla="val 59872"/>
              <a:gd name="f510" fmla="val 25145"/>
              <a:gd name="f511" fmla="val 54132"/>
              <a:gd name="f512" fmla="val 25506"/>
              <a:gd name="f513" fmla="val 54051"/>
              <a:gd name="f514" fmla="val 25989"/>
              <a:gd name="f515" fmla="val 53892"/>
              <a:gd name="f516" fmla="val 26641"/>
              <a:gd name="f517" fmla="val 53653"/>
              <a:gd name="f518" fmla="val 27838"/>
              <a:gd name="f519" fmla="val 53213"/>
              <a:gd name="f520" fmla="val 29395"/>
              <a:gd name="f521" fmla="val 52557"/>
              <a:gd name="f522" fmla="val 31025"/>
              <a:gd name="f523" fmla="val 51805"/>
              <a:gd name="f524" fmla="val 34817"/>
              <a:gd name="f525" fmla="val 50057"/>
              <a:gd name="f526" fmla="val 36304"/>
              <a:gd name="f527" fmla="val 49145"/>
              <a:gd name="f528" fmla="val 17102"/>
              <a:gd name="f529" fmla="val 1"/>
              <a:gd name="f530" fmla="val 16351"/>
              <a:gd name="f531" fmla="val 15642"/>
              <a:gd name="f532" fmla="val 463"/>
              <a:gd name="f533" fmla="val 15368"/>
              <a:gd name="f534" fmla="val 1209"/>
              <a:gd name="f535" fmla="val 12865"/>
              <a:gd name="f536" fmla="val 7992"/>
              <a:gd name="f537" fmla="val 9839"/>
              <a:gd name="f538" fmla="val 1425"/>
              <a:gd name="f539" fmla="val 9528"/>
              <a:gd name="f540" fmla="val 750"/>
              <a:gd name="f541" fmla="val 8857"/>
              <a:gd name="f542" fmla="val 351"/>
              <a:gd name="f543" fmla="val 7636"/>
              <a:gd name="f544" fmla="val 406"/>
              <a:gd name="f545" fmla="val 7387"/>
              <a:gd name="f546" fmla="val 521"/>
              <a:gd name="f547" fmla="val 6462"/>
              <a:gd name="f548" fmla="val 949"/>
              <a:gd name="f549" fmla="val 6056"/>
              <a:gd name="f550" fmla="val 2049"/>
              <a:gd name="f551" fmla="val 6482"/>
              <a:gd name="f552" fmla="val 2973"/>
              <a:gd name="f553" fmla="val 9508"/>
              <a:gd name="f554" fmla="val 9539"/>
              <a:gd name="f555" fmla="val 2725"/>
              <a:gd name="f556" fmla="val 7037"/>
              <a:gd name="f557" fmla="val 2515"/>
              <a:gd name="f558" fmla="val 6959"/>
              <a:gd name="f559" fmla="val 2299"/>
              <a:gd name="f560" fmla="val 6922"/>
              <a:gd name="f561" fmla="val 2087"/>
              <a:gd name="f562" fmla="val 1336"/>
              <a:gd name="f563" fmla="val 627"/>
              <a:gd name="f564" fmla="val 7385"/>
              <a:gd name="f565" fmla="val 352"/>
              <a:gd name="f566" fmla="val 8131"/>
              <a:gd name="f567" fmla="val 9087"/>
              <a:gd name="f568" fmla="val 491"/>
              <a:gd name="f569" fmla="val 10151"/>
              <a:gd name="f570" fmla="val 1447"/>
              <a:gd name="f571" fmla="val 10504"/>
              <a:gd name="f572" fmla="val 9056"/>
              <a:gd name="f573" fmla="val 13311"/>
              <a:gd name="f574" fmla="val 6314"/>
              <a:gd name="f575" fmla="val 16279"/>
              <a:gd name="f576" fmla="val 5632"/>
              <a:gd name="f577" fmla="val 20606"/>
              <a:gd name="f578" fmla="val 24273"/>
              <a:gd name="f579" fmla="val 7334"/>
              <a:gd name="f580" fmla="val 24284"/>
              <a:gd name="f581" fmla="val 7338"/>
              <a:gd name="f582" fmla="val 24294"/>
              <a:gd name="f583" fmla="val 7345"/>
              <a:gd name="f584" fmla="val 24306"/>
              <a:gd name="f585" fmla="val 27537"/>
              <a:gd name="f586" fmla="val 60294"/>
              <a:gd name="f587" fmla="val 29203"/>
              <a:gd name="f588" fmla="val 63906"/>
              <a:gd name="f589" fmla="val 30891"/>
              <a:gd name="f590" fmla="val 66151"/>
              <a:gd name="f591" fmla="val 33699"/>
              <a:gd name="f592" fmla="val 34710"/>
              <a:gd name="f593" fmla="val 35866"/>
              <a:gd name="f594" fmla="val 65860"/>
              <a:gd name="f595" fmla="val 37216"/>
              <a:gd name="f596" fmla="val 65237"/>
              <a:gd name="f597" fmla="val 64108"/>
              <a:gd name="f598" fmla="val 41038"/>
              <a:gd name="f599" fmla="val 62664"/>
              <a:gd name="f600" fmla="val 41413"/>
              <a:gd name="f601" fmla="val 60820"/>
              <a:gd name="f602" fmla="val 41745"/>
              <a:gd name="f603" fmla="val 59185"/>
              <a:gd name="f604" fmla="val 41333"/>
              <a:gd name="f605" fmla="val 57241"/>
              <a:gd name="f606" fmla="val 40089"/>
              <a:gd name="f607" fmla="val 54545"/>
              <a:gd name="f608" fmla="val 25484"/>
              <a:gd name="f609" fmla="val 15903"/>
              <a:gd name="f610" fmla="val 23850"/>
              <a:gd name="f611" fmla="val 12352"/>
              <a:gd name="f612" fmla="val 20302"/>
              <a:gd name="f613" fmla="val 10092"/>
              <a:gd name="f614" fmla="val 16417"/>
              <a:gd name="f615" fmla="val 16287"/>
              <a:gd name="f616" fmla="val 16158"/>
              <a:gd name="f617" fmla="val 10094"/>
              <a:gd name="f618" fmla="val 16028"/>
              <a:gd name="f619" fmla="val 10099"/>
              <a:gd name="f620" fmla="val 18835"/>
              <a:gd name="f621" fmla="val 2489"/>
              <a:gd name="f622" fmla="val 19189"/>
              <a:gd name="f623" fmla="val 18699"/>
              <a:gd name="f624" fmla="val 468"/>
              <a:gd name="f625" fmla="val 17740"/>
              <a:gd name="f626" fmla="val 115"/>
              <a:gd name="f627" fmla="val 17530"/>
              <a:gd name="f628" fmla="val 38"/>
              <a:gd name="f629" fmla="val 17314"/>
              <a:gd name="f630" fmla="*/ f0 1 41746"/>
              <a:gd name="f631" fmla="*/ f1 1 66152"/>
              <a:gd name="f632" fmla="val f2"/>
              <a:gd name="f633" fmla="val f3"/>
              <a:gd name="f634" fmla="val f4"/>
              <a:gd name="f635" fmla="+- f634 0 f632"/>
              <a:gd name="f636" fmla="+- f633 0 f632"/>
              <a:gd name="f637" fmla="*/ f636 1 41746"/>
              <a:gd name="f638" fmla="*/ f635 1 66152"/>
              <a:gd name="f639" fmla="*/ f632 1 f637"/>
              <a:gd name="f640" fmla="*/ f633 1 f637"/>
              <a:gd name="f641" fmla="*/ f632 1 f638"/>
              <a:gd name="f642" fmla="*/ f634 1 f638"/>
              <a:gd name="f643" fmla="*/ f639 f630 1"/>
              <a:gd name="f644" fmla="*/ f640 f630 1"/>
              <a:gd name="f645" fmla="*/ f642 f631 1"/>
              <a:gd name="f646" fmla="*/ f641 f631 1"/>
            </a:gdLst>
            <a:ahLst/>
            <a:cxnLst>
              <a:cxn ang="3cd4">
                <a:pos x="hc" y="t"/>
              </a:cxn>
              <a:cxn ang="0">
                <a:pos x="r" y="vc"/>
              </a:cxn>
              <a:cxn ang="cd4">
                <a:pos x="hc" y="b"/>
              </a:cxn>
              <a:cxn ang="cd2">
                <a:pos x="l" y="vc"/>
              </a:cxn>
            </a:cxnLst>
            <a:rect l="f643" t="f646" r="f644" b="f645"/>
            <a:pathLst>
              <a:path w="41746" h="66152">
                <a:moveTo>
                  <a:pt x="f5" y="f6"/>
                </a:moveTo>
                <a:lnTo>
                  <a:pt x="f5" y="f6"/>
                </a:ln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cubicBezTo>
                  <a:pt x="f31" y="f30"/>
                  <a:pt x="f32" y="f33"/>
                  <a:pt x="f34" y="f35"/>
                </a:cubicBezTo>
                <a:cubicBezTo>
                  <a:pt x="f36" y="f37"/>
                  <a:pt x="f38" y="f39"/>
                  <a:pt x="f40" y="f41"/>
                </a:cubicBezTo>
                <a:lnTo>
                  <a:pt x="f42" y="f43"/>
                </a:lnTo>
                <a:cubicBezTo>
                  <a:pt x="f44" y="f45"/>
                  <a:pt x="f46" y="f47"/>
                  <a:pt x="f48" y="f47"/>
                </a:cubicBezTo>
                <a:cubicBezTo>
                  <a:pt x="f49" y="f47"/>
                  <a:pt x="f50" y="f51"/>
                  <a:pt x="f52" y="f53"/>
                </a:cubicBezTo>
                <a:cubicBezTo>
                  <a:pt x="f54" y="f55"/>
                  <a:pt x="f56" y="f57"/>
                  <a:pt x="f58" y="f57"/>
                </a:cubicBezTo>
                <a:cubicBezTo>
                  <a:pt x="f59" y="f57"/>
                  <a:pt x="f60" y="f61"/>
                  <a:pt x="f62" y="f63"/>
                </a:cubicBezTo>
                <a:lnTo>
                  <a:pt x="f64" y="f65"/>
                </a:lnTo>
                <a:cubicBezTo>
                  <a:pt x="f66" y="f67"/>
                  <a:pt x="f68" y="f69"/>
                  <a:pt x="f70" y="f69"/>
                </a:cubicBezTo>
                <a:cubicBezTo>
                  <a:pt x="f71" y="f69"/>
                  <a:pt x="f72" y="f73"/>
                  <a:pt x="f74" y="f75"/>
                </a:cubicBezTo>
                <a:cubicBezTo>
                  <a:pt x="f76" y="f77"/>
                  <a:pt x="f78" y="f79"/>
                  <a:pt x="f80" y="f81"/>
                </a:cubicBezTo>
                <a:lnTo>
                  <a:pt x="f82" y="f83"/>
                </a:lnTo>
                <a:cubicBezTo>
                  <a:pt x="f84" y="f85"/>
                  <a:pt x="f86" y="f87"/>
                  <a:pt x="f88" y="f89"/>
                </a:cubicBezTo>
                <a:cubicBezTo>
                  <a:pt x="f90" y="f91"/>
                  <a:pt x="f92" y="f93"/>
                  <a:pt x="f94" y="f95"/>
                </a:cubicBezTo>
                <a:lnTo>
                  <a:pt x="f96" y="f97"/>
                </a:lnTo>
                <a:cubicBezTo>
                  <a:pt x="f98" y="f99"/>
                  <a:pt x="f100" y="f101"/>
                  <a:pt x="f102" y="f103"/>
                </a:cubicBezTo>
                <a:cubicBezTo>
                  <a:pt x="f104" y="f105"/>
                  <a:pt x="f106" y="f107"/>
                  <a:pt x="f108" y="f107"/>
                </a:cubicBezTo>
                <a:cubicBezTo>
                  <a:pt x="f109" y="f107"/>
                  <a:pt x="f110" y="f111"/>
                  <a:pt x="f112" y="f113"/>
                </a:cubicBezTo>
                <a:lnTo>
                  <a:pt x="f114" y="f115"/>
                </a:lnTo>
                <a:cubicBezTo>
                  <a:pt x="f116" y="f117"/>
                  <a:pt x="f118" y="f119"/>
                  <a:pt x="f120" y="f119"/>
                </a:cubicBezTo>
                <a:cubicBezTo>
                  <a:pt x="f121" y="f119"/>
                  <a:pt x="f122" y="f123"/>
                  <a:pt x="f124" y="f125"/>
                </a:cubicBezTo>
                <a:cubicBezTo>
                  <a:pt x="f126" y="f127"/>
                  <a:pt x="f128" y="f129"/>
                  <a:pt x="f130" y="f131"/>
                </a:cubicBezTo>
                <a:lnTo>
                  <a:pt x="f132" y="f133"/>
                </a:lnTo>
                <a:cubicBezTo>
                  <a:pt x="f134" y="f135"/>
                  <a:pt x="f136" y="f137"/>
                  <a:pt x="f138" y="f139"/>
                </a:cubicBezTo>
                <a:cubicBezTo>
                  <a:pt x="f140" y="f141"/>
                  <a:pt x="f142" y="f143"/>
                  <a:pt x="f144" y="f143"/>
                </a:cubicBezTo>
                <a:cubicBezTo>
                  <a:pt x="f145" y="f143"/>
                  <a:pt x="f146" y="f147"/>
                  <a:pt x="f148" y="f149"/>
                </a:cubicBezTo>
                <a:lnTo>
                  <a:pt x="f150" y="f151"/>
                </a:lnTo>
                <a:cubicBezTo>
                  <a:pt x="f152" y="f153"/>
                  <a:pt x="f154" y="f155"/>
                  <a:pt x="f156" y="f155"/>
                </a:cubicBezTo>
                <a:cubicBezTo>
                  <a:pt x="f157" y="f155"/>
                  <a:pt x="f158" y="f155"/>
                  <a:pt x="f159" y="f155"/>
                </a:cubicBezTo>
                <a:cubicBezTo>
                  <a:pt x="f160" y="f161"/>
                  <a:pt x="f162" y="f163"/>
                  <a:pt x="f164" y="f165"/>
                </a:cubicBezTo>
                <a:lnTo>
                  <a:pt x="f166" y="f167"/>
                </a:lnTo>
                <a:cubicBezTo>
                  <a:pt x="f168" y="f37"/>
                  <a:pt x="f169" y="f30"/>
                  <a:pt x="f29" y="f30"/>
                </a:cubicBezTo>
                <a:close/>
                <a:moveTo>
                  <a:pt x="f170" y="f171"/>
                </a:moveTo>
                <a:lnTo>
                  <a:pt x="f170" y="f171"/>
                </a:lnTo>
                <a:cubicBezTo>
                  <a:pt x="f172" y="f173"/>
                  <a:pt x="f174" y="f175"/>
                  <a:pt x="f176" y="f177"/>
                </a:cubicBezTo>
                <a:cubicBezTo>
                  <a:pt x="f178" y="f179"/>
                  <a:pt x="f180" y="f181"/>
                  <a:pt x="f182" y="f183"/>
                </a:cubicBezTo>
                <a:cubicBezTo>
                  <a:pt x="f184" y="f185"/>
                  <a:pt x="f186" y="f187"/>
                  <a:pt x="f188" y="f189"/>
                </a:cubicBezTo>
                <a:cubicBezTo>
                  <a:pt x="f190" y="f191"/>
                  <a:pt x="f192" y="f193"/>
                  <a:pt x="f170" y="f171"/>
                </a:cubicBezTo>
                <a:close/>
                <a:moveTo>
                  <a:pt x="f194" y="f195"/>
                </a:moveTo>
                <a:lnTo>
                  <a:pt x="f196" y="f197"/>
                </a:lnTo>
                <a:cubicBezTo>
                  <a:pt x="f198" y="f199"/>
                  <a:pt x="f200" y="f201"/>
                  <a:pt x="f202" y="f201"/>
                </a:cubicBezTo>
                <a:cubicBezTo>
                  <a:pt x="f203" y="f201"/>
                  <a:pt x="f204" y="f205"/>
                  <a:pt x="f206" y="f207"/>
                </a:cubicBezTo>
                <a:cubicBezTo>
                  <a:pt x="f208" y="f209"/>
                  <a:pt x="f210" y="f211"/>
                  <a:pt x="f212" y="f213"/>
                </a:cubicBezTo>
                <a:cubicBezTo>
                  <a:pt x="f214" y="f215"/>
                  <a:pt x="f216" y="f217"/>
                  <a:pt x="f218" y="f219"/>
                </a:cubicBezTo>
                <a:lnTo>
                  <a:pt x="f220" y="f221"/>
                </a:lnTo>
                <a:lnTo>
                  <a:pt x="f220" y="f221"/>
                </a:lnTo>
                <a:cubicBezTo>
                  <a:pt x="f222" y="f223"/>
                  <a:pt x="f224" y="f225"/>
                  <a:pt x="f226" y="f225"/>
                </a:cubicBezTo>
                <a:cubicBezTo>
                  <a:pt x="f227" y="f225"/>
                  <a:pt x="f228" y="f229"/>
                  <a:pt x="f230" y="f231"/>
                </a:cubicBezTo>
                <a:cubicBezTo>
                  <a:pt x="f232" y="f233"/>
                  <a:pt x="f234" y="f235"/>
                  <a:pt x="f194" y="f195"/>
                </a:cubicBezTo>
                <a:close/>
                <a:moveTo>
                  <a:pt x="f236" y="f237"/>
                </a:moveTo>
                <a:cubicBezTo>
                  <a:pt x="f238" y="f239"/>
                  <a:pt x="f240" y="f241"/>
                  <a:pt x="f242" y="f243"/>
                </a:cubicBezTo>
                <a:cubicBezTo>
                  <a:pt x="f244" y="f245"/>
                  <a:pt x="f246" y="f247"/>
                  <a:pt x="f248" y="f249"/>
                </a:cubicBezTo>
                <a:cubicBezTo>
                  <a:pt x="f250" y="f251"/>
                  <a:pt x="f252" y="f253"/>
                  <a:pt x="f254" y="f255"/>
                </a:cubicBezTo>
                <a:cubicBezTo>
                  <a:pt x="f256" y="f257"/>
                  <a:pt x="f258" y="f259"/>
                  <a:pt x="f236" y="f237"/>
                </a:cubicBezTo>
                <a:close/>
                <a:moveTo>
                  <a:pt x="f260" y="f261"/>
                </a:moveTo>
                <a:lnTo>
                  <a:pt x="f262" y="f263"/>
                </a:lnTo>
                <a:cubicBezTo>
                  <a:pt x="f264" y="f265"/>
                  <a:pt x="f266" y="f267"/>
                  <a:pt x="f268" y="f269"/>
                </a:cubicBezTo>
                <a:cubicBezTo>
                  <a:pt x="f270" y="f271"/>
                  <a:pt x="f272" y="f273"/>
                  <a:pt x="f274" y="f275"/>
                </a:cubicBezTo>
                <a:cubicBezTo>
                  <a:pt x="f276" y="f277"/>
                  <a:pt x="f278" y="f279"/>
                  <a:pt x="f280" y="f281"/>
                </a:cubicBezTo>
                <a:cubicBezTo>
                  <a:pt x="f282" y="f283"/>
                  <a:pt x="f284" y="f285"/>
                  <a:pt x="f286" y="f287"/>
                </a:cubicBezTo>
                <a:lnTo>
                  <a:pt x="f288" y="f289"/>
                </a:lnTo>
                <a:lnTo>
                  <a:pt x="f290" y="f291"/>
                </a:lnTo>
                <a:cubicBezTo>
                  <a:pt x="f292" y="f291"/>
                  <a:pt x="f293" y="f294"/>
                  <a:pt x="f295" y="f296"/>
                </a:cubicBezTo>
                <a:cubicBezTo>
                  <a:pt x="f297" y="f298"/>
                  <a:pt x="f299" y="f300"/>
                  <a:pt x="f301" y="f302"/>
                </a:cubicBezTo>
                <a:cubicBezTo>
                  <a:pt x="f303" y="f304"/>
                  <a:pt x="f305" y="f209"/>
                  <a:pt x="f260" y="f261"/>
                </a:cubicBezTo>
                <a:close/>
                <a:moveTo>
                  <a:pt x="f306" y="f307"/>
                </a:moveTo>
                <a:lnTo>
                  <a:pt x="f306" y="f307"/>
                </a:lnTo>
                <a:cubicBezTo>
                  <a:pt x="f308" y="f309"/>
                  <a:pt x="f310" y="f311"/>
                  <a:pt x="f312" y="f313"/>
                </a:cubicBezTo>
                <a:cubicBezTo>
                  <a:pt x="f314" y="f315"/>
                  <a:pt x="f316" y="f317"/>
                  <a:pt x="f318" y="f319"/>
                </a:cubicBezTo>
                <a:cubicBezTo>
                  <a:pt x="f320" y="f321"/>
                  <a:pt x="f322" y="f323"/>
                  <a:pt x="f324" y="f325"/>
                </a:cubicBezTo>
                <a:cubicBezTo>
                  <a:pt x="f326" y="f327"/>
                  <a:pt x="f328" y="f329"/>
                  <a:pt x="f306" y="f307"/>
                </a:cubicBezTo>
                <a:close/>
                <a:moveTo>
                  <a:pt x="f330" y="f331"/>
                </a:moveTo>
                <a:lnTo>
                  <a:pt x="f332" y="f333"/>
                </a:lnTo>
                <a:cubicBezTo>
                  <a:pt x="f334" y="f335"/>
                  <a:pt x="f336" y="f337"/>
                  <a:pt x="f338" y="f339"/>
                </a:cubicBezTo>
                <a:cubicBezTo>
                  <a:pt x="f340" y="f341"/>
                  <a:pt x="f342" y="f343"/>
                  <a:pt x="f344" y="f345"/>
                </a:cubicBezTo>
                <a:cubicBezTo>
                  <a:pt x="f346" y="f347"/>
                  <a:pt x="f348" y="f349"/>
                  <a:pt x="f350" y="f351"/>
                </a:cubicBezTo>
                <a:lnTo>
                  <a:pt x="f352" y="f353"/>
                </a:lnTo>
                <a:cubicBezTo>
                  <a:pt x="f354" y="f355"/>
                  <a:pt x="f356" y="f357"/>
                  <a:pt x="f358" y="f359"/>
                </a:cubicBezTo>
                <a:cubicBezTo>
                  <a:pt x="f360" y="f361"/>
                  <a:pt x="f362" y="f363"/>
                  <a:pt x="f364" y="f365"/>
                </a:cubicBezTo>
                <a:cubicBezTo>
                  <a:pt x="f366" y="f367"/>
                  <a:pt x="f368" y="f369"/>
                  <a:pt x="f330" y="f331"/>
                </a:cubicBezTo>
                <a:close/>
                <a:moveTo>
                  <a:pt x="f370" y="f371"/>
                </a:moveTo>
                <a:lnTo>
                  <a:pt x="f370" y="f371"/>
                </a:lnTo>
                <a:cubicBezTo>
                  <a:pt x="f372" y="f373"/>
                  <a:pt x="f374" y="f375"/>
                  <a:pt x="f376" y="f377"/>
                </a:cubicBezTo>
                <a:cubicBezTo>
                  <a:pt x="f378" y="f379"/>
                  <a:pt x="f380" y="f381"/>
                  <a:pt x="f382" y="f383"/>
                </a:cubicBezTo>
                <a:cubicBezTo>
                  <a:pt x="f384" y="f385"/>
                  <a:pt x="f386" y="f387"/>
                  <a:pt x="f388" y="f389"/>
                </a:cubicBezTo>
                <a:cubicBezTo>
                  <a:pt x="f390" y="f391"/>
                  <a:pt x="f392" y="f393"/>
                  <a:pt x="f370" y="f371"/>
                </a:cubicBezTo>
                <a:close/>
                <a:moveTo>
                  <a:pt x="f394" y="f395"/>
                </a:moveTo>
                <a:lnTo>
                  <a:pt x="f396" y="f397"/>
                </a:lnTo>
                <a:cubicBezTo>
                  <a:pt x="f398" y="f399"/>
                  <a:pt x="f400" y="f401"/>
                  <a:pt x="f402" y="f403"/>
                </a:cubicBezTo>
                <a:cubicBezTo>
                  <a:pt x="f404" y="f405"/>
                  <a:pt x="f406" y="f407"/>
                  <a:pt x="f408" y="f409"/>
                </a:cubicBezTo>
                <a:cubicBezTo>
                  <a:pt x="f410" y="f411"/>
                  <a:pt x="f412" y="f413"/>
                  <a:pt x="f414" y="f415"/>
                </a:cubicBezTo>
                <a:lnTo>
                  <a:pt x="f416" y="f417"/>
                </a:lnTo>
                <a:cubicBezTo>
                  <a:pt x="f418" y="f419"/>
                  <a:pt x="f420" y="f421"/>
                  <a:pt x="f422" y="f423"/>
                </a:cubicBezTo>
                <a:cubicBezTo>
                  <a:pt x="f424" y="f425"/>
                  <a:pt x="f426" y="f427"/>
                  <a:pt x="f428" y="f429"/>
                </a:cubicBezTo>
                <a:cubicBezTo>
                  <a:pt x="f430" y="f431"/>
                  <a:pt x="f432" y="f433"/>
                  <a:pt x="f434" y="f435"/>
                </a:cubicBezTo>
                <a:cubicBezTo>
                  <a:pt x="f436" y="f437"/>
                  <a:pt x="f438" y="f439"/>
                  <a:pt x="f394" y="f395"/>
                </a:cubicBezTo>
                <a:close/>
                <a:moveTo>
                  <a:pt x="f440" y="f441"/>
                </a:moveTo>
                <a:cubicBezTo>
                  <a:pt x="f442" y="f441"/>
                  <a:pt x="f443" y="f444"/>
                  <a:pt x="f445" y="f446"/>
                </a:cubicBezTo>
                <a:cubicBezTo>
                  <a:pt x="f447" y="f448"/>
                  <a:pt x="f449" y="f450"/>
                  <a:pt x="f451" y="f452"/>
                </a:cubicBezTo>
                <a:cubicBezTo>
                  <a:pt x="f453" y="f454"/>
                  <a:pt x="f455" y="f456"/>
                  <a:pt x="f457" y="f458"/>
                </a:cubicBezTo>
                <a:cubicBezTo>
                  <a:pt x="f459" y="f460"/>
                  <a:pt x="f461" y="f462"/>
                  <a:pt x="f463" y="f462"/>
                </a:cubicBezTo>
                <a:lnTo>
                  <a:pt x="f463" y="f464"/>
                </a:lnTo>
                <a:cubicBezTo>
                  <a:pt x="f465" y="f464"/>
                  <a:pt x="f466" y="f467"/>
                  <a:pt x="f468" y="f469"/>
                </a:cubicBezTo>
                <a:cubicBezTo>
                  <a:pt x="f470" y="f471"/>
                  <a:pt x="f472" y="f473"/>
                  <a:pt x="f474" y="f475"/>
                </a:cubicBezTo>
                <a:cubicBezTo>
                  <a:pt x="f476" y="f477"/>
                  <a:pt x="f478" y="f479"/>
                  <a:pt x="f480" y="f481"/>
                </a:cubicBezTo>
                <a:cubicBezTo>
                  <a:pt x="f482" y="f483"/>
                  <a:pt x="f484" y="f441"/>
                  <a:pt x="f440" y="f441"/>
                </a:cubicBezTo>
                <a:close/>
                <a:moveTo>
                  <a:pt x="f485" y="f486"/>
                </a:moveTo>
                <a:lnTo>
                  <a:pt x="f487" y="f488"/>
                </a:lnTo>
                <a:cubicBezTo>
                  <a:pt x="f489" y="f490"/>
                  <a:pt x="f491" y="f492"/>
                  <a:pt x="f493" y="f494"/>
                </a:cubicBezTo>
                <a:cubicBezTo>
                  <a:pt x="f495" y="f496"/>
                  <a:pt x="f497" y="f498"/>
                  <a:pt x="f499" y="f500"/>
                </a:cubicBezTo>
                <a:cubicBezTo>
                  <a:pt x="f501" y="f502"/>
                  <a:pt x="f503" y="f504"/>
                  <a:pt x="f367" y="f504"/>
                </a:cubicBezTo>
                <a:cubicBezTo>
                  <a:pt x="f505" y="f504"/>
                  <a:pt x="f506" y="f507"/>
                  <a:pt x="f508" y="f509"/>
                </a:cubicBezTo>
                <a:lnTo>
                  <a:pt x="f510" y="f511"/>
                </a:lnTo>
                <a:cubicBezTo>
                  <a:pt x="f512" y="f513"/>
                  <a:pt x="f514" y="f515"/>
                  <a:pt x="f516" y="f517"/>
                </a:cubicBezTo>
                <a:cubicBezTo>
                  <a:pt x="f518" y="f519"/>
                  <a:pt x="f520" y="f521"/>
                  <a:pt x="f522" y="f523"/>
                </a:cubicBezTo>
                <a:cubicBezTo>
                  <a:pt x="f524" y="f525"/>
                  <a:pt x="f526" y="f527"/>
                  <a:pt x="f485" y="f486"/>
                </a:cubicBezTo>
                <a:close/>
                <a:moveTo>
                  <a:pt x="f528" y="f529"/>
                </a:moveTo>
                <a:cubicBezTo>
                  <a:pt x="f530" y="f529"/>
                  <a:pt x="f531" y="f532"/>
                  <a:pt x="f533" y="f534"/>
                </a:cubicBezTo>
                <a:lnTo>
                  <a:pt x="f535" y="f536"/>
                </a:lnTo>
                <a:lnTo>
                  <a:pt x="f537" y="f538"/>
                </a:lnTo>
                <a:cubicBezTo>
                  <a:pt x="f539" y="f540"/>
                  <a:pt x="f541" y="f542"/>
                  <a:pt x="f144" y="f542"/>
                </a:cubicBezTo>
                <a:cubicBezTo>
                  <a:pt x="f140" y="f542"/>
                  <a:pt x="f543" y="f544"/>
                  <a:pt x="f545" y="f546"/>
                </a:cubicBezTo>
                <a:cubicBezTo>
                  <a:pt x="f547" y="f548"/>
                  <a:pt x="f549" y="f550"/>
                  <a:pt x="f551" y="f552"/>
                </a:cubicBezTo>
                <a:lnTo>
                  <a:pt x="f553" y="f554"/>
                </a:lnTo>
                <a:lnTo>
                  <a:pt x="f555" y="f556"/>
                </a:lnTo>
                <a:cubicBezTo>
                  <a:pt x="f557" y="f558"/>
                  <a:pt x="f559" y="f560"/>
                  <a:pt x="f561" y="f560"/>
                </a:cubicBezTo>
                <a:cubicBezTo>
                  <a:pt x="f562" y="f560"/>
                  <a:pt x="f563" y="f564"/>
                  <a:pt x="f565" y="f566"/>
                </a:cubicBezTo>
                <a:cubicBezTo>
                  <a:pt x="f2" y="f567"/>
                  <a:pt x="f568" y="f569"/>
                  <a:pt x="f570" y="f571"/>
                </a:cubicBezTo>
                <a:lnTo>
                  <a:pt x="f572" y="f573"/>
                </a:lnTo>
                <a:cubicBezTo>
                  <a:pt x="f574" y="f575"/>
                  <a:pt x="f576" y="f577"/>
                  <a:pt x="f132" y="f578"/>
                </a:cubicBezTo>
                <a:cubicBezTo>
                  <a:pt x="f579" y="f580"/>
                  <a:pt x="f581" y="f582"/>
                  <a:pt x="f583" y="f584"/>
                </a:cubicBezTo>
                <a:lnTo>
                  <a:pt x="f585" y="f586"/>
                </a:lnTo>
                <a:cubicBezTo>
                  <a:pt x="f587" y="f588"/>
                  <a:pt x="f589" y="f590"/>
                  <a:pt x="f591" y="f590"/>
                </a:cubicBezTo>
                <a:cubicBezTo>
                  <a:pt x="f592" y="f590"/>
                  <a:pt x="f593" y="f594"/>
                  <a:pt x="f595" y="f596"/>
                </a:cubicBezTo>
                <a:cubicBezTo>
                  <a:pt x="f476" y="f597"/>
                  <a:pt x="f598" y="f599"/>
                  <a:pt x="f600" y="f601"/>
                </a:cubicBezTo>
                <a:cubicBezTo>
                  <a:pt x="f602" y="f603"/>
                  <a:pt x="f604" y="f605"/>
                  <a:pt x="f606" y="f607"/>
                </a:cubicBezTo>
                <a:lnTo>
                  <a:pt x="f608" y="f609"/>
                </a:lnTo>
                <a:cubicBezTo>
                  <a:pt x="f610" y="f611"/>
                  <a:pt x="f612" y="f613"/>
                  <a:pt x="f614" y="f613"/>
                </a:cubicBezTo>
                <a:cubicBezTo>
                  <a:pt x="f615" y="f613"/>
                  <a:pt x="f616" y="f617"/>
                  <a:pt x="f618" y="f619"/>
                </a:cubicBezTo>
                <a:lnTo>
                  <a:pt x="f620" y="f621"/>
                </a:lnTo>
                <a:cubicBezTo>
                  <a:pt x="f622" y="f167"/>
                  <a:pt x="f623" y="f624"/>
                  <a:pt x="f625" y="f626"/>
                </a:cubicBezTo>
                <a:cubicBezTo>
                  <a:pt x="f627" y="f628"/>
                  <a:pt x="f629" y="f529"/>
                  <a:pt x="f528" y="f529"/>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0" name="Google Shape;1555;p57">
            <a:extLst>
              <a:ext uri="{FF2B5EF4-FFF2-40B4-BE49-F238E27FC236}">
                <a16:creationId xmlns:a16="http://schemas.microsoft.com/office/drawing/2014/main" id="{5AA36FE6-3716-4558-A6EF-AD2814F0248E}"/>
              </a:ext>
            </a:extLst>
          </p:cNvPr>
          <p:cNvSpPr/>
          <p:nvPr/>
        </p:nvSpPr>
        <p:spPr>
          <a:xfrm flipH="1">
            <a:off x="3560188" y="1913811"/>
            <a:ext cx="783750" cy="885806"/>
          </a:xfrm>
          <a:custGeom>
            <a:avLst/>
            <a:gdLst>
              <a:gd name="f0" fmla="val w"/>
              <a:gd name="f1" fmla="val h"/>
              <a:gd name="f2" fmla="val 0"/>
              <a:gd name="f3" fmla="val 45173"/>
              <a:gd name="f4" fmla="val 51055"/>
              <a:gd name="f5" fmla="val 29700"/>
              <a:gd name="f6" fmla="val 30190"/>
              <a:gd name="f7" fmla="val 28980"/>
              <a:gd name="f8" fmla="val 31644"/>
              <a:gd name="f9" fmla="val 27370"/>
              <a:gd name="f10" fmla="val 31840"/>
              <a:gd name="f11" fmla="val 28201"/>
              <a:gd name="f12" fmla="val 31371"/>
              <a:gd name="f13" fmla="val 28981"/>
              <a:gd name="f14" fmla="val 30819"/>
              <a:gd name="f15" fmla="val 29757"/>
              <a:gd name="f16" fmla="val 29046"/>
              <a:gd name="f17" fmla="val 29640"/>
              <a:gd name="f18" fmla="val 29527"/>
              <a:gd name="f19" fmla="val 29090"/>
              <a:gd name="f20" fmla="val 29439"/>
              <a:gd name="f21" fmla="val 29171"/>
              <a:gd name="f22" fmla="val 28557"/>
              <a:gd name="f23" fmla="val 29999"/>
              <a:gd name="f24" fmla="val 27566"/>
              <a:gd name="f25" fmla="val 30701"/>
              <a:gd name="f26" fmla="val 26493"/>
              <a:gd name="f27" fmla="val 31258"/>
              <a:gd name="f28" fmla="val 26354"/>
              <a:gd name="f29" fmla="val 31332"/>
              <a:gd name="f30" fmla="val 26262"/>
              <a:gd name="f31" fmla="val 31469"/>
              <a:gd name="f32" fmla="val 26246"/>
              <a:gd name="f33" fmla="val 31626"/>
              <a:gd name="f34" fmla="val 26225"/>
              <a:gd name="f35" fmla="val 31858"/>
              <a:gd name="f36" fmla="val 26191"/>
              <a:gd name="f37" fmla="val 32089"/>
              <a:gd name="f38" fmla="val 26148"/>
              <a:gd name="f39" fmla="val 32315"/>
              <a:gd name="f40" fmla="val 26093"/>
              <a:gd name="f41" fmla="val 32602"/>
              <a:gd name="f42" fmla="val 26312"/>
              <a:gd name="f43" fmla="val 32868"/>
              <a:gd name="f44" fmla="val 26605"/>
              <a:gd name="f45" fmla="val 26624"/>
              <a:gd name="f46" fmla="val 26642"/>
              <a:gd name="f47" fmla="val 32867"/>
              <a:gd name="f48" fmla="val 26661"/>
              <a:gd name="f49" fmla="val 32865"/>
              <a:gd name="f50" fmla="val 29341"/>
              <a:gd name="f51" fmla="val 32538"/>
              <a:gd name="f52" fmla="val 29497"/>
              <a:gd name="f53" fmla="val 32519"/>
              <a:gd name="f54" fmla="val 29632"/>
              <a:gd name="f55" fmla="val 32422"/>
              <a:gd name="f56" fmla="val 29702"/>
              <a:gd name="f57" fmla="val 32282"/>
              <a:gd name="f58" fmla="val 30899"/>
              <a:gd name="f59" fmla="val 29861"/>
              <a:gd name="f60" fmla="val 31040"/>
              <a:gd name="f61" fmla="val 29578"/>
              <a:gd name="f62" fmla="val 30863"/>
              <a:gd name="f63" fmla="val 29241"/>
              <a:gd name="f64" fmla="val 30551"/>
              <a:gd name="f65" fmla="val 29195"/>
              <a:gd name="f66" fmla="val 30325"/>
              <a:gd name="f67" fmla="val 29161"/>
              <a:gd name="f68" fmla="val 30095"/>
              <a:gd name="f69" fmla="val 29116"/>
              <a:gd name="f70" fmla="val 29868"/>
              <a:gd name="f71" fmla="val 29060"/>
              <a:gd name="f72" fmla="val 29831"/>
              <a:gd name="f73" fmla="val 29051"/>
              <a:gd name="f74" fmla="val 29794"/>
              <a:gd name="f75" fmla="val 26606"/>
              <a:gd name="f76" fmla="val 21803"/>
              <a:gd name="f77" fmla="val 935"/>
              <a:gd name="f78" fmla="val 23998"/>
              <a:gd name="f79" fmla="val 26156"/>
              <a:gd name="f80" fmla="val 1944"/>
              <a:gd name="f81" fmla="val 27582"/>
              <a:gd name="f82" fmla="val 3851"/>
              <a:gd name="f83" fmla="val 27670"/>
              <a:gd name="f84" fmla="val 3970"/>
              <a:gd name="f85" fmla="val 27808"/>
              <a:gd name="f86" fmla="val 4039"/>
              <a:gd name="f87" fmla="val 27954"/>
              <a:gd name="f88" fmla="val 27965"/>
              <a:gd name="f89" fmla="val 27976"/>
              <a:gd name="f90" fmla="val 4038"/>
              <a:gd name="f91" fmla="val 27987"/>
              <a:gd name="f92" fmla="val 4037"/>
              <a:gd name="f93" fmla="val 28253"/>
              <a:gd name="f94" fmla="val 4019"/>
              <a:gd name="f95" fmla="val 28517"/>
              <a:gd name="f96" fmla="val 4010"/>
              <a:gd name="f97" fmla="val 28780"/>
              <a:gd name="f98" fmla="val 32472"/>
              <a:gd name="f99" fmla="val 35895"/>
              <a:gd name="f100" fmla="val 5765"/>
              <a:gd name="f101" fmla="val 38050"/>
              <a:gd name="f102" fmla="val 8807"/>
              <a:gd name="f103" fmla="val 40545"/>
              <a:gd name="f104" fmla="val 12328"/>
              <a:gd name="f105" fmla="val 40839"/>
              <a:gd name="f106" fmla="val 16890"/>
              <a:gd name="f107" fmla="val 38816"/>
              <a:gd name="f108" fmla="val 20712"/>
              <a:gd name="f109" fmla="val 38770"/>
              <a:gd name="f110" fmla="val 20799"/>
              <a:gd name="f111" fmla="val 38753"/>
              <a:gd name="f112" fmla="val 20898"/>
              <a:gd name="f113" fmla="val 38768"/>
              <a:gd name="f114" fmla="val 20996"/>
              <a:gd name="f115" fmla="val 39161"/>
              <a:gd name="f116" fmla="val 23703"/>
              <a:gd name="f117" fmla="val 38020"/>
              <a:gd name="f118" fmla="val 26365"/>
              <a:gd name="f119" fmla="val 35794"/>
              <a:gd name="f120" fmla="val 27945"/>
              <a:gd name="f121" fmla="val 35445"/>
              <a:gd name="f122" fmla="val 28190"/>
              <a:gd name="f123" fmla="val 35075"/>
              <a:gd name="f124" fmla="val 28406"/>
              <a:gd name="f125" fmla="val 34689"/>
              <a:gd name="f126" fmla="val 28587"/>
              <a:gd name="f127" fmla="val 34529"/>
              <a:gd name="f128" fmla="val 28663"/>
              <a:gd name="f129" fmla="val 34425"/>
              <a:gd name="f130" fmla="val 28822"/>
              <a:gd name="f131" fmla="val 34420"/>
              <a:gd name="f132" fmla="val 28999"/>
              <a:gd name="f133" fmla="val 34319"/>
              <a:gd name="f134" fmla="val 34023"/>
              <a:gd name="f135" fmla="val 34317"/>
              <a:gd name="f136" fmla="val 34146"/>
              <a:gd name="f137" fmla="val 34364"/>
              <a:gd name="f138" fmla="val 34266"/>
              <a:gd name="f139" fmla="val 34450"/>
              <a:gd name="f140" fmla="val 34355"/>
              <a:gd name="f141" fmla="val 43928"/>
              <a:gd name="f142" fmla="val 44158"/>
              <a:gd name="f143" fmla="val 35829"/>
              <a:gd name="f144" fmla="val 49897"/>
              <a:gd name="f145" fmla="val 29723"/>
              <a:gd name="f146" fmla="val 37704"/>
              <a:gd name="f147" fmla="val 29668"/>
              <a:gd name="f148" fmla="val 37594"/>
              <a:gd name="f149" fmla="val 29570"/>
              <a:gd name="f150" fmla="val 37509"/>
              <a:gd name="f151" fmla="val 29453"/>
              <a:gd name="f152" fmla="val 37471"/>
              <a:gd name="f153" fmla="val 24680"/>
              <a:gd name="f154" fmla="val 35900"/>
              <a:gd name="f155" fmla="val 24633"/>
              <a:gd name="f156" fmla="val 35884"/>
              <a:gd name="f157" fmla="val 24584"/>
              <a:gd name="f158" fmla="val 35876"/>
              <a:gd name="f159" fmla="val 24535"/>
              <a:gd name="f160" fmla="val 24409"/>
              <a:gd name="f161" fmla="val 24290"/>
              <a:gd name="f162" fmla="val 35926"/>
              <a:gd name="f163" fmla="val 24202"/>
              <a:gd name="f164" fmla="val 36014"/>
              <a:gd name="f165" fmla="val 23902"/>
              <a:gd name="f166" fmla="val 36318"/>
              <a:gd name="f167" fmla="val 23577"/>
              <a:gd name="f168" fmla="val 36597"/>
              <a:gd name="f169" fmla="val 23229"/>
              <a:gd name="f170" fmla="val 36844"/>
              <a:gd name="f171" fmla="val 21979"/>
              <a:gd name="f172" fmla="val 37730"/>
              <a:gd name="f173" fmla="val 20522"/>
              <a:gd name="f174" fmla="val 38179"/>
              <a:gd name="f175" fmla="val 19055"/>
              <a:gd name="f176" fmla="val 17906"/>
              <a:gd name="f177" fmla="val 16752"/>
              <a:gd name="f178" fmla="val 37904"/>
              <a:gd name="f179" fmla="val 15687"/>
              <a:gd name="f180" fmla="val 37347"/>
              <a:gd name="f181" fmla="val 15622"/>
              <a:gd name="f182" fmla="val 37311"/>
              <a:gd name="f183" fmla="val 15548"/>
              <a:gd name="f184" fmla="val 37292"/>
              <a:gd name="f185" fmla="val 15474"/>
              <a:gd name="f186" fmla="val 15451"/>
              <a:gd name="f187" fmla="val 15427"/>
              <a:gd name="f188" fmla="val 37294"/>
              <a:gd name="f189" fmla="val 15403"/>
              <a:gd name="f190" fmla="val 37298"/>
              <a:gd name="f191" fmla="val 14829"/>
              <a:gd name="f192" fmla="val 37384"/>
              <a:gd name="f193" fmla="val 14256"/>
              <a:gd name="f194" fmla="val 37426"/>
              <a:gd name="f195" fmla="val 13688"/>
              <a:gd name="f196" fmla="val 10028"/>
              <a:gd name="f197" fmla="val 6586"/>
              <a:gd name="f198" fmla="val 35675"/>
              <a:gd name="f199" fmla="val 4425"/>
              <a:gd name="f200" fmla="val 32627"/>
              <a:gd name="f201" fmla="val 2117"/>
              <a:gd name="f202" fmla="val 29369"/>
              <a:gd name="f203" fmla="val 1683"/>
              <a:gd name="f204" fmla="val 25227"/>
              <a:gd name="f205" fmla="val 3264"/>
              <a:gd name="f206" fmla="val 21552"/>
              <a:gd name="f207" fmla="val 3326"/>
              <a:gd name="f208" fmla="val 21406"/>
              <a:gd name="f209" fmla="val 3311"/>
              <a:gd name="f210" fmla="val 21239"/>
              <a:gd name="f211" fmla="val 3222"/>
              <a:gd name="f212" fmla="val 21109"/>
              <a:gd name="f213" fmla="val 1020"/>
              <a:gd name="f214" fmla="val 17826"/>
              <a:gd name="f215" fmla="val 1822"/>
              <a:gd name="f216" fmla="val 13465"/>
              <a:gd name="f217" fmla="val 5047"/>
              <a:gd name="f218" fmla="val 11180"/>
              <a:gd name="f219" fmla="val 5347"/>
              <a:gd name="f220" fmla="val 10968"/>
              <a:gd name="f221" fmla="val 5662"/>
              <a:gd name="f222" fmla="val 10779"/>
              <a:gd name="f223" fmla="val 5991"/>
              <a:gd name="f224" fmla="val 10613"/>
              <a:gd name="f225" fmla="val 6116"/>
              <a:gd name="f226" fmla="val 10551"/>
              <a:gd name="f227" fmla="val 6206"/>
              <a:gd name="f228" fmla="val 10435"/>
              <a:gd name="f229" fmla="val 6237"/>
              <a:gd name="f230" fmla="val 10298"/>
              <a:gd name="f231" fmla="val 6732"/>
              <a:gd name="f232" fmla="val 8052"/>
              <a:gd name="f233" fmla="val 8045"/>
              <a:gd name="f234" fmla="val 6072"/>
              <a:gd name="f235" fmla="val 9921"/>
              <a:gd name="f236" fmla="val 4743"/>
              <a:gd name="f237" fmla="val 11492"/>
              <a:gd name="f238" fmla="val 3630"/>
              <a:gd name="f239" fmla="val 13362"/>
              <a:gd name="f240" fmla="val 3041"/>
              <a:gd name="f241" fmla="val 15268"/>
              <a:gd name="f242" fmla="val 15639"/>
              <a:gd name="f243" fmla="val 16012"/>
              <a:gd name="f244" fmla="val 3063"/>
              <a:gd name="f245" fmla="val 16384"/>
              <a:gd name="f246" fmla="val 3108"/>
              <a:gd name="f247" fmla="val 16402"/>
              <a:gd name="f248" fmla="val 3110"/>
              <a:gd name="f249" fmla="val 16420"/>
              <a:gd name="f250" fmla="val 3111"/>
              <a:gd name="f251" fmla="val 16438"/>
              <a:gd name="f252" fmla="val 16558"/>
              <a:gd name="f253" fmla="val 16675"/>
              <a:gd name="f254" fmla="val 3065"/>
              <a:gd name="f255" fmla="val 16763"/>
              <a:gd name="f256" fmla="val 2982"/>
              <a:gd name="f257" fmla="val 17028"/>
              <a:gd name="f258" fmla="val 2727"/>
              <a:gd name="f259" fmla="val 17311"/>
              <a:gd name="f260" fmla="val 2493"/>
              <a:gd name="f261" fmla="val 17612"/>
              <a:gd name="f262" fmla="val 2281"/>
              <a:gd name="f263" fmla="val 18893"/>
              <a:gd name="f264" fmla="val 1373"/>
              <a:gd name="f265" fmla="val 20356"/>
              <a:gd name="f266" fmla="val 21805"/>
              <a:gd name="f267" fmla="val 1"/>
              <a:gd name="f268" fmla="val 20171"/>
              <a:gd name="f269" fmla="val 18520"/>
              <a:gd name="f270" fmla="val 495"/>
              <a:gd name="f271" fmla="val 17074"/>
              <a:gd name="f272" fmla="val 1520"/>
              <a:gd name="f273" fmla="val 16796"/>
              <a:gd name="f274" fmla="val 1717"/>
              <a:gd name="f275" fmla="val 16531"/>
              <a:gd name="f276" fmla="val 1931"/>
              <a:gd name="f277" fmla="val 16279"/>
              <a:gd name="f278" fmla="val 2160"/>
              <a:gd name="f279" fmla="val 15942"/>
              <a:gd name="f280" fmla="val 2127"/>
              <a:gd name="f281" fmla="val 15606"/>
              <a:gd name="f282" fmla="val 2110"/>
              <a:gd name="f283" fmla="val 15270"/>
              <a:gd name="f284" fmla="val 13169"/>
              <a:gd name="f285" fmla="val 11111"/>
              <a:gd name="f286" fmla="val 2760"/>
              <a:gd name="f287" fmla="val 9385"/>
              <a:gd name="f288" fmla="val 3983"/>
              <a:gd name="f289" fmla="val 7381"/>
              <a:gd name="f290" fmla="val 5403"/>
              <a:gd name="f291" fmla="val 5958"/>
              <a:gd name="f292" fmla="val 7499"/>
              <a:gd name="f293" fmla="val 5378"/>
              <a:gd name="f294" fmla="val 9883"/>
              <a:gd name="f295" fmla="val 5078"/>
              <a:gd name="f296" fmla="val 10045"/>
              <a:gd name="f297" fmla="val 4788"/>
              <a:gd name="f298" fmla="val 10224"/>
              <a:gd name="f299" fmla="val 4511"/>
              <a:gd name="f300" fmla="val 10421"/>
              <a:gd name="f301" fmla="val 939"/>
              <a:gd name="f302" fmla="val 12951"/>
              <a:gd name="f303" fmla="val 17736"/>
              <a:gd name="f304" fmla="val 2313"/>
              <a:gd name="f305" fmla="val 21415"/>
              <a:gd name="f306" fmla="val 718"/>
              <a:gd name="f307" fmla="val 25333"/>
              <a:gd name="f308" fmla="val 1217"/>
              <a:gd name="f309" fmla="val 29708"/>
              <a:gd name="f310" fmla="val 3666"/>
              <a:gd name="f311" fmla="val 33165"/>
              <a:gd name="f312" fmla="val 6004"/>
              <a:gd name="f313" fmla="val 36465"/>
              <a:gd name="f314" fmla="val 9729"/>
              <a:gd name="f315" fmla="val 38358"/>
              <a:gd name="f316" fmla="val 14252"/>
              <a:gd name="f317" fmla="val 14821"/>
              <a:gd name="f318" fmla="val 38319"/>
              <a:gd name="f319" fmla="val 15392"/>
              <a:gd name="f320" fmla="val 38241"/>
              <a:gd name="f321" fmla="val 16555"/>
              <a:gd name="f322" fmla="val 38823"/>
              <a:gd name="f323" fmla="val 17808"/>
              <a:gd name="f324" fmla="val 39111"/>
              <a:gd name="f325" fmla="val 20711"/>
              <a:gd name="f326" fmla="val 22357"/>
              <a:gd name="f327" fmla="val 38603"/>
              <a:gd name="f328" fmla="val 23768"/>
              <a:gd name="f329" fmla="val 37604"/>
              <a:gd name="f330" fmla="val 24081"/>
              <a:gd name="f331" fmla="val 37382"/>
              <a:gd name="f332" fmla="val 24379"/>
              <a:gd name="f333" fmla="val 37137"/>
              <a:gd name="f334" fmla="val 24658"/>
              <a:gd name="f335" fmla="val 36872"/>
              <a:gd name="f336" fmla="val 28977"/>
              <a:gd name="f337" fmla="val 38294"/>
              <a:gd name="f338" fmla="val 35238"/>
              <a:gd name="f339" fmla="val 50799"/>
              <a:gd name="f340" fmla="val 35316"/>
              <a:gd name="f341" fmla="val 50955"/>
              <a:gd name="f342" fmla="val 35476"/>
              <a:gd name="f343" fmla="val 35652"/>
              <a:gd name="f344" fmla="val 35653"/>
              <a:gd name="f345" fmla="val 35654"/>
              <a:gd name="f346" fmla="val 35655"/>
              <a:gd name="f347" fmla="val 35657"/>
              <a:gd name="f348" fmla="val 35658"/>
              <a:gd name="f349" fmla="val 35660"/>
              <a:gd name="f350" fmla="val 35754"/>
              <a:gd name="f351" fmla="val 35846"/>
              <a:gd name="f352" fmla="val 51024"/>
              <a:gd name="f353" fmla="val 35923"/>
              <a:gd name="f354" fmla="val 50970"/>
              <a:gd name="f355" fmla="val 44908"/>
              <a:gd name="f356" fmla="val 44604"/>
              <a:gd name="f357" fmla="val 45140"/>
              <a:gd name="f358" fmla="val 44439"/>
              <a:gd name="f359" fmla="val 45172"/>
              <a:gd name="f360" fmla="val 44106"/>
              <a:gd name="f361" fmla="val 44974"/>
              <a:gd name="f362" fmla="val 43901"/>
              <a:gd name="f363" fmla="val 35254"/>
              <a:gd name="f364" fmla="val 33847"/>
              <a:gd name="f365" fmla="val 35346"/>
              <a:gd name="f366" fmla="val 29300"/>
              <a:gd name="f367" fmla="val 35688"/>
              <a:gd name="f368" fmla="val 29124"/>
              <a:gd name="f369" fmla="val 36018"/>
              <a:gd name="f370" fmla="val 28924"/>
              <a:gd name="f371" fmla="val 36331"/>
              <a:gd name="f372" fmla="val 28702"/>
              <a:gd name="f373" fmla="val 38805"/>
              <a:gd name="f374" fmla="val 26950"/>
              <a:gd name="f375" fmla="val 40091"/>
              <a:gd name="f376" fmla="val 24015"/>
              <a:gd name="f377" fmla="val 39709"/>
              <a:gd name="f378" fmla="val 21012"/>
              <a:gd name="f379" fmla="val 41820"/>
              <a:gd name="f380" fmla="val 16906"/>
              <a:gd name="f381" fmla="val 41481"/>
              <a:gd name="f382" fmla="val 12037"/>
              <a:gd name="f383" fmla="val 38810"/>
              <a:gd name="f384" fmla="val 8267"/>
              <a:gd name="f385" fmla="val 36481"/>
              <a:gd name="f386" fmla="val 4979"/>
              <a:gd name="f387" fmla="val 32774"/>
              <a:gd name="f388" fmla="val 3077"/>
              <a:gd name="f389" fmla="val 28792"/>
              <a:gd name="f390" fmla="val 28381"/>
              <a:gd name="f391" fmla="val 3082"/>
              <a:gd name="f392" fmla="val 28174"/>
              <a:gd name="f393" fmla="val 3093"/>
              <a:gd name="f394" fmla="val 26565"/>
              <a:gd name="f395" fmla="val 1069"/>
              <a:gd name="f396" fmla="val 24205"/>
              <a:gd name="f397" fmla="*/ f0 1 45173"/>
              <a:gd name="f398" fmla="*/ f1 1 51055"/>
              <a:gd name="f399" fmla="val f2"/>
              <a:gd name="f400" fmla="val f3"/>
              <a:gd name="f401" fmla="val f4"/>
              <a:gd name="f402" fmla="+- f401 0 f399"/>
              <a:gd name="f403" fmla="+- f400 0 f399"/>
              <a:gd name="f404" fmla="*/ f403 1 45173"/>
              <a:gd name="f405" fmla="*/ f402 1 51055"/>
              <a:gd name="f406" fmla="*/ f399 1 f404"/>
              <a:gd name="f407" fmla="*/ f400 1 f404"/>
              <a:gd name="f408" fmla="*/ f399 1 f405"/>
              <a:gd name="f409" fmla="*/ f401 1 f405"/>
              <a:gd name="f410" fmla="*/ f406 f397 1"/>
              <a:gd name="f411" fmla="*/ f407 f397 1"/>
              <a:gd name="f412" fmla="*/ f409 f398 1"/>
              <a:gd name="f413" fmla="*/ f408 f398 1"/>
            </a:gdLst>
            <a:ahLst/>
            <a:cxnLst>
              <a:cxn ang="3cd4">
                <a:pos x="hc" y="t"/>
              </a:cxn>
              <a:cxn ang="0">
                <a:pos x="r" y="vc"/>
              </a:cxn>
              <a:cxn ang="cd4">
                <a:pos x="hc" y="b"/>
              </a:cxn>
              <a:cxn ang="cd2">
                <a:pos x="l" y="vc"/>
              </a:cxn>
            </a:cxnLst>
            <a:rect l="f410" t="f413" r="f411" b="f412"/>
            <a:pathLst>
              <a:path w="45173" h="51055">
                <a:moveTo>
                  <a:pt x="f5" y="f6"/>
                </a:moveTo>
                <a:lnTo>
                  <a:pt x="f7" y="f8"/>
                </a:lnTo>
                <a:lnTo>
                  <a:pt x="f9" y="f10"/>
                </a:lnTo>
                <a:cubicBezTo>
                  <a:pt x="f11" y="f12"/>
                  <a:pt x="f13" y="f14"/>
                  <a:pt x="f5" y="f6"/>
                </a:cubicBezTo>
                <a:close/>
                <a:moveTo>
                  <a:pt x="f15" y="f16"/>
                </a:moveTo>
                <a:cubicBezTo>
                  <a:pt x="f17" y="f16"/>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3"/>
                </a:cubicBezTo>
                <a:lnTo>
                  <a:pt x="f44" y="f43"/>
                </a:lnTo>
                <a:cubicBezTo>
                  <a:pt x="f45" y="f43"/>
                  <a:pt x="f46" y="f47"/>
                  <a:pt x="f48" y="f49"/>
                </a:cubicBezTo>
                <a:lnTo>
                  <a:pt x="f50" y="f51"/>
                </a:lnTo>
                <a:cubicBezTo>
                  <a:pt x="f52" y="f53"/>
                  <a:pt x="f54" y="f55"/>
                  <a:pt x="f56" y="f57"/>
                </a:cubicBezTo>
                <a:lnTo>
                  <a:pt x="f58" y="f59"/>
                </a:lnTo>
                <a:cubicBezTo>
                  <a:pt x="f60" y="f61"/>
                  <a:pt x="f62" y="f63"/>
                  <a:pt x="f64" y="f65"/>
                </a:cubicBezTo>
                <a:cubicBezTo>
                  <a:pt x="f66" y="f67"/>
                  <a:pt x="f68" y="f69"/>
                  <a:pt x="f70" y="f71"/>
                </a:cubicBezTo>
                <a:cubicBezTo>
                  <a:pt x="f72" y="f73"/>
                  <a:pt x="f74" y="f16"/>
                  <a:pt x="f15" y="f16"/>
                </a:cubicBezTo>
                <a:close/>
                <a:moveTo>
                  <a:pt x="f44" y="f43"/>
                </a:moveTo>
                <a:lnTo>
                  <a:pt x="f44" y="f43"/>
                </a:lnTo>
                <a:cubicBezTo>
                  <a:pt x="f44" y="f43"/>
                  <a:pt x="f44" y="f43"/>
                  <a:pt x="f44" y="f43"/>
                </a:cubicBezTo>
                <a:lnTo>
                  <a:pt x="f75" y="f43"/>
                </a:lnTo>
                <a:cubicBezTo>
                  <a:pt x="f75" y="f43"/>
                  <a:pt x="f44" y="f43"/>
                  <a:pt x="f44" y="f43"/>
                </a:cubicBezTo>
                <a:close/>
                <a:moveTo>
                  <a:pt x="f76" y="f77"/>
                </a:moveTo>
                <a:cubicBezTo>
                  <a:pt x="f78" y="f77"/>
                  <a:pt x="f79" y="f80"/>
                  <a:pt x="f81" y="f82"/>
                </a:cubicBezTo>
                <a:cubicBezTo>
                  <a:pt x="f83" y="f84"/>
                  <a:pt x="f85" y="f86"/>
                  <a:pt x="f87" y="f86"/>
                </a:cubicBezTo>
                <a:cubicBezTo>
                  <a:pt x="f88" y="f86"/>
                  <a:pt x="f89" y="f90"/>
                  <a:pt x="f91" y="f92"/>
                </a:cubicBezTo>
                <a:cubicBezTo>
                  <a:pt x="f93" y="f94"/>
                  <a:pt x="f95" y="f96"/>
                  <a:pt x="f97" y="f96"/>
                </a:cubicBezTo>
                <a:cubicBezTo>
                  <a:pt x="f98" y="f96"/>
                  <a:pt x="f99" y="f100"/>
                  <a:pt x="f101" y="f102"/>
                </a:cubicBezTo>
                <a:cubicBezTo>
                  <a:pt x="f103" y="f104"/>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130"/>
                  <a:pt x="f131" y="f132"/>
                </a:cubicBezTo>
                <a:lnTo>
                  <a:pt x="f133" y="f134"/>
                </a:lnTo>
                <a:cubicBezTo>
                  <a:pt x="f135" y="f136"/>
                  <a:pt x="f137" y="f138"/>
                  <a:pt x="f139" y="f140"/>
                </a:cubicBezTo>
                <a:lnTo>
                  <a:pt x="f141" y="f142"/>
                </a:lnTo>
                <a:lnTo>
                  <a:pt x="f143" y="f144"/>
                </a:lnTo>
                <a:lnTo>
                  <a:pt x="f145" y="f146"/>
                </a:lnTo>
                <a:cubicBezTo>
                  <a:pt x="f147" y="f148"/>
                  <a:pt x="f149" y="f150"/>
                  <a:pt x="f151" y="f152"/>
                </a:cubicBezTo>
                <a:lnTo>
                  <a:pt x="f153" y="f154"/>
                </a:lnTo>
                <a:cubicBezTo>
                  <a:pt x="f155" y="f156"/>
                  <a:pt x="f157" y="f158"/>
                  <a:pt x="f159" y="f158"/>
                </a:cubicBezTo>
                <a:cubicBezTo>
                  <a:pt x="f160" y="f158"/>
                  <a:pt x="f161" y="f162"/>
                  <a:pt x="f163" y="f164"/>
                </a:cubicBezTo>
                <a:cubicBezTo>
                  <a:pt x="f165" y="f166"/>
                  <a:pt x="f167" y="f168"/>
                  <a:pt x="f169" y="f170"/>
                </a:cubicBezTo>
                <a:cubicBezTo>
                  <a:pt x="f171" y="f172"/>
                  <a:pt x="f173" y="f174"/>
                  <a:pt x="f175" y="f174"/>
                </a:cubicBezTo>
                <a:cubicBezTo>
                  <a:pt x="f176" y="f174"/>
                  <a:pt x="f177" y="f178"/>
                  <a:pt x="f179" y="f180"/>
                </a:cubicBezTo>
                <a:cubicBezTo>
                  <a:pt x="f181" y="f182"/>
                  <a:pt x="f183" y="f184"/>
                  <a:pt x="f185" y="f184"/>
                </a:cubicBezTo>
                <a:cubicBezTo>
                  <a:pt x="f186" y="f184"/>
                  <a:pt x="f187" y="f188"/>
                  <a:pt x="f189" y="f190"/>
                </a:cubicBezTo>
                <a:cubicBezTo>
                  <a:pt x="f191" y="f192"/>
                  <a:pt x="f193" y="f194"/>
                  <a:pt x="f195" y="f194"/>
                </a:cubicBezTo>
                <a:cubicBezTo>
                  <a:pt x="f196" y="f194"/>
                  <a:pt x="f197" y="f198"/>
                  <a:pt x="f199" y="f200"/>
                </a:cubicBezTo>
                <a:cubicBezTo>
                  <a:pt x="f201" y="f202"/>
                  <a:pt x="f203" y="f204"/>
                  <a:pt x="f205" y="f206"/>
                </a:cubicBezTo>
                <a:cubicBezTo>
                  <a:pt x="f207" y="f208"/>
                  <a:pt x="f209" y="f210"/>
                  <a:pt x="f211" y="f212"/>
                </a:cubicBezTo>
                <a:cubicBezTo>
                  <a:pt x="f213" y="f214"/>
                  <a:pt x="f215" y="f216"/>
                  <a:pt x="f217" y="f218"/>
                </a:cubicBezTo>
                <a:cubicBezTo>
                  <a:pt x="f219" y="f220"/>
                  <a:pt x="f221" y="f222"/>
                  <a:pt x="f223" y="f224"/>
                </a:cubicBezTo>
                <a:cubicBezTo>
                  <a:pt x="f225" y="f226"/>
                  <a:pt x="f227" y="f228"/>
                  <a:pt x="f229" y="f230"/>
                </a:cubicBezTo>
                <a:cubicBezTo>
                  <a:pt x="f231" y="f232"/>
                  <a:pt x="f233" y="f234"/>
                  <a:pt x="f235" y="f236"/>
                </a:cubicBezTo>
                <a:cubicBezTo>
                  <a:pt x="f237" y="f238"/>
                  <a:pt x="f239" y="f240"/>
                  <a:pt x="f241" y="f240"/>
                </a:cubicBezTo>
                <a:cubicBezTo>
                  <a:pt x="f242" y="f240"/>
                  <a:pt x="f243" y="f244"/>
                  <a:pt x="f245" y="f246"/>
                </a:cubicBezTo>
                <a:cubicBezTo>
                  <a:pt x="f247" y="f248"/>
                  <a:pt x="f249" y="f250"/>
                  <a:pt x="f251" y="f250"/>
                </a:cubicBezTo>
                <a:cubicBezTo>
                  <a:pt x="f252" y="f250"/>
                  <a:pt x="f253" y="f254"/>
                  <a:pt x="f255" y="f256"/>
                </a:cubicBezTo>
                <a:cubicBezTo>
                  <a:pt x="f257" y="f258"/>
                  <a:pt x="f259" y="f260"/>
                  <a:pt x="f261" y="f262"/>
                </a:cubicBezTo>
                <a:cubicBezTo>
                  <a:pt x="f263" y="f264"/>
                  <a:pt x="f265" y="f77"/>
                  <a:pt x="f76" y="f77"/>
                </a:cubicBezTo>
                <a:close/>
                <a:moveTo>
                  <a:pt x="f266" y="f267"/>
                </a:moveTo>
                <a:cubicBezTo>
                  <a:pt x="f268" y="f267"/>
                  <a:pt x="f269" y="f270"/>
                  <a:pt x="f271" y="f272"/>
                </a:cubicBezTo>
                <a:cubicBezTo>
                  <a:pt x="f273" y="f274"/>
                  <a:pt x="f275" y="f276"/>
                  <a:pt x="f277" y="f278"/>
                </a:cubicBezTo>
                <a:cubicBezTo>
                  <a:pt x="f279" y="f280"/>
                  <a:pt x="f281" y="f282"/>
                  <a:pt x="f283" y="f282"/>
                </a:cubicBezTo>
                <a:cubicBezTo>
                  <a:pt x="f284" y="f282"/>
                  <a:pt x="f285" y="f286"/>
                  <a:pt x="f287" y="f288"/>
                </a:cubicBezTo>
                <a:cubicBezTo>
                  <a:pt x="f289" y="f290"/>
                  <a:pt x="f291" y="f292"/>
                  <a:pt x="f293" y="f294"/>
                </a:cubicBezTo>
                <a:cubicBezTo>
                  <a:pt x="f295" y="f296"/>
                  <a:pt x="f297" y="f298"/>
                  <a:pt x="f299" y="f300"/>
                </a:cubicBezTo>
                <a:cubicBezTo>
                  <a:pt x="f301" y="f302"/>
                  <a:pt x="f267" y="f303"/>
                  <a:pt x="f304" y="f305"/>
                </a:cubicBezTo>
                <a:cubicBezTo>
                  <a:pt x="f306" y="f307"/>
                  <a:pt x="f308" y="f309"/>
                  <a:pt x="f310" y="f311"/>
                </a:cubicBezTo>
                <a:cubicBezTo>
                  <a:pt x="f312" y="f313"/>
                  <a:pt x="f314" y="f315"/>
                  <a:pt x="f195" y="f315"/>
                </a:cubicBezTo>
                <a:cubicBezTo>
                  <a:pt x="f316" y="f315"/>
                  <a:pt x="f317" y="f318"/>
                  <a:pt x="f319" y="f320"/>
                </a:cubicBezTo>
                <a:cubicBezTo>
                  <a:pt x="f321" y="f322"/>
                  <a:pt x="f323" y="f324"/>
                  <a:pt x="f175" y="f324"/>
                </a:cubicBezTo>
                <a:cubicBezTo>
                  <a:pt x="f325" y="f324"/>
                  <a:pt x="f326" y="f327"/>
                  <a:pt x="f328" y="f329"/>
                </a:cubicBezTo>
                <a:cubicBezTo>
                  <a:pt x="f330" y="f331"/>
                  <a:pt x="f332" y="f333"/>
                  <a:pt x="f334" y="f335"/>
                </a:cubicBezTo>
                <a:lnTo>
                  <a:pt x="f336" y="f337"/>
                </a:lnTo>
                <a:lnTo>
                  <a:pt x="f338" y="f339"/>
                </a:lnTo>
                <a:cubicBezTo>
                  <a:pt x="f340" y="f341"/>
                  <a:pt x="f342" y="f4"/>
                  <a:pt x="f343" y="f4"/>
                </a:cubicBezTo>
                <a:cubicBezTo>
                  <a:pt x="f344" y="f4"/>
                  <a:pt x="f345" y="f4"/>
                  <a:pt x="f346" y="f4"/>
                </a:cubicBezTo>
                <a:cubicBezTo>
                  <a:pt x="f347" y="f4"/>
                  <a:pt x="f348" y="f4"/>
                  <a:pt x="f349" y="f4"/>
                </a:cubicBezTo>
                <a:cubicBezTo>
                  <a:pt x="f350" y="f4"/>
                  <a:pt x="f351" y="f352"/>
                  <a:pt x="f353" y="f354"/>
                </a:cubicBezTo>
                <a:lnTo>
                  <a:pt x="f355" y="f356"/>
                </a:lnTo>
                <a:cubicBezTo>
                  <a:pt x="f357" y="f358"/>
                  <a:pt x="f359" y="f360"/>
                  <a:pt x="f361" y="f362"/>
                </a:cubicBezTo>
                <a:lnTo>
                  <a:pt x="f363" y="f364"/>
                </a:lnTo>
                <a:lnTo>
                  <a:pt x="f365" y="f366"/>
                </a:lnTo>
                <a:cubicBezTo>
                  <a:pt x="f367" y="f368"/>
                  <a:pt x="f369" y="f370"/>
                  <a:pt x="f371" y="f372"/>
                </a:cubicBezTo>
                <a:cubicBezTo>
                  <a:pt x="f373" y="f374"/>
                  <a:pt x="f375" y="f376"/>
                  <a:pt x="f377" y="f378"/>
                </a:cubicBezTo>
                <a:cubicBezTo>
                  <a:pt x="f379" y="f380"/>
                  <a:pt x="f381" y="f382"/>
                  <a:pt x="f383" y="f384"/>
                </a:cubicBezTo>
                <a:cubicBezTo>
                  <a:pt x="f385" y="f386"/>
                  <a:pt x="f387" y="f388"/>
                  <a:pt x="f389" y="f388"/>
                </a:cubicBezTo>
                <a:cubicBezTo>
                  <a:pt x="f126" y="f388"/>
                  <a:pt x="f390" y="f391"/>
                  <a:pt x="f392" y="f393"/>
                </a:cubicBezTo>
                <a:cubicBezTo>
                  <a:pt x="f394" y="f395"/>
                  <a:pt x="f396" y="f267"/>
                  <a:pt x="f266" y="f267"/>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grpSp>
        <p:nvGrpSpPr>
          <p:cNvPr id="98" name="Grupo 97">
            <a:extLst>
              <a:ext uri="{FF2B5EF4-FFF2-40B4-BE49-F238E27FC236}">
                <a16:creationId xmlns:a16="http://schemas.microsoft.com/office/drawing/2014/main" id="{8127BABE-581C-858B-6AA7-9A6997CF0A7D}"/>
              </a:ext>
            </a:extLst>
          </p:cNvPr>
          <p:cNvGrpSpPr/>
          <p:nvPr/>
        </p:nvGrpSpPr>
        <p:grpSpPr>
          <a:xfrm>
            <a:off x="4798588" y="3182496"/>
            <a:ext cx="750247" cy="672266"/>
            <a:chOff x="4798588" y="3182496"/>
            <a:chExt cx="750247" cy="672266"/>
          </a:xfrm>
        </p:grpSpPr>
        <p:sp>
          <p:nvSpPr>
            <p:cNvPr id="4" name="Google Shape;1539;p57">
              <a:extLst>
                <a:ext uri="{FF2B5EF4-FFF2-40B4-BE49-F238E27FC236}">
                  <a16:creationId xmlns:a16="http://schemas.microsoft.com/office/drawing/2014/main" id="{2FB6D124-7AAB-4E01-8CC4-9873AEDC91B0}"/>
                </a:ext>
              </a:extLst>
            </p:cNvPr>
            <p:cNvSpPr/>
            <p:nvPr/>
          </p:nvSpPr>
          <p:spPr>
            <a:xfrm flipH="1">
              <a:off x="4798588" y="3261609"/>
              <a:ext cx="51425" cy="59408"/>
            </a:xfrm>
            <a:custGeom>
              <a:avLst/>
              <a:gdLst>
                <a:gd name="f0" fmla="val w"/>
                <a:gd name="f1" fmla="val h"/>
                <a:gd name="f2" fmla="val 0"/>
                <a:gd name="f3" fmla="val 2964"/>
                <a:gd name="f4" fmla="val 3424"/>
                <a:gd name="f5" fmla="val 1894"/>
                <a:gd name="f6" fmla="val 964"/>
                <a:gd name="f7" fmla="val 1896"/>
                <a:gd name="f8" fmla="val 1119"/>
                <a:gd name="f9" fmla="val 1842"/>
                <a:gd name="f10" fmla="val 1425"/>
                <a:gd name="f11" fmla="val 1613"/>
                <a:gd name="f12" fmla="val 1810"/>
                <a:gd name="f13" fmla="val 1385"/>
                <a:gd name="f14" fmla="val 2193"/>
                <a:gd name="f15" fmla="val 1142"/>
                <a:gd name="f16" fmla="val 2387"/>
                <a:gd name="f17" fmla="val 1005"/>
                <a:gd name="f18" fmla="val 2459"/>
                <a:gd name="f19" fmla="val 1004"/>
                <a:gd name="f20" fmla="val 2306"/>
                <a:gd name="f21" fmla="val 1057"/>
                <a:gd name="f22" fmla="val 1998"/>
                <a:gd name="f23" fmla="val 1286"/>
                <a:gd name="f24" fmla="val 1615"/>
                <a:gd name="f25" fmla="val 1514"/>
                <a:gd name="f26" fmla="val 1232"/>
                <a:gd name="f27" fmla="val 1757"/>
                <a:gd name="f28" fmla="val 1036"/>
                <a:gd name="f29" fmla="val 1989"/>
                <a:gd name="f30" fmla="val 1769"/>
                <a:gd name="f31" fmla="val 1530"/>
                <a:gd name="f32" fmla="val 81"/>
                <a:gd name="f33" fmla="val 1295"/>
                <a:gd name="f34" fmla="val 240"/>
                <a:gd name="f35" fmla="val 999"/>
                <a:gd name="f36" fmla="val 442"/>
                <a:gd name="f37" fmla="val 711"/>
                <a:gd name="f38" fmla="val 761"/>
                <a:gd name="f39" fmla="val 486"/>
                <a:gd name="f40" fmla="val 1140"/>
                <a:gd name="f41" fmla="val 140"/>
                <a:gd name="f42" fmla="val 1721"/>
                <a:gd name="f43" fmla="val 1"/>
                <a:gd name="f44" fmla="val 2332"/>
                <a:gd name="f45" fmla="val 113"/>
                <a:gd name="f46" fmla="val 2773"/>
                <a:gd name="f47" fmla="val 190"/>
                <a:gd name="f48" fmla="val 3076"/>
                <a:gd name="f49" fmla="val 365"/>
                <a:gd name="f50" fmla="val 3233"/>
                <a:gd name="f51" fmla="val 498"/>
                <a:gd name="f52" fmla="val 3313"/>
                <a:gd name="f53" fmla="val 620"/>
                <a:gd name="f54" fmla="val 3385"/>
                <a:gd name="f55" fmla="val 760"/>
                <a:gd name="f56" fmla="val 3423"/>
                <a:gd name="f57" fmla="val 903"/>
                <a:gd name="f58" fmla="val 905"/>
                <a:gd name="f59" fmla="val 907"/>
                <a:gd name="f60" fmla="val 909"/>
                <a:gd name="f61" fmla="val 1408"/>
                <a:gd name="f62" fmla="val 1986"/>
                <a:gd name="f63" fmla="val 3003"/>
                <a:gd name="f64" fmla="val 2413"/>
                <a:gd name="f65" fmla="val 2286"/>
                <a:gd name="f66" fmla="val 1358"/>
                <a:gd name="f67" fmla="val 2959"/>
                <a:gd name="f68" fmla="val 443"/>
                <a:gd name="f69" fmla="val 2401"/>
                <a:gd name="f70" fmla="val 111"/>
                <a:gd name="f71" fmla="val 2277"/>
                <a:gd name="f72" fmla="val 37"/>
                <a:gd name="f73" fmla="val 2137"/>
                <a:gd name="f74" fmla="*/ f0 1 2964"/>
                <a:gd name="f75" fmla="*/ f1 1 3424"/>
                <a:gd name="f76" fmla="val f2"/>
                <a:gd name="f77" fmla="val f3"/>
                <a:gd name="f78" fmla="val f4"/>
                <a:gd name="f79" fmla="+- f78 0 f76"/>
                <a:gd name="f80" fmla="+- f77 0 f76"/>
                <a:gd name="f81" fmla="*/ f80 1 2964"/>
                <a:gd name="f82" fmla="*/ f79 1 3424"/>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2964" h="3424">
                  <a:moveTo>
                    <a:pt x="f5" y="f6"/>
                  </a:moveTo>
                  <a:lnTo>
                    <a:pt x="f5" y="f6"/>
                  </a:ln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2"/>
                  </a:moveTo>
                  <a:cubicBezTo>
                    <a:pt x="f30" y="f2"/>
                    <a:pt x="f31" y="f32"/>
                    <a:pt x="f33" y="f34"/>
                  </a:cubicBezTo>
                  <a:cubicBezTo>
                    <a:pt x="f35" y="f36"/>
                    <a:pt x="f37" y="f38"/>
                    <a:pt x="f39" y="f40"/>
                  </a:cubicBezTo>
                  <a:cubicBezTo>
                    <a:pt x="f41" y="f42"/>
                    <a:pt x="f43" y="f44"/>
                    <a:pt x="f45" y="f46"/>
                  </a:cubicBezTo>
                  <a:cubicBezTo>
                    <a:pt x="f47" y="f48"/>
                    <a:pt x="f49" y="f50"/>
                    <a:pt x="f51" y="f52"/>
                  </a:cubicBezTo>
                  <a:cubicBezTo>
                    <a:pt x="f53" y="f54"/>
                    <a:pt x="f55" y="f56"/>
                    <a:pt x="f57" y="f56"/>
                  </a:cubicBezTo>
                  <a:cubicBezTo>
                    <a:pt x="f58" y="f56"/>
                    <a:pt x="f59" y="f56"/>
                    <a:pt x="f60" y="f56"/>
                  </a:cubicBezTo>
                  <a:cubicBezTo>
                    <a:pt x="f61" y="f56"/>
                    <a:pt x="f62" y="f63"/>
                    <a:pt x="f64" y="f65"/>
                  </a:cubicBezTo>
                  <a:cubicBezTo>
                    <a:pt x="f3" y="f66"/>
                    <a:pt x="f67" y="f68"/>
                    <a:pt x="f69" y="f70"/>
                  </a:cubicBezTo>
                  <a:cubicBezTo>
                    <a:pt x="f71" y="f72"/>
                    <a:pt x="f73" y="f2"/>
                    <a:pt x="f29"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5" name="Google Shape;1540;p57">
              <a:extLst>
                <a:ext uri="{FF2B5EF4-FFF2-40B4-BE49-F238E27FC236}">
                  <a16:creationId xmlns:a16="http://schemas.microsoft.com/office/drawing/2014/main" id="{CD3F35F3-E6AB-41D9-8E4A-011BA2A93568}"/>
                </a:ext>
              </a:extLst>
            </p:cNvPr>
            <p:cNvSpPr/>
            <p:nvPr/>
          </p:nvSpPr>
          <p:spPr>
            <a:xfrm flipH="1">
              <a:off x="4827273" y="3221156"/>
              <a:ext cx="63166" cy="44503"/>
            </a:xfrm>
            <a:custGeom>
              <a:avLst/>
              <a:gdLst>
                <a:gd name="f0" fmla="val w"/>
                <a:gd name="f1" fmla="val h"/>
                <a:gd name="f2" fmla="val 0"/>
                <a:gd name="f3" fmla="val 3641"/>
                <a:gd name="f4" fmla="val 2565"/>
                <a:gd name="f5" fmla="val 2495"/>
                <a:gd name="f6" fmla="val 932"/>
                <a:gd name="f7" fmla="val 2544"/>
                <a:gd name="f8" fmla="val 2585"/>
                <a:gd name="f9" fmla="val 935"/>
                <a:gd name="f10" fmla="val 2619"/>
                <a:gd name="f11" fmla="val 940"/>
                <a:gd name="f12" fmla="val 2530"/>
                <a:gd name="f13" fmla="val 1066"/>
                <a:gd name="f14" fmla="val 2306"/>
                <a:gd name="f15" fmla="val 1282"/>
                <a:gd name="f16" fmla="val 1895"/>
                <a:gd name="f17" fmla="val 1457"/>
                <a:gd name="f18" fmla="val 1573"/>
                <a:gd name="f19" fmla="val 1596"/>
                <a:gd name="f20" fmla="val 1312"/>
                <a:gd name="f21" fmla="val 1634"/>
                <a:gd name="f22" fmla="val 1141"/>
                <a:gd name="f23" fmla="val 1094"/>
                <a:gd name="f24" fmla="val 1054"/>
                <a:gd name="f25" fmla="val 1631"/>
                <a:gd name="f26" fmla="val 1022"/>
                <a:gd name="f27" fmla="val 1627"/>
                <a:gd name="f28" fmla="val 1112"/>
                <a:gd name="f29" fmla="val 1500"/>
                <a:gd name="f30" fmla="val 1335"/>
                <a:gd name="f31" fmla="val 1286"/>
                <a:gd name="f32" fmla="val 1746"/>
                <a:gd name="f33" fmla="val 1109"/>
                <a:gd name="f34" fmla="val 2065"/>
                <a:gd name="f35" fmla="val 971"/>
                <a:gd name="f36" fmla="val 2324"/>
                <a:gd name="f37" fmla="val 2493"/>
                <a:gd name="f38" fmla="val 1"/>
                <a:gd name="f39" fmla="val 2153"/>
                <a:gd name="f40" fmla="val 1765"/>
                <a:gd name="f41" fmla="val 86"/>
                <a:gd name="f42" fmla="val 1378"/>
                <a:gd name="f43" fmla="val 253"/>
                <a:gd name="f44" fmla="val 756"/>
                <a:gd name="f45" fmla="val 520"/>
                <a:gd name="f46" fmla="val 284"/>
                <a:gd name="f47" fmla="val 115"/>
                <a:gd name="f48" fmla="val 1355"/>
                <a:gd name="f49" fmla="val 1647"/>
                <a:gd name="f50" fmla="val 49"/>
                <a:gd name="f51" fmla="val 1877"/>
                <a:gd name="f52" fmla="val 111"/>
                <a:gd name="f53" fmla="val 2019"/>
                <a:gd name="f54" fmla="val 264"/>
                <a:gd name="f55" fmla="val 2376"/>
                <a:gd name="f56" fmla="val 653"/>
                <a:gd name="f57" fmla="val 1154"/>
                <a:gd name="f58" fmla="val 1486"/>
                <a:gd name="f59" fmla="val 1867"/>
                <a:gd name="f60" fmla="val 2482"/>
                <a:gd name="f61" fmla="val 2263"/>
                <a:gd name="f62" fmla="val 2312"/>
                <a:gd name="f63" fmla="val 2885"/>
                <a:gd name="f64" fmla="val 2045"/>
                <a:gd name="f65" fmla="val 3358"/>
                <a:gd name="f66" fmla="val 1633"/>
                <a:gd name="f67" fmla="val 3526"/>
                <a:gd name="f68" fmla="val 1210"/>
                <a:gd name="f69" fmla="val 920"/>
                <a:gd name="f70" fmla="val 3592"/>
                <a:gd name="f71" fmla="val 691"/>
                <a:gd name="f72" fmla="val 3531"/>
                <a:gd name="f73" fmla="val 549"/>
                <a:gd name="f74" fmla="val 3471"/>
                <a:gd name="f75" fmla="val 407"/>
                <a:gd name="f76" fmla="val 3338"/>
                <a:gd name="f77" fmla="val 213"/>
                <a:gd name="f78" fmla="val 3047"/>
                <a:gd name="f79" fmla="val 97"/>
                <a:gd name="f80" fmla="val 2887"/>
                <a:gd name="f81" fmla="val 32"/>
                <a:gd name="f82" fmla="val 2699"/>
                <a:gd name="f83" fmla="*/ f0 1 3641"/>
                <a:gd name="f84" fmla="*/ f1 1 2565"/>
                <a:gd name="f85" fmla="val f2"/>
                <a:gd name="f86" fmla="val f3"/>
                <a:gd name="f87" fmla="val f4"/>
                <a:gd name="f88" fmla="+- f87 0 f85"/>
                <a:gd name="f89" fmla="+- f86 0 f85"/>
                <a:gd name="f90" fmla="*/ f89 1 3641"/>
                <a:gd name="f91" fmla="*/ f88 1 2565"/>
                <a:gd name="f92" fmla="*/ f85 1 f90"/>
                <a:gd name="f93" fmla="*/ f86 1 f90"/>
                <a:gd name="f94" fmla="*/ f85 1 f91"/>
                <a:gd name="f95" fmla="*/ f87 1 f91"/>
                <a:gd name="f96" fmla="*/ f92 f83 1"/>
                <a:gd name="f97" fmla="*/ f93 f83 1"/>
                <a:gd name="f98" fmla="*/ f95 f84 1"/>
                <a:gd name="f99" fmla="*/ f94 f84 1"/>
              </a:gdLst>
              <a:ahLst/>
              <a:cxnLst>
                <a:cxn ang="3cd4">
                  <a:pos x="hc" y="t"/>
                </a:cxn>
                <a:cxn ang="0">
                  <a:pos x="r" y="vc"/>
                </a:cxn>
                <a:cxn ang="cd4">
                  <a:pos x="hc" y="b"/>
                </a:cxn>
                <a:cxn ang="cd2">
                  <a:pos x="l" y="vc"/>
                </a:cxn>
              </a:cxnLst>
              <a:rect l="f96" t="f99" r="f97" b="f98"/>
              <a:pathLst>
                <a:path w="3641" h="2565">
                  <a:moveTo>
                    <a:pt x="f5" y="f6"/>
                  </a:moveTo>
                  <a:cubicBezTo>
                    <a:pt x="f7" y="f6"/>
                    <a:pt x="f8" y="f9"/>
                    <a:pt x="f10" y="f11"/>
                  </a:cubicBezTo>
                  <a:cubicBezTo>
                    <a:pt x="f12" y="f13"/>
                    <a:pt x="f14" y="f15"/>
                    <a:pt x="f16" y="f17"/>
                  </a:cubicBezTo>
                  <a:cubicBezTo>
                    <a:pt x="f18" y="f19"/>
                    <a:pt x="f20" y="f21"/>
                    <a:pt x="f22" y="f21"/>
                  </a:cubicBezTo>
                  <a:cubicBezTo>
                    <a:pt x="f23" y="f21"/>
                    <a:pt x="f24" y="f25"/>
                    <a:pt x="f26" y="f27"/>
                  </a:cubicBezTo>
                  <a:cubicBezTo>
                    <a:pt x="f28" y="f29"/>
                    <a:pt x="f30" y="f31"/>
                    <a:pt x="f32" y="f33"/>
                  </a:cubicBezTo>
                  <a:cubicBezTo>
                    <a:pt x="f34" y="f35"/>
                    <a:pt x="f36" y="f6"/>
                    <a:pt x="f5" y="f6"/>
                  </a:cubicBezTo>
                  <a:close/>
                  <a:moveTo>
                    <a:pt x="f37" y="f38"/>
                  </a:moveTo>
                  <a:cubicBezTo>
                    <a:pt x="f39" y="f38"/>
                    <a:pt x="f40" y="f41"/>
                    <a:pt x="f42" y="f43"/>
                  </a:cubicBezTo>
                  <a:cubicBezTo>
                    <a:pt x="f44" y="f45"/>
                    <a:pt x="f46" y="f6"/>
                    <a:pt x="f47" y="f48"/>
                  </a:cubicBezTo>
                  <a:cubicBezTo>
                    <a:pt x="f2" y="f49"/>
                    <a:pt x="f50" y="f51"/>
                    <a:pt x="f52" y="f53"/>
                  </a:cubicBezTo>
                  <a:cubicBezTo>
                    <a:pt x="f54" y="f55"/>
                    <a:pt x="f56" y="f4"/>
                    <a:pt x="f57" y="f4"/>
                  </a:cubicBezTo>
                  <a:cubicBezTo>
                    <a:pt x="f58" y="f4"/>
                    <a:pt x="f59" y="f60"/>
                    <a:pt x="f61" y="f62"/>
                  </a:cubicBezTo>
                  <a:cubicBezTo>
                    <a:pt x="f63" y="f64"/>
                    <a:pt x="f65" y="f66"/>
                    <a:pt x="f67" y="f68"/>
                  </a:cubicBezTo>
                  <a:cubicBezTo>
                    <a:pt x="f3" y="f69"/>
                    <a:pt x="f70" y="f71"/>
                    <a:pt x="f72" y="f73"/>
                  </a:cubicBezTo>
                  <a:cubicBezTo>
                    <a:pt x="f74" y="f75"/>
                    <a:pt x="f76" y="f77"/>
                    <a:pt x="f78" y="f79"/>
                  </a:cubicBezTo>
                  <a:cubicBezTo>
                    <a:pt x="f80" y="f81"/>
                    <a:pt x="f82" y="f38"/>
                    <a:pt x="f37" y="f38"/>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6" name="Google Shape;1541;p57">
              <a:extLst>
                <a:ext uri="{FF2B5EF4-FFF2-40B4-BE49-F238E27FC236}">
                  <a16:creationId xmlns:a16="http://schemas.microsoft.com/office/drawing/2014/main" id="{5CD0E94B-1924-4E26-85E5-EF1538FC1AF5}"/>
                </a:ext>
              </a:extLst>
            </p:cNvPr>
            <p:cNvSpPr/>
            <p:nvPr/>
          </p:nvSpPr>
          <p:spPr>
            <a:xfrm flipH="1">
              <a:off x="4865741" y="3290047"/>
              <a:ext cx="66952" cy="42181"/>
            </a:xfrm>
            <a:custGeom>
              <a:avLst/>
              <a:gdLst>
                <a:gd name="f0" fmla="val w"/>
                <a:gd name="f1" fmla="val h"/>
                <a:gd name="f2" fmla="val 0"/>
                <a:gd name="f3" fmla="val 3859"/>
                <a:gd name="f4" fmla="val 2431"/>
                <a:gd name="f5" fmla="val 1321"/>
                <a:gd name="f6" fmla="val 931"/>
                <a:gd name="f7" fmla="val 1482"/>
                <a:gd name="f8" fmla="val 1692"/>
                <a:gd name="f9" fmla="val 956"/>
                <a:gd name="f10" fmla="val 1942"/>
                <a:gd name="f11" fmla="val 1033"/>
                <a:gd name="f12" fmla="val 2369"/>
                <a:gd name="f13" fmla="val 1165"/>
                <a:gd name="f14" fmla="val 2614"/>
                <a:gd name="f15" fmla="val 1355"/>
                <a:gd name="f16" fmla="val 2717"/>
                <a:gd name="f17" fmla="val 1471"/>
                <a:gd name="f18" fmla="val 2655"/>
                <a:gd name="f19" fmla="val 1486"/>
                <a:gd name="f20" fmla="val 2566"/>
                <a:gd name="f21" fmla="val 1499"/>
                <a:gd name="f22" fmla="val 2454"/>
                <a:gd name="f23" fmla="val 2292"/>
                <a:gd name="f24" fmla="val 2082"/>
                <a:gd name="f25" fmla="val 1473"/>
                <a:gd name="f26" fmla="val 1831"/>
                <a:gd name="f27" fmla="val 1397"/>
                <a:gd name="f28" fmla="val 1405"/>
                <a:gd name="f29" fmla="val 1266"/>
                <a:gd name="f30" fmla="val 1159"/>
                <a:gd name="f31" fmla="val 1075"/>
                <a:gd name="f32" fmla="val 1056"/>
                <a:gd name="f33" fmla="val 960"/>
                <a:gd name="f34" fmla="val 959"/>
                <a:gd name="f35" fmla="val 1118"/>
                <a:gd name="f36" fmla="val 943"/>
                <a:gd name="f37" fmla="val 1207"/>
                <a:gd name="f38" fmla="val 1317"/>
                <a:gd name="f39" fmla="val 1"/>
                <a:gd name="f40" fmla="val 1212"/>
                <a:gd name="f41" fmla="val 1111"/>
                <a:gd name="f42" fmla="val 8"/>
                <a:gd name="f43" fmla="val 1015"/>
                <a:gd name="f44" fmla="val 21"/>
                <a:gd name="f45" fmla="val 544"/>
                <a:gd name="f46" fmla="val 88"/>
                <a:gd name="f47" fmla="val 214"/>
                <a:gd name="f48" fmla="val 323"/>
                <a:gd name="f49" fmla="val 108"/>
                <a:gd name="f50" fmla="val 667"/>
                <a:gd name="f51" fmla="val 1011"/>
                <a:gd name="f52" fmla="val 142"/>
                <a:gd name="f53" fmla="val 1392"/>
                <a:gd name="f54" fmla="val 494"/>
                <a:gd name="f55" fmla="val 1712"/>
                <a:gd name="f56" fmla="val 759"/>
                <a:gd name="f57" fmla="val 1952"/>
                <a:gd name="f58" fmla="val 1136"/>
                <a:gd name="f59" fmla="val 2156"/>
                <a:gd name="f60" fmla="val 1557"/>
                <a:gd name="f61" fmla="val 2287"/>
                <a:gd name="f62" fmla="val 1874"/>
                <a:gd name="f63" fmla="val 2384"/>
                <a:gd name="f64" fmla="val 2177"/>
                <a:gd name="f65" fmla="val 2430"/>
                <a:gd name="f66" fmla="val 2451"/>
                <a:gd name="f67" fmla="val 3068"/>
                <a:gd name="f68" fmla="val 3534"/>
                <a:gd name="f69" fmla="val 2194"/>
                <a:gd name="f70" fmla="val 3666"/>
                <a:gd name="f71" fmla="val 1765"/>
                <a:gd name="f72" fmla="val 3858"/>
                <a:gd name="f73" fmla="val 1144"/>
                <a:gd name="f74" fmla="val 3248"/>
                <a:gd name="f75" fmla="val 463"/>
                <a:gd name="f76" fmla="val 2216"/>
                <a:gd name="f77" fmla="val 144"/>
                <a:gd name="f78" fmla="val 1910"/>
                <a:gd name="f79" fmla="val 49"/>
                <a:gd name="f80" fmla="val 1600"/>
                <a:gd name="f81" fmla="*/ f0 1 3859"/>
                <a:gd name="f82" fmla="*/ f1 1 2431"/>
                <a:gd name="f83" fmla="val f2"/>
                <a:gd name="f84" fmla="val f3"/>
                <a:gd name="f85" fmla="val f4"/>
                <a:gd name="f86" fmla="+- f85 0 f83"/>
                <a:gd name="f87" fmla="+- f84 0 f83"/>
                <a:gd name="f88" fmla="*/ f87 1 3859"/>
                <a:gd name="f89" fmla="*/ f86 1 2431"/>
                <a:gd name="f90" fmla="*/ f83 1 f88"/>
                <a:gd name="f91" fmla="*/ f84 1 f88"/>
                <a:gd name="f92" fmla="*/ f83 1 f89"/>
                <a:gd name="f93" fmla="*/ f85 1 f89"/>
                <a:gd name="f94" fmla="*/ f90 f81 1"/>
                <a:gd name="f95" fmla="*/ f91 f81 1"/>
                <a:gd name="f96" fmla="*/ f93 f82 1"/>
                <a:gd name="f97" fmla="*/ f92 f82 1"/>
              </a:gdLst>
              <a:ahLst/>
              <a:cxnLst>
                <a:cxn ang="3cd4">
                  <a:pos x="hc" y="t"/>
                </a:cxn>
                <a:cxn ang="0">
                  <a:pos x="r" y="vc"/>
                </a:cxn>
                <a:cxn ang="cd4">
                  <a:pos x="hc" y="b"/>
                </a:cxn>
                <a:cxn ang="cd2">
                  <a:pos x="l" y="vc"/>
                </a:cxn>
              </a:cxnLst>
              <a:rect l="f94" t="f97" r="f95" b="f96"/>
              <a:pathLst>
                <a:path w="3859" h="2431">
                  <a:moveTo>
                    <a:pt x="f5" y="f6"/>
                  </a:moveTo>
                  <a:cubicBezTo>
                    <a:pt x="f7" y="f6"/>
                    <a:pt x="f8" y="f9"/>
                    <a:pt x="f10" y="f11"/>
                  </a:cubicBezTo>
                  <a:cubicBezTo>
                    <a:pt x="f12" y="f13"/>
                    <a:pt x="f14" y="f15"/>
                    <a:pt x="f16" y="f17"/>
                  </a:cubicBezTo>
                  <a:cubicBezTo>
                    <a:pt x="f18" y="f19"/>
                    <a:pt x="f20" y="f21"/>
                    <a:pt x="f22" y="f21"/>
                  </a:cubicBezTo>
                  <a:cubicBezTo>
                    <a:pt x="f23" y="f21"/>
                    <a:pt x="f24" y="f25"/>
                    <a:pt x="f26" y="f27"/>
                  </a:cubicBezTo>
                  <a:cubicBezTo>
                    <a:pt x="f28" y="f29"/>
                    <a:pt x="f30" y="f31"/>
                    <a:pt x="f32" y="f33"/>
                  </a:cubicBezTo>
                  <a:lnTo>
                    <a:pt x="f32" y="f34"/>
                  </a:lnTo>
                  <a:cubicBezTo>
                    <a:pt x="f35" y="f36"/>
                    <a:pt x="f37" y="f6"/>
                    <a:pt x="f5" y="f6"/>
                  </a:cubicBezTo>
                  <a:close/>
                  <a:moveTo>
                    <a:pt x="f38" y="f39"/>
                  </a:moveTo>
                  <a:cubicBezTo>
                    <a:pt x="f40" y="f39"/>
                    <a:pt x="f41" y="f42"/>
                    <a:pt x="f43" y="f44"/>
                  </a:cubicBezTo>
                  <a:cubicBezTo>
                    <a:pt x="f45" y="f46"/>
                    <a:pt x="f47" y="f48"/>
                    <a:pt x="f49" y="f50"/>
                  </a:cubicBezTo>
                  <a:cubicBezTo>
                    <a:pt x="f39" y="f51"/>
                    <a:pt x="f52" y="f53"/>
                    <a:pt x="f54" y="f55"/>
                  </a:cubicBezTo>
                  <a:cubicBezTo>
                    <a:pt x="f56" y="f57"/>
                    <a:pt x="f58" y="f59"/>
                    <a:pt x="f60" y="f61"/>
                  </a:cubicBezTo>
                  <a:cubicBezTo>
                    <a:pt x="f62" y="f63"/>
                    <a:pt x="f64" y="f65"/>
                    <a:pt x="f66" y="f65"/>
                  </a:cubicBezTo>
                  <a:cubicBezTo>
                    <a:pt x="f67" y="f65"/>
                    <a:pt x="f68" y="f69"/>
                    <a:pt x="f70" y="f71"/>
                  </a:cubicBezTo>
                  <a:cubicBezTo>
                    <a:pt x="f72" y="f73"/>
                    <a:pt x="f74" y="f75"/>
                    <a:pt x="f76" y="f77"/>
                  </a:cubicBezTo>
                  <a:cubicBezTo>
                    <a:pt x="f78" y="f79"/>
                    <a:pt x="f80" y="f39"/>
                    <a:pt x="f38" y="f39"/>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7" name="Google Shape;1542;p57">
              <a:extLst>
                <a:ext uri="{FF2B5EF4-FFF2-40B4-BE49-F238E27FC236}">
                  <a16:creationId xmlns:a16="http://schemas.microsoft.com/office/drawing/2014/main" id="{A96F90E9-2ED6-48D1-B760-D352E0AC662C}"/>
                </a:ext>
              </a:extLst>
            </p:cNvPr>
            <p:cNvSpPr/>
            <p:nvPr/>
          </p:nvSpPr>
          <p:spPr>
            <a:xfrm flipH="1">
              <a:off x="4924921" y="3222958"/>
              <a:ext cx="50804" cy="59390"/>
            </a:xfrm>
            <a:custGeom>
              <a:avLst/>
              <a:gdLst>
                <a:gd name="f0" fmla="val w"/>
                <a:gd name="f1" fmla="val h"/>
                <a:gd name="f2" fmla="val 0"/>
                <a:gd name="f3" fmla="val 2928"/>
                <a:gd name="f4" fmla="val 3423"/>
                <a:gd name="f5" fmla="val 1959"/>
                <a:gd name="f6" fmla="val 964"/>
                <a:gd name="f7" fmla="val 1960"/>
                <a:gd name="f8" fmla="val 1119"/>
                <a:gd name="f9" fmla="val 1905"/>
                <a:gd name="f10" fmla="val 1424"/>
                <a:gd name="f11" fmla="val 1677"/>
                <a:gd name="f12" fmla="val 1808"/>
                <a:gd name="f13" fmla="val 1449"/>
                <a:gd name="f14" fmla="val 2191"/>
                <a:gd name="f15" fmla="val 1207"/>
                <a:gd name="f16" fmla="val 2385"/>
                <a:gd name="f17" fmla="val 1070"/>
                <a:gd name="f18" fmla="val 2458"/>
                <a:gd name="f19" fmla="val 1069"/>
                <a:gd name="f20" fmla="val 2303"/>
                <a:gd name="f21" fmla="val 1123"/>
                <a:gd name="f22" fmla="val 1998"/>
                <a:gd name="f23" fmla="val 1351"/>
                <a:gd name="f24" fmla="val 1615"/>
                <a:gd name="f25" fmla="val 1579"/>
                <a:gd name="f26" fmla="val 1231"/>
                <a:gd name="f27" fmla="val 1821"/>
                <a:gd name="f28" fmla="val 1037"/>
                <a:gd name="f29" fmla="val 2056"/>
                <a:gd name="f30" fmla="val 1557"/>
                <a:gd name="f31" fmla="val 977"/>
                <a:gd name="f32" fmla="val 422"/>
                <a:gd name="f33" fmla="val 551"/>
                <a:gd name="f34" fmla="val 1139"/>
                <a:gd name="f35" fmla="val 2067"/>
                <a:gd name="f36" fmla="val 6"/>
                <a:gd name="f37" fmla="val 2980"/>
                <a:gd name="f38" fmla="val 563"/>
                <a:gd name="f39" fmla="val 3312"/>
                <a:gd name="f40" fmla="val 685"/>
                <a:gd name="f41" fmla="val 3384"/>
                <a:gd name="f42" fmla="val 825"/>
                <a:gd name="f43" fmla="val 3422"/>
                <a:gd name="f44" fmla="val 967"/>
                <a:gd name="f45" fmla="val 969"/>
                <a:gd name="f46" fmla="val 971"/>
                <a:gd name="f47" fmla="val 974"/>
                <a:gd name="f48" fmla="val 1472"/>
                <a:gd name="f49" fmla="val 2051"/>
                <a:gd name="f50" fmla="val 3002"/>
                <a:gd name="f51" fmla="val 2478"/>
                <a:gd name="f52" fmla="val 2284"/>
                <a:gd name="f53" fmla="val 2702"/>
                <a:gd name="f54" fmla="val 1906"/>
                <a:gd name="f55" fmla="val 2845"/>
                <a:gd name="f56" fmla="val 1501"/>
                <a:gd name="f57" fmla="val 2881"/>
                <a:gd name="f58" fmla="val 1145"/>
                <a:gd name="f59" fmla="val 2927"/>
                <a:gd name="f60" fmla="val 671"/>
                <a:gd name="f61" fmla="val 2776"/>
                <a:gd name="f62" fmla="val 295"/>
                <a:gd name="f63" fmla="val 2466"/>
                <a:gd name="f64" fmla="val 111"/>
                <a:gd name="f65" fmla="val 2341"/>
                <a:gd name="f66" fmla="val 36"/>
                <a:gd name="f67" fmla="val 2202"/>
                <a:gd name="f68" fmla="*/ f0 1 2928"/>
                <a:gd name="f69" fmla="*/ f1 1 3423"/>
                <a:gd name="f70" fmla="val f2"/>
                <a:gd name="f71" fmla="val f3"/>
                <a:gd name="f72" fmla="val f4"/>
                <a:gd name="f73" fmla="+- f72 0 f70"/>
                <a:gd name="f74" fmla="+- f71 0 f70"/>
                <a:gd name="f75" fmla="*/ f74 1 2928"/>
                <a:gd name="f76" fmla="*/ f73 1 3423"/>
                <a:gd name="f77" fmla="*/ f70 1 f75"/>
                <a:gd name="f78" fmla="*/ f71 1 f75"/>
                <a:gd name="f79" fmla="*/ f70 1 f76"/>
                <a:gd name="f80" fmla="*/ f72 1 f76"/>
                <a:gd name="f81" fmla="*/ f77 f68 1"/>
                <a:gd name="f82" fmla="*/ f78 f68 1"/>
                <a:gd name="f83" fmla="*/ f80 f69 1"/>
                <a:gd name="f84" fmla="*/ f79 f69 1"/>
              </a:gdLst>
              <a:ahLst/>
              <a:cxnLst>
                <a:cxn ang="3cd4">
                  <a:pos x="hc" y="t"/>
                </a:cxn>
                <a:cxn ang="0">
                  <a:pos x="r" y="vc"/>
                </a:cxn>
                <a:cxn ang="cd4">
                  <a:pos x="hc" y="b"/>
                </a:cxn>
                <a:cxn ang="cd2">
                  <a:pos x="l" y="vc"/>
                </a:cxn>
              </a:cxnLst>
              <a:rect l="f81" t="f84" r="f82" b="f83"/>
              <a:pathLst>
                <a:path w="2928" h="3423">
                  <a:moveTo>
                    <a:pt x="f5" y="f6"/>
                  </a:moveTo>
                  <a:lnTo>
                    <a:pt x="f5" y="f6"/>
                  </a:ln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2"/>
                  </a:moveTo>
                  <a:cubicBezTo>
                    <a:pt x="f30" y="f2"/>
                    <a:pt x="f31" y="f32"/>
                    <a:pt x="f33" y="f34"/>
                  </a:cubicBezTo>
                  <a:cubicBezTo>
                    <a:pt x="f2" y="f35"/>
                    <a:pt x="f36" y="f37"/>
                    <a:pt x="f38" y="f39"/>
                  </a:cubicBezTo>
                  <a:cubicBezTo>
                    <a:pt x="f40" y="f41"/>
                    <a:pt x="f42" y="f43"/>
                    <a:pt x="f44" y="f43"/>
                  </a:cubicBezTo>
                  <a:cubicBezTo>
                    <a:pt x="f45" y="f43"/>
                    <a:pt x="f46" y="f43"/>
                    <a:pt x="f47" y="f43"/>
                  </a:cubicBezTo>
                  <a:cubicBezTo>
                    <a:pt x="f48" y="f43"/>
                    <a:pt x="f49" y="f50"/>
                    <a:pt x="f51" y="f52"/>
                  </a:cubicBezTo>
                  <a:cubicBezTo>
                    <a:pt x="f53" y="f54"/>
                    <a:pt x="f55" y="f56"/>
                    <a:pt x="f57" y="f58"/>
                  </a:cubicBezTo>
                  <a:cubicBezTo>
                    <a:pt x="f59" y="f60"/>
                    <a:pt x="f61" y="f62"/>
                    <a:pt x="f63" y="f64"/>
                  </a:cubicBezTo>
                  <a:cubicBezTo>
                    <a:pt x="f65" y="f66"/>
                    <a:pt x="f67" y="f2"/>
                    <a:pt x="f29"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8" name="Google Shape;1543;p57">
              <a:extLst>
                <a:ext uri="{FF2B5EF4-FFF2-40B4-BE49-F238E27FC236}">
                  <a16:creationId xmlns:a16="http://schemas.microsoft.com/office/drawing/2014/main" id="{76BF40A0-7A94-421B-A0E4-B3B1D447C5E4}"/>
                </a:ext>
              </a:extLst>
            </p:cNvPr>
            <p:cNvSpPr/>
            <p:nvPr/>
          </p:nvSpPr>
          <p:spPr>
            <a:xfrm flipH="1">
              <a:off x="4949299" y="3182496"/>
              <a:ext cx="66294" cy="44503"/>
            </a:xfrm>
            <a:custGeom>
              <a:avLst/>
              <a:gdLst>
                <a:gd name="f0" fmla="val w"/>
                <a:gd name="f1" fmla="val h"/>
                <a:gd name="f2" fmla="val 0"/>
                <a:gd name="f3" fmla="val 3821"/>
                <a:gd name="f4" fmla="val 2565"/>
                <a:gd name="f5" fmla="val 2529"/>
                <a:gd name="f6" fmla="val 931"/>
                <a:gd name="f7" fmla="val 2577"/>
                <a:gd name="f8" fmla="val 2619"/>
                <a:gd name="f9" fmla="val 934"/>
                <a:gd name="f10" fmla="val 2653"/>
                <a:gd name="f11" fmla="val 939"/>
                <a:gd name="f12" fmla="val 2562"/>
                <a:gd name="f13" fmla="val 1064"/>
                <a:gd name="f14" fmla="val 2337"/>
                <a:gd name="f15" fmla="val 1279"/>
                <a:gd name="f16" fmla="val 1928"/>
                <a:gd name="f17" fmla="val 1456"/>
                <a:gd name="f18" fmla="val 1607"/>
                <a:gd name="f19" fmla="val 1595"/>
                <a:gd name="f20" fmla="val 1348"/>
                <a:gd name="f21" fmla="val 1633"/>
                <a:gd name="f22" fmla="val 1176"/>
                <a:gd name="f23" fmla="val 1129"/>
                <a:gd name="f24" fmla="val 1088"/>
                <a:gd name="f25" fmla="val 1630"/>
                <a:gd name="f26" fmla="val 1055"/>
                <a:gd name="f27" fmla="val 1625"/>
                <a:gd name="f28" fmla="val 1145"/>
                <a:gd name="f29" fmla="val 1498"/>
                <a:gd name="f30" fmla="val 1369"/>
                <a:gd name="f31" fmla="val 1285"/>
                <a:gd name="f32" fmla="val 1779"/>
                <a:gd name="f33" fmla="val 1108"/>
                <a:gd name="f34" fmla="val 2098"/>
                <a:gd name="f35" fmla="val 970"/>
                <a:gd name="f36" fmla="val 2357"/>
                <a:gd name="f37" fmla="val 2523"/>
                <a:gd name="f38" fmla="val 1"/>
                <a:gd name="f39" fmla="val 2182"/>
                <a:gd name="f40" fmla="val 1790"/>
                <a:gd name="f41" fmla="val 91"/>
                <a:gd name="f42" fmla="val 1412"/>
                <a:gd name="f43" fmla="val 253"/>
                <a:gd name="f44" fmla="val 1008"/>
                <a:gd name="f45" fmla="val 427"/>
                <a:gd name="f46" fmla="val 653"/>
                <a:gd name="f47" fmla="val 669"/>
                <a:gd name="f48" fmla="val 416"/>
                <a:gd name="f49" fmla="val 938"/>
                <a:gd name="f50" fmla="val 100"/>
                <a:gd name="f51" fmla="val 1293"/>
                <a:gd name="f52" fmla="val 1686"/>
                <a:gd name="f53" fmla="val 143"/>
                <a:gd name="f54" fmla="val 2018"/>
                <a:gd name="f55" fmla="val 297"/>
                <a:gd name="f56" fmla="val 2376"/>
                <a:gd name="f57" fmla="val 686"/>
                <a:gd name="f58" fmla="val 1187"/>
                <a:gd name="f59" fmla="val 1519"/>
                <a:gd name="f60" fmla="val 1900"/>
                <a:gd name="f61" fmla="val 2481"/>
                <a:gd name="f62" fmla="val 2296"/>
                <a:gd name="f63" fmla="val 2312"/>
                <a:gd name="f64" fmla="val 3287"/>
                <a:gd name="f65" fmla="val 1886"/>
                <a:gd name="f66" fmla="val 1144"/>
                <a:gd name="f67" fmla="val 3565"/>
                <a:gd name="f68" fmla="val 548"/>
                <a:gd name="f69" fmla="val 3423"/>
                <a:gd name="f70" fmla="val 216"/>
                <a:gd name="f71" fmla="val 3069"/>
                <a:gd name="f72" fmla="val 18"/>
                <a:gd name="f73" fmla="val 2594"/>
                <a:gd name="f74" fmla="val 2"/>
                <a:gd name="f75" fmla="val 2571"/>
                <a:gd name="f76" fmla="val 2547"/>
                <a:gd name="f77" fmla="*/ f0 1 3821"/>
                <a:gd name="f78" fmla="*/ f1 1 2565"/>
                <a:gd name="f79" fmla="val f2"/>
                <a:gd name="f80" fmla="val f3"/>
                <a:gd name="f81" fmla="val f4"/>
                <a:gd name="f82" fmla="+- f81 0 f79"/>
                <a:gd name="f83" fmla="+- f80 0 f79"/>
                <a:gd name="f84" fmla="*/ f83 1 3821"/>
                <a:gd name="f85" fmla="*/ f82 1 2565"/>
                <a:gd name="f86" fmla="*/ f79 1 f84"/>
                <a:gd name="f87" fmla="*/ f80 1 f84"/>
                <a:gd name="f88" fmla="*/ f79 1 f85"/>
                <a:gd name="f89" fmla="*/ f81 1 f85"/>
                <a:gd name="f90" fmla="*/ f86 f77 1"/>
                <a:gd name="f91" fmla="*/ f87 f77 1"/>
                <a:gd name="f92" fmla="*/ f89 f78 1"/>
                <a:gd name="f93" fmla="*/ f88 f78 1"/>
              </a:gdLst>
              <a:ahLst/>
              <a:cxnLst>
                <a:cxn ang="3cd4">
                  <a:pos x="hc" y="t"/>
                </a:cxn>
                <a:cxn ang="0">
                  <a:pos x="r" y="vc"/>
                </a:cxn>
                <a:cxn ang="cd4">
                  <a:pos x="hc" y="b"/>
                </a:cxn>
                <a:cxn ang="cd2">
                  <a:pos x="l" y="vc"/>
                </a:cxn>
              </a:cxnLst>
              <a:rect l="f90" t="f93" r="f91" b="f92"/>
              <a:pathLst>
                <a:path w="3821" h="2565">
                  <a:moveTo>
                    <a:pt x="f5" y="f6"/>
                  </a:moveTo>
                  <a:cubicBezTo>
                    <a:pt x="f7" y="f6"/>
                    <a:pt x="f8" y="f9"/>
                    <a:pt x="f10" y="f11"/>
                  </a:cubicBezTo>
                  <a:cubicBezTo>
                    <a:pt x="f12" y="f13"/>
                    <a:pt x="f14" y="f15"/>
                    <a:pt x="f16" y="f17"/>
                  </a:cubicBezTo>
                  <a:cubicBezTo>
                    <a:pt x="f18" y="f19"/>
                    <a:pt x="f20" y="f21"/>
                    <a:pt x="f22" y="f21"/>
                  </a:cubicBezTo>
                  <a:cubicBezTo>
                    <a:pt x="f23" y="f21"/>
                    <a:pt x="f24" y="f25"/>
                    <a:pt x="f26" y="f27"/>
                  </a:cubicBezTo>
                  <a:cubicBezTo>
                    <a:pt x="f28" y="f29"/>
                    <a:pt x="f30" y="f31"/>
                    <a:pt x="f32" y="f33"/>
                  </a:cubicBezTo>
                  <a:cubicBezTo>
                    <a:pt x="f34" y="f35"/>
                    <a:pt x="f36" y="f6"/>
                    <a:pt x="f5" y="f6"/>
                  </a:cubicBezTo>
                  <a:close/>
                  <a:moveTo>
                    <a:pt x="f37" y="f38"/>
                  </a:moveTo>
                  <a:cubicBezTo>
                    <a:pt x="f39" y="f38"/>
                    <a:pt x="f40" y="f41"/>
                    <a:pt x="f42" y="f43"/>
                  </a:cubicBezTo>
                  <a:cubicBezTo>
                    <a:pt x="f44" y="f45"/>
                    <a:pt x="f46" y="f47"/>
                    <a:pt x="f48" y="f49"/>
                  </a:cubicBezTo>
                  <a:cubicBezTo>
                    <a:pt x="f50" y="f51"/>
                    <a:pt x="f38" y="f52"/>
                    <a:pt x="f53" y="f54"/>
                  </a:cubicBezTo>
                  <a:cubicBezTo>
                    <a:pt x="f55" y="f56"/>
                    <a:pt x="f57" y="f4"/>
                    <a:pt x="f58" y="f4"/>
                  </a:cubicBezTo>
                  <a:cubicBezTo>
                    <a:pt x="f59" y="f4"/>
                    <a:pt x="f60" y="f61"/>
                    <a:pt x="f62" y="f63"/>
                  </a:cubicBezTo>
                  <a:cubicBezTo>
                    <a:pt x="f64" y="f65"/>
                    <a:pt x="f3" y="f66"/>
                    <a:pt x="f67" y="f68"/>
                  </a:cubicBezTo>
                  <a:cubicBezTo>
                    <a:pt x="f69" y="f70"/>
                    <a:pt x="f71" y="f72"/>
                    <a:pt x="f73" y="f74"/>
                  </a:cubicBezTo>
                  <a:cubicBezTo>
                    <a:pt x="f75" y="f38"/>
                    <a:pt x="f76" y="f38"/>
                    <a:pt x="f37" y="f38"/>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9" name="Google Shape;1544;p57">
              <a:extLst>
                <a:ext uri="{FF2B5EF4-FFF2-40B4-BE49-F238E27FC236}">
                  <a16:creationId xmlns:a16="http://schemas.microsoft.com/office/drawing/2014/main" id="{0438FD02-A02A-4115-BED8-C07DF978D8C6}"/>
                </a:ext>
              </a:extLst>
            </p:cNvPr>
            <p:cNvSpPr/>
            <p:nvPr/>
          </p:nvSpPr>
          <p:spPr>
            <a:xfrm flipH="1">
              <a:off x="4990328" y="3251377"/>
              <a:ext cx="66294" cy="42181"/>
            </a:xfrm>
            <a:custGeom>
              <a:avLst/>
              <a:gdLst>
                <a:gd name="f0" fmla="val w"/>
                <a:gd name="f1" fmla="val h"/>
                <a:gd name="f2" fmla="val 0"/>
                <a:gd name="f3" fmla="val 3821"/>
                <a:gd name="f4" fmla="val 2431"/>
                <a:gd name="f5" fmla="val 1285"/>
                <a:gd name="f6" fmla="val 931"/>
                <a:gd name="f7" fmla="val 1446"/>
                <a:gd name="f8" fmla="val 1655"/>
                <a:gd name="f9" fmla="val 956"/>
                <a:gd name="f10" fmla="val 1905"/>
                <a:gd name="f11" fmla="val 1032"/>
                <a:gd name="f12" fmla="val 2332"/>
                <a:gd name="f13" fmla="val 1164"/>
                <a:gd name="f14" fmla="val 2578"/>
                <a:gd name="f15" fmla="val 1355"/>
                <a:gd name="f16" fmla="val 2680"/>
                <a:gd name="f17" fmla="val 1471"/>
                <a:gd name="f18" fmla="val 2619"/>
                <a:gd name="f19" fmla="val 1487"/>
                <a:gd name="f20" fmla="val 2530"/>
                <a:gd name="f21" fmla="val 1499"/>
                <a:gd name="f22" fmla="val 2418"/>
                <a:gd name="f23" fmla="val 2256"/>
                <a:gd name="f24" fmla="val 2045"/>
                <a:gd name="f25" fmla="val 1474"/>
                <a:gd name="f26" fmla="val 1794"/>
                <a:gd name="f27" fmla="val 1396"/>
                <a:gd name="f28" fmla="val 1367"/>
                <a:gd name="f29" fmla="val 1266"/>
                <a:gd name="f30" fmla="val 1121"/>
                <a:gd name="f31" fmla="val 1075"/>
                <a:gd name="f32" fmla="val 1018"/>
                <a:gd name="f33" fmla="val 959"/>
                <a:gd name="f34" fmla="val 1081"/>
                <a:gd name="f35" fmla="val 944"/>
                <a:gd name="f36" fmla="val 1171"/>
                <a:gd name="f37" fmla="val 1279"/>
                <a:gd name="f38" fmla="val 1"/>
                <a:gd name="f39" fmla="val 1174"/>
                <a:gd name="f40" fmla="val 1073"/>
                <a:gd name="f41" fmla="val 8"/>
                <a:gd name="f42" fmla="val 977"/>
                <a:gd name="f43" fmla="val 21"/>
                <a:gd name="f44" fmla="val 508"/>
                <a:gd name="f45" fmla="val 87"/>
                <a:gd name="f46" fmla="val 176"/>
                <a:gd name="f47" fmla="val 322"/>
                <a:gd name="f48" fmla="val 70"/>
                <a:gd name="f49" fmla="val 667"/>
                <a:gd name="f50" fmla="val 24"/>
                <a:gd name="f51" fmla="val 815"/>
                <a:gd name="f52" fmla="val 1048"/>
                <a:gd name="f53" fmla="val 147"/>
                <a:gd name="f54" fmla="val 1325"/>
                <a:gd name="f55" fmla="val 359"/>
                <a:gd name="f56" fmla="val 1728"/>
                <a:gd name="f57" fmla="val 872"/>
                <a:gd name="f58" fmla="val 2088"/>
                <a:gd name="f59" fmla="val 1520"/>
                <a:gd name="f60" fmla="val 2287"/>
                <a:gd name="f61" fmla="val 1837"/>
                <a:gd name="f62" fmla="val 2384"/>
                <a:gd name="f63" fmla="val 2140"/>
                <a:gd name="f64" fmla="val 2430"/>
                <a:gd name="f65" fmla="val 2414"/>
                <a:gd name="f66" fmla="val 3031"/>
                <a:gd name="f67" fmla="val 3498"/>
                <a:gd name="f68" fmla="val 2194"/>
                <a:gd name="f69" fmla="val 3630"/>
                <a:gd name="f70" fmla="val 1763"/>
                <a:gd name="f71" fmla="val 3820"/>
                <a:gd name="f72" fmla="val 1143"/>
                <a:gd name="f73" fmla="val 3210"/>
                <a:gd name="f74" fmla="val 462"/>
                <a:gd name="f75" fmla="val 2180"/>
                <a:gd name="f76" fmla="val 144"/>
                <a:gd name="f77" fmla="val 1872"/>
                <a:gd name="f78" fmla="val 49"/>
                <a:gd name="f79" fmla="val 1562"/>
                <a:gd name="f80" fmla="*/ f0 1 3821"/>
                <a:gd name="f81" fmla="*/ f1 1 2431"/>
                <a:gd name="f82" fmla="val f2"/>
                <a:gd name="f83" fmla="val f3"/>
                <a:gd name="f84" fmla="val f4"/>
                <a:gd name="f85" fmla="+- f84 0 f82"/>
                <a:gd name="f86" fmla="+- f83 0 f82"/>
                <a:gd name="f87" fmla="*/ f86 1 3821"/>
                <a:gd name="f88" fmla="*/ f85 1 2431"/>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3821" h="2431">
                  <a:moveTo>
                    <a:pt x="f5" y="f6"/>
                  </a:moveTo>
                  <a:cubicBezTo>
                    <a:pt x="f7" y="f6"/>
                    <a:pt x="f8" y="f9"/>
                    <a:pt x="f10" y="f11"/>
                  </a:cubicBezTo>
                  <a:cubicBezTo>
                    <a:pt x="f12" y="f13"/>
                    <a:pt x="f14" y="f15"/>
                    <a:pt x="f16" y="f17"/>
                  </a:cubicBezTo>
                  <a:cubicBezTo>
                    <a:pt x="f18" y="f19"/>
                    <a:pt x="f20" y="f21"/>
                    <a:pt x="f22" y="f21"/>
                  </a:cubicBezTo>
                  <a:cubicBezTo>
                    <a:pt x="f23" y="f21"/>
                    <a:pt x="f24" y="f25"/>
                    <a:pt x="f26" y="f27"/>
                  </a:cubicBezTo>
                  <a:cubicBezTo>
                    <a:pt x="f28" y="f29"/>
                    <a:pt x="f30" y="f31"/>
                    <a:pt x="f32" y="f33"/>
                  </a:cubicBezTo>
                  <a:cubicBezTo>
                    <a:pt x="f34" y="f35"/>
                    <a:pt x="f36" y="f6"/>
                    <a:pt x="f5" y="f6"/>
                  </a:cubicBezTo>
                  <a:close/>
                  <a:moveTo>
                    <a:pt x="f37" y="f38"/>
                  </a:moveTo>
                  <a:cubicBezTo>
                    <a:pt x="f39" y="f38"/>
                    <a:pt x="f40" y="f41"/>
                    <a:pt x="f42" y="f43"/>
                  </a:cubicBezTo>
                  <a:cubicBezTo>
                    <a:pt x="f44" y="f45"/>
                    <a:pt x="f46" y="f47"/>
                    <a:pt x="f48" y="f49"/>
                  </a:cubicBezTo>
                  <a:cubicBezTo>
                    <a:pt x="f50" y="f51"/>
                    <a:pt x="f2" y="f52"/>
                    <a:pt x="f53" y="f54"/>
                  </a:cubicBezTo>
                  <a:cubicBezTo>
                    <a:pt x="f55" y="f56"/>
                    <a:pt x="f57" y="f58"/>
                    <a:pt x="f59" y="f60"/>
                  </a:cubicBezTo>
                  <a:cubicBezTo>
                    <a:pt x="f61" y="f62"/>
                    <a:pt x="f63" y="f64"/>
                    <a:pt x="f65" y="f64"/>
                  </a:cubicBezTo>
                  <a:cubicBezTo>
                    <a:pt x="f66" y="f64"/>
                    <a:pt x="f67" y="f68"/>
                    <a:pt x="f69" y="f70"/>
                  </a:cubicBezTo>
                  <a:cubicBezTo>
                    <a:pt x="f71" y="f72"/>
                    <a:pt x="f73" y="f74"/>
                    <a:pt x="f75" y="f76"/>
                  </a:cubicBezTo>
                  <a:cubicBezTo>
                    <a:pt x="f77" y="f78"/>
                    <a:pt x="f79" y="f38"/>
                    <a:pt x="f37" y="f38"/>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0" name="Google Shape;1545;p57">
              <a:extLst>
                <a:ext uri="{FF2B5EF4-FFF2-40B4-BE49-F238E27FC236}">
                  <a16:creationId xmlns:a16="http://schemas.microsoft.com/office/drawing/2014/main" id="{4E13E9F5-CBD3-489B-87BE-B875CF07AA13}"/>
                </a:ext>
              </a:extLst>
            </p:cNvPr>
            <p:cNvSpPr/>
            <p:nvPr/>
          </p:nvSpPr>
          <p:spPr>
            <a:xfrm flipH="1">
              <a:off x="4921328" y="3364992"/>
              <a:ext cx="49633" cy="59408"/>
            </a:xfrm>
            <a:custGeom>
              <a:avLst/>
              <a:gdLst>
                <a:gd name="f0" fmla="val w"/>
                <a:gd name="f1" fmla="val h"/>
                <a:gd name="f2" fmla="val 0"/>
                <a:gd name="f3" fmla="val 2861"/>
                <a:gd name="f4" fmla="val 3424"/>
                <a:gd name="f5" fmla="val 1894"/>
                <a:gd name="f6" fmla="val 964"/>
                <a:gd name="f7" fmla="val 1895"/>
                <a:gd name="f8" fmla="val 1118"/>
                <a:gd name="f9" fmla="val 1839"/>
                <a:gd name="f10" fmla="val 1425"/>
                <a:gd name="f11" fmla="val 1612"/>
                <a:gd name="f12" fmla="val 1808"/>
                <a:gd name="f13" fmla="val 1384"/>
                <a:gd name="f14" fmla="val 2192"/>
                <a:gd name="f15" fmla="val 1141"/>
                <a:gd name="f16" fmla="val 2386"/>
                <a:gd name="f17" fmla="val 1005"/>
                <a:gd name="f18" fmla="val 2458"/>
                <a:gd name="f19" fmla="val 1003"/>
                <a:gd name="f20" fmla="val 2305"/>
                <a:gd name="f21" fmla="val 1058"/>
                <a:gd name="f22" fmla="val 1997"/>
                <a:gd name="f23" fmla="val 1286"/>
                <a:gd name="f24" fmla="val 1615"/>
                <a:gd name="f25" fmla="val 1514"/>
                <a:gd name="f26" fmla="val 1231"/>
                <a:gd name="f27" fmla="val 1756"/>
                <a:gd name="f28" fmla="val 1036"/>
                <a:gd name="f29" fmla="val 1988"/>
                <a:gd name="f30" fmla="val 1768"/>
                <a:gd name="f31" fmla="val 1529"/>
                <a:gd name="f32" fmla="val 81"/>
                <a:gd name="f33" fmla="val 1294"/>
                <a:gd name="f34" fmla="val 240"/>
                <a:gd name="f35" fmla="val 998"/>
                <a:gd name="f36" fmla="val 442"/>
                <a:gd name="f37" fmla="val 711"/>
                <a:gd name="f38" fmla="val 761"/>
                <a:gd name="f39" fmla="val 486"/>
                <a:gd name="f40" fmla="val 1139"/>
                <a:gd name="f41" fmla="val 140"/>
                <a:gd name="f42" fmla="val 1721"/>
                <a:gd name="f43" fmla="val 2330"/>
                <a:gd name="f44" fmla="val 113"/>
                <a:gd name="f45" fmla="val 2771"/>
                <a:gd name="f46" fmla="val 190"/>
                <a:gd name="f47" fmla="val 3075"/>
                <a:gd name="f48" fmla="val 365"/>
                <a:gd name="f49" fmla="val 3232"/>
                <a:gd name="f50" fmla="val 498"/>
                <a:gd name="f51" fmla="val 3311"/>
                <a:gd name="f52" fmla="val 622"/>
                <a:gd name="f53" fmla="val 3385"/>
                <a:gd name="f54" fmla="val 763"/>
                <a:gd name="f55" fmla="val 3423"/>
                <a:gd name="f56" fmla="val 906"/>
                <a:gd name="f57" fmla="val 908"/>
                <a:gd name="f58" fmla="val 911"/>
                <a:gd name="f59" fmla="val 913"/>
                <a:gd name="f60" fmla="val 995"/>
                <a:gd name="f61" fmla="val 1076"/>
                <a:gd name="f62" fmla="val 3413"/>
                <a:gd name="f63" fmla="val 1156"/>
                <a:gd name="f64" fmla="val 3391"/>
                <a:gd name="f65" fmla="val 1597"/>
                <a:gd name="f66" fmla="val 3280"/>
                <a:gd name="f67" fmla="val 2066"/>
                <a:gd name="f68" fmla="val 2866"/>
                <a:gd name="f69" fmla="val 2412"/>
                <a:gd name="f70" fmla="val 2284"/>
                <a:gd name="f71" fmla="val 2637"/>
                <a:gd name="f72" fmla="val 1905"/>
                <a:gd name="f73" fmla="val 2780"/>
                <a:gd name="f74" fmla="val 1501"/>
                <a:gd name="f75" fmla="val 2815"/>
                <a:gd name="f76" fmla="val 1144"/>
                <a:gd name="f77" fmla="val 671"/>
                <a:gd name="f78" fmla="val 2710"/>
                <a:gd name="f79" fmla="val 294"/>
                <a:gd name="f80" fmla="val 2401"/>
                <a:gd name="f81" fmla="val 110"/>
                <a:gd name="f82" fmla="val 2276"/>
                <a:gd name="f83" fmla="val 37"/>
                <a:gd name="f84" fmla="val 2137"/>
                <a:gd name="f85" fmla="*/ f0 1 2861"/>
                <a:gd name="f86" fmla="*/ f1 1 3424"/>
                <a:gd name="f87" fmla="val f2"/>
                <a:gd name="f88" fmla="val f3"/>
                <a:gd name="f89" fmla="val f4"/>
                <a:gd name="f90" fmla="+- f89 0 f87"/>
                <a:gd name="f91" fmla="+- f88 0 f87"/>
                <a:gd name="f92" fmla="*/ f91 1 2861"/>
                <a:gd name="f93" fmla="*/ f90 1 3424"/>
                <a:gd name="f94" fmla="*/ f87 1 f92"/>
                <a:gd name="f95" fmla="*/ f88 1 f92"/>
                <a:gd name="f96" fmla="*/ f87 1 f93"/>
                <a:gd name="f97" fmla="*/ f89 1 f93"/>
                <a:gd name="f98" fmla="*/ f94 f85 1"/>
                <a:gd name="f99" fmla="*/ f95 f85 1"/>
                <a:gd name="f100" fmla="*/ f97 f86 1"/>
                <a:gd name="f101" fmla="*/ f96 f86 1"/>
              </a:gdLst>
              <a:ahLst/>
              <a:cxnLst>
                <a:cxn ang="3cd4">
                  <a:pos x="hc" y="t"/>
                </a:cxn>
                <a:cxn ang="0">
                  <a:pos x="r" y="vc"/>
                </a:cxn>
                <a:cxn ang="cd4">
                  <a:pos x="hc" y="b"/>
                </a:cxn>
                <a:cxn ang="cd2">
                  <a:pos x="l" y="vc"/>
                </a:cxn>
              </a:cxnLst>
              <a:rect l="f98" t="f101" r="f99" b="f100"/>
              <a:pathLst>
                <a:path w="2861" h="3424">
                  <a:moveTo>
                    <a:pt x="f5" y="f6"/>
                  </a:moveTo>
                  <a:lnTo>
                    <a:pt x="f5" y="f6"/>
                  </a:ln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2"/>
                  </a:moveTo>
                  <a:cubicBezTo>
                    <a:pt x="f30" y="f2"/>
                    <a:pt x="f31" y="f32"/>
                    <a:pt x="f33" y="f34"/>
                  </a:cubicBezTo>
                  <a:cubicBezTo>
                    <a:pt x="f35" y="f36"/>
                    <a:pt x="f37" y="f38"/>
                    <a:pt x="f39" y="f40"/>
                  </a:cubicBezTo>
                  <a:cubicBezTo>
                    <a:pt x="f41" y="f42"/>
                    <a:pt x="f2" y="f43"/>
                    <a:pt x="f44" y="f45"/>
                  </a:cubicBezTo>
                  <a:cubicBezTo>
                    <a:pt x="f46" y="f47"/>
                    <a:pt x="f48" y="f49"/>
                    <a:pt x="f50" y="f51"/>
                  </a:cubicBezTo>
                  <a:cubicBezTo>
                    <a:pt x="f52" y="f53"/>
                    <a:pt x="f54" y="f55"/>
                    <a:pt x="f56" y="f55"/>
                  </a:cubicBezTo>
                  <a:cubicBezTo>
                    <a:pt x="f57" y="f55"/>
                    <a:pt x="f58" y="f55"/>
                    <a:pt x="f59" y="f55"/>
                  </a:cubicBezTo>
                  <a:cubicBezTo>
                    <a:pt x="f60" y="f55"/>
                    <a:pt x="f61" y="f62"/>
                    <a:pt x="f63" y="f64"/>
                  </a:cubicBezTo>
                  <a:cubicBezTo>
                    <a:pt x="f65" y="f66"/>
                    <a:pt x="f67" y="f68"/>
                    <a:pt x="f69" y="f70"/>
                  </a:cubicBezTo>
                  <a:cubicBezTo>
                    <a:pt x="f71" y="f72"/>
                    <a:pt x="f73" y="f74"/>
                    <a:pt x="f75" y="f76"/>
                  </a:cubicBezTo>
                  <a:cubicBezTo>
                    <a:pt x="f3" y="f77"/>
                    <a:pt x="f78" y="f79"/>
                    <a:pt x="f80" y="f81"/>
                  </a:cubicBezTo>
                  <a:cubicBezTo>
                    <a:pt x="f82" y="f83"/>
                    <a:pt x="f84" y="f2"/>
                    <a:pt x="f29"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1" name="Google Shape;1546;p57">
              <a:extLst>
                <a:ext uri="{FF2B5EF4-FFF2-40B4-BE49-F238E27FC236}">
                  <a16:creationId xmlns:a16="http://schemas.microsoft.com/office/drawing/2014/main" id="{094A48DB-0260-47DB-9698-79D3957F754A}"/>
                </a:ext>
              </a:extLst>
            </p:cNvPr>
            <p:cNvSpPr/>
            <p:nvPr/>
          </p:nvSpPr>
          <p:spPr>
            <a:xfrm flipH="1">
              <a:off x="4945669" y="3324529"/>
              <a:ext cx="65736" cy="44503"/>
            </a:xfrm>
            <a:custGeom>
              <a:avLst/>
              <a:gdLst>
                <a:gd name="f0" fmla="val w"/>
                <a:gd name="f1" fmla="val h"/>
                <a:gd name="f2" fmla="val 0"/>
                <a:gd name="f3" fmla="val 3789"/>
                <a:gd name="f4" fmla="val 2565"/>
                <a:gd name="f5" fmla="val 2498"/>
                <a:gd name="f6" fmla="val 930"/>
                <a:gd name="f7" fmla="val 2546"/>
                <a:gd name="f8" fmla="val 2587"/>
                <a:gd name="f9" fmla="val 933"/>
                <a:gd name="f10" fmla="val 2620"/>
                <a:gd name="f11" fmla="val 938"/>
                <a:gd name="f12" fmla="val 2530"/>
                <a:gd name="f13" fmla="val 1065"/>
                <a:gd name="f14" fmla="val 2306"/>
                <a:gd name="f15" fmla="val 1280"/>
                <a:gd name="f16" fmla="val 1896"/>
                <a:gd name="f17" fmla="val 1456"/>
                <a:gd name="f18" fmla="val 1577"/>
                <a:gd name="f19" fmla="val 1593"/>
                <a:gd name="f20" fmla="val 1318"/>
                <a:gd name="f21" fmla="val 1634"/>
                <a:gd name="f22" fmla="val 1146"/>
                <a:gd name="f23" fmla="val 1098"/>
                <a:gd name="f24" fmla="val 1056"/>
                <a:gd name="f25" fmla="val 1630"/>
                <a:gd name="f26" fmla="val 1022"/>
                <a:gd name="f27" fmla="val 1625"/>
                <a:gd name="f28" fmla="val 1112"/>
                <a:gd name="f29" fmla="val 1499"/>
                <a:gd name="f30" fmla="val 1336"/>
                <a:gd name="f31" fmla="val 1285"/>
                <a:gd name="f32" fmla="val 1746"/>
                <a:gd name="f33" fmla="val 1108"/>
                <a:gd name="f34" fmla="val 2066"/>
                <a:gd name="f35" fmla="val 970"/>
                <a:gd name="f36" fmla="val 2326"/>
                <a:gd name="f37" fmla="val 2495"/>
                <a:gd name="f38" fmla="val 2155"/>
                <a:gd name="f39" fmla="val 1767"/>
                <a:gd name="f40" fmla="val 86"/>
                <a:gd name="f41" fmla="val 1379"/>
                <a:gd name="f42" fmla="val 253"/>
                <a:gd name="f43" fmla="val 756"/>
                <a:gd name="f44" fmla="val 520"/>
                <a:gd name="f45" fmla="val 285"/>
                <a:gd name="f46" fmla="val 932"/>
                <a:gd name="f47" fmla="val 116"/>
                <a:gd name="f48" fmla="val 1354"/>
                <a:gd name="f49" fmla="val 1"/>
                <a:gd name="f50" fmla="val 1644"/>
                <a:gd name="f51" fmla="val 49"/>
                <a:gd name="f52" fmla="val 1874"/>
                <a:gd name="f53" fmla="val 110"/>
                <a:gd name="f54" fmla="val 2017"/>
                <a:gd name="f55" fmla="val 252"/>
                <a:gd name="f56" fmla="val 2348"/>
                <a:gd name="f57" fmla="val 606"/>
                <a:gd name="f58" fmla="val 2547"/>
                <a:gd name="f59" fmla="val 1081"/>
                <a:gd name="f60" fmla="val 2563"/>
                <a:gd name="f61" fmla="val 1103"/>
                <a:gd name="f62" fmla="val 2564"/>
                <a:gd name="f63" fmla="val 1123"/>
                <a:gd name="f64" fmla="val 1144"/>
                <a:gd name="f65" fmla="val 1488"/>
                <a:gd name="f66" fmla="val 1883"/>
                <a:gd name="f67" fmla="val 2475"/>
                <a:gd name="f68" fmla="val 2264"/>
                <a:gd name="f69" fmla="val 2312"/>
                <a:gd name="f70" fmla="val 3255"/>
                <a:gd name="f71" fmla="val 1885"/>
                <a:gd name="f72" fmla="val 3788"/>
                <a:gd name="f73" fmla="val 3532"/>
                <a:gd name="f74" fmla="val 547"/>
                <a:gd name="f75" fmla="val 3471"/>
                <a:gd name="f76" fmla="val 405"/>
                <a:gd name="f77" fmla="val 3337"/>
                <a:gd name="f78" fmla="val 211"/>
                <a:gd name="f79" fmla="val 3046"/>
                <a:gd name="f80" fmla="val 95"/>
                <a:gd name="f81" fmla="val 2887"/>
                <a:gd name="f82" fmla="val 31"/>
                <a:gd name="f83" fmla="val 2700"/>
                <a:gd name="f84" fmla="*/ f0 1 3789"/>
                <a:gd name="f85" fmla="*/ f1 1 2565"/>
                <a:gd name="f86" fmla="val f2"/>
                <a:gd name="f87" fmla="val f3"/>
                <a:gd name="f88" fmla="val f4"/>
                <a:gd name="f89" fmla="+- f88 0 f86"/>
                <a:gd name="f90" fmla="+- f87 0 f86"/>
                <a:gd name="f91" fmla="*/ f90 1 3789"/>
                <a:gd name="f92" fmla="*/ f89 1 2565"/>
                <a:gd name="f93" fmla="*/ f86 1 f91"/>
                <a:gd name="f94" fmla="*/ f87 1 f91"/>
                <a:gd name="f95" fmla="*/ f86 1 f92"/>
                <a:gd name="f96" fmla="*/ f88 1 f92"/>
                <a:gd name="f97" fmla="*/ f93 f84 1"/>
                <a:gd name="f98" fmla="*/ f94 f84 1"/>
                <a:gd name="f99" fmla="*/ f96 f85 1"/>
                <a:gd name="f100" fmla="*/ f95 f85 1"/>
              </a:gdLst>
              <a:ahLst/>
              <a:cxnLst>
                <a:cxn ang="3cd4">
                  <a:pos x="hc" y="t"/>
                </a:cxn>
                <a:cxn ang="0">
                  <a:pos x="r" y="vc"/>
                </a:cxn>
                <a:cxn ang="cd4">
                  <a:pos x="hc" y="b"/>
                </a:cxn>
                <a:cxn ang="cd2">
                  <a:pos x="l" y="vc"/>
                </a:cxn>
              </a:cxnLst>
              <a:rect l="f97" t="f100" r="f98" b="f99"/>
              <a:pathLst>
                <a:path w="3789" h="2565">
                  <a:moveTo>
                    <a:pt x="f5" y="f6"/>
                  </a:moveTo>
                  <a:cubicBezTo>
                    <a:pt x="f7" y="f6"/>
                    <a:pt x="f8" y="f9"/>
                    <a:pt x="f10" y="f11"/>
                  </a:cubicBezTo>
                  <a:cubicBezTo>
                    <a:pt x="f12" y="f13"/>
                    <a:pt x="f14" y="f15"/>
                    <a:pt x="f16" y="f17"/>
                  </a:cubicBezTo>
                  <a:cubicBezTo>
                    <a:pt x="f18" y="f19"/>
                    <a:pt x="f20" y="f21"/>
                    <a:pt x="f22" y="f21"/>
                  </a:cubicBezTo>
                  <a:cubicBezTo>
                    <a:pt x="f23" y="f21"/>
                    <a:pt x="f24" y="f25"/>
                    <a:pt x="f26" y="f27"/>
                  </a:cubicBezTo>
                  <a:cubicBezTo>
                    <a:pt x="f28" y="f29"/>
                    <a:pt x="f30" y="f31"/>
                    <a:pt x="f32" y="f33"/>
                  </a:cubicBezTo>
                  <a:cubicBezTo>
                    <a:pt x="f34" y="f35"/>
                    <a:pt x="f36" y="f6"/>
                    <a:pt x="f5" y="f6"/>
                  </a:cubicBezTo>
                  <a:close/>
                  <a:moveTo>
                    <a:pt x="f37" y="f2"/>
                  </a:moveTo>
                  <a:cubicBezTo>
                    <a:pt x="f38" y="f2"/>
                    <a:pt x="f39" y="f40"/>
                    <a:pt x="f41" y="f42"/>
                  </a:cubicBezTo>
                  <a:cubicBezTo>
                    <a:pt x="f43" y="f44"/>
                    <a:pt x="f45" y="f46"/>
                    <a:pt x="f47" y="f48"/>
                  </a:cubicBezTo>
                  <a:cubicBezTo>
                    <a:pt x="f49" y="f50"/>
                    <a:pt x="f51" y="f52"/>
                    <a:pt x="f53" y="f54"/>
                  </a:cubicBezTo>
                  <a:cubicBezTo>
                    <a:pt x="f55" y="f56"/>
                    <a:pt x="f57" y="f58"/>
                    <a:pt x="f59" y="f60"/>
                  </a:cubicBezTo>
                  <a:cubicBezTo>
                    <a:pt x="f61" y="f62"/>
                    <a:pt x="f63" y="f62"/>
                    <a:pt x="f64" y="f62"/>
                  </a:cubicBezTo>
                  <a:cubicBezTo>
                    <a:pt x="f65" y="f62"/>
                    <a:pt x="f66" y="f67"/>
                    <a:pt x="f68" y="f69"/>
                  </a:cubicBezTo>
                  <a:cubicBezTo>
                    <a:pt x="f70" y="f71"/>
                    <a:pt x="f72" y="f64"/>
                    <a:pt x="f73" y="f74"/>
                  </a:cubicBezTo>
                  <a:cubicBezTo>
                    <a:pt x="f75" y="f76"/>
                    <a:pt x="f77" y="f78"/>
                    <a:pt x="f79" y="f80"/>
                  </a:cubicBezTo>
                  <a:cubicBezTo>
                    <a:pt x="f81" y="f82"/>
                    <a:pt x="f83" y="f2"/>
                    <a:pt x="f37"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2" name="Google Shape;1547;p57">
              <a:extLst>
                <a:ext uri="{FF2B5EF4-FFF2-40B4-BE49-F238E27FC236}">
                  <a16:creationId xmlns:a16="http://schemas.microsoft.com/office/drawing/2014/main" id="{050BECC0-058F-4F14-B850-886807B48426}"/>
                </a:ext>
              </a:extLst>
            </p:cNvPr>
            <p:cNvSpPr/>
            <p:nvPr/>
          </p:nvSpPr>
          <p:spPr>
            <a:xfrm flipH="1">
              <a:off x="4986726" y="3393411"/>
              <a:ext cx="68397" cy="42162"/>
            </a:xfrm>
            <a:custGeom>
              <a:avLst/>
              <a:gdLst>
                <a:gd name="f0" fmla="val w"/>
                <a:gd name="f1" fmla="val h"/>
                <a:gd name="f2" fmla="val 0"/>
                <a:gd name="f3" fmla="val 3942"/>
                <a:gd name="f4" fmla="val 2430"/>
                <a:gd name="f5" fmla="val 1402"/>
                <a:gd name="f6" fmla="val 932"/>
                <a:gd name="f7" fmla="val 1564"/>
                <a:gd name="f8" fmla="val 1774"/>
                <a:gd name="f9" fmla="val 957"/>
                <a:gd name="f10" fmla="val 2026"/>
                <a:gd name="f11" fmla="val 1034"/>
                <a:gd name="f12" fmla="val 2453"/>
                <a:gd name="f13" fmla="val 1165"/>
                <a:gd name="f14" fmla="val 2699"/>
                <a:gd name="f15" fmla="val 1355"/>
                <a:gd name="f16" fmla="val 2802"/>
                <a:gd name="f17" fmla="val 1472"/>
                <a:gd name="f18" fmla="val 2740"/>
                <a:gd name="f19" fmla="val 1487"/>
                <a:gd name="f20" fmla="val 2650"/>
                <a:gd name="f21" fmla="val 1500"/>
                <a:gd name="f22" fmla="val 2535"/>
                <a:gd name="f23" fmla="val 2374"/>
                <a:gd name="f24" fmla="val 2165"/>
                <a:gd name="f25" fmla="val 1475"/>
                <a:gd name="f26" fmla="val 1916"/>
                <a:gd name="f27" fmla="val 1397"/>
                <a:gd name="f28" fmla="val 1488"/>
                <a:gd name="f29" fmla="val 1265"/>
                <a:gd name="f30" fmla="val 1243"/>
                <a:gd name="f31" fmla="val 1075"/>
                <a:gd name="f32" fmla="val 1140"/>
                <a:gd name="f33" fmla="val 960"/>
                <a:gd name="f34" fmla="val 1201"/>
                <a:gd name="f35" fmla="val 944"/>
                <a:gd name="f36" fmla="val 1290"/>
                <a:gd name="f37" fmla="val 1403"/>
                <a:gd name="f38" fmla="val 1"/>
                <a:gd name="f39" fmla="val 1297"/>
                <a:gd name="f40" fmla="val 1195"/>
                <a:gd name="f41" fmla="val 8"/>
                <a:gd name="f42" fmla="val 1098"/>
                <a:gd name="f43" fmla="val 22"/>
                <a:gd name="f44" fmla="val 628"/>
                <a:gd name="f45" fmla="val 87"/>
                <a:gd name="f46" fmla="val 298"/>
                <a:gd name="f47" fmla="val 323"/>
                <a:gd name="f48" fmla="val 191"/>
                <a:gd name="f49" fmla="val 668"/>
                <a:gd name="f50" fmla="val 1287"/>
                <a:gd name="f51" fmla="val 610"/>
                <a:gd name="f52" fmla="val 1968"/>
                <a:gd name="f53" fmla="val 1642"/>
                <a:gd name="f54" fmla="val 2287"/>
                <a:gd name="f55" fmla="val 1948"/>
                <a:gd name="f56" fmla="val 2381"/>
                <a:gd name="f57" fmla="val 2260"/>
                <a:gd name="f58" fmla="val 2543"/>
                <a:gd name="f59" fmla="val 2643"/>
                <a:gd name="f60" fmla="val 2743"/>
                <a:gd name="f61" fmla="val 2423"/>
                <a:gd name="f62" fmla="val 2844"/>
                <a:gd name="f63" fmla="val 2410"/>
                <a:gd name="f64" fmla="val 3314"/>
                <a:gd name="f65" fmla="val 2344"/>
                <a:gd name="f66" fmla="val 3645"/>
                <a:gd name="f67" fmla="val 2107"/>
                <a:gd name="f68" fmla="val 3751"/>
                <a:gd name="f69" fmla="val 1764"/>
                <a:gd name="f70" fmla="val 1143"/>
                <a:gd name="f71" fmla="val 3332"/>
                <a:gd name="f72" fmla="val 462"/>
                <a:gd name="f73" fmla="val 2301"/>
                <a:gd name="f74" fmla="val 145"/>
                <a:gd name="f75" fmla="val 1995"/>
                <a:gd name="f76" fmla="val 50"/>
                <a:gd name="f77" fmla="val 1685"/>
                <a:gd name="f78" fmla="*/ f0 1 3942"/>
                <a:gd name="f79" fmla="*/ f1 1 2430"/>
                <a:gd name="f80" fmla="val f2"/>
                <a:gd name="f81" fmla="val f3"/>
                <a:gd name="f82" fmla="val f4"/>
                <a:gd name="f83" fmla="+- f82 0 f80"/>
                <a:gd name="f84" fmla="+- f81 0 f80"/>
                <a:gd name="f85" fmla="*/ f84 1 3942"/>
                <a:gd name="f86" fmla="*/ f83 1 2430"/>
                <a:gd name="f87" fmla="*/ f80 1 f85"/>
                <a:gd name="f88" fmla="*/ f81 1 f85"/>
                <a:gd name="f89" fmla="*/ f80 1 f86"/>
                <a:gd name="f90" fmla="*/ f82 1 f86"/>
                <a:gd name="f91" fmla="*/ f87 f78 1"/>
                <a:gd name="f92" fmla="*/ f88 f78 1"/>
                <a:gd name="f93" fmla="*/ f90 f79 1"/>
                <a:gd name="f94" fmla="*/ f89 f79 1"/>
              </a:gdLst>
              <a:ahLst/>
              <a:cxnLst>
                <a:cxn ang="3cd4">
                  <a:pos x="hc" y="t"/>
                </a:cxn>
                <a:cxn ang="0">
                  <a:pos x="r" y="vc"/>
                </a:cxn>
                <a:cxn ang="cd4">
                  <a:pos x="hc" y="b"/>
                </a:cxn>
                <a:cxn ang="cd2">
                  <a:pos x="l" y="vc"/>
                </a:cxn>
              </a:cxnLst>
              <a:rect l="f91" t="f94" r="f92" b="f93"/>
              <a:pathLst>
                <a:path w="3942" h="2430">
                  <a:moveTo>
                    <a:pt x="f5" y="f6"/>
                  </a:moveTo>
                  <a:cubicBezTo>
                    <a:pt x="f7" y="f6"/>
                    <a:pt x="f8" y="f9"/>
                    <a:pt x="f10" y="f11"/>
                  </a:cubicBezTo>
                  <a:cubicBezTo>
                    <a:pt x="f12" y="f13"/>
                    <a:pt x="f14" y="f15"/>
                    <a:pt x="f16" y="f17"/>
                  </a:cubicBezTo>
                  <a:cubicBezTo>
                    <a:pt x="f18" y="f19"/>
                    <a:pt x="f20" y="f21"/>
                    <a:pt x="f22" y="f21"/>
                  </a:cubicBezTo>
                  <a:cubicBezTo>
                    <a:pt x="f23" y="f21"/>
                    <a:pt x="f24" y="f25"/>
                    <a:pt x="f26" y="f27"/>
                  </a:cubicBezTo>
                  <a:cubicBezTo>
                    <a:pt x="f28" y="f29"/>
                    <a:pt x="f30" y="f31"/>
                    <a:pt x="f32" y="f33"/>
                  </a:cubicBezTo>
                  <a:cubicBezTo>
                    <a:pt x="f34" y="f35"/>
                    <a:pt x="f36" y="f6"/>
                    <a:pt x="f5" y="f6"/>
                  </a:cubicBezTo>
                  <a:close/>
                  <a:moveTo>
                    <a:pt x="f37" y="f38"/>
                  </a:moveTo>
                  <a:cubicBezTo>
                    <a:pt x="f39" y="f38"/>
                    <a:pt x="f40" y="f41"/>
                    <a:pt x="f42" y="f43"/>
                  </a:cubicBezTo>
                  <a:cubicBezTo>
                    <a:pt x="f44" y="f45"/>
                    <a:pt x="f46" y="f47"/>
                    <a:pt x="f48" y="f49"/>
                  </a:cubicBezTo>
                  <a:cubicBezTo>
                    <a:pt x="f2" y="f50"/>
                    <a:pt x="f51" y="f52"/>
                    <a:pt x="f53" y="f54"/>
                  </a:cubicBezTo>
                  <a:cubicBezTo>
                    <a:pt x="f55" y="f56"/>
                    <a:pt x="f57" y="f4"/>
                    <a:pt x="f58" y="f4"/>
                  </a:cubicBezTo>
                  <a:cubicBezTo>
                    <a:pt x="f59" y="f4"/>
                    <a:pt x="f60" y="f61"/>
                    <a:pt x="f62" y="f63"/>
                  </a:cubicBezTo>
                  <a:cubicBezTo>
                    <a:pt x="f64" y="f65"/>
                    <a:pt x="f66" y="f67"/>
                    <a:pt x="f68" y="f69"/>
                  </a:cubicBezTo>
                  <a:cubicBezTo>
                    <a:pt x="f3" y="f70"/>
                    <a:pt x="f71" y="f72"/>
                    <a:pt x="f73" y="f74"/>
                  </a:cubicBezTo>
                  <a:cubicBezTo>
                    <a:pt x="f75" y="f76"/>
                    <a:pt x="f77" y="f38"/>
                    <a:pt x="f37" y="f38"/>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3" name="Google Shape;1548;p57">
              <a:extLst>
                <a:ext uri="{FF2B5EF4-FFF2-40B4-BE49-F238E27FC236}">
                  <a16:creationId xmlns:a16="http://schemas.microsoft.com/office/drawing/2014/main" id="{1F4C4B0C-377B-4B08-B0A3-FD112D7796E0}"/>
                </a:ext>
              </a:extLst>
            </p:cNvPr>
            <p:cNvSpPr/>
            <p:nvPr/>
          </p:nvSpPr>
          <p:spPr>
            <a:xfrm flipH="1">
              <a:off x="5045247" y="3326312"/>
              <a:ext cx="49670" cy="59426"/>
            </a:xfrm>
            <a:custGeom>
              <a:avLst/>
              <a:gdLst>
                <a:gd name="f0" fmla="val w"/>
                <a:gd name="f1" fmla="val h"/>
                <a:gd name="f2" fmla="val 0"/>
                <a:gd name="f3" fmla="val 2863"/>
                <a:gd name="f4" fmla="val 3425"/>
                <a:gd name="f5" fmla="val 1857"/>
                <a:gd name="f6" fmla="val 964"/>
                <a:gd name="f7" fmla="val 1859"/>
                <a:gd name="f8" fmla="val 1118"/>
                <a:gd name="f9" fmla="val 1804"/>
                <a:gd name="f10" fmla="val 1425"/>
                <a:gd name="f11" fmla="val 1576"/>
                <a:gd name="f12" fmla="val 1808"/>
                <a:gd name="f13" fmla="val 1348"/>
                <a:gd name="f14" fmla="val 2193"/>
                <a:gd name="f15" fmla="val 1106"/>
                <a:gd name="f16" fmla="val 2387"/>
                <a:gd name="f17" fmla="val 969"/>
                <a:gd name="f18" fmla="val 2459"/>
                <a:gd name="f19" fmla="val 967"/>
                <a:gd name="f20" fmla="val 2305"/>
                <a:gd name="f21" fmla="val 1020"/>
                <a:gd name="f22" fmla="val 1998"/>
                <a:gd name="f23" fmla="val 1249"/>
                <a:gd name="f24" fmla="val 1614"/>
                <a:gd name="f25" fmla="val 1478"/>
                <a:gd name="f26" fmla="val 1231"/>
                <a:gd name="f27" fmla="val 1720"/>
                <a:gd name="f28" fmla="val 1037"/>
                <a:gd name="f29" fmla="val 1954"/>
                <a:gd name="f30" fmla="val 1456"/>
                <a:gd name="f31" fmla="val 877"/>
                <a:gd name="f32" fmla="val 422"/>
                <a:gd name="f33" fmla="val 449"/>
                <a:gd name="f34" fmla="val 1139"/>
                <a:gd name="f35" fmla="val 224"/>
                <a:gd name="f36" fmla="val 1518"/>
                <a:gd name="f37" fmla="val 82"/>
                <a:gd name="f38" fmla="val 1922"/>
                <a:gd name="f39" fmla="val 47"/>
                <a:gd name="f40" fmla="val 2279"/>
                <a:gd name="f41" fmla="val 1"/>
                <a:gd name="f42" fmla="val 2751"/>
                <a:gd name="f43" fmla="val 151"/>
                <a:gd name="f44" fmla="val 3129"/>
                <a:gd name="f45" fmla="val 461"/>
                <a:gd name="f46" fmla="val 3312"/>
                <a:gd name="f47" fmla="val 585"/>
                <a:gd name="f48" fmla="val 3386"/>
                <a:gd name="f49" fmla="val 726"/>
                <a:gd name="f50" fmla="val 3424"/>
                <a:gd name="f51" fmla="val 871"/>
                <a:gd name="f52" fmla="val 873"/>
                <a:gd name="f53" fmla="val 875"/>
                <a:gd name="f54" fmla="val 958"/>
                <a:gd name="f55" fmla="val 1040"/>
                <a:gd name="f56" fmla="val 3413"/>
                <a:gd name="f57" fmla="val 1119"/>
                <a:gd name="f58" fmla="val 3393"/>
                <a:gd name="f59" fmla="val 1561"/>
                <a:gd name="f60" fmla="val 3281"/>
                <a:gd name="f61" fmla="val 2030"/>
                <a:gd name="f62" fmla="val 2866"/>
                <a:gd name="f63" fmla="val 2376"/>
                <a:gd name="f64" fmla="val 2284"/>
                <a:gd name="f65" fmla="val 2722"/>
                <a:gd name="f66" fmla="val 1702"/>
                <a:gd name="f67" fmla="val 2862"/>
                <a:gd name="f68" fmla="val 1091"/>
                <a:gd name="f69" fmla="val 2750"/>
                <a:gd name="f70" fmla="val 650"/>
                <a:gd name="f71" fmla="val 2672"/>
                <a:gd name="f72" fmla="val 347"/>
                <a:gd name="f73" fmla="val 2497"/>
                <a:gd name="f74" fmla="val 189"/>
                <a:gd name="f75" fmla="val 2364"/>
                <a:gd name="f76" fmla="val 112"/>
                <a:gd name="f77" fmla="val 2238"/>
                <a:gd name="f78" fmla="val 36"/>
                <a:gd name="f79" fmla="val 2100"/>
                <a:gd name="f80" fmla="*/ f0 1 2863"/>
                <a:gd name="f81" fmla="*/ f1 1 3425"/>
                <a:gd name="f82" fmla="val f2"/>
                <a:gd name="f83" fmla="val f3"/>
                <a:gd name="f84" fmla="val f4"/>
                <a:gd name="f85" fmla="+- f84 0 f82"/>
                <a:gd name="f86" fmla="+- f83 0 f82"/>
                <a:gd name="f87" fmla="*/ f86 1 2863"/>
                <a:gd name="f88" fmla="*/ f85 1 3425"/>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2863" h="3425">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2"/>
                  </a:moveTo>
                  <a:cubicBezTo>
                    <a:pt x="f30" y="f2"/>
                    <a:pt x="f31" y="f32"/>
                    <a:pt x="f33" y="f34"/>
                  </a:cubicBezTo>
                  <a:cubicBezTo>
                    <a:pt x="f35" y="f36"/>
                    <a:pt x="f37" y="f38"/>
                    <a:pt x="f39" y="f40"/>
                  </a:cubicBezTo>
                  <a:cubicBezTo>
                    <a:pt x="f41" y="f42"/>
                    <a:pt x="f43" y="f44"/>
                    <a:pt x="f45" y="f46"/>
                  </a:cubicBezTo>
                  <a:cubicBezTo>
                    <a:pt x="f47" y="f48"/>
                    <a:pt x="f49" y="f50"/>
                    <a:pt x="f51" y="f50"/>
                  </a:cubicBezTo>
                  <a:cubicBezTo>
                    <a:pt x="f52" y="f50"/>
                    <a:pt x="f53" y="f50"/>
                    <a:pt x="f31" y="f50"/>
                  </a:cubicBezTo>
                  <a:cubicBezTo>
                    <a:pt x="f54" y="f50"/>
                    <a:pt x="f55" y="f56"/>
                    <a:pt x="f57" y="f58"/>
                  </a:cubicBezTo>
                  <a:cubicBezTo>
                    <a:pt x="f59" y="f60"/>
                    <a:pt x="f61" y="f62"/>
                    <a:pt x="f63" y="f64"/>
                  </a:cubicBezTo>
                  <a:cubicBezTo>
                    <a:pt x="f65" y="f66"/>
                    <a:pt x="f67" y="f68"/>
                    <a:pt x="f69" y="f70"/>
                  </a:cubicBezTo>
                  <a:cubicBezTo>
                    <a:pt x="f71" y="f72"/>
                    <a:pt x="f73" y="f74"/>
                    <a:pt x="f75" y="f76"/>
                  </a:cubicBezTo>
                  <a:cubicBezTo>
                    <a:pt x="f77" y="f78"/>
                    <a:pt x="f79" y="f2"/>
                    <a:pt x="f29"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4" name="Google Shape;1549;p57">
              <a:extLst>
                <a:ext uri="{FF2B5EF4-FFF2-40B4-BE49-F238E27FC236}">
                  <a16:creationId xmlns:a16="http://schemas.microsoft.com/office/drawing/2014/main" id="{2FD006C2-B064-41FB-9D82-5CA57D0D9FF0}"/>
                </a:ext>
              </a:extLst>
            </p:cNvPr>
            <p:cNvSpPr/>
            <p:nvPr/>
          </p:nvSpPr>
          <p:spPr>
            <a:xfrm flipH="1">
              <a:off x="5111303" y="3354750"/>
              <a:ext cx="66275" cy="42181"/>
            </a:xfrm>
            <a:custGeom>
              <a:avLst/>
              <a:gdLst>
                <a:gd name="f0" fmla="val w"/>
                <a:gd name="f1" fmla="val h"/>
                <a:gd name="f2" fmla="val 0"/>
                <a:gd name="f3" fmla="val 3820"/>
                <a:gd name="f4" fmla="val 2431"/>
                <a:gd name="f5" fmla="val 1277"/>
                <a:gd name="f6" fmla="val 931"/>
                <a:gd name="f7" fmla="val 1439"/>
                <a:gd name="f8" fmla="val 1652"/>
                <a:gd name="f9" fmla="val 957"/>
                <a:gd name="f10" fmla="val 1904"/>
                <a:gd name="f11" fmla="val 1034"/>
                <a:gd name="f12" fmla="val 2331"/>
                <a:gd name="f13" fmla="val 1164"/>
                <a:gd name="f14" fmla="val 2577"/>
                <a:gd name="f15" fmla="val 1354"/>
                <a:gd name="f16" fmla="val 2679"/>
                <a:gd name="f17" fmla="val 1471"/>
                <a:gd name="f18" fmla="val 2618"/>
                <a:gd name="f19" fmla="val 1486"/>
                <a:gd name="f20" fmla="val 2530"/>
                <a:gd name="f21" fmla="val 1499"/>
                <a:gd name="f22" fmla="val 2417"/>
                <a:gd name="f23" fmla="val 2256"/>
                <a:gd name="f24" fmla="val 2045"/>
                <a:gd name="f25" fmla="val 1473"/>
                <a:gd name="f26" fmla="val 1794"/>
                <a:gd name="f27" fmla="val 1396"/>
                <a:gd name="f28" fmla="val 1367"/>
                <a:gd name="f29" fmla="val 1264"/>
                <a:gd name="f30" fmla="val 1121"/>
                <a:gd name="f31" fmla="val 1074"/>
                <a:gd name="f32" fmla="val 1018"/>
                <a:gd name="f33" fmla="val 959"/>
                <a:gd name="f34" fmla="val 1079"/>
                <a:gd name="f35" fmla="val 943"/>
                <a:gd name="f36" fmla="val 1166"/>
                <a:gd name="f37" fmla="val 1278"/>
                <a:gd name="f38" fmla="val 1173"/>
                <a:gd name="f39" fmla="val 1072"/>
                <a:gd name="f40" fmla="val 7"/>
                <a:gd name="f41" fmla="val 976"/>
                <a:gd name="f42" fmla="val 21"/>
                <a:gd name="f43" fmla="val 506"/>
                <a:gd name="f44" fmla="val 86"/>
                <a:gd name="f45" fmla="val 176"/>
                <a:gd name="f46" fmla="val 322"/>
                <a:gd name="f47" fmla="val 70"/>
                <a:gd name="f48" fmla="val 666"/>
                <a:gd name="f49" fmla="val 24"/>
                <a:gd name="f50" fmla="val 814"/>
                <a:gd name="f51" fmla="val 1048"/>
                <a:gd name="f52" fmla="val 147"/>
                <a:gd name="f53" fmla="val 1325"/>
                <a:gd name="f54" fmla="val 359"/>
                <a:gd name="f55" fmla="val 1728"/>
                <a:gd name="f56" fmla="val 873"/>
                <a:gd name="f57" fmla="val 2086"/>
                <a:gd name="f58" fmla="val 1520"/>
                <a:gd name="f59" fmla="val 2286"/>
                <a:gd name="f60" fmla="val 1837"/>
                <a:gd name="f61" fmla="val 2384"/>
                <a:gd name="f62" fmla="val 2140"/>
                <a:gd name="f63" fmla="val 2430"/>
                <a:gd name="f64" fmla="val 2414"/>
                <a:gd name="f65" fmla="val 3030"/>
                <a:gd name="f66" fmla="val 3496"/>
                <a:gd name="f67" fmla="val 2193"/>
                <a:gd name="f68" fmla="val 3629"/>
                <a:gd name="f69" fmla="val 1763"/>
                <a:gd name="f70" fmla="val 1142"/>
                <a:gd name="f71" fmla="val 3210"/>
                <a:gd name="f72" fmla="val 461"/>
                <a:gd name="f73" fmla="val 2179"/>
                <a:gd name="f74" fmla="val 143"/>
                <a:gd name="f75" fmla="val 1871"/>
                <a:gd name="f76" fmla="val 50"/>
                <a:gd name="f77" fmla="val 1561"/>
                <a:gd name="f78" fmla="*/ f0 1 3820"/>
                <a:gd name="f79" fmla="*/ f1 1 2431"/>
                <a:gd name="f80" fmla="val f2"/>
                <a:gd name="f81" fmla="val f3"/>
                <a:gd name="f82" fmla="val f4"/>
                <a:gd name="f83" fmla="+- f82 0 f80"/>
                <a:gd name="f84" fmla="+- f81 0 f80"/>
                <a:gd name="f85" fmla="*/ f84 1 3820"/>
                <a:gd name="f86" fmla="*/ f83 1 2431"/>
                <a:gd name="f87" fmla="*/ f80 1 f85"/>
                <a:gd name="f88" fmla="*/ f81 1 f85"/>
                <a:gd name="f89" fmla="*/ f80 1 f86"/>
                <a:gd name="f90" fmla="*/ f82 1 f86"/>
                <a:gd name="f91" fmla="*/ f87 f78 1"/>
                <a:gd name="f92" fmla="*/ f88 f78 1"/>
                <a:gd name="f93" fmla="*/ f90 f79 1"/>
                <a:gd name="f94" fmla="*/ f89 f79 1"/>
              </a:gdLst>
              <a:ahLst/>
              <a:cxnLst>
                <a:cxn ang="3cd4">
                  <a:pos x="hc" y="t"/>
                </a:cxn>
                <a:cxn ang="0">
                  <a:pos x="r" y="vc"/>
                </a:cxn>
                <a:cxn ang="cd4">
                  <a:pos x="hc" y="b"/>
                </a:cxn>
                <a:cxn ang="cd2">
                  <a:pos x="l" y="vc"/>
                </a:cxn>
              </a:cxnLst>
              <a:rect l="f91" t="f94" r="f92" b="f93"/>
              <a:pathLst>
                <a:path w="3820" h="2431">
                  <a:moveTo>
                    <a:pt x="f5" y="f6"/>
                  </a:moveTo>
                  <a:cubicBezTo>
                    <a:pt x="f7" y="f6"/>
                    <a:pt x="f8" y="f9"/>
                    <a:pt x="f10" y="f11"/>
                  </a:cubicBezTo>
                  <a:cubicBezTo>
                    <a:pt x="f12" y="f13"/>
                    <a:pt x="f14" y="f15"/>
                    <a:pt x="f16" y="f17"/>
                  </a:cubicBezTo>
                  <a:cubicBezTo>
                    <a:pt x="f18" y="f19"/>
                    <a:pt x="f20" y="f21"/>
                    <a:pt x="f22" y="f21"/>
                  </a:cubicBezTo>
                  <a:cubicBezTo>
                    <a:pt x="f23" y="f21"/>
                    <a:pt x="f24" y="f25"/>
                    <a:pt x="f26" y="f27"/>
                  </a:cubicBezTo>
                  <a:cubicBezTo>
                    <a:pt x="f28" y="f29"/>
                    <a:pt x="f30" y="f31"/>
                    <a:pt x="f32" y="f33"/>
                  </a:cubicBezTo>
                  <a:cubicBezTo>
                    <a:pt x="f34" y="f35"/>
                    <a:pt x="f36" y="f6"/>
                    <a:pt x="f5" y="f6"/>
                  </a:cubicBezTo>
                  <a:close/>
                  <a:moveTo>
                    <a:pt x="f37" y="f2"/>
                  </a:moveTo>
                  <a:cubicBezTo>
                    <a:pt x="f38" y="f2"/>
                    <a:pt x="f39" y="f40"/>
                    <a:pt x="f41" y="f42"/>
                  </a:cubicBezTo>
                  <a:cubicBezTo>
                    <a:pt x="f43" y="f44"/>
                    <a:pt x="f45" y="f46"/>
                    <a:pt x="f47" y="f48"/>
                  </a:cubicBezTo>
                  <a:cubicBezTo>
                    <a:pt x="f49" y="f50"/>
                    <a:pt x="f2" y="f51"/>
                    <a:pt x="f52" y="f53"/>
                  </a:cubicBezTo>
                  <a:cubicBezTo>
                    <a:pt x="f54" y="f55"/>
                    <a:pt x="f56" y="f57"/>
                    <a:pt x="f58" y="f59"/>
                  </a:cubicBezTo>
                  <a:cubicBezTo>
                    <a:pt x="f60" y="f61"/>
                    <a:pt x="f62" y="f63"/>
                    <a:pt x="f64" y="f63"/>
                  </a:cubicBezTo>
                  <a:cubicBezTo>
                    <a:pt x="f65" y="f63"/>
                    <a:pt x="f66" y="f67"/>
                    <a:pt x="f68" y="f69"/>
                  </a:cubicBezTo>
                  <a:cubicBezTo>
                    <a:pt x="f3" y="f70"/>
                    <a:pt x="f71" y="f72"/>
                    <a:pt x="f73" y="f74"/>
                  </a:cubicBezTo>
                  <a:cubicBezTo>
                    <a:pt x="f75" y="f76"/>
                    <a:pt x="f77" y="f2"/>
                    <a:pt x="f37"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5" name="Google Shape;1570;p57">
              <a:extLst>
                <a:ext uri="{FF2B5EF4-FFF2-40B4-BE49-F238E27FC236}">
                  <a16:creationId xmlns:a16="http://schemas.microsoft.com/office/drawing/2014/main" id="{CE2B9940-3210-4CDD-9A08-32A78D341565}"/>
                </a:ext>
              </a:extLst>
            </p:cNvPr>
            <p:cNvSpPr/>
            <p:nvPr/>
          </p:nvSpPr>
          <p:spPr>
            <a:xfrm flipH="1">
              <a:off x="4944947" y="3522771"/>
              <a:ext cx="603888" cy="331991"/>
            </a:xfrm>
            <a:custGeom>
              <a:avLst/>
              <a:gdLst>
                <a:gd name="f0" fmla="val w"/>
                <a:gd name="f1" fmla="val h"/>
                <a:gd name="f2" fmla="val 0"/>
                <a:gd name="f3" fmla="val 34806"/>
                <a:gd name="f4" fmla="val 19135"/>
                <a:gd name="f5" fmla="val 13968"/>
                <a:gd name="f6" fmla="val 919"/>
                <a:gd name="f7" fmla="val 15226"/>
                <a:gd name="f8" fmla="val 16552"/>
                <a:gd name="f9" fmla="val 1041"/>
                <a:gd name="f10" fmla="val 17931"/>
                <a:gd name="f11" fmla="val 1291"/>
                <a:gd name="f12" fmla="val 22253"/>
                <a:gd name="f13" fmla="val 2074"/>
                <a:gd name="f14" fmla="val 26423"/>
                <a:gd name="f15" fmla="val 4006"/>
                <a:gd name="f16" fmla="val 29373"/>
                <a:gd name="f17" fmla="val 6590"/>
                <a:gd name="f18" fmla="val 32432"/>
                <a:gd name="f19" fmla="val 9269"/>
                <a:gd name="f20" fmla="val 33829"/>
                <a:gd name="f21" fmla="val 12321"/>
                <a:gd name="f22" fmla="val 33310"/>
                <a:gd name="f23" fmla="val 15183"/>
                <a:gd name="f24" fmla="val 32948"/>
                <a:gd name="f25" fmla="val 17175"/>
                <a:gd name="f26" fmla="val 31436"/>
                <a:gd name="f27" fmla="val 18104"/>
                <a:gd name="f28" fmla="val 28408"/>
                <a:gd name="f29" fmla="val 18197"/>
                <a:gd name="f30" fmla="val 28240"/>
                <a:gd name="f31" fmla="val 18202"/>
                <a:gd name="f32" fmla="val 28070"/>
                <a:gd name="f33" fmla="val 18204"/>
                <a:gd name="f34" fmla="val 27897"/>
                <a:gd name="f35" fmla="val 25072"/>
                <a:gd name="f36" fmla="val 21445"/>
                <a:gd name="f37" fmla="val 17546"/>
                <a:gd name="f38" fmla="val 17284"/>
                <a:gd name="f39" fmla="val 16791"/>
                <a:gd name="f40" fmla="val 16800"/>
                <a:gd name="f41" fmla="val 16703"/>
                <a:gd name="f42" fmla="val 7020"/>
                <a:gd name="f43" fmla="val 14929"/>
                <a:gd name="f44" fmla="val 1136"/>
                <a:gd name="f45" fmla="val 13557"/>
                <a:gd name="f46" fmla="val 1875"/>
                <a:gd name="f47" fmla="val 9480"/>
                <a:gd name="f48" fmla="val 1876"/>
                <a:gd name="f49" fmla="val 9481"/>
                <a:gd name="f50" fmla="val 2852"/>
                <a:gd name="f51" fmla="val 4102"/>
                <a:gd name="f52" fmla="val 7528"/>
                <a:gd name="f53" fmla="val 14087"/>
                <a:gd name="f54" fmla="val 1"/>
                <a:gd name="f55" fmla="val 7186"/>
                <a:gd name="f56" fmla="val 2011"/>
                <a:gd name="f57" fmla="val 3522"/>
                <a:gd name="f58" fmla="val 959"/>
                <a:gd name="f59" fmla="val 9313"/>
                <a:gd name="f60" fmla="val 14601"/>
                <a:gd name="f61" fmla="val 7709"/>
                <a:gd name="f62" fmla="val 15999"/>
                <a:gd name="f63" fmla="val 16633"/>
                <a:gd name="f64" fmla="val 17618"/>
                <a:gd name="f65" fmla="val 17117"/>
                <a:gd name="f66" fmla="val 17706"/>
                <a:gd name="f67" fmla="val 21321"/>
                <a:gd name="f68" fmla="val 18470"/>
                <a:gd name="f69" fmla="val 24986"/>
                <a:gd name="f70" fmla="val 28080"/>
                <a:gd name="f71" fmla="val 28259"/>
                <a:gd name="f72" fmla="val 19133"/>
                <a:gd name="f73" fmla="val 28436"/>
                <a:gd name="f74" fmla="val 19127"/>
                <a:gd name="f75" fmla="val 31889"/>
                <a:gd name="f76" fmla="val 19022"/>
                <a:gd name="f77" fmla="val 33784"/>
                <a:gd name="f78" fmla="val 17786"/>
                <a:gd name="f79" fmla="val 34225"/>
                <a:gd name="f80" fmla="val 15349"/>
                <a:gd name="f81" fmla="val 34805"/>
                <a:gd name="f82" fmla="val 12152"/>
                <a:gd name="f83" fmla="val 33300"/>
                <a:gd name="f84" fmla="val 8792"/>
                <a:gd name="f85" fmla="val 29986"/>
                <a:gd name="f86" fmla="val 5889"/>
                <a:gd name="f87" fmla="val 26914"/>
                <a:gd name="f88" fmla="val 3198"/>
                <a:gd name="f89" fmla="val 22581"/>
                <a:gd name="f90" fmla="val 1188"/>
                <a:gd name="f91" fmla="val 18097"/>
                <a:gd name="f92" fmla="val 373"/>
                <a:gd name="f93" fmla="val 16711"/>
                <a:gd name="f94" fmla="val 122"/>
                <a:gd name="f95" fmla="val 15369"/>
                <a:gd name="f96" fmla="*/ f0 1 34806"/>
                <a:gd name="f97" fmla="*/ f1 1 19135"/>
                <a:gd name="f98" fmla="val f2"/>
                <a:gd name="f99" fmla="val f3"/>
                <a:gd name="f100" fmla="val f4"/>
                <a:gd name="f101" fmla="+- f100 0 f98"/>
                <a:gd name="f102" fmla="+- f99 0 f98"/>
                <a:gd name="f103" fmla="*/ f102 1 34806"/>
                <a:gd name="f104" fmla="*/ f101 1 19135"/>
                <a:gd name="f105" fmla="*/ f98 1 f103"/>
                <a:gd name="f106" fmla="*/ f99 1 f103"/>
                <a:gd name="f107" fmla="*/ f98 1 f104"/>
                <a:gd name="f108" fmla="*/ f100 1 f104"/>
                <a:gd name="f109" fmla="*/ f105 f96 1"/>
                <a:gd name="f110" fmla="*/ f106 f96 1"/>
                <a:gd name="f111" fmla="*/ f108 f97 1"/>
                <a:gd name="f112" fmla="*/ f107 f97 1"/>
              </a:gdLst>
              <a:ahLst/>
              <a:cxnLst>
                <a:cxn ang="3cd4">
                  <a:pos x="hc" y="t"/>
                </a:cxn>
                <a:cxn ang="0">
                  <a:pos x="r" y="vc"/>
                </a:cxn>
                <a:cxn ang="cd4">
                  <a:pos x="hc" y="b"/>
                </a:cxn>
                <a:cxn ang="cd2">
                  <a:pos x="l" y="vc"/>
                </a:cxn>
              </a:cxnLst>
              <a:rect l="f109" t="f112" r="f110" b="f111"/>
              <a:pathLst>
                <a:path w="34806" h="19135">
                  <a:moveTo>
                    <a:pt x="f5" y="f6"/>
                  </a:moveTo>
                  <a:cubicBezTo>
                    <a:pt x="f7" y="f6"/>
                    <a:pt x="f8" y="f9"/>
                    <a:pt x="f10" y="f11"/>
                  </a:cubicBezTo>
                  <a:cubicBezTo>
                    <a:pt x="f12" y="f13"/>
                    <a:pt x="f14" y="f15"/>
                    <a:pt x="f16" y="f17"/>
                  </a:cubicBezTo>
                  <a:cubicBezTo>
                    <a:pt x="f18" y="f19"/>
                    <a:pt x="f20" y="f21"/>
                    <a:pt x="f22" y="f23"/>
                  </a:cubicBezTo>
                  <a:cubicBezTo>
                    <a:pt x="f24" y="f25"/>
                    <a:pt x="f26" y="f27"/>
                    <a:pt x="f28" y="f29"/>
                  </a:cubicBezTo>
                  <a:cubicBezTo>
                    <a:pt x="f30" y="f31"/>
                    <a:pt x="f32" y="f33"/>
                    <a:pt x="f34" y="f33"/>
                  </a:cubicBezTo>
                  <a:cubicBezTo>
                    <a:pt x="f35" y="f33"/>
                    <a:pt x="f36" y="f37"/>
                    <a:pt x="f38" y="f39"/>
                  </a:cubicBezTo>
                  <a:lnTo>
                    <a:pt x="f40" y="f41"/>
                  </a:lnTo>
                  <a:cubicBezTo>
                    <a:pt x="f42" y="f43"/>
                    <a:pt x="f44" y="f45"/>
                    <a:pt x="f46" y="f47"/>
                  </a:cubicBezTo>
                  <a:lnTo>
                    <a:pt x="f46" y="f47"/>
                  </a:lnTo>
                  <a:lnTo>
                    <a:pt x="f48" y="f49"/>
                  </a:lnTo>
                  <a:cubicBezTo>
                    <a:pt x="f50" y="f51"/>
                    <a:pt x="f52" y="f6"/>
                    <a:pt x="f5" y="f6"/>
                  </a:cubicBezTo>
                  <a:close/>
                  <a:moveTo>
                    <a:pt x="f53" y="f54"/>
                  </a:moveTo>
                  <a:cubicBezTo>
                    <a:pt x="f55" y="f54"/>
                    <a:pt x="f56" y="f57"/>
                    <a:pt x="f58" y="f59"/>
                  </a:cubicBezTo>
                  <a:cubicBezTo>
                    <a:pt x="f54" y="f60"/>
                    <a:pt x="f61" y="f62"/>
                    <a:pt x="f63" y="f64"/>
                  </a:cubicBezTo>
                  <a:lnTo>
                    <a:pt x="f65" y="f66"/>
                  </a:lnTo>
                  <a:cubicBezTo>
                    <a:pt x="f67" y="f68"/>
                    <a:pt x="f69" y="f4"/>
                    <a:pt x="f34" y="f4"/>
                  </a:cubicBezTo>
                  <a:cubicBezTo>
                    <a:pt x="f70" y="f4"/>
                    <a:pt x="f71" y="f72"/>
                    <a:pt x="f73" y="f74"/>
                  </a:cubicBezTo>
                  <a:cubicBezTo>
                    <a:pt x="f75" y="f76"/>
                    <a:pt x="f77" y="f78"/>
                    <a:pt x="f79" y="f80"/>
                  </a:cubicBezTo>
                  <a:cubicBezTo>
                    <a:pt x="f81" y="f82"/>
                    <a:pt x="f83" y="f84"/>
                    <a:pt x="f85" y="f86"/>
                  </a:cubicBezTo>
                  <a:cubicBezTo>
                    <a:pt x="f87" y="f88"/>
                    <a:pt x="f89" y="f90"/>
                    <a:pt x="f91" y="f92"/>
                  </a:cubicBezTo>
                  <a:cubicBezTo>
                    <a:pt x="f93" y="f94"/>
                    <a:pt x="f95" y="f54"/>
                    <a:pt x="f53" y="f54"/>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6" name="Google Shape;1571;p57">
              <a:extLst>
                <a:ext uri="{FF2B5EF4-FFF2-40B4-BE49-F238E27FC236}">
                  <a16:creationId xmlns:a16="http://schemas.microsoft.com/office/drawing/2014/main" id="{68FB0726-B92F-4239-B77D-AC3926F41BED}"/>
                </a:ext>
              </a:extLst>
            </p:cNvPr>
            <p:cNvSpPr/>
            <p:nvPr/>
          </p:nvSpPr>
          <p:spPr>
            <a:xfrm flipH="1">
              <a:off x="5090007" y="3550029"/>
              <a:ext cx="78610" cy="137324"/>
            </a:xfrm>
            <a:custGeom>
              <a:avLst/>
              <a:gdLst>
                <a:gd name="f0" fmla="val w"/>
                <a:gd name="f1" fmla="val h"/>
                <a:gd name="f2" fmla="val 0"/>
                <a:gd name="f3" fmla="val 4531"/>
                <a:gd name="f4" fmla="val 7915"/>
                <a:gd name="f5" fmla="val 1096"/>
                <a:gd name="f6" fmla="val 1193"/>
                <a:gd name="f7" fmla="val 1721"/>
                <a:gd name="f8" fmla="val 1445"/>
                <a:gd name="f9" fmla="val 2333"/>
                <a:gd name="f10" fmla="val 1722"/>
                <a:gd name="f11" fmla="val 2925"/>
                <a:gd name="f12" fmla="val 2017"/>
                <a:gd name="f13" fmla="val 3510"/>
                <a:gd name="f14" fmla="val 5649"/>
                <a:gd name="f15" fmla="val 3573"/>
                <a:gd name="f16" fmla="val 6038"/>
                <a:gd name="f17" fmla="val 3497"/>
                <a:gd name="f18" fmla="val 6428"/>
                <a:gd name="f19" fmla="val 3305"/>
                <a:gd name="f20" fmla="val 6691"/>
                <a:gd name="f21" fmla="val 3224"/>
                <a:gd name="f22" fmla="val 6803"/>
                <a:gd name="f23" fmla="val 3084"/>
                <a:gd name="f24" fmla="val 6944"/>
                <a:gd name="f25" fmla="val 2878"/>
                <a:gd name="f26" fmla="val 6978"/>
                <a:gd name="f27" fmla="val 2850"/>
                <a:gd name="f28" fmla="val 6982"/>
                <a:gd name="f29" fmla="val 2822"/>
                <a:gd name="f30" fmla="val 6984"/>
                <a:gd name="f31" fmla="val 2794"/>
                <a:gd name="f32" fmla="val 2374"/>
                <a:gd name="f33" fmla="val 1956"/>
                <a:gd name="f34" fmla="val 6523"/>
                <a:gd name="f35" fmla="val 1857"/>
                <a:gd name="f36" fmla="val 5915"/>
                <a:gd name="f37" fmla="val 506"/>
                <a:gd name="f38" fmla="val 1"/>
                <a:gd name="f39" fmla="val 234"/>
                <a:gd name="f40" fmla="val 247"/>
                <a:gd name="f41" fmla="val 49"/>
                <a:gd name="f42" fmla="val 541"/>
                <a:gd name="f43" fmla="val 938"/>
                <a:gd name="f44" fmla="val 6062"/>
                <a:gd name="f45" fmla="val 1111"/>
                <a:gd name="f46" fmla="val 7133"/>
                <a:gd name="f47" fmla="val 1916"/>
                <a:gd name="f48" fmla="val 2791"/>
                <a:gd name="f49" fmla="val 2869"/>
                <a:gd name="f50" fmla="val 2948"/>
                <a:gd name="f51" fmla="val 7909"/>
                <a:gd name="f52" fmla="val 3024"/>
                <a:gd name="f53" fmla="val 7897"/>
                <a:gd name="f54" fmla="val 3431"/>
                <a:gd name="f55" fmla="val 7831"/>
                <a:gd name="f56" fmla="val 3799"/>
                <a:gd name="f57" fmla="val 7597"/>
                <a:gd name="f58" fmla="val 4059"/>
                <a:gd name="f59" fmla="val 7236"/>
                <a:gd name="f60" fmla="val 4396"/>
                <a:gd name="f61" fmla="val 6769"/>
                <a:gd name="f62" fmla="val 6137"/>
                <a:gd name="f63" fmla="val 4428"/>
                <a:gd name="f64" fmla="val 5501"/>
                <a:gd name="f65" fmla="val 3806"/>
                <a:gd name="f66" fmla="val 1635"/>
                <a:gd name="f67" fmla="val 3782"/>
                <a:gd name="f68" fmla="val 1489"/>
                <a:gd name="f69" fmla="val 3690"/>
                <a:gd name="f70" fmla="val 1363"/>
                <a:gd name="f71" fmla="val 3558"/>
                <a:gd name="f72" fmla="val 1295"/>
                <a:gd name="f73" fmla="val 2621"/>
                <a:gd name="f74" fmla="val 816"/>
                <a:gd name="f75" fmla="val 1657"/>
                <a:gd name="f76" fmla="val 393"/>
                <a:gd name="f77" fmla="val 669"/>
                <a:gd name="f78" fmla="val 30"/>
                <a:gd name="f79" fmla="val 614"/>
                <a:gd name="f80" fmla="val 10"/>
                <a:gd name="f81" fmla="val 560"/>
                <a:gd name="f82" fmla="*/ f0 1 4531"/>
                <a:gd name="f83" fmla="*/ f1 1 7915"/>
                <a:gd name="f84" fmla="val f2"/>
                <a:gd name="f85" fmla="val f3"/>
                <a:gd name="f86" fmla="val f4"/>
                <a:gd name="f87" fmla="+- f86 0 f84"/>
                <a:gd name="f88" fmla="+- f85 0 f84"/>
                <a:gd name="f89" fmla="*/ f88 1 4531"/>
                <a:gd name="f90" fmla="*/ f87 1 7915"/>
                <a:gd name="f91" fmla="*/ f84 1 f89"/>
                <a:gd name="f92" fmla="*/ f85 1 f89"/>
                <a:gd name="f93" fmla="*/ f84 1 f90"/>
                <a:gd name="f94" fmla="*/ f86 1 f90"/>
                <a:gd name="f95" fmla="*/ f91 f82 1"/>
                <a:gd name="f96" fmla="*/ f92 f82 1"/>
                <a:gd name="f97" fmla="*/ f94 f83 1"/>
                <a:gd name="f98" fmla="*/ f93 f83 1"/>
              </a:gdLst>
              <a:ahLst/>
              <a:cxnLst>
                <a:cxn ang="3cd4">
                  <a:pos x="hc" y="t"/>
                </a:cxn>
                <a:cxn ang="0">
                  <a:pos x="r" y="vc"/>
                </a:cxn>
                <a:cxn ang="cd4">
                  <a:pos x="hc" y="b"/>
                </a:cxn>
                <a:cxn ang="cd2">
                  <a:pos x="l" y="vc"/>
                </a:cxn>
              </a:cxnLst>
              <a:rect l="f95" t="f98" r="f96" b="f97"/>
              <a:pathLst>
                <a:path w="4531" h="7915">
                  <a:moveTo>
                    <a:pt x="f5" y="f6"/>
                  </a:moveTo>
                  <a:lnTo>
                    <a:pt x="f5" y="f6"/>
                  </a:lnTo>
                  <a:cubicBezTo>
                    <a:pt x="f7" y="f8"/>
                    <a:pt x="f9" y="f10"/>
                    <a:pt x="f11" y="f12"/>
                  </a:cubicBezTo>
                  <a:lnTo>
                    <a:pt x="f13" y="f14"/>
                  </a:lnTo>
                  <a:cubicBezTo>
                    <a:pt x="f15" y="f16"/>
                    <a:pt x="f17" y="f18"/>
                    <a:pt x="f19" y="f20"/>
                  </a:cubicBezTo>
                  <a:cubicBezTo>
                    <a:pt x="f21" y="f22"/>
                    <a:pt x="f23" y="f24"/>
                    <a:pt x="f25" y="f26"/>
                  </a:cubicBezTo>
                  <a:cubicBezTo>
                    <a:pt x="f27" y="f28"/>
                    <a:pt x="f29" y="f30"/>
                    <a:pt x="f31" y="f30"/>
                  </a:cubicBezTo>
                  <a:cubicBezTo>
                    <a:pt x="f32" y="f30"/>
                    <a:pt x="f33" y="f34"/>
                    <a:pt x="f35" y="f36"/>
                  </a:cubicBezTo>
                  <a:lnTo>
                    <a:pt x="f5" y="f6"/>
                  </a:lnTo>
                  <a:close/>
                  <a:moveTo>
                    <a:pt x="f37" y="f38"/>
                  </a:moveTo>
                  <a:cubicBezTo>
                    <a:pt x="f39" y="f38"/>
                    <a:pt x="f38" y="f40"/>
                    <a:pt x="f41" y="f42"/>
                  </a:cubicBezTo>
                  <a:lnTo>
                    <a:pt x="f43" y="f44"/>
                  </a:lnTo>
                  <a:cubicBezTo>
                    <a:pt x="f45" y="f46"/>
                    <a:pt x="f47" y="f4"/>
                    <a:pt x="f48" y="f4"/>
                  </a:cubicBezTo>
                  <a:cubicBezTo>
                    <a:pt x="f49" y="f4"/>
                    <a:pt x="f50" y="f51"/>
                    <a:pt x="f52" y="f53"/>
                  </a:cubicBezTo>
                  <a:cubicBezTo>
                    <a:pt x="f54" y="f55"/>
                    <a:pt x="f56" y="f57"/>
                    <a:pt x="f58" y="f59"/>
                  </a:cubicBezTo>
                  <a:cubicBezTo>
                    <a:pt x="f60" y="f61"/>
                    <a:pt x="f3" y="f62"/>
                    <a:pt x="f63" y="f64"/>
                  </a:cubicBezTo>
                  <a:lnTo>
                    <a:pt x="f65" y="f66"/>
                  </a:lnTo>
                  <a:cubicBezTo>
                    <a:pt x="f67" y="f68"/>
                    <a:pt x="f69" y="f70"/>
                    <a:pt x="f71" y="f72"/>
                  </a:cubicBezTo>
                  <a:cubicBezTo>
                    <a:pt x="f73" y="f74"/>
                    <a:pt x="f75" y="f76"/>
                    <a:pt x="f77" y="f78"/>
                  </a:cubicBezTo>
                  <a:cubicBezTo>
                    <a:pt x="f79" y="f80"/>
                    <a:pt x="f81" y="f38"/>
                    <a:pt x="f37" y="f38"/>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7" name="Google Shape;1572;p57">
              <a:extLst>
                <a:ext uri="{FF2B5EF4-FFF2-40B4-BE49-F238E27FC236}">
                  <a16:creationId xmlns:a16="http://schemas.microsoft.com/office/drawing/2014/main" id="{C3B40D9D-23EB-43C1-B3D4-A10DCD06683C}"/>
                </a:ext>
              </a:extLst>
            </p:cNvPr>
            <p:cNvSpPr/>
            <p:nvPr/>
          </p:nvSpPr>
          <p:spPr>
            <a:xfrm flipH="1">
              <a:off x="5161358" y="3529611"/>
              <a:ext cx="80814" cy="144539"/>
            </a:xfrm>
            <a:custGeom>
              <a:avLst/>
              <a:gdLst>
                <a:gd name="f0" fmla="val w"/>
                <a:gd name="f1" fmla="val h"/>
                <a:gd name="f2" fmla="val 0"/>
                <a:gd name="f3" fmla="val 4658"/>
                <a:gd name="f4" fmla="val 8331"/>
                <a:gd name="f5" fmla="val 1050"/>
                <a:gd name="f6" fmla="val 1053"/>
                <a:gd name="f7" fmla="val 1639"/>
                <a:gd name="f8" fmla="val 1179"/>
                <a:gd name="f9" fmla="val 2231"/>
                <a:gd name="f10" fmla="val 1328"/>
                <a:gd name="f11" fmla="val 2817"/>
                <a:gd name="f12" fmla="val 1497"/>
                <a:gd name="f13" fmla="val 3552"/>
                <a:gd name="f14" fmla="val 6065"/>
                <a:gd name="f15" fmla="val 3656"/>
                <a:gd name="f16" fmla="val 6713"/>
                <a:gd name="f17" fmla="val 3366"/>
                <a:gd name="f18" fmla="val 7322"/>
                <a:gd name="f19" fmla="val 2919"/>
                <a:gd name="f20" fmla="val 7394"/>
                <a:gd name="f21" fmla="val 2890"/>
                <a:gd name="f22" fmla="val 7398"/>
                <a:gd name="f23" fmla="val 2861"/>
                <a:gd name="f24" fmla="val 7401"/>
                <a:gd name="f25" fmla="val 2832"/>
                <a:gd name="f26" fmla="val 2413"/>
                <a:gd name="f27" fmla="val 1998"/>
                <a:gd name="f28" fmla="val 6937"/>
                <a:gd name="f29" fmla="val 1901"/>
                <a:gd name="f30" fmla="val 6331"/>
                <a:gd name="f31" fmla="val 485"/>
                <a:gd name="f32" fmla="val 365"/>
                <a:gd name="f33" fmla="val 247"/>
                <a:gd name="f34" fmla="val 47"/>
                <a:gd name="f35" fmla="val 159"/>
                <a:gd name="f36" fmla="val 132"/>
                <a:gd name="f37" fmla="val 51"/>
                <a:gd name="f38" fmla="val 238"/>
                <a:gd name="f39" fmla="val 390"/>
                <a:gd name="f40" fmla="val 24"/>
                <a:gd name="f41" fmla="val 539"/>
                <a:gd name="f42" fmla="val 982"/>
                <a:gd name="f43" fmla="val 6478"/>
                <a:gd name="f44" fmla="val 1155"/>
                <a:gd name="f45" fmla="val 7549"/>
                <a:gd name="f46" fmla="val 1957"/>
                <a:gd name="f47" fmla="val 2833"/>
                <a:gd name="f48" fmla="val 2911"/>
                <a:gd name="f49" fmla="val 2990"/>
                <a:gd name="f50" fmla="val 8325"/>
                <a:gd name="f51" fmla="val 3067"/>
                <a:gd name="f52" fmla="val 8313"/>
                <a:gd name="f53" fmla="val 4029"/>
                <a:gd name="f54" fmla="val 8157"/>
                <a:gd name="f55" fmla="val 7083"/>
                <a:gd name="f56" fmla="val 4471"/>
                <a:gd name="f57" fmla="val 5917"/>
                <a:gd name="f58" fmla="val 3688"/>
                <a:gd name="f59" fmla="val 1061"/>
                <a:gd name="f60" fmla="val 3660"/>
                <a:gd name="f61" fmla="val 885"/>
                <a:gd name="f62" fmla="val 3534"/>
                <a:gd name="f63" fmla="val 741"/>
                <a:gd name="f64" fmla="val 3363"/>
                <a:gd name="f65" fmla="val 689"/>
                <a:gd name="f66" fmla="val 2446"/>
                <a:gd name="f67" fmla="val 411"/>
                <a:gd name="f68" fmla="val 1512"/>
                <a:gd name="f69" fmla="val 184"/>
                <a:gd name="f70" fmla="val 569"/>
                <a:gd name="f71" fmla="val 8"/>
                <a:gd name="f72" fmla="val 541"/>
                <a:gd name="f73" fmla="val 3"/>
                <a:gd name="f74" fmla="val 513"/>
                <a:gd name="f75" fmla="*/ f0 1 4658"/>
                <a:gd name="f76" fmla="*/ f1 1 8331"/>
                <a:gd name="f77" fmla="val f2"/>
                <a:gd name="f78" fmla="val f3"/>
                <a:gd name="f79" fmla="val f4"/>
                <a:gd name="f80" fmla="+- f79 0 f77"/>
                <a:gd name="f81" fmla="+- f78 0 f77"/>
                <a:gd name="f82" fmla="*/ f81 1 4658"/>
                <a:gd name="f83" fmla="*/ f80 1 8331"/>
                <a:gd name="f84" fmla="*/ f77 1 f82"/>
                <a:gd name="f85" fmla="*/ f78 1 f82"/>
                <a:gd name="f86" fmla="*/ f77 1 f83"/>
                <a:gd name="f87" fmla="*/ f79 1 f83"/>
                <a:gd name="f88" fmla="*/ f84 f75 1"/>
                <a:gd name="f89" fmla="*/ f85 f75 1"/>
                <a:gd name="f90" fmla="*/ f87 f76 1"/>
                <a:gd name="f91" fmla="*/ f86 f76 1"/>
              </a:gdLst>
              <a:ahLst/>
              <a:cxnLst>
                <a:cxn ang="3cd4">
                  <a:pos x="hc" y="t"/>
                </a:cxn>
                <a:cxn ang="0">
                  <a:pos x="r" y="vc"/>
                </a:cxn>
                <a:cxn ang="cd4">
                  <a:pos x="hc" y="b"/>
                </a:cxn>
                <a:cxn ang="cd2">
                  <a:pos x="l" y="vc"/>
                </a:cxn>
              </a:cxnLst>
              <a:rect l="f88" t="f91" r="f89" b="f90"/>
              <a:pathLst>
                <a:path w="4658" h="8331">
                  <a:moveTo>
                    <a:pt x="f5" y="f6"/>
                  </a:moveTo>
                  <a:cubicBezTo>
                    <a:pt x="f7" y="f8"/>
                    <a:pt x="f9" y="f10"/>
                    <a:pt x="f11" y="f12"/>
                  </a:cubicBezTo>
                  <a:lnTo>
                    <a:pt x="f13" y="f14"/>
                  </a:lnTo>
                  <a:cubicBezTo>
                    <a:pt x="f15" y="f16"/>
                    <a:pt x="f17" y="f18"/>
                    <a:pt x="f19" y="f20"/>
                  </a:cubicBezTo>
                  <a:cubicBezTo>
                    <a:pt x="f21" y="f22"/>
                    <a:pt x="f23" y="f24"/>
                    <a:pt x="f25" y="f24"/>
                  </a:cubicBezTo>
                  <a:cubicBezTo>
                    <a:pt x="f26" y="f24"/>
                    <a:pt x="f27" y="f28"/>
                    <a:pt x="f29" y="f30"/>
                  </a:cubicBezTo>
                  <a:lnTo>
                    <a:pt x="f5" y="f6"/>
                  </a:lnTo>
                  <a:close/>
                  <a:moveTo>
                    <a:pt x="f31" y="f2"/>
                  </a:moveTo>
                  <a:cubicBezTo>
                    <a:pt x="f32" y="f2"/>
                    <a:pt x="f33" y="f34"/>
                    <a:pt x="f35" y="f36"/>
                  </a:cubicBezTo>
                  <a:cubicBezTo>
                    <a:pt x="f37" y="f38"/>
                    <a:pt x="f2" y="f39"/>
                    <a:pt x="f40" y="f41"/>
                  </a:cubicBezTo>
                  <a:lnTo>
                    <a:pt x="f42" y="f43"/>
                  </a:lnTo>
                  <a:cubicBezTo>
                    <a:pt x="f44" y="f45"/>
                    <a:pt x="f46" y="f4"/>
                    <a:pt x="f47" y="f4"/>
                  </a:cubicBezTo>
                  <a:cubicBezTo>
                    <a:pt x="f48" y="f4"/>
                    <a:pt x="f49" y="f50"/>
                    <a:pt x="f51" y="f52"/>
                  </a:cubicBezTo>
                  <a:cubicBezTo>
                    <a:pt x="f53" y="f54"/>
                    <a:pt x="f3" y="f55"/>
                    <a:pt x="f56" y="f57"/>
                  </a:cubicBezTo>
                  <a:lnTo>
                    <a:pt x="f58" y="f59"/>
                  </a:lnTo>
                  <a:cubicBezTo>
                    <a:pt x="f60" y="f61"/>
                    <a:pt x="f62" y="f63"/>
                    <a:pt x="f64" y="f65"/>
                  </a:cubicBezTo>
                  <a:cubicBezTo>
                    <a:pt x="f66" y="f67"/>
                    <a:pt x="f68" y="f69"/>
                    <a:pt x="f70" y="f71"/>
                  </a:cubicBezTo>
                  <a:cubicBezTo>
                    <a:pt x="f72" y="f73"/>
                    <a:pt x="f74" y="f2"/>
                    <a:pt x="f31"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8" name="Google Shape;1573;p57">
              <a:extLst>
                <a:ext uri="{FF2B5EF4-FFF2-40B4-BE49-F238E27FC236}">
                  <a16:creationId xmlns:a16="http://schemas.microsoft.com/office/drawing/2014/main" id="{C283FD57-A177-4A46-82F5-84BD469B1A66}"/>
                </a:ext>
              </a:extLst>
            </p:cNvPr>
            <p:cNvSpPr/>
            <p:nvPr/>
          </p:nvSpPr>
          <p:spPr>
            <a:xfrm flipH="1">
              <a:off x="5235634" y="3522597"/>
              <a:ext cx="78720" cy="138348"/>
            </a:xfrm>
            <a:custGeom>
              <a:avLst/>
              <a:gdLst>
                <a:gd name="f0" fmla="val w"/>
                <a:gd name="f1" fmla="val h"/>
                <a:gd name="f2" fmla="val 0"/>
                <a:gd name="f3" fmla="val 4537"/>
                <a:gd name="f4" fmla="val 7974"/>
                <a:gd name="f5" fmla="val 1054"/>
                <a:gd name="f6" fmla="val 939"/>
                <a:gd name="f7" fmla="val 1606"/>
                <a:gd name="f8" fmla="val 956"/>
                <a:gd name="f9" fmla="val 2180"/>
                <a:gd name="f10" fmla="val 997"/>
                <a:gd name="f11" fmla="val 2768"/>
                <a:gd name="f12" fmla="val 1062"/>
                <a:gd name="f13" fmla="val 3515"/>
                <a:gd name="f14" fmla="val 5709"/>
                <a:gd name="f15" fmla="val 3578"/>
                <a:gd name="f16" fmla="val 6096"/>
                <a:gd name="f17" fmla="val 3502"/>
                <a:gd name="f18" fmla="val 6485"/>
                <a:gd name="f19" fmla="val 3311"/>
                <a:gd name="f20" fmla="val 6749"/>
                <a:gd name="f21" fmla="val 3230"/>
                <a:gd name="f22" fmla="val 6862"/>
                <a:gd name="f23" fmla="val 3090"/>
                <a:gd name="f24" fmla="val 7003"/>
                <a:gd name="f25" fmla="val 2883"/>
                <a:gd name="f26" fmla="val 7037"/>
                <a:gd name="f27" fmla="val 2854"/>
                <a:gd name="f28" fmla="val 7041"/>
                <a:gd name="f29" fmla="val 2826"/>
                <a:gd name="f30" fmla="val 7043"/>
                <a:gd name="f31" fmla="val 2797"/>
                <a:gd name="f32" fmla="val 2377"/>
                <a:gd name="f33" fmla="val 1963"/>
                <a:gd name="f34" fmla="val 6580"/>
                <a:gd name="f35" fmla="val 1865"/>
                <a:gd name="f36" fmla="val 5974"/>
                <a:gd name="f37" fmla="val 506"/>
                <a:gd name="f38" fmla="val 220"/>
                <a:gd name="f39" fmla="val 1"/>
                <a:gd name="f40" fmla="val 256"/>
                <a:gd name="f41" fmla="val 46"/>
                <a:gd name="f42" fmla="val 539"/>
                <a:gd name="f43" fmla="val 946"/>
                <a:gd name="f44" fmla="val 6122"/>
                <a:gd name="f45" fmla="val 1119"/>
                <a:gd name="f46" fmla="val 7192"/>
                <a:gd name="f47" fmla="val 1923"/>
                <a:gd name="f48" fmla="val 2798"/>
                <a:gd name="f49" fmla="val 2876"/>
                <a:gd name="f50" fmla="val 2954"/>
                <a:gd name="f51" fmla="val 7967"/>
                <a:gd name="f52" fmla="val 3030"/>
                <a:gd name="f53" fmla="val 7955"/>
                <a:gd name="f54" fmla="val 3437"/>
                <a:gd name="f55" fmla="val 7889"/>
                <a:gd name="f56" fmla="val 3805"/>
                <a:gd name="f57" fmla="val 7655"/>
                <a:gd name="f58" fmla="val 4066"/>
                <a:gd name="f59" fmla="val 7294"/>
                <a:gd name="f60" fmla="val 4402"/>
                <a:gd name="f61" fmla="val 6827"/>
                <a:gd name="f62" fmla="val 6196"/>
                <a:gd name="f63" fmla="val 4433"/>
                <a:gd name="f64" fmla="val 5560"/>
                <a:gd name="f65" fmla="val 3631"/>
                <a:gd name="f66" fmla="val 567"/>
                <a:gd name="f67" fmla="val 3599"/>
                <a:gd name="f68" fmla="val 363"/>
                <a:gd name="f69" fmla="val 3434"/>
                <a:gd name="f70" fmla="val 205"/>
                <a:gd name="f71" fmla="val 179"/>
                <a:gd name="f72" fmla="val 2285"/>
                <a:gd name="f73" fmla="val 61"/>
                <a:gd name="f74" fmla="val 1368"/>
                <a:gd name="f75" fmla="*/ f0 1 4537"/>
                <a:gd name="f76" fmla="*/ f1 1 7974"/>
                <a:gd name="f77" fmla="val f2"/>
                <a:gd name="f78" fmla="val f3"/>
                <a:gd name="f79" fmla="val f4"/>
                <a:gd name="f80" fmla="+- f79 0 f77"/>
                <a:gd name="f81" fmla="+- f78 0 f77"/>
                <a:gd name="f82" fmla="*/ f81 1 4537"/>
                <a:gd name="f83" fmla="*/ f80 1 7974"/>
                <a:gd name="f84" fmla="*/ f77 1 f82"/>
                <a:gd name="f85" fmla="*/ f78 1 f82"/>
                <a:gd name="f86" fmla="*/ f77 1 f83"/>
                <a:gd name="f87" fmla="*/ f79 1 f83"/>
                <a:gd name="f88" fmla="*/ f84 f75 1"/>
                <a:gd name="f89" fmla="*/ f85 f75 1"/>
                <a:gd name="f90" fmla="*/ f87 f76 1"/>
                <a:gd name="f91" fmla="*/ f86 f76 1"/>
              </a:gdLst>
              <a:ahLst/>
              <a:cxnLst>
                <a:cxn ang="3cd4">
                  <a:pos x="hc" y="t"/>
                </a:cxn>
                <a:cxn ang="0">
                  <a:pos x="r" y="vc"/>
                </a:cxn>
                <a:cxn ang="cd4">
                  <a:pos x="hc" y="b"/>
                </a:cxn>
                <a:cxn ang="cd2">
                  <a:pos x="l" y="vc"/>
                </a:cxn>
              </a:cxnLst>
              <a:rect l="f88" t="f91" r="f89" b="f90"/>
              <a:pathLst>
                <a:path w="4537" h="7974">
                  <a:moveTo>
                    <a:pt x="f5" y="f6"/>
                  </a:moveTo>
                  <a:lnTo>
                    <a:pt x="f5" y="f6"/>
                  </a:lnTo>
                  <a:cubicBezTo>
                    <a:pt x="f7" y="f8"/>
                    <a:pt x="f9" y="f10"/>
                    <a:pt x="f11" y="f12"/>
                  </a:cubicBezTo>
                  <a:lnTo>
                    <a:pt x="f13" y="f14"/>
                  </a:lnTo>
                  <a:cubicBezTo>
                    <a:pt x="f15" y="f16"/>
                    <a:pt x="f17" y="f18"/>
                    <a:pt x="f19" y="f20"/>
                  </a:cubicBezTo>
                  <a:cubicBezTo>
                    <a:pt x="f21" y="f22"/>
                    <a:pt x="f23" y="f24"/>
                    <a:pt x="f25" y="f26"/>
                  </a:cubicBezTo>
                  <a:cubicBezTo>
                    <a:pt x="f27" y="f28"/>
                    <a:pt x="f29" y="f30"/>
                    <a:pt x="f31" y="f30"/>
                  </a:cubicBezTo>
                  <a:cubicBezTo>
                    <a:pt x="f32" y="f30"/>
                    <a:pt x="f33" y="f34"/>
                    <a:pt x="f35" y="f36"/>
                  </a:cubicBezTo>
                  <a:lnTo>
                    <a:pt x="f5" y="f6"/>
                  </a:lnTo>
                  <a:close/>
                  <a:moveTo>
                    <a:pt x="f37" y="f2"/>
                  </a:moveTo>
                  <a:cubicBezTo>
                    <a:pt x="f38" y="f2"/>
                    <a:pt x="f39" y="f40"/>
                    <a:pt x="f41" y="f42"/>
                  </a:cubicBezTo>
                  <a:lnTo>
                    <a:pt x="f43" y="f44"/>
                  </a:lnTo>
                  <a:cubicBezTo>
                    <a:pt x="f45" y="f46"/>
                    <a:pt x="f47" y="f4"/>
                    <a:pt x="f48" y="f4"/>
                  </a:cubicBezTo>
                  <a:cubicBezTo>
                    <a:pt x="f49" y="f4"/>
                    <a:pt x="f50" y="f51"/>
                    <a:pt x="f52" y="f53"/>
                  </a:cubicBezTo>
                  <a:cubicBezTo>
                    <a:pt x="f54" y="f55"/>
                    <a:pt x="f56" y="f57"/>
                    <a:pt x="f58" y="f59"/>
                  </a:cubicBezTo>
                  <a:cubicBezTo>
                    <a:pt x="f60" y="f61"/>
                    <a:pt x="f3" y="f62"/>
                    <a:pt x="f63" y="f64"/>
                  </a:cubicBezTo>
                  <a:lnTo>
                    <a:pt x="f65" y="f66"/>
                  </a:lnTo>
                  <a:cubicBezTo>
                    <a:pt x="f67" y="f68"/>
                    <a:pt x="f69" y="f70"/>
                    <a:pt x="f21" y="f71"/>
                  </a:cubicBezTo>
                  <a:cubicBezTo>
                    <a:pt x="f72" y="f73"/>
                    <a:pt x="f74" y="f2"/>
                    <a:pt x="f37"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96" name="Grupo 95">
            <a:extLst>
              <a:ext uri="{FF2B5EF4-FFF2-40B4-BE49-F238E27FC236}">
                <a16:creationId xmlns:a16="http://schemas.microsoft.com/office/drawing/2014/main" id="{934EE545-7120-F05A-E94B-17F452697F9F}"/>
              </a:ext>
            </a:extLst>
          </p:cNvPr>
          <p:cNvGrpSpPr/>
          <p:nvPr/>
        </p:nvGrpSpPr>
        <p:grpSpPr>
          <a:xfrm>
            <a:off x="3510372" y="2801931"/>
            <a:ext cx="825392" cy="1158005"/>
            <a:chOff x="3510372" y="2801931"/>
            <a:chExt cx="825392" cy="1158005"/>
          </a:xfrm>
        </p:grpSpPr>
        <p:sp>
          <p:nvSpPr>
            <p:cNvPr id="21" name="Google Shape;1556;p57">
              <a:extLst>
                <a:ext uri="{FF2B5EF4-FFF2-40B4-BE49-F238E27FC236}">
                  <a16:creationId xmlns:a16="http://schemas.microsoft.com/office/drawing/2014/main" id="{A06D663F-7B89-4C98-9068-9DAA2525B687}"/>
                </a:ext>
              </a:extLst>
            </p:cNvPr>
            <p:cNvSpPr/>
            <p:nvPr/>
          </p:nvSpPr>
          <p:spPr>
            <a:xfrm flipH="1">
              <a:off x="3862891" y="2987756"/>
              <a:ext cx="414945" cy="789428"/>
            </a:xfrm>
            <a:custGeom>
              <a:avLst/>
              <a:gdLst>
                <a:gd name="f0" fmla="val w"/>
                <a:gd name="f1" fmla="val h"/>
                <a:gd name="f2" fmla="val 0"/>
                <a:gd name="f3" fmla="val 23916"/>
                <a:gd name="f4" fmla="val 45500"/>
                <a:gd name="f5" fmla="val 9476"/>
                <a:gd name="f6" fmla="val 936"/>
                <a:gd name="f7" fmla="val 11014"/>
                <a:gd name="f8" fmla="val 12478"/>
                <a:gd name="f9" fmla="val 1481"/>
                <a:gd name="f10" fmla="val 13853"/>
                <a:gd name="f11" fmla="val 2566"/>
                <a:gd name="f12" fmla="val 18726"/>
                <a:gd name="f13" fmla="val 6416"/>
                <a:gd name="f14" fmla="val 21089"/>
                <a:gd name="f15" fmla="val 15793"/>
                <a:gd name="f16" fmla="val 20641"/>
                <a:gd name="f17" fmla="val 20798"/>
                <a:gd name="f18" fmla="val 20549"/>
                <a:gd name="f19" fmla="val 21447"/>
                <a:gd name="f20" fmla="val 20329"/>
                <a:gd name="f21" fmla="val 22146"/>
                <a:gd name="f22" fmla="val 20096"/>
                <a:gd name="f23" fmla="val 22884"/>
                <a:gd name="f24" fmla="val 19667"/>
                <a:gd name="f25" fmla="val 24237"/>
                <a:gd name="f26" fmla="val 19225"/>
                <a:gd name="f27" fmla="val 25636"/>
                <a:gd name="f28" fmla="val 19504"/>
                <a:gd name="f29" fmla="val 26915"/>
                <a:gd name="f30" fmla="val 19694"/>
                <a:gd name="f31" fmla="val 28427"/>
                <a:gd name="f32" fmla="val 20296"/>
                <a:gd name="f33" fmla="val 29041"/>
                <a:gd name="f34" fmla="val 20932"/>
                <a:gd name="f35" fmla="val 29692"/>
                <a:gd name="f36" fmla="val 21284"/>
                <a:gd name="f37" fmla="val 30050"/>
                <a:gd name="f38" fmla="val 21647"/>
                <a:gd name="f39" fmla="val 30421"/>
                <a:gd name="f40" fmla="val 21980"/>
                <a:gd name="f41" fmla="val 30972"/>
                <a:gd name="f42" fmla="val 22922"/>
                <a:gd name="f43" fmla="val 32801"/>
                <a:gd name="f44" fmla="val 22602"/>
                <a:gd name="f45" fmla="val 33980"/>
                <a:gd name="f46" fmla="val 22159"/>
                <a:gd name="f47" fmla="val 35612"/>
                <a:gd name="f48" fmla="val 22043"/>
                <a:gd name="f49" fmla="val 36043"/>
                <a:gd name="f50" fmla="val 21921"/>
                <a:gd name="f51" fmla="val 36488"/>
                <a:gd name="f52" fmla="val 21823"/>
                <a:gd name="f53" fmla="val 36945"/>
                <a:gd name="f54" fmla="val 21175"/>
                <a:gd name="f55" fmla="val 38999"/>
                <a:gd name="f56" fmla="val 21350"/>
                <a:gd name="f57" fmla="val 40641"/>
                <a:gd name="f58" fmla="val 21554"/>
                <a:gd name="f59" fmla="val 42542"/>
                <a:gd name="f60" fmla="val 21636"/>
                <a:gd name="f61" fmla="val 43301"/>
                <a:gd name="f62" fmla="val 21720"/>
                <a:gd name="f63" fmla="val 44084"/>
                <a:gd name="f64" fmla="val 21760"/>
                <a:gd name="f65" fmla="val 44960"/>
                <a:gd name="f66" fmla="val 21265"/>
                <a:gd name="f67" fmla="val 44236"/>
                <a:gd name="f68" fmla="val 20860"/>
                <a:gd name="f69" fmla="val 43560"/>
                <a:gd name="f70" fmla="val 20469"/>
                <a:gd name="f71" fmla="val 42906"/>
                <a:gd name="f72" fmla="val 19487"/>
                <a:gd name="f73" fmla="val 41266"/>
                <a:gd name="f74" fmla="val 18639"/>
                <a:gd name="f75" fmla="val 39848"/>
                <a:gd name="f76" fmla="val 16917"/>
                <a:gd name="f77" fmla="val 38623"/>
                <a:gd name="f78" fmla="val 16532"/>
                <a:gd name="f79" fmla="val 38293"/>
                <a:gd name="f80" fmla="val 16167"/>
                <a:gd name="f81" fmla="val 38010"/>
                <a:gd name="f82" fmla="val 15814"/>
                <a:gd name="f83" fmla="val 37738"/>
                <a:gd name="f84" fmla="val 14478"/>
                <a:gd name="f85" fmla="val 36700"/>
                <a:gd name="f86" fmla="val 13512"/>
                <a:gd name="f87" fmla="val 35952"/>
                <a:gd name="f88" fmla="val 13167"/>
                <a:gd name="f89" fmla="val 33954"/>
                <a:gd name="f90" fmla="val 13097"/>
                <a:gd name="f91" fmla="val 33285"/>
                <a:gd name="f92" fmla="val 13165"/>
                <a:gd name="f93" fmla="val 32770"/>
                <a:gd name="f94" fmla="val 13229"/>
                <a:gd name="f95" fmla="val 32273"/>
                <a:gd name="f96" fmla="val 13346"/>
                <a:gd name="f97" fmla="val 31368"/>
                <a:gd name="f98" fmla="val 13456"/>
                <a:gd name="f99" fmla="val 30515"/>
                <a:gd name="f100" fmla="val 12717"/>
                <a:gd name="f101" fmla="val 29228"/>
                <a:gd name="f102" fmla="val 12150"/>
                <a:gd name="f103" fmla="val 28004"/>
                <a:gd name="f104" fmla="val 10956"/>
                <a:gd name="f105" fmla="val 27154"/>
                <a:gd name="f106" fmla="val 9800"/>
                <a:gd name="f107" fmla="val 26331"/>
                <a:gd name="f108" fmla="val 9168"/>
                <a:gd name="f109" fmla="val 25881"/>
                <a:gd name="f110" fmla="val 8573"/>
                <a:gd name="f111" fmla="val 25457"/>
                <a:gd name="f112" fmla="val 8125"/>
                <a:gd name="f113" fmla="val 25012"/>
                <a:gd name="f114" fmla="val 4738"/>
                <a:gd name="f115" fmla="val 21267"/>
                <a:gd name="f116" fmla="val 979"/>
                <a:gd name="f117" fmla="val 12357"/>
                <a:gd name="f118" fmla="val 2553"/>
                <a:gd name="f119" fmla="val 6348"/>
                <a:gd name="f120" fmla="val 3216"/>
                <a:gd name="f121" fmla="val 3821"/>
                <a:gd name="f122" fmla="val 4764"/>
                <a:gd name="f123" fmla="val 2133"/>
                <a:gd name="f124" fmla="val 7157"/>
                <a:gd name="f125" fmla="val 1332"/>
                <a:gd name="f126" fmla="val 7946"/>
                <a:gd name="f127" fmla="val 1068"/>
                <a:gd name="f128" fmla="val 8719"/>
                <a:gd name="f129" fmla="val 9494"/>
                <a:gd name="f130" fmla="val 1"/>
                <a:gd name="f131" fmla="val 8636"/>
                <a:gd name="f132" fmla="val 7757"/>
                <a:gd name="f133" fmla="val 151"/>
                <a:gd name="f134" fmla="val 6861"/>
                <a:gd name="f135" fmla="val 451"/>
                <a:gd name="f136" fmla="val 4152"/>
                <a:gd name="f137" fmla="val 1357"/>
                <a:gd name="f138" fmla="val 2400"/>
                <a:gd name="f139" fmla="val 3261"/>
                <a:gd name="f140" fmla="val 1653"/>
                <a:gd name="f141" fmla="val 6113"/>
                <a:gd name="f142" fmla="val 12422"/>
                <a:gd name="f143" fmla="val 3907"/>
                <a:gd name="f144" fmla="val 21736"/>
                <a:gd name="f145" fmla="val 7452"/>
                <a:gd name="f146" fmla="val 25653"/>
                <a:gd name="f147" fmla="val 7971"/>
                <a:gd name="f148" fmla="val 26170"/>
                <a:gd name="f149" fmla="val 8626"/>
                <a:gd name="f150" fmla="val 26638"/>
                <a:gd name="f151" fmla="val 9260"/>
                <a:gd name="f152" fmla="val 27089"/>
                <a:gd name="f153" fmla="val 10317"/>
                <a:gd name="f154" fmla="val 27842"/>
                <a:gd name="f155" fmla="val 11409"/>
                <a:gd name="f156" fmla="val 28620"/>
                <a:gd name="f157" fmla="val 11891"/>
                <a:gd name="f158" fmla="val 29655"/>
                <a:gd name="f159" fmla="val 12493"/>
                <a:gd name="f160" fmla="val 30707"/>
                <a:gd name="f161" fmla="val 12415"/>
                <a:gd name="f162" fmla="val 31312"/>
                <a:gd name="f163" fmla="val 12306"/>
                <a:gd name="f164" fmla="val 32152"/>
                <a:gd name="f165" fmla="val 12238"/>
                <a:gd name="f166" fmla="val 32677"/>
                <a:gd name="f167" fmla="val 12160"/>
                <a:gd name="f168" fmla="val 33273"/>
                <a:gd name="f169" fmla="val 12246"/>
                <a:gd name="f170" fmla="val 34080"/>
                <a:gd name="f171" fmla="val 12656"/>
                <a:gd name="f172" fmla="val 36465"/>
                <a:gd name="f173" fmla="val 13856"/>
                <a:gd name="f174" fmla="val 37395"/>
                <a:gd name="f175" fmla="val 15244"/>
                <a:gd name="f176" fmla="val 38472"/>
                <a:gd name="f177" fmla="val 15588"/>
                <a:gd name="f178" fmla="val 38739"/>
                <a:gd name="f179" fmla="val 15943"/>
                <a:gd name="f180" fmla="val 39015"/>
                <a:gd name="f181" fmla="val 16344"/>
                <a:gd name="f182" fmla="val 39354"/>
                <a:gd name="f183" fmla="val 17940"/>
                <a:gd name="f184" fmla="val 40492"/>
                <a:gd name="f185" fmla="val 18703"/>
                <a:gd name="f186" fmla="val 41768"/>
                <a:gd name="f187" fmla="val 19669"/>
                <a:gd name="f188" fmla="val 43383"/>
                <a:gd name="f189" fmla="val 20072"/>
                <a:gd name="f190" fmla="val 44054"/>
                <a:gd name="f191" fmla="val 20486"/>
                <a:gd name="f192" fmla="val 44747"/>
                <a:gd name="f193" fmla="val 21002"/>
                <a:gd name="f194" fmla="val 45499"/>
                <a:gd name="f195" fmla="val 21765"/>
                <a:gd name="f196" fmla="val 44975"/>
                <a:gd name="f197" fmla="val 22691"/>
                <a:gd name="f198" fmla="val 44934"/>
                <a:gd name="f199" fmla="val 22649"/>
                <a:gd name="f200" fmla="val 44023"/>
                <a:gd name="f201" fmla="val 22565"/>
                <a:gd name="f202" fmla="val 43219"/>
                <a:gd name="f203" fmla="val 22480"/>
                <a:gd name="f204" fmla="val 42443"/>
                <a:gd name="f205" fmla="val 22279"/>
                <a:gd name="f206" fmla="val 40571"/>
                <a:gd name="f207" fmla="val 22122"/>
                <a:gd name="f208" fmla="val 39093"/>
                <a:gd name="f209" fmla="val 22721"/>
                <a:gd name="f210" fmla="val 37185"/>
                <a:gd name="f211" fmla="val 22826"/>
                <a:gd name="f212" fmla="val 36710"/>
                <a:gd name="f213" fmla="val 22945"/>
                <a:gd name="f214" fmla="val 36275"/>
                <a:gd name="f215" fmla="val 23059"/>
                <a:gd name="f216" fmla="val 35855"/>
                <a:gd name="f217" fmla="val 23519"/>
                <a:gd name="f218" fmla="val 34160"/>
                <a:gd name="f219" fmla="val 23915"/>
                <a:gd name="f220" fmla="val 32695"/>
                <a:gd name="f221" fmla="val 22792"/>
                <a:gd name="f222" fmla="val 30517"/>
                <a:gd name="f223" fmla="val 22389"/>
                <a:gd name="f224" fmla="val 29847"/>
                <a:gd name="f225" fmla="val 21969"/>
                <a:gd name="f226" fmla="val 29419"/>
                <a:gd name="f227" fmla="val 21598"/>
                <a:gd name="f228" fmla="val 29040"/>
                <a:gd name="f229" fmla="val 21007"/>
                <a:gd name="f230" fmla="val 28436"/>
                <a:gd name="f231" fmla="val 20579"/>
                <a:gd name="f232" fmla="val 28000"/>
                <a:gd name="f233" fmla="val 20420"/>
                <a:gd name="f234" fmla="val 26759"/>
                <a:gd name="f235" fmla="val 20188"/>
                <a:gd name="f236" fmla="val 25680"/>
                <a:gd name="f237" fmla="val 20592"/>
                <a:gd name="f238" fmla="val 24402"/>
                <a:gd name="f239" fmla="val 20983"/>
                <a:gd name="f240" fmla="val 23165"/>
                <a:gd name="f241" fmla="val 21217"/>
                <a:gd name="f242" fmla="val 22422"/>
                <a:gd name="f243" fmla="val 21461"/>
                <a:gd name="f244" fmla="val 21654"/>
                <a:gd name="f245" fmla="val 21566"/>
                <a:gd name="f246" fmla="val 20906"/>
                <a:gd name="f247" fmla="val 22035"/>
                <a:gd name="f248" fmla="val 15668"/>
                <a:gd name="f249" fmla="val 19548"/>
                <a:gd name="f250" fmla="val 5879"/>
                <a:gd name="f251" fmla="val 14430"/>
                <a:gd name="f252" fmla="val 1836"/>
                <a:gd name="f253" fmla="val 12882"/>
                <a:gd name="f254" fmla="val 614"/>
                <a:gd name="f255" fmla="val 11230"/>
                <a:gd name="f256" fmla="*/ f0 1 23916"/>
                <a:gd name="f257" fmla="*/ f1 1 45500"/>
                <a:gd name="f258" fmla="val f2"/>
                <a:gd name="f259" fmla="val f3"/>
                <a:gd name="f260" fmla="val f4"/>
                <a:gd name="f261" fmla="+- f260 0 f258"/>
                <a:gd name="f262" fmla="+- f259 0 f258"/>
                <a:gd name="f263" fmla="*/ f262 1 23916"/>
                <a:gd name="f264" fmla="*/ f261 1 45500"/>
                <a:gd name="f265" fmla="*/ f258 1 f263"/>
                <a:gd name="f266" fmla="*/ f259 1 f263"/>
                <a:gd name="f267" fmla="*/ f258 1 f264"/>
                <a:gd name="f268" fmla="*/ f260 1 f264"/>
                <a:gd name="f269" fmla="*/ f265 f256 1"/>
                <a:gd name="f270" fmla="*/ f266 f256 1"/>
                <a:gd name="f271" fmla="*/ f268 f257 1"/>
                <a:gd name="f272" fmla="*/ f267 f257 1"/>
              </a:gdLst>
              <a:ahLst/>
              <a:cxnLst>
                <a:cxn ang="3cd4">
                  <a:pos x="hc" y="t"/>
                </a:cxn>
                <a:cxn ang="0">
                  <a:pos x="r" y="vc"/>
                </a:cxn>
                <a:cxn ang="cd4">
                  <a:pos x="hc" y="b"/>
                </a:cxn>
                <a:cxn ang="cd2">
                  <a:pos x="l" y="vc"/>
                </a:cxn>
              </a:cxnLst>
              <a:rect l="f269" t="f272" r="f270" b="f271"/>
              <a:pathLst>
                <a:path w="23916" h="45500">
                  <a:moveTo>
                    <a:pt x="f5" y="f6"/>
                  </a:moveTo>
                  <a:cubicBezTo>
                    <a:pt x="f7" y="f6"/>
                    <a:pt x="f8" y="f9"/>
                    <a:pt x="f10" y="f11"/>
                  </a:cubicBezTo>
                  <a:cubicBezTo>
                    <a:pt x="f12" y="f13"/>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10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124" y="f125"/>
                  </a:cubicBezTo>
                  <a:cubicBezTo>
                    <a:pt x="f126" y="f127"/>
                    <a:pt x="f128" y="f6"/>
                    <a:pt x="f5" y="f6"/>
                  </a:cubicBezTo>
                  <a:close/>
                  <a:moveTo>
                    <a:pt x="f129" y="f130"/>
                  </a:moveTo>
                  <a:cubicBezTo>
                    <a:pt x="f131" y="f130"/>
                    <a:pt x="f132" y="f133"/>
                    <a:pt x="f134" y="f135"/>
                  </a:cubicBezTo>
                  <a:cubicBezTo>
                    <a:pt x="f136" y="f137"/>
                    <a:pt x="f138" y="f139"/>
                    <a:pt x="f140" y="f141"/>
                  </a:cubicBezTo>
                  <a:cubicBezTo>
                    <a:pt x="f2" y="f142"/>
                    <a:pt x="f143" y="f144"/>
                    <a:pt x="f145" y="f146"/>
                  </a:cubicBezTo>
                  <a:cubicBezTo>
                    <a:pt x="f147" y="f148"/>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ubicBezTo>
                    <a:pt x="f177" y="f178"/>
                    <a:pt x="f179" y="f180"/>
                    <a:pt x="f181" y="f182"/>
                  </a:cubicBezTo>
                  <a:cubicBezTo>
                    <a:pt x="f183" y="f184"/>
                    <a:pt x="f185" y="f186"/>
                    <a:pt x="f187" y="f188"/>
                  </a:cubicBezTo>
                  <a:cubicBezTo>
                    <a:pt x="f189" y="f190"/>
                    <a:pt x="f191" y="f192"/>
                    <a:pt x="f193" y="f194"/>
                  </a:cubicBezTo>
                  <a:lnTo>
                    <a:pt x="f195" y="f196"/>
                  </a:lnTo>
                  <a:lnTo>
                    <a:pt x="f197" y="f198"/>
                  </a:lnTo>
                  <a:cubicBezTo>
                    <a:pt x="f199" y="f200"/>
                    <a:pt x="f201" y="f202"/>
                    <a:pt x="f203" y="f204"/>
                  </a:cubicBezTo>
                  <a:cubicBezTo>
                    <a:pt x="f205" y="f206"/>
                    <a:pt x="f207" y="f208"/>
                    <a:pt x="f209" y="f210"/>
                  </a:cubicBezTo>
                  <a:cubicBezTo>
                    <a:pt x="f211" y="f212"/>
                    <a:pt x="f213" y="f214"/>
                    <a:pt x="f215" y="f216"/>
                  </a:cubicBezTo>
                  <a:cubicBezTo>
                    <a:pt x="f217" y="f218"/>
                    <a:pt x="f219" y="f220"/>
                    <a:pt x="f221" y="f222"/>
                  </a:cubicBezTo>
                  <a:cubicBezTo>
                    <a:pt x="f223" y="f224"/>
                    <a:pt x="f225" y="f226"/>
                    <a:pt x="f227" y="f228"/>
                  </a:cubicBezTo>
                  <a:cubicBezTo>
                    <a:pt x="f229" y="f230"/>
                    <a:pt x="f231" y="f232"/>
                    <a:pt x="f233" y="f234"/>
                  </a:cubicBezTo>
                  <a:cubicBezTo>
                    <a:pt x="f235" y="f236"/>
                    <a:pt x="f237" y="f238"/>
                    <a:pt x="f239" y="f240"/>
                  </a:cubicBezTo>
                  <a:cubicBezTo>
                    <a:pt x="f241" y="f242"/>
                    <a:pt x="f243" y="f244"/>
                    <a:pt x="f245" y="f246"/>
                  </a:cubicBezTo>
                  <a:cubicBezTo>
                    <a:pt x="f247" y="f248"/>
                    <a:pt x="f249" y="f250"/>
                    <a:pt x="f251" y="f252"/>
                  </a:cubicBezTo>
                  <a:cubicBezTo>
                    <a:pt x="f253" y="f254"/>
                    <a:pt x="f255" y="f130"/>
                    <a:pt x="f129" y="f130"/>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2" name="Google Shape;1557;p57">
              <a:extLst>
                <a:ext uri="{FF2B5EF4-FFF2-40B4-BE49-F238E27FC236}">
                  <a16:creationId xmlns:a16="http://schemas.microsoft.com/office/drawing/2014/main" id="{AD9FCD0F-6589-427B-89B1-D2774D9395AA}"/>
                </a:ext>
              </a:extLst>
            </p:cNvPr>
            <p:cNvSpPr/>
            <p:nvPr/>
          </p:nvSpPr>
          <p:spPr>
            <a:xfrm flipH="1">
              <a:off x="3848206" y="3159279"/>
              <a:ext cx="255775" cy="746278"/>
            </a:xfrm>
            <a:custGeom>
              <a:avLst/>
              <a:gdLst>
                <a:gd name="f0" fmla="val w"/>
                <a:gd name="f1" fmla="val h"/>
                <a:gd name="f2" fmla="val 0"/>
                <a:gd name="f3" fmla="val 14742"/>
                <a:gd name="f4" fmla="val 43013"/>
                <a:gd name="f5" fmla="val 13966"/>
                <a:gd name="f6" fmla="val 14354"/>
                <a:gd name="f7" fmla="val 42883"/>
                <a:gd name="f8" fmla="val 14741"/>
                <a:gd name="f9" fmla="val 42754"/>
                <a:gd name="f10" fmla="*/ f0 1 14742"/>
                <a:gd name="f11" fmla="*/ f1 1 43013"/>
                <a:gd name="f12" fmla="val f2"/>
                <a:gd name="f13" fmla="val f3"/>
                <a:gd name="f14" fmla="val f4"/>
                <a:gd name="f15" fmla="+- f14 0 f12"/>
                <a:gd name="f16" fmla="+- f13 0 f12"/>
                <a:gd name="f17" fmla="*/ f16 1 14742"/>
                <a:gd name="f18" fmla="*/ f15 1 43013"/>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14742" h="43013">
                  <a:moveTo>
                    <a:pt x="f2" y="f2"/>
                  </a:moveTo>
                  <a:lnTo>
                    <a:pt x="f5" y="f4"/>
                  </a:lnTo>
                  <a:lnTo>
                    <a:pt x="f6" y="f7"/>
                  </a:lnTo>
                  <a:lnTo>
                    <a:pt x="f8" y="f9"/>
                  </a:lnTo>
                  <a:lnTo>
                    <a:pt x="f2" y="f2"/>
                  </a:lnTo>
                  <a:close/>
                </a:path>
              </a:pathLst>
            </a:custGeom>
            <a:solidFill>
              <a:srgbClr val="ADEDC1"/>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3" name="Google Shape;1558;p57">
              <a:extLst>
                <a:ext uri="{FF2B5EF4-FFF2-40B4-BE49-F238E27FC236}">
                  <a16:creationId xmlns:a16="http://schemas.microsoft.com/office/drawing/2014/main" id="{99396DED-E55B-4228-AEFE-EFB8F7C6C9AE}"/>
                </a:ext>
              </a:extLst>
            </p:cNvPr>
            <p:cNvSpPr/>
            <p:nvPr/>
          </p:nvSpPr>
          <p:spPr>
            <a:xfrm flipH="1">
              <a:off x="3843662" y="3155256"/>
              <a:ext cx="264846" cy="754343"/>
            </a:xfrm>
            <a:custGeom>
              <a:avLst/>
              <a:gdLst>
                <a:gd name="f0" fmla="val w"/>
                <a:gd name="f1" fmla="val h"/>
                <a:gd name="f2" fmla="val 0"/>
                <a:gd name="f3" fmla="val 15265"/>
                <a:gd name="f4" fmla="val 43478"/>
                <a:gd name="f5" fmla="val 8438"/>
                <a:gd name="f6" fmla="val 24659"/>
                <a:gd name="f7" fmla="val 14705"/>
                <a:gd name="f8" fmla="val 42840"/>
                <a:gd name="f9" fmla="val 14376"/>
                <a:gd name="f10" fmla="val 42951"/>
                <a:gd name="f11" fmla="val 261"/>
                <a:gd name="f12" fmla="val 236"/>
                <a:gd name="f13" fmla="val 211"/>
                <a:gd name="f14" fmla="val 4"/>
                <a:gd name="f15" fmla="val 187"/>
                <a:gd name="f16" fmla="val 13"/>
                <a:gd name="f17" fmla="val 66"/>
                <a:gd name="f18" fmla="val 53"/>
                <a:gd name="f19" fmla="val 1"/>
                <a:gd name="f20" fmla="val 183"/>
                <a:gd name="f21" fmla="val 39"/>
                <a:gd name="f22" fmla="val 305"/>
                <a:gd name="f23" fmla="val 14006"/>
                <a:gd name="f24" fmla="val 43317"/>
                <a:gd name="f25" fmla="val 14026"/>
                <a:gd name="f26" fmla="val 43376"/>
                <a:gd name="f27" fmla="val 14067"/>
                <a:gd name="f28" fmla="val 43424"/>
                <a:gd name="f29" fmla="val 14123"/>
                <a:gd name="f30" fmla="val 43452"/>
                <a:gd name="f31" fmla="val 14155"/>
                <a:gd name="f32" fmla="val 43468"/>
                <a:gd name="f33" fmla="val 14191"/>
                <a:gd name="f34" fmla="val 43477"/>
                <a:gd name="f35" fmla="val 14227"/>
                <a:gd name="f36" fmla="val 14252"/>
                <a:gd name="f37" fmla="val 14278"/>
                <a:gd name="f38" fmla="val 43473"/>
                <a:gd name="f39" fmla="val 14302"/>
                <a:gd name="f40" fmla="val 43465"/>
                <a:gd name="f41" fmla="val 14690"/>
                <a:gd name="f42" fmla="val 43336"/>
                <a:gd name="f43" fmla="val 15076"/>
                <a:gd name="f44" fmla="val 43205"/>
                <a:gd name="f45" fmla="val 15199"/>
                <a:gd name="f46" fmla="val 43165"/>
                <a:gd name="f47" fmla="val 43032"/>
                <a:gd name="f48" fmla="val 15223"/>
                <a:gd name="f49" fmla="val 42910"/>
                <a:gd name="f50" fmla="val 481"/>
                <a:gd name="f51" fmla="val 157"/>
                <a:gd name="f52" fmla="val 447"/>
                <a:gd name="f53" fmla="val 61"/>
                <a:gd name="f54" fmla="val 357"/>
                <a:gd name="f55" fmla="*/ f0 1 15265"/>
                <a:gd name="f56" fmla="*/ f1 1 43478"/>
                <a:gd name="f57" fmla="val f2"/>
                <a:gd name="f58" fmla="val f3"/>
                <a:gd name="f59" fmla="val f4"/>
                <a:gd name="f60" fmla="+- f59 0 f57"/>
                <a:gd name="f61" fmla="+- f58 0 f57"/>
                <a:gd name="f62" fmla="*/ f61 1 15265"/>
                <a:gd name="f63" fmla="*/ f60 1 43478"/>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15265" h="43478">
                  <a:moveTo>
                    <a:pt x="f5" y="f6"/>
                  </a:moveTo>
                  <a:lnTo>
                    <a:pt x="f7" y="f8"/>
                  </a:lnTo>
                  <a:lnTo>
                    <a:pt x="f9" y="f10"/>
                  </a:lnTo>
                  <a:lnTo>
                    <a:pt x="f5" y="f6"/>
                  </a:lnTo>
                  <a:close/>
                  <a:moveTo>
                    <a:pt x="f11" y="f2"/>
                  </a:moveTo>
                  <a:cubicBezTo>
                    <a:pt x="f12" y="f2"/>
                    <a:pt x="f13" y="f14"/>
                    <a:pt x="f15" y="f16"/>
                  </a:cubicBezTo>
                  <a:cubicBezTo>
                    <a:pt x="f17" y="f18"/>
                    <a:pt x="f19" y="f20"/>
                    <a:pt x="f21" y="f22"/>
                  </a:cubicBezTo>
                  <a:lnTo>
                    <a:pt x="f23" y="f24"/>
                  </a:lnTo>
                  <a:cubicBezTo>
                    <a:pt x="f25" y="f26"/>
                    <a:pt x="f27" y="f28"/>
                    <a:pt x="f29" y="f30"/>
                  </a:cubicBezTo>
                  <a:cubicBezTo>
                    <a:pt x="f31" y="f32"/>
                    <a:pt x="f33" y="f34"/>
                    <a:pt x="f35" y="f34"/>
                  </a:cubicBezTo>
                  <a:cubicBezTo>
                    <a:pt x="f36" y="f34"/>
                    <a:pt x="f37" y="f38"/>
                    <a:pt x="f39" y="f40"/>
                  </a:cubicBezTo>
                  <a:lnTo>
                    <a:pt x="f41" y="f42"/>
                  </a:lnTo>
                  <a:lnTo>
                    <a:pt x="f43" y="f44"/>
                  </a:lnTo>
                  <a:cubicBezTo>
                    <a:pt x="f45" y="f46"/>
                    <a:pt x="f3" y="f47"/>
                    <a:pt x="f48" y="f49"/>
                  </a:cubicBezTo>
                  <a:lnTo>
                    <a:pt x="f50" y="f51"/>
                  </a:lnTo>
                  <a:cubicBezTo>
                    <a:pt x="f52" y="f53"/>
                    <a:pt x="f54" y="f2"/>
                    <a:pt x="f11"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4" name="Google Shape;1559;p57">
              <a:extLst>
                <a:ext uri="{FF2B5EF4-FFF2-40B4-BE49-F238E27FC236}">
                  <a16:creationId xmlns:a16="http://schemas.microsoft.com/office/drawing/2014/main" id="{217BC249-6FDF-43E7-AE5B-121C72D32C00}"/>
                </a:ext>
              </a:extLst>
            </p:cNvPr>
            <p:cNvSpPr/>
            <p:nvPr/>
          </p:nvSpPr>
          <p:spPr>
            <a:xfrm flipH="1">
              <a:off x="3732169" y="2801931"/>
              <a:ext cx="356990" cy="818762"/>
            </a:xfrm>
            <a:custGeom>
              <a:avLst/>
              <a:gdLst>
                <a:gd name="f0" fmla="val w"/>
                <a:gd name="f1" fmla="val h"/>
                <a:gd name="f2" fmla="val 0"/>
                <a:gd name="f3" fmla="val 20576"/>
                <a:gd name="f4" fmla="val 47191"/>
                <a:gd name="f5" fmla="val 10290"/>
                <a:gd name="f6" fmla="val 930"/>
                <a:gd name="f7" fmla="val 12580"/>
                <a:gd name="f8" fmla="val 14477"/>
                <a:gd name="f9" fmla="val 1917"/>
                <a:gd name="f10" fmla="val 15930"/>
                <a:gd name="f11" fmla="val 3870"/>
                <a:gd name="f12" fmla="val 19642"/>
                <a:gd name="f13" fmla="val 8850"/>
                <a:gd name="f14" fmla="val 19497"/>
                <a:gd name="f15" fmla="val 18521"/>
                <a:gd name="f16" fmla="val 17769"/>
                <a:gd name="f17" fmla="val 23239"/>
                <a:gd name="f18" fmla="val 17513"/>
                <a:gd name="f19" fmla="val 23841"/>
                <a:gd name="f20" fmla="val 17120"/>
                <a:gd name="f21" fmla="val 24459"/>
                <a:gd name="f22" fmla="val 16702"/>
                <a:gd name="f23" fmla="val 25112"/>
                <a:gd name="f24" fmla="val 15939"/>
                <a:gd name="f25" fmla="val 26308"/>
                <a:gd name="f26" fmla="val 15151"/>
                <a:gd name="f27" fmla="val 27544"/>
                <a:gd name="f28" fmla="val 15088"/>
                <a:gd name="f29" fmla="val 28852"/>
                <a:gd name="f30" fmla="val 14881"/>
                <a:gd name="f31" fmla="val 30362"/>
                <a:gd name="f32" fmla="val 15303"/>
                <a:gd name="f33" fmla="val 31111"/>
                <a:gd name="f34" fmla="val 15751"/>
                <a:gd name="f35" fmla="val 31905"/>
                <a:gd name="f36" fmla="val 15998"/>
                <a:gd name="f37" fmla="val 32341"/>
                <a:gd name="f38" fmla="val 16251"/>
                <a:gd name="f39" fmla="val 32794"/>
                <a:gd name="f40" fmla="val 16429"/>
                <a:gd name="f41" fmla="val 33409"/>
                <a:gd name="f42" fmla="val 16867"/>
                <a:gd name="f43" fmla="val 35423"/>
                <a:gd name="f44" fmla="val 16252"/>
                <a:gd name="f45" fmla="val 36479"/>
                <a:gd name="f46" fmla="val 15402"/>
                <a:gd name="f47" fmla="val 37942"/>
                <a:gd name="f48" fmla="val 15178"/>
                <a:gd name="f49" fmla="val 38327"/>
                <a:gd name="f50" fmla="val 14946"/>
                <a:gd name="f51" fmla="val 38725"/>
                <a:gd name="f52" fmla="val 14733"/>
                <a:gd name="f53" fmla="val 39139"/>
                <a:gd name="f54" fmla="val 13575"/>
                <a:gd name="f55" fmla="val 40957"/>
                <a:gd name="f56" fmla="val 13320"/>
                <a:gd name="f57" fmla="val 42588"/>
                <a:gd name="f58" fmla="val 13026"/>
                <a:gd name="f59" fmla="val 44479"/>
                <a:gd name="f60" fmla="val 12908"/>
                <a:gd name="f61" fmla="val 45231"/>
                <a:gd name="f62" fmla="val 12787"/>
                <a:gd name="f63" fmla="val 46010"/>
                <a:gd name="f64" fmla="val 12598"/>
                <a:gd name="f65" fmla="val 46866"/>
                <a:gd name="f66" fmla="val 12306"/>
                <a:gd name="f67" fmla="val 46039"/>
                <a:gd name="f68" fmla="val 12090"/>
                <a:gd name="f69" fmla="val 45280"/>
                <a:gd name="f70" fmla="val 11881"/>
                <a:gd name="f71" fmla="val 44547"/>
                <a:gd name="f72" fmla="val 11359"/>
                <a:gd name="f73" fmla="val 42708"/>
                <a:gd name="f74" fmla="val 10906"/>
                <a:gd name="f75" fmla="val 41120"/>
                <a:gd name="f76" fmla="val 9561"/>
                <a:gd name="f77" fmla="val 39491"/>
                <a:gd name="f78" fmla="val 9273"/>
                <a:gd name="f79" fmla="val 39074"/>
                <a:gd name="f80" fmla="val 8995"/>
                <a:gd name="f81" fmla="val 38706"/>
                <a:gd name="f82" fmla="val 8724"/>
                <a:gd name="f83" fmla="val 38351"/>
                <a:gd name="f84" fmla="val 7702"/>
                <a:gd name="f85" fmla="val 37004"/>
                <a:gd name="f86" fmla="val 6963"/>
                <a:gd name="f87" fmla="val 36029"/>
                <a:gd name="f88" fmla="val 7147"/>
                <a:gd name="f89" fmla="val 34009"/>
                <a:gd name="f90" fmla="val 7253"/>
                <a:gd name="f91" fmla="val 33345"/>
                <a:gd name="f92" fmla="val 7450"/>
                <a:gd name="f93" fmla="val 32866"/>
                <a:gd name="f94" fmla="val 7641"/>
                <a:gd name="f95" fmla="val 32401"/>
                <a:gd name="f96" fmla="val 7988"/>
                <a:gd name="f97" fmla="val 31559"/>
                <a:gd name="f98" fmla="val 8315"/>
                <a:gd name="f99" fmla="val 30763"/>
                <a:gd name="f100" fmla="val 7935"/>
                <a:gd name="f101" fmla="val 29330"/>
                <a:gd name="f102" fmla="val 7704"/>
                <a:gd name="f103" fmla="val 28002"/>
                <a:gd name="f104" fmla="val 6770"/>
                <a:gd name="f105" fmla="val 26871"/>
                <a:gd name="f106" fmla="val 5868"/>
                <a:gd name="f107" fmla="val 25778"/>
                <a:gd name="f108" fmla="val 5373"/>
                <a:gd name="f109" fmla="val 25180"/>
                <a:gd name="f110" fmla="val 4907"/>
                <a:gd name="f111" fmla="val 24615"/>
                <a:gd name="f112" fmla="val 4591"/>
                <a:gd name="f113" fmla="val 24069"/>
                <a:gd name="f114" fmla="val 2287"/>
                <a:gd name="f115" fmla="val 19576"/>
                <a:gd name="f116" fmla="val 964"/>
                <a:gd name="f117" fmla="val 9995"/>
                <a:gd name="f118" fmla="val 4038"/>
                <a:gd name="f119" fmla="val 4600"/>
                <a:gd name="f120" fmla="val 5333"/>
                <a:gd name="f121" fmla="val 2329"/>
                <a:gd name="f122" fmla="val 7265"/>
                <a:gd name="f123" fmla="val 1101"/>
                <a:gd name="f124" fmla="val 9784"/>
                <a:gd name="f125" fmla="val 945"/>
                <a:gd name="f126" fmla="val 9954"/>
                <a:gd name="f127" fmla="val 935"/>
                <a:gd name="f128" fmla="val 10123"/>
                <a:gd name="f129" fmla="val 10306"/>
                <a:gd name="f130" fmla="val 1"/>
                <a:gd name="f131" fmla="val 10115"/>
                <a:gd name="f132" fmla="val 9922"/>
                <a:gd name="f133" fmla="val 7"/>
                <a:gd name="f134" fmla="val 9727"/>
                <a:gd name="f135" fmla="val 19"/>
                <a:gd name="f136" fmla="val 6875"/>
                <a:gd name="f137" fmla="val 193"/>
                <a:gd name="f138" fmla="val 4689"/>
                <a:gd name="f139" fmla="val 1580"/>
                <a:gd name="f140" fmla="val 3230"/>
                <a:gd name="f141" fmla="val 4140"/>
                <a:gd name="f142" fmla="val 9806"/>
                <a:gd name="f143" fmla="val 1364"/>
                <a:gd name="f144" fmla="val 19814"/>
                <a:gd name="f145" fmla="val 3774"/>
                <a:gd name="f146" fmla="val 24516"/>
                <a:gd name="f147" fmla="val 4141"/>
                <a:gd name="f148" fmla="val 25149"/>
                <a:gd name="f149" fmla="val 4654"/>
                <a:gd name="f150" fmla="val 25772"/>
                <a:gd name="f151" fmla="val 5150"/>
                <a:gd name="f152" fmla="val 26373"/>
                <a:gd name="f153" fmla="val 5975"/>
                <a:gd name="f154" fmla="val 27372"/>
                <a:gd name="f155" fmla="val 6829"/>
                <a:gd name="f156" fmla="val 28405"/>
                <a:gd name="f157" fmla="val 7026"/>
                <a:gd name="f158" fmla="val 29530"/>
                <a:gd name="f159" fmla="val 7336"/>
                <a:gd name="f160" fmla="val 30700"/>
                <a:gd name="f161" fmla="val 7103"/>
                <a:gd name="f162" fmla="val 31265"/>
                <a:gd name="f163" fmla="val 6781"/>
                <a:gd name="f164" fmla="val 32047"/>
                <a:gd name="f165" fmla="val 6580"/>
                <a:gd name="f166" fmla="val 32537"/>
                <a:gd name="f167" fmla="val 6351"/>
                <a:gd name="f168" fmla="val 33092"/>
                <a:gd name="f169" fmla="val 6225"/>
                <a:gd name="f170" fmla="val 33894"/>
                <a:gd name="f171" fmla="val 6004"/>
                <a:gd name="f172" fmla="val 36305"/>
                <a:gd name="f173" fmla="val 6921"/>
                <a:gd name="f174" fmla="val 37514"/>
                <a:gd name="f175" fmla="val 7984"/>
                <a:gd name="f176" fmla="val 38914"/>
                <a:gd name="f177" fmla="val 8246"/>
                <a:gd name="f178" fmla="val 39261"/>
                <a:gd name="f179" fmla="val 8518"/>
                <a:gd name="f180" fmla="val 39618"/>
                <a:gd name="f181" fmla="val 8818"/>
                <a:gd name="f182" fmla="val 40051"/>
                <a:gd name="f183" fmla="val 10065"/>
                <a:gd name="f184" fmla="val 41562"/>
                <a:gd name="f185" fmla="val 10472"/>
                <a:gd name="f186" fmla="val 42992"/>
                <a:gd name="f187" fmla="val 10987"/>
                <a:gd name="f188" fmla="val 44801"/>
                <a:gd name="f189" fmla="val 11200"/>
                <a:gd name="f190" fmla="val 45553"/>
                <a:gd name="f191" fmla="val 11422"/>
                <a:gd name="f192" fmla="val 46330"/>
                <a:gd name="f193" fmla="val 11726"/>
                <a:gd name="f194" fmla="val 47190"/>
                <a:gd name="f195" fmla="val 46883"/>
                <a:gd name="f196" fmla="val 13504"/>
                <a:gd name="f197" fmla="val 47082"/>
                <a:gd name="f198" fmla="val 13700"/>
                <a:gd name="f199" fmla="val 46193"/>
                <a:gd name="f200" fmla="val 13825"/>
                <a:gd name="f201" fmla="val 45396"/>
                <a:gd name="f202" fmla="val 13945"/>
                <a:gd name="f203" fmla="val 44623"/>
                <a:gd name="f204" fmla="val 14235"/>
                <a:gd name="f205" fmla="val 42763"/>
                <a:gd name="f206" fmla="val 14464"/>
                <a:gd name="f207" fmla="val 41294"/>
                <a:gd name="f208" fmla="val 15539"/>
                <a:gd name="f209" fmla="val 39606"/>
                <a:gd name="f210" fmla="val 15762"/>
                <a:gd name="f211" fmla="val 39176"/>
                <a:gd name="f212" fmla="val 15988"/>
                <a:gd name="f213" fmla="val 38787"/>
                <a:gd name="f214" fmla="val 16206"/>
                <a:gd name="f215" fmla="val 38411"/>
                <a:gd name="f216" fmla="val 17090"/>
                <a:gd name="f217" fmla="val 36892"/>
                <a:gd name="f218" fmla="val 17854"/>
                <a:gd name="f219" fmla="val 35580"/>
                <a:gd name="f220" fmla="val 17333"/>
                <a:gd name="f221" fmla="val 33184"/>
                <a:gd name="f222" fmla="val 17116"/>
                <a:gd name="f223" fmla="val 32434"/>
                <a:gd name="f224" fmla="val 16822"/>
                <a:gd name="f225" fmla="val 31911"/>
                <a:gd name="f226" fmla="val 16561"/>
                <a:gd name="f227" fmla="val 31449"/>
                <a:gd name="f228" fmla="val 16146"/>
                <a:gd name="f229" fmla="val 30712"/>
                <a:gd name="f230" fmla="val 15845"/>
                <a:gd name="f231" fmla="val 30180"/>
                <a:gd name="f232" fmla="val 16015"/>
                <a:gd name="f233" fmla="val 28940"/>
                <a:gd name="f234" fmla="val 16069"/>
                <a:gd name="f235" fmla="val 27838"/>
                <a:gd name="f236" fmla="val 16790"/>
                <a:gd name="f237" fmla="val 26707"/>
                <a:gd name="f238" fmla="val 17488"/>
                <a:gd name="f239" fmla="val 25614"/>
                <a:gd name="f240" fmla="val 17906"/>
                <a:gd name="f241" fmla="val 24958"/>
                <a:gd name="f242" fmla="val 18339"/>
                <a:gd name="f243" fmla="val 24279"/>
                <a:gd name="f244" fmla="val 18636"/>
                <a:gd name="f245" fmla="val 23583"/>
                <a:gd name="f246" fmla="val 20444"/>
                <a:gd name="f247" fmla="val 18645"/>
                <a:gd name="f248" fmla="val 20575"/>
                <a:gd name="f249" fmla="val 8546"/>
                <a:gd name="f250" fmla="val 16678"/>
                <a:gd name="f251" fmla="val 3315"/>
                <a:gd name="f252" fmla="val 15037"/>
                <a:gd name="f253" fmla="val 1114"/>
                <a:gd name="f254" fmla="val 12899"/>
                <a:gd name="f255" fmla="*/ f0 1 20576"/>
                <a:gd name="f256" fmla="*/ f1 1 47191"/>
                <a:gd name="f257" fmla="val f2"/>
                <a:gd name="f258" fmla="val f3"/>
                <a:gd name="f259" fmla="val f4"/>
                <a:gd name="f260" fmla="+- f259 0 f257"/>
                <a:gd name="f261" fmla="+- f258 0 f257"/>
                <a:gd name="f262" fmla="*/ f261 1 20576"/>
                <a:gd name="f263" fmla="*/ f260 1 47191"/>
                <a:gd name="f264" fmla="*/ f257 1 f262"/>
                <a:gd name="f265" fmla="*/ f258 1 f262"/>
                <a:gd name="f266" fmla="*/ f257 1 f263"/>
                <a:gd name="f267" fmla="*/ f259 1 f263"/>
                <a:gd name="f268" fmla="*/ f264 f255 1"/>
                <a:gd name="f269" fmla="*/ f265 f255 1"/>
                <a:gd name="f270" fmla="*/ f267 f256 1"/>
                <a:gd name="f271" fmla="*/ f266 f256 1"/>
              </a:gdLst>
              <a:ahLst/>
              <a:cxnLst>
                <a:cxn ang="3cd4">
                  <a:pos x="hc" y="t"/>
                </a:cxn>
                <a:cxn ang="0">
                  <a:pos x="r" y="vc"/>
                </a:cxn>
                <a:cxn ang="cd4">
                  <a:pos x="hc" y="b"/>
                </a:cxn>
                <a:cxn ang="cd2">
                  <a:pos x="l" y="vc"/>
                </a:cxn>
              </a:cxnLst>
              <a:rect l="f268" t="f271" r="f269" b="f270"/>
              <a:pathLst>
                <a:path w="20576" h="47191">
                  <a:moveTo>
                    <a:pt x="f5" y="f6"/>
                  </a:moveTo>
                  <a:cubicBezTo>
                    <a:pt x="f7" y="f6"/>
                    <a:pt x="f8" y="f9"/>
                    <a:pt x="f10" y="f11"/>
                  </a:cubicBezTo>
                  <a:cubicBezTo>
                    <a:pt x="f12" y="f13"/>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10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124" y="f125"/>
                  </a:cubicBezTo>
                  <a:cubicBezTo>
                    <a:pt x="f126" y="f127"/>
                    <a:pt x="f128" y="f6"/>
                    <a:pt x="f5" y="f6"/>
                  </a:cubicBezTo>
                  <a:close/>
                  <a:moveTo>
                    <a:pt x="f129" y="f130"/>
                  </a:moveTo>
                  <a:cubicBezTo>
                    <a:pt x="f131" y="f130"/>
                    <a:pt x="f132" y="f133"/>
                    <a:pt x="f134" y="f135"/>
                  </a:cubicBezTo>
                  <a:cubicBezTo>
                    <a:pt x="f136" y="f137"/>
                    <a:pt x="f138" y="f139"/>
                    <a:pt x="f140" y="f141"/>
                  </a:cubicBezTo>
                  <a:cubicBezTo>
                    <a:pt x="f130" y="f142"/>
                    <a:pt x="f143" y="f144"/>
                    <a:pt x="f145" y="f146"/>
                  </a:cubicBezTo>
                  <a:cubicBezTo>
                    <a:pt x="f147" y="f148"/>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ubicBezTo>
                    <a:pt x="f177" y="f178"/>
                    <a:pt x="f179" y="f180"/>
                    <a:pt x="f181" y="f182"/>
                  </a:cubicBezTo>
                  <a:cubicBezTo>
                    <a:pt x="f183" y="f184"/>
                    <a:pt x="f185" y="f186"/>
                    <a:pt x="f187" y="f188"/>
                  </a:cubicBezTo>
                  <a:cubicBezTo>
                    <a:pt x="f189" y="f190"/>
                    <a:pt x="f191" y="f192"/>
                    <a:pt x="f193" y="f194"/>
                  </a:cubicBezTo>
                  <a:lnTo>
                    <a:pt x="f64" y="f195"/>
                  </a:lnTo>
                  <a:lnTo>
                    <a:pt x="f196" y="f197"/>
                  </a:lnTo>
                  <a:cubicBezTo>
                    <a:pt x="f198" y="f199"/>
                    <a:pt x="f200" y="f201"/>
                    <a:pt x="f202" y="f203"/>
                  </a:cubicBezTo>
                  <a:cubicBezTo>
                    <a:pt x="f204" y="f205"/>
                    <a:pt x="f206" y="f207"/>
                    <a:pt x="f208" y="f209"/>
                  </a:cubicBezTo>
                  <a:cubicBezTo>
                    <a:pt x="f210" y="f211"/>
                    <a:pt x="f212" y="f213"/>
                    <a:pt x="f214" y="f215"/>
                  </a:cubicBezTo>
                  <a:cubicBezTo>
                    <a:pt x="f216" y="f217"/>
                    <a:pt x="f218" y="f219"/>
                    <a:pt x="f220" y="f221"/>
                  </a:cubicBezTo>
                  <a:cubicBezTo>
                    <a:pt x="f222" y="f223"/>
                    <a:pt x="f224" y="f225"/>
                    <a:pt x="f226" y="f227"/>
                  </a:cubicBezTo>
                  <a:cubicBezTo>
                    <a:pt x="f228" y="f229"/>
                    <a:pt x="f230" y="f231"/>
                    <a:pt x="f232" y="f233"/>
                  </a:cubicBezTo>
                  <a:cubicBezTo>
                    <a:pt x="f234" y="f235"/>
                    <a:pt x="f236" y="f237"/>
                    <a:pt x="f238" y="f239"/>
                  </a:cubicBezTo>
                  <a:cubicBezTo>
                    <a:pt x="f240" y="f241"/>
                    <a:pt x="f242" y="f243"/>
                    <a:pt x="f244" y="f245"/>
                  </a:cubicBezTo>
                  <a:cubicBezTo>
                    <a:pt x="f246" y="f247"/>
                    <a:pt x="f248" y="f249"/>
                    <a:pt x="f250" y="f251"/>
                  </a:cubicBezTo>
                  <a:cubicBezTo>
                    <a:pt x="f252" y="f253"/>
                    <a:pt x="f254" y="f130"/>
                    <a:pt x="f129" y="f130"/>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5" name="Google Shape;1560;p57">
              <a:extLst>
                <a:ext uri="{FF2B5EF4-FFF2-40B4-BE49-F238E27FC236}">
                  <a16:creationId xmlns:a16="http://schemas.microsoft.com/office/drawing/2014/main" id="{D41A78A0-5693-4800-ACC2-D1484BE19C67}"/>
                </a:ext>
              </a:extLst>
            </p:cNvPr>
            <p:cNvSpPr/>
            <p:nvPr/>
          </p:nvSpPr>
          <p:spPr>
            <a:xfrm flipH="1">
              <a:off x="3854753" y="2974552"/>
              <a:ext cx="55083" cy="783576"/>
            </a:xfrm>
            <a:custGeom>
              <a:avLst/>
              <a:gdLst>
                <a:gd name="f0" fmla="val w"/>
                <a:gd name="f1" fmla="val h"/>
                <a:gd name="f2" fmla="val 0"/>
                <a:gd name="f3" fmla="val 3175"/>
                <a:gd name="f4" fmla="val 45163"/>
                <a:gd name="f5" fmla="val 1"/>
                <a:gd name="f6" fmla="val 2359"/>
                <a:gd name="f7" fmla="val 45162"/>
                <a:gd name="f8" fmla="val 2767"/>
                <a:gd name="f9" fmla="val 45137"/>
                <a:gd name="f10" fmla="val 3174"/>
                <a:gd name="f11" fmla="val 45112"/>
                <a:gd name="f12" fmla="*/ f0 1 3175"/>
                <a:gd name="f13" fmla="*/ f1 1 45163"/>
                <a:gd name="f14" fmla="val f2"/>
                <a:gd name="f15" fmla="val f3"/>
                <a:gd name="f16" fmla="val f4"/>
                <a:gd name="f17" fmla="+- f16 0 f14"/>
                <a:gd name="f18" fmla="+- f15 0 f14"/>
                <a:gd name="f19" fmla="*/ f18 1 3175"/>
                <a:gd name="f20" fmla="*/ f17 1 45163"/>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175" h="45163">
                  <a:moveTo>
                    <a:pt x="f2" y="f5"/>
                  </a:moveTo>
                  <a:lnTo>
                    <a:pt x="f6" y="f7"/>
                  </a:lnTo>
                  <a:lnTo>
                    <a:pt x="f8" y="f9"/>
                  </a:lnTo>
                  <a:lnTo>
                    <a:pt x="f10" y="f11"/>
                  </a:lnTo>
                  <a:lnTo>
                    <a:pt x="f2" y="f5"/>
                  </a:lnTo>
                  <a:close/>
                </a:path>
              </a:pathLst>
            </a:custGeom>
            <a:solidFill>
              <a:srgbClr val="ADEDC1"/>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6" name="Google Shape;1561;p57">
              <a:extLst>
                <a:ext uri="{FF2B5EF4-FFF2-40B4-BE49-F238E27FC236}">
                  <a16:creationId xmlns:a16="http://schemas.microsoft.com/office/drawing/2014/main" id="{9CA43B59-7B44-4247-AEE1-533ADD4FC706}"/>
                </a:ext>
              </a:extLst>
            </p:cNvPr>
            <p:cNvSpPr/>
            <p:nvPr/>
          </p:nvSpPr>
          <p:spPr>
            <a:xfrm flipH="1">
              <a:off x="3850574" y="2970510"/>
              <a:ext cx="63413" cy="791660"/>
            </a:xfrm>
            <a:custGeom>
              <a:avLst/>
              <a:gdLst>
                <a:gd name="f0" fmla="val w"/>
                <a:gd name="f1" fmla="val h"/>
                <a:gd name="f2" fmla="val 0"/>
                <a:gd name="f3" fmla="val 3655"/>
                <a:gd name="f4" fmla="val 45629"/>
                <a:gd name="f5" fmla="val 1815"/>
                <a:gd name="f6" fmla="val 25937"/>
                <a:gd name="f7" fmla="val 3165"/>
                <a:gd name="f8" fmla="val 45128"/>
                <a:gd name="f9" fmla="val 2992"/>
                <a:gd name="f10" fmla="val 45138"/>
                <a:gd name="f11" fmla="val 2818"/>
                <a:gd name="f12" fmla="val 45148"/>
                <a:gd name="f13" fmla="val 249"/>
                <a:gd name="f14" fmla="val 241"/>
                <a:gd name="f15" fmla="val 234"/>
                <a:gd name="f16" fmla="val 1"/>
                <a:gd name="f17" fmla="val 226"/>
                <a:gd name="f18" fmla="val 99"/>
                <a:gd name="f19" fmla="val 9"/>
                <a:gd name="f20" fmla="val 119"/>
                <a:gd name="f21" fmla="val 7"/>
                <a:gd name="f22" fmla="val 246"/>
                <a:gd name="f23" fmla="val 2366"/>
                <a:gd name="f24" fmla="val 45407"/>
                <a:gd name="f25" fmla="val 2372"/>
                <a:gd name="f26" fmla="val 45531"/>
                <a:gd name="f27" fmla="val 2474"/>
                <a:gd name="f28" fmla="val 45628"/>
                <a:gd name="f29" fmla="val 2598"/>
                <a:gd name="f30" fmla="val 2603"/>
                <a:gd name="f31" fmla="val 2607"/>
                <a:gd name="f32" fmla="val 2612"/>
                <a:gd name="f33" fmla="val 45627"/>
                <a:gd name="f34" fmla="val 3428"/>
                <a:gd name="f35" fmla="val 45578"/>
                <a:gd name="f36" fmla="val 3557"/>
                <a:gd name="f37" fmla="val 45570"/>
                <a:gd name="f38" fmla="val 45458"/>
                <a:gd name="f39" fmla="val 3646"/>
                <a:gd name="f40" fmla="val 45330"/>
                <a:gd name="f41" fmla="val 472"/>
                <a:gd name="f42" fmla="val 218"/>
                <a:gd name="f43" fmla="val 463"/>
                <a:gd name="f44" fmla="val 98"/>
                <a:gd name="f45" fmla="val 367"/>
                <a:gd name="f46" fmla="*/ f0 1 3655"/>
                <a:gd name="f47" fmla="*/ f1 1 45629"/>
                <a:gd name="f48" fmla="val f2"/>
                <a:gd name="f49" fmla="val f3"/>
                <a:gd name="f50" fmla="val f4"/>
                <a:gd name="f51" fmla="+- f50 0 f48"/>
                <a:gd name="f52" fmla="+- f49 0 f48"/>
                <a:gd name="f53" fmla="*/ f52 1 3655"/>
                <a:gd name="f54" fmla="*/ f51 1 45629"/>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3655" h="45629">
                  <a:moveTo>
                    <a:pt x="f5" y="f6"/>
                  </a:moveTo>
                  <a:lnTo>
                    <a:pt x="f7" y="f8"/>
                  </a:lnTo>
                  <a:lnTo>
                    <a:pt x="f9" y="f10"/>
                  </a:lnTo>
                  <a:lnTo>
                    <a:pt x="f11" y="f12"/>
                  </a:lnTo>
                  <a:lnTo>
                    <a:pt x="f5" y="f6"/>
                  </a:lnTo>
                  <a:close/>
                  <a:moveTo>
                    <a:pt x="f13" y="f2"/>
                  </a:moveTo>
                  <a:cubicBezTo>
                    <a:pt x="f14" y="f2"/>
                    <a:pt x="f15" y="f16"/>
                    <a:pt x="f17" y="f16"/>
                  </a:cubicBezTo>
                  <a:cubicBezTo>
                    <a:pt x="f18" y="f19"/>
                    <a:pt x="f2" y="f20"/>
                    <a:pt x="f21" y="f22"/>
                  </a:cubicBezTo>
                  <a:lnTo>
                    <a:pt x="f23" y="f24"/>
                  </a:lnTo>
                  <a:cubicBezTo>
                    <a:pt x="f25" y="f26"/>
                    <a:pt x="f27" y="f28"/>
                    <a:pt x="f29" y="f28"/>
                  </a:cubicBezTo>
                  <a:cubicBezTo>
                    <a:pt x="f30" y="f28"/>
                    <a:pt x="f31" y="f28"/>
                    <a:pt x="f32" y="f33"/>
                  </a:cubicBezTo>
                  <a:lnTo>
                    <a:pt x="f34" y="f35"/>
                  </a:lnTo>
                  <a:cubicBezTo>
                    <a:pt x="f36" y="f37"/>
                    <a:pt x="f3" y="f38"/>
                    <a:pt x="f39" y="f40"/>
                  </a:cubicBezTo>
                  <a:lnTo>
                    <a:pt x="f41" y="f42"/>
                  </a:lnTo>
                  <a:cubicBezTo>
                    <a:pt x="f43" y="f44"/>
                    <a:pt x="f45" y="f2"/>
                    <a:pt x="f13"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7" name="Google Shape;1562;p57">
              <a:extLst>
                <a:ext uri="{FF2B5EF4-FFF2-40B4-BE49-F238E27FC236}">
                  <a16:creationId xmlns:a16="http://schemas.microsoft.com/office/drawing/2014/main" id="{86359F3D-81B3-4703-A429-1D05795E63B8}"/>
                </a:ext>
              </a:extLst>
            </p:cNvPr>
            <p:cNvSpPr/>
            <p:nvPr/>
          </p:nvSpPr>
          <p:spPr>
            <a:xfrm flipH="1">
              <a:off x="3510372" y="2906539"/>
              <a:ext cx="372572" cy="808896"/>
            </a:xfrm>
            <a:custGeom>
              <a:avLst/>
              <a:gdLst>
                <a:gd name="f0" fmla="val w"/>
                <a:gd name="f1" fmla="val h"/>
                <a:gd name="f2" fmla="val 0"/>
                <a:gd name="f3" fmla="val 21474"/>
                <a:gd name="f4" fmla="val 46622"/>
                <a:gd name="f5" fmla="val 11488"/>
                <a:gd name="f6" fmla="val 935"/>
                <a:gd name="f7" fmla="val 12002"/>
                <a:gd name="f8" fmla="val 936"/>
                <a:gd name="f9" fmla="val 12515"/>
                <a:gd name="f10" fmla="val 989"/>
                <a:gd name="f11" fmla="val 13018"/>
                <a:gd name="f12" fmla="val 1094"/>
                <a:gd name="f13" fmla="val 15490"/>
                <a:gd name="f14" fmla="val 1597"/>
                <a:gd name="f15" fmla="val 17233"/>
                <a:gd name="f16" fmla="val 3083"/>
                <a:gd name="f17" fmla="val 18198"/>
                <a:gd name="f18" fmla="val 5510"/>
                <a:gd name="f19" fmla="val 20494"/>
                <a:gd name="f20" fmla="val 11281"/>
                <a:gd name="f21" fmla="val 17852"/>
                <a:gd name="f22" fmla="val 20585"/>
                <a:gd name="f23" fmla="val 14962"/>
                <a:gd name="f24" fmla="val 24696"/>
                <a:gd name="f25" fmla="val 14558"/>
                <a:gd name="f26" fmla="val 25211"/>
                <a:gd name="f27" fmla="val 14018"/>
                <a:gd name="f28" fmla="val 25705"/>
                <a:gd name="f29" fmla="val 13446"/>
                <a:gd name="f30" fmla="val 26229"/>
                <a:gd name="f31" fmla="val 12400"/>
                <a:gd name="f32" fmla="val 27186"/>
                <a:gd name="f33" fmla="val 11318"/>
                <a:gd name="f34" fmla="val 28176"/>
                <a:gd name="f35" fmla="val 10919"/>
                <a:gd name="f36" fmla="val 29422"/>
                <a:gd name="f37" fmla="val 10328"/>
                <a:gd name="f38" fmla="val 30827"/>
                <a:gd name="f39" fmla="val 10543"/>
                <a:gd name="f40" fmla="val 31660"/>
                <a:gd name="f41" fmla="val 10769"/>
                <a:gd name="f42" fmla="val 32543"/>
                <a:gd name="f43" fmla="val 10893"/>
                <a:gd name="f44" fmla="val 33029"/>
                <a:gd name="f45" fmla="val 11023"/>
                <a:gd name="f46" fmla="val 33532"/>
                <a:gd name="f47" fmla="val 11035"/>
                <a:gd name="f48" fmla="val 34172"/>
                <a:gd name="f49" fmla="val 10936"/>
                <a:gd name="f50" fmla="val 36230"/>
                <a:gd name="f51" fmla="val 10070"/>
                <a:gd name="f52" fmla="val 37091"/>
                <a:gd name="f53" fmla="val 8870"/>
                <a:gd name="f54" fmla="val 38283"/>
                <a:gd name="f55" fmla="val 8554"/>
                <a:gd name="f56" fmla="val 38598"/>
                <a:gd name="f57" fmla="val 8226"/>
                <a:gd name="f58" fmla="val 38923"/>
                <a:gd name="f59" fmla="val 7912"/>
                <a:gd name="f60" fmla="val 39268"/>
                <a:gd name="f61" fmla="val 6324"/>
                <a:gd name="f62" fmla="val 40724"/>
                <a:gd name="f63" fmla="val 5655"/>
                <a:gd name="f64" fmla="val 42234"/>
                <a:gd name="f65" fmla="val 4882"/>
                <a:gd name="f66" fmla="val 43984"/>
                <a:gd name="f67" fmla="val 4573"/>
                <a:gd name="f68" fmla="val 44680"/>
                <a:gd name="f69" fmla="val 4255"/>
                <a:gd name="f70" fmla="val 45401"/>
                <a:gd name="f71" fmla="val 3851"/>
                <a:gd name="f72" fmla="val 46178"/>
                <a:gd name="f73" fmla="val 3783"/>
                <a:gd name="f74" fmla="val 45304"/>
                <a:gd name="f75" fmla="val 3771"/>
                <a:gd name="f76" fmla="val 44515"/>
                <a:gd name="f77" fmla="val 3760"/>
                <a:gd name="f78" fmla="val 43752"/>
                <a:gd name="f79" fmla="val 3729"/>
                <a:gd name="f80" fmla="val 41840"/>
                <a:gd name="f81" fmla="val 3703"/>
                <a:gd name="f82" fmla="val 40190"/>
                <a:gd name="f83" fmla="val 2825"/>
                <a:gd name="f84" fmla="val 38269"/>
                <a:gd name="f85" fmla="val 2656"/>
                <a:gd name="f86" fmla="val 37790"/>
                <a:gd name="f87" fmla="val 2482"/>
                <a:gd name="f88" fmla="val 37363"/>
                <a:gd name="f89" fmla="val 2313"/>
                <a:gd name="f90" fmla="val 36949"/>
                <a:gd name="f91" fmla="val 1674"/>
                <a:gd name="f92" fmla="val 35383"/>
                <a:gd name="f93" fmla="val 1213"/>
                <a:gd name="f94" fmla="val 34252"/>
                <a:gd name="f95" fmla="val 1914"/>
                <a:gd name="f96" fmla="val 32349"/>
                <a:gd name="f97" fmla="val 2188"/>
                <a:gd name="f98" fmla="val 31735"/>
                <a:gd name="f99" fmla="val 2503"/>
                <a:gd name="f100" fmla="val 31322"/>
                <a:gd name="f101" fmla="val 2808"/>
                <a:gd name="f102" fmla="val 30923"/>
                <a:gd name="f103" fmla="val 3361"/>
                <a:gd name="f104" fmla="val 30200"/>
                <a:gd name="f105" fmla="val 3882"/>
                <a:gd name="f106" fmla="val 29517"/>
                <a:gd name="f107" fmla="val 3885"/>
                <a:gd name="f108" fmla="val 28034"/>
                <a:gd name="f109" fmla="val 4006"/>
                <a:gd name="f110" fmla="val 26690"/>
                <a:gd name="f111" fmla="val 3398"/>
                <a:gd name="f112" fmla="val 25356"/>
                <a:gd name="f113" fmla="val 24067"/>
                <a:gd name="f114" fmla="val 2486"/>
                <a:gd name="f115" fmla="val 23361"/>
                <a:gd name="f116" fmla="val 2181"/>
                <a:gd name="f117" fmla="val 22694"/>
                <a:gd name="f118" fmla="val 2017"/>
                <a:gd name="f119" fmla="val 22086"/>
                <a:gd name="f120" fmla="val 957"/>
                <a:gd name="f121" fmla="val 17149"/>
                <a:gd name="f122" fmla="val 2156"/>
                <a:gd name="f123" fmla="val 7553"/>
                <a:gd name="f124" fmla="val 6523"/>
                <a:gd name="f125" fmla="val 3137"/>
                <a:gd name="f126" fmla="val 7972"/>
                <a:gd name="f127" fmla="val 1672"/>
                <a:gd name="f128" fmla="val 9636"/>
                <a:gd name="f129" fmla="val 11465"/>
                <a:gd name="f130" fmla="val 1"/>
                <a:gd name="f131" fmla="val 9373"/>
                <a:gd name="f132" fmla="val 7494"/>
                <a:gd name="f133" fmla="val 832"/>
                <a:gd name="f134" fmla="val 5861"/>
                <a:gd name="f135" fmla="val 1275"/>
                <a:gd name="f136" fmla="val 7120"/>
                <a:gd name="f137" fmla="val 17140"/>
                <a:gd name="f138" fmla="val 1112"/>
                <a:gd name="f139" fmla="val 22304"/>
                <a:gd name="f140" fmla="val 1303"/>
                <a:gd name="f141" fmla="val 23011"/>
                <a:gd name="f142" fmla="val 1637"/>
                <a:gd name="f143" fmla="val 23745"/>
                <a:gd name="f144" fmla="val 1961"/>
                <a:gd name="f145" fmla="val 24453"/>
                <a:gd name="f146" fmla="val 2500"/>
                <a:gd name="f147" fmla="val 25634"/>
                <a:gd name="f148" fmla="val 3057"/>
                <a:gd name="f149" fmla="val 26854"/>
                <a:gd name="f150" fmla="val 2956"/>
                <a:gd name="f151" fmla="val 27991"/>
                <a:gd name="f152" fmla="val 2952"/>
                <a:gd name="f153" fmla="val 29201"/>
                <a:gd name="f154" fmla="val 2582"/>
                <a:gd name="f155" fmla="val 29686"/>
                <a:gd name="f156" fmla="val 2067"/>
                <a:gd name="f157" fmla="val 30359"/>
                <a:gd name="f158" fmla="val 1746"/>
                <a:gd name="f159" fmla="val 30781"/>
                <a:gd name="f160" fmla="val 1382"/>
                <a:gd name="f161" fmla="val 31258"/>
                <a:gd name="f162" fmla="val 1053"/>
                <a:gd name="f163" fmla="val 32000"/>
                <a:gd name="f164" fmla="val 214"/>
                <a:gd name="f165" fmla="val 34270"/>
                <a:gd name="f166" fmla="val 788"/>
                <a:gd name="f167" fmla="val 35675"/>
                <a:gd name="f168" fmla="val 1451"/>
                <a:gd name="f169" fmla="val 37302"/>
                <a:gd name="f170" fmla="val 1615"/>
                <a:gd name="f171" fmla="val 37705"/>
                <a:gd name="f172" fmla="val 1786"/>
                <a:gd name="f173" fmla="val 38122"/>
                <a:gd name="f174" fmla="val 1963"/>
                <a:gd name="f175" fmla="val 38618"/>
                <a:gd name="f176" fmla="val 2777"/>
                <a:gd name="f177" fmla="val 40399"/>
                <a:gd name="f178" fmla="val 2799"/>
                <a:gd name="f179" fmla="val 41885"/>
                <a:gd name="f180" fmla="val 2828"/>
                <a:gd name="f181" fmla="val 43768"/>
                <a:gd name="f182" fmla="val 2841"/>
                <a:gd name="f183" fmla="val 44550"/>
                <a:gd name="f184" fmla="val 2854"/>
                <a:gd name="f185" fmla="val 45357"/>
                <a:gd name="f186" fmla="val 2924"/>
                <a:gd name="f187" fmla="val 46267"/>
                <a:gd name="f188" fmla="val 3848"/>
                <a:gd name="f189" fmla="val 46195"/>
                <a:gd name="f190" fmla="val 4670"/>
                <a:gd name="f191" fmla="val 5090"/>
                <a:gd name="f192" fmla="val 45812"/>
                <a:gd name="f193" fmla="val 5417"/>
                <a:gd name="f194" fmla="val 45075"/>
                <a:gd name="f195" fmla="val 5733"/>
                <a:gd name="f196" fmla="val 44361"/>
                <a:gd name="f197" fmla="val 6495"/>
                <a:gd name="f198" fmla="val 42638"/>
                <a:gd name="f199" fmla="val 7096"/>
                <a:gd name="f200" fmla="val 41279"/>
                <a:gd name="f201" fmla="val 8571"/>
                <a:gd name="f202" fmla="val 39926"/>
                <a:gd name="f203" fmla="val 8899"/>
                <a:gd name="f204" fmla="val 39568"/>
                <a:gd name="f205" fmla="val 9218"/>
                <a:gd name="f206" fmla="val 39251"/>
                <a:gd name="f207" fmla="val 9527"/>
                <a:gd name="f208" fmla="val 38945"/>
                <a:gd name="f209" fmla="val 10773"/>
                <a:gd name="f210" fmla="val 37706"/>
                <a:gd name="f211" fmla="val 11849"/>
                <a:gd name="f212" fmla="val 36636"/>
                <a:gd name="f213" fmla="val 11967"/>
                <a:gd name="f214" fmla="val 34187"/>
                <a:gd name="f215" fmla="val 11951"/>
                <a:gd name="f216" fmla="val 33407"/>
                <a:gd name="f217" fmla="val 11802"/>
                <a:gd name="f218" fmla="val 32825"/>
                <a:gd name="f219" fmla="val 11670"/>
                <a:gd name="f220" fmla="val 32312"/>
                <a:gd name="f221" fmla="val 11460"/>
                <a:gd name="f222" fmla="val 31492"/>
                <a:gd name="f223" fmla="val 11308"/>
                <a:gd name="f224" fmla="val 30899"/>
                <a:gd name="f225" fmla="val 11791"/>
                <a:gd name="f226" fmla="val 29746"/>
                <a:gd name="f227" fmla="val 12129"/>
                <a:gd name="f228" fmla="val 28696"/>
                <a:gd name="f229" fmla="val 13118"/>
                <a:gd name="f230" fmla="val 27791"/>
                <a:gd name="f231" fmla="val 14074"/>
                <a:gd name="f232" fmla="val 26916"/>
                <a:gd name="f233" fmla="val 14649"/>
                <a:gd name="f234" fmla="val 26389"/>
                <a:gd name="f235" fmla="val 15243"/>
                <a:gd name="f236" fmla="val 25846"/>
                <a:gd name="f237" fmla="val 15709"/>
                <a:gd name="f238" fmla="val 25250"/>
                <a:gd name="f239" fmla="val 18735"/>
                <a:gd name="f240" fmla="val 20949"/>
                <a:gd name="f241" fmla="val 11227"/>
                <a:gd name="f242" fmla="val 19063"/>
                <a:gd name="f243" fmla="val 5166"/>
                <a:gd name="f244" fmla="val 17974"/>
                <a:gd name="f245" fmla="val 2429"/>
                <a:gd name="f246" fmla="val 16003"/>
                <a:gd name="f247" fmla="val 751"/>
                <a:gd name="f248" fmla="val 13202"/>
                <a:gd name="f249" fmla="val 182"/>
                <a:gd name="f250" fmla="val 12608"/>
                <a:gd name="f251" fmla="val 61"/>
                <a:gd name="f252" fmla="val 12029"/>
                <a:gd name="f253" fmla="*/ f0 1 21474"/>
                <a:gd name="f254" fmla="*/ f1 1 46622"/>
                <a:gd name="f255" fmla="val f2"/>
                <a:gd name="f256" fmla="val f3"/>
                <a:gd name="f257" fmla="val f4"/>
                <a:gd name="f258" fmla="+- f257 0 f255"/>
                <a:gd name="f259" fmla="+- f256 0 f255"/>
                <a:gd name="f260" fmla="*/ f259 1 21474"/>
                <a:gd name="f261" fmla="*/ f258 1 46622"/>
                <a:gd name="f262" fmla="*/ f255 1 f260"/>
                <a:gd name="f263" fmla="*/ f256 1 f260"/>
                <a:gd name="f264" fmla="*/ f255 1 f261"/>
                <a:gd name="f265" fmla="*/ f257 1 f261"/>
                <a:gd name="f266" fmla="*/ f262 f253 1"/>
                <a:gd name="f267" fmla="*/ f263 f253 1"/>
                <a:gd name="f268" fmla="*/ f265 f254 1"/>
                <a:gd name="f269" fmla="*/ f264 f254 1"/>
              </a:gdLst>
              <a:ahLst/>
              <a:cxnLst>
                <a:cxn ang="3cd4">
                  <a:pos x="hc" y="t"/>
                </a:cxn>
                <a:cxn ang="0">
                  <a:pos x="r" y="vc"/>
                </a:cxn>
                <a:cxn ang="cd4">
                  <a:pos x="hc" y="b"/>
                </a:cxn>
                <a:cxn ang="cd2">
                  <a:pos x="l" y="vc"/>
                </a:cxn>
              </a:cxnLst>
              <a:rect l="f266" t="f269" r="f267" b="f268"/>
              <a:pathLst>
                <a:path w="21474" h="46622">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cubicBezTo>
                    <a:pt x="f67"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cubicBezTo>
                    <a:pt x="f109" y="f110"/>
                    <a:pt x="f111" y="f112"/>
                    <a:pt x="f101" y="f113"/>
                  </a:cubicBezTo>
                  <a:cubicBezTo>
                    <a:pt x="f114" y="f115"/>
                    <a:pt x="f116" y="f117"/>
                    <a:pt x="f118" y="f119"/>
                  </a:cubicBezTo>
                  <a:cubicBezTo>
                    <a:pt x="f120" y="f121"/>
                    <a:pt x="f122" y="f123"/>
                    <a:pt x="f124" y="f125"/>
                  </a:cubicBezTo>
                  <a:cubicBezTo>
                    <a:pt x="f126" y="f127"/>
                    <a:pt x="f128" y="f6"/>
                    <a:pt x="f5" y="f6"/>
                  </a:cubicBezTo>
                  <a:close/>
                  <a:moveTo>
                    <a:pt x="f129" y="f130"/>
                  </a:moveTo>
                  <a:cubicBezTo>
                    <a:pt x="f131" y="f130"/>
                    <a:pt x="f132" y="f133"/>
                    <a:pt x="f134" y="f87"/>
                  </a:cubicBezTo>
                  <a:cubicBezTo>
                    <a:pt x="f135" y="f136"/>
                    <a:pt x="f130" y="f137"/>
                    <a:pt x="f138" y="f139"/>
                  </a:cubicBezTo>
                  <a:cubicBezTo>
                    <a:pt x="f140" y="f141"/>
                    <a:pt x="f142" y="f143"/>
                    <a:pt x="f144" y="f145"/>
                  </a:cubicBezTo>
                  <a:cubicBezTo>
                    <a:pt x="f146" y="f147"/>
                    <a:pt x="f148" y="f149"/>
                    <a:pt x="f150" y="f151"/>
                  </a:cubicBezTo>
                  <a:cubicBezTo>
                    <a:pt x="f152" y="f153"/>
                    <a:pt x="f154" y="f155"/>
                    <a:pt x="f156" y="f157"/>
                  </a:cubicBezTo>
                  <a:cubicBezTo>
                    <a:pt x="f158" y="f159"/>
                    <a:pt x="f160" y="f161"/>
                    <a:pt x="f162" y="f163"/>
                  </a:cubicBezTo>
                  <a:cubicBezTo>
                    <a:pt x="f164" y="f165"/>
                    <a:pt x="f166" y="f167"/>
                    <a:pt x="f168" y="f169"/>
                  </a:cubicBezTo>
                  <a:cubicBezTo>
                    <a:pt x="f170" y="f171"/>
                    <a:pt x="f172" y="f173"/>
                    <a:pt x="f174" y="f175"/>
                  </a:cubicBezTo>
                  <a:cubicBezTo>
                    <a:pt x="f176" y="f177"/>
                    <a:pt x="f178" y="f179"/>
                    <a:pt x="f180" y="f181"/>
                  </a:cubicBezTo>
                  <a:cubicBezTo>
                    <a:pt x="f182" y="f183"/>
                    <a:pt x="f184" y="f185"/>
                    <a:pt x="f186" y="f187"/>
                  </a:cubicBezTo>
                  <a:lnTo>
                    <a:pt x="f188" y="f189"/>
                  </a:lnTo>
                  <a:lnTo>
                    <a:pt x="f190" y="f4"/>
                  </a:lnTo>
                  <a:cubicBezTo>
                    <a:pt x="f191" y="f192"/>
                    <a:pt x="f193" y="f194"/>
                    <a:pt x="f195" y="f196"/>
                  </a:cubicBezTo>
                  <a:cubicBezTo>
                    <a:pt x="f197" y="f198"/>
                    <a:pt x="f199" y="f200"/>
                    <a:pt x="f201" y="f202"/>
                  </a:cubicBezTo>
                  <a:cubicBezTo>
                    <a:pt x="f203" y="f204"/>
                    <a:pt x="f205" y="f206"/>
                    <a:pt x="f207" y="f208"/>
                  </a:cubicBezTo>
                  <a:cubicBezTo>
                    <a:pt x="f209" y="f210"/>
                    <a:pt x="f211" y="f212"/>
                    <a:pt x="f213" y="f214"/>
                  </a:cubicBezTo>
                  <a:cubicBezTo>
                    <a:pt x="f215" y="f216"/>
                    <a:pt x="f217" y="f218"/>
                    <a:pt x="f219" y="f220"/>
                  </a:cubicBezTo>
                  <a:cubicBezTo>
                    <a:pt x="f221" y="f222"/>
                    <a:pt x="f223" y="f224"/>
                    <a:pt x="f225" y="f226"/>
                  </a:cubicBezTo>
                  <a:cubicBezTo>
                    <a:pt x="f227" y="f228"/>
                    <a:pt x="f229" y="f230"/>
                    <a:pt x="f231" y="f232"/>
                  </a:cubicBezTo>
                  <a:cubicBezTo>
                    <a:pt x="f233" y="f234"/>
                    <a:pt x="f235" y="f236"/>
                    <a:pt x="f237" y="f238"/>
                  </a:cubicBezTo>
                  <a:cubicBezTo>
                    <a:pt x="f239" y="f240"/>
                    <a:pt x="f3" y="f241"/>
                    <a:pt x="f242" y="f243"/>
                  </a:cubicBezTo>
                  <a:cubicBezTo>
                    <a:pt x="f244" y="f245"/>
                    <a:pt x="f246" y="f247"/>
                    <a:pt x="f248" y="f249"/>
                  </a:cubicBezTo>
                  <a:cubicBezTo>
                    <a:pt x="f250" y="f251"/>
                    <a:pt x="f252" y="f130"/>
                    <a:pt x="f129" y="f130"/>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8" name="Google Shape;1563;p57">
              <a:extLst>
                <a:ext uri="{FF2B5EF4-FFF2-40B4-BE49-F238E27FC236}">
                  <a16:creationId xmlns:a16="http://schemas.microsoft.com/office/drawing/2014/main" id="{76415D88-6F19-4C95-B72A-172EC7A531B9}"/>
                </a:ext>
              </a:extLst>
            </p:cNvPr>
            <p:cNvSpPr/>
            <p:nvPr/>
          </p:nvSpPr>
          <p:spPr>
            <a:xfrm flipH="1">
              <a:off x="3688259" y="3078894"/>
              <a:ext cx="163284" cy="770308"/>
            </a:xfrm>
            <a:custGeom>
              <a:avLst/>
              <a:gdLst>
                <a:gd name="f0" fmla="val w"/>
                <a:gd name="f1" fmla="val h"/>
                <a:gd name="f2" fmla="val 0"/>
                <a:gd name="f3" fmla="val 9411"/>
                <a:gd name="f4" fmla="val 44398"/>
                <a:gd name="f5" fmla="val 9410"/>
                <a:gd name="f6" fmla="val 1"/>
                <a:gd name="f7" fmla="val 44234"/>
                <a:gd name="f8" fmla="val 401"/>
                <a:gd name="f9" fmla="val 44315"/>
                <a:gd name="f10" fmla="val 801"/>
                <a:gd name="f11" fmla="*/ f0 1 9411"/>
                <a:gd name="f12" fmla="*/ f1 1 44398"/>
                <a:gd name="f13" fmla="val f2"/>
                <a:gd name="f14" fmla="val f3"/>
                <a:gd name="f15" fmla="val f4"/>
                <a:gd name="f16" fmla="+- f15 0 f13"/>
                <a:gd name="f17" fmla="+- f14 0 f13"/>
                <a:gd name="f18" fmla="*/ f17 1 9411"/>
                <a:gd name="f19" fmla="*/ f16 1 44398"/>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9411" h="44398">
                  <a:moveTo>
                    <a:pt x="f5" y="f6"/>
                  </a:moveTo>
                  <a:lnTo>
                    <a:pt x="f2" y="f7"/>
                  </a:lnTo>
                  <a:lnTo>
                    <a:pt x="f8" y="f9"/>
                  </a:lnTo>
                  <a:lnTo>
                    <a:pt x="f10" y="f4"/>
                  </a:lnTo>
                  <a:lnTo>
                    <a:pt x="f5" y="f6"/>
                  </a:lnTo>
                  <a:close/>
                </a:path>
              </a:pathLst>
            </a:custGeom>
            <a:solidFill>
              <a:srgbClr val="ADEDC1"/>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9" name="Google Shape;1564;p57">
              <a:extLst>
                <a:ext uri="{FF2B5EF4-FFF2-40B4-BE49-F238E27FC236}">
                  <a16:creationId xmlns:a16="http://schemas.microsoft.com/office/drawing/2014/main" id="{3D260037-E8B1-4FD6-9B6F-82B6CC3BA84E}"/>
                </a:ext>
              </a:extLst>
            </p:cNvPr>
            <p:cNvSpPr/>
            <p:nvPr/>
          </p:nvSpPr>
          <p:spPr>
            <a:xfrm flipH="1">
              <a:off x="3683907" y="3074871"/>
              <a:ext cx="172062" cy="778355"/>
            </a:xfrm>
            <a:custGeom>
              <a:avLst/>
              <a:gdLst>
                <a:gd name="f0" fmla="val w"/>
                <a:gd name="f1" fmla="val h"/>
                <a:gd name="f2" fmla="val 0"/>
                <a:gd name="f3" fmla="val 9917"/>
                <a:gd name="f4" fmla="val 44862"/>
                <a:gd name="f5" fmla="val 4533"/>
                <a:gd name="f6" fmla="val 25471"/>
                <a:gd name="f7" fmla="val 872"/>
                <a:gd name="f8" fmla="val 44355"/>
                <a:gd name="f9" fmla="val 702"/>
                <a:gd name="f10" fmla="val 44320"/>
                <a:gd name="f11" fmla="val 532"/>
                <a:gd name="f12" fmla="val 44286"/>
                <a:gd name="f13" fmla="val 9667"/>
                <a:gd name="f14" fmla="val 1"/>
                <a:gd name="f15" fmla="val 9559"/>
                <a:gd name="f16" fmla="val 9462"/>
                <a:gd name="f17" fmla="val 75"/>
                <a:gd name="f18" fmla="val 9436"/>
                <a:gd name="f19" fmla="val 184"/>
                <a:gd name="f20" fmla="val 28"/>
                <a:gd name="f21" fmla="val 44418"/>
                <a:gd name="f22" fmla="val 44545"/>
                <a:gd name="f23" fmla="val 82"/>
                <a:gd name="f24" fmla="val 44669"/>
                <a:gd name="f25" fmla="val 209"/>
                <a:gd name="f26" fmla="val 44695"/>
                <a:gd name="f27" fmla="val 1010"/>
                <a:gd name="f28" fmla="val 44857"/>
                <a:gd name="f29" fmla="val 1024"/>
                <a:gd name="f30" fmla="val 44861"/>
                <a:gd name="f31" fmla="val 1040"/>
                <a:gd name="f32" fmla="val 1056"/>
                <a:gd name="f33" fmla="val 1167"/>
                <a:gd name="f34" fmla="val 1263"/>
                <a:gd name="f35" fmla="val 44783"/>
                <a:gd name="f36" fmla="val 1285"/>
                <a:gd name="f37" fmla="val 44674"/>
                <a:gd name="f38" fmla="val 9893"/>
                <a:gd name="f39" fmla="val 277"/>
                <a:gd name="f40" fmla="val 151"/>
                <a:gd name="f41" fmla="val 9836"/>
                <a:gd name="f42" fmla="val 30"/>
                <a:gd name="f43" fmla="val 9712"/>
                <a:gd name="f44" fmla="val 5"/>
                <a:gd name="f45" fmla="val 9697"/>
                <a:gd name="f46" fmla="val 2"/>
                <a:gd name="f47" fmla="val 9682"/>
                <a:gd name="f48" fmla="*/ f0 1 9917"/>
                <a:gd name="f49" fmla="*/ f1 1 44862"/>
                <a:gd name="f50" fmla="val f2"/>
                <a:gd name="f51" fmla="val f3"/>
                <a:gd name="f52" fmla="val f4"/>
                <a:gd name="f53" fmla="+- f52 0 f50"/>
                <a:gd name="f54" fmla="+- f51 0 f50"/>
                <a:gd name="f55" fmla="*/ f54 1 9917"/>
                <a:gd name="f56" fmla="*/ f53 1 44862"/>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9917" h="44862">
                  <a:moveTo>
                    <a:pt x="f5" y="f6"/>
                  </a:moveTo>
                  <a:lnTo>
                    <a:pt x="f7" y="f8"/>
                  </a:lnTo>
                  <a:lnTo>
                    <a:pt x="f9" y="f10"/>
                  </a:lnTo>
                  <a:lnTo>
                    <a:pt x="f11" y="f12"/>
                  </a:lnTo>
                  <a:lnTo>
                    <a:pt x="f5" y="f6"/>
                  </a:lnTo>
                  <a:close/>
                  <a:moveTo>
                    <a:pt x="f13" y="f14"/>
                  </a:moveTo>
                  <a:cubicBezTo>
                    <a:pt x="f15" y="f14"/>
                    <a:pt x="f16" y="f17"/>
                    <a:pt x="f18" y="f19"/>
                  </a:cubicBezTo>
                  <a:lnTo>
                    <a:pt x="f20" y="f21"/>
                  </a:lnTo>
                  <a:cubicBezTo>
                    <a:pt x="f14" y="f22"/>
                    <a:pt x="f23" y="f24"/>
                    <a:pt x="f25" y="f26"/>
                  </a:cubicBezTo>
                  <a:lnTo>
                    <a:pt x="f27" y="f28"/>
                  </a:lnTo>
                  <a:cubicBezTo>
                    <a:pt x="f29" y="f30"/>
                    <a:pt x="f31" y="f4"/>
                    <a:pt x="f32" y="f4"/>
                  </a:cubicBezTo>
                  <a:cubicBezTo>
                    <a:pt x="f33" y="f4"/>
                    <a:pt x="f34" y="f35"/>
                    <a:pt x="f36" y="f37"/>
                  </a:cubicBezTo>
                  <a:lnTo>
                    <a:pt x="f38" y="f39"/>
                  </a:lnTo>
                  <a:cubicBezTo>
                    <a:pt x="f3" y="f40"/>
                    <a:pt x="f41" y="f42"/>
                    <a:pt x="f43" y="f44"/>
                  </a:cubicBezTo>
                  <a:cubicBezTo>
                    <a:pt x="f45" y="f46"/>
                    <a:pt x="f47" y="f14"/>
                    <a:pt x="f13" y="f14"/>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49" name="Google Shape;1584;p57">
              <a:extLst>
                <a:ext uri="{FF2B5EF4-FFF2-40B4-BE49-F238E27FC236}">
                  <a16:creationId xmlns:a16="http://schemas.microsoft.com/office/drawing/2014/main" id="{9ECF4598-FB64-4B81-880C-F96AE484DEDB}"/>
                </a:ext>
              </a:extLst>
            </p:cNvPr>
            <p:cNvSpPr/>
            <p:nvPr/>
          </p:nvSpPr>
          <p:spPr>
            <a:xfrm flipH="1">
              <a:off x="4309320" y="3934708"/>
              <a:ext cx="26444" cy="25228"/>
            </a:xfrm>
            <a:custGeom>
              <a:avLst/>
              <a:gdLst>
                <a:gd name="f0" fmla="val w"/>
                <a:gd name="f1" fmla="val h"/>
                <a:gd name="f2" fmla="val 0"/>
                <a:gd name="f3" fmla="val 1524"/>
                <a:gd name="f4" fmla="val 1454"/>
                <a:gd name="f5" fmla="val 1018"/>
                <a:gd name="f6" fmla="val 1"/>
                <a:gd name="f7" fmla="val 797"/>
                <a:gd name="f8" fmla="val 536"/>
                <a:gd name="f9" fmla="val 137"/>
                <a:gd name="f10" fmla="val 337"/>
                <a:gd name="f11" fmla="val 376"/>
                <a:gd name="f12" fmla="val 46"/>
                <a:gd name="f13" fmla="val 728"/>
                <a:gd name="f14" fmla="val 1170"/>
                <a:gd name="f15" fmla="val 234"/>
                <a:gd name="f16" fmla="val 1363"/>
                <a:gd name="f17" fmla="val 309"/>
                <a:gd name="f18" fmla="val 1425"/>
                <a:gd name="f19" fmla="val 402"/>
                <a:gd name="f20" fmla="val 505"/>
                <a:gd name="f21" fmla="val 726"/>
                <a:gd name="f22" fmla="val 987"/>
                <a:gd name="f23" fmla="val 1319"/>
                <a:gd name="f24" fmla="val 1185"/>
                <a:gd name="f25" fmla="val 1080"/>
                <a:gd name="f26" fmla="val 1477"/>
                <a:gd name="f27" fmla="val 1523"/>
                <a:gd name="f28" fmla="val 285"/>
                <a:gd name="f29" fmla="val 1289"/>
                <a:gd name="f30" fmla="val 91"/>
                <a:gd name="f31" fmla="val 1214"/>
                <a:gd name="f32" fmla="val 30"/>
                <a:gd name="f33" fmla="val 1121"/>
                <a:gd name="f34" fmla="*/ f0 1 1524"/>
                <a:gd name="f35" fmla="*/ f1 1 1454"/>
                <a:gd name="f36" fmla="val f2"/>
                <a:gd name="f37" fmla="val f3"/>
                <a:gd name="f38" fmla="val f4"/>
                <a:gd name="f39" fmla="+- f38 0 f36"/>
                <a:gd name="f40" fmla="+- f37 0 f36"/>
                <a:gd name="f41" fmla="*/ f40 1 1524"/>
                <a:gd name="f42" fmla="*/ f39 1 1454"/>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1524" h="1454">
                  <a:moveTo>
                    <a:pt x="f5" y="f6"/>
                  </a:moveTo>
                  <a:cubicBezTo>
                    <a:pt x="f7" y="f6"/>
                    <a:pt x="f8" y="f9"/>
                    <a:pt x="f10" y="f11"/>
                  </a:cubicBezTo>
                  <a:cubicBezTo>
                    <a:pt x="f12" y="f13"/>
                    <a:pt x="f6" y="f14"/>
                    <a:pt x="f15" y="f16"/>
                  </a:cubicBezTo>
                  <a:cubicBezTo>
                    <a:pt x="f17" y="f18"/>
                    <a:pt x="f19" y="f4"/>
                    <a:pt x="f20" y="f4"/>
                  </a:cubicBezTo>
                  <a:cubicBezTo>
                    <a:pt x="f21" y="f4"/>
                    <a:pt x="f22" y="f23"/>
                    <a:pt x="f24" y="f25"/>
                  </a:cubicBezTo>
                  <a:cubicBezTo>
                    <a:pt x="f26" y="f13"/>
                    <a:pt x="f27" y="f28"/>
                    <a:pt x="f29" y="f30"/>
                  </a:cubicBezTo>
                  <a:cubicBezTo>
                    <a:pt x="f31" y="f32"/>
                    <a:pt x="f33" y="f6"/>
                    <a:pt x="f5" y="f6"/>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99" name="Grupo 98">
            <a:extLst>
              <a:ext uri="{FF2B5EF4-FFF2-40B4-BE49-F238E27FC236}">
                <a16:creationId xmlns:a16="http://schemas.microsoft.com/office/drawing/2014/main" id="{7EFC477D-7950-EFA4-6236-C6AF0AC743B0}"/>
              </a:ext>
            </a:extLst>
          </p:cNvPr>
          <p:cNvGrpSpPr/>
          <p:nvPr/>
        </p:nvGrpSpPr>
        <p:grpSpPr>
          <a:xfrm>
            <a:off x="4772098" y="2082509"/>
            <a:ext cx="1005849" cy="1079823"/>
            <a:chOff x="4772098" y="2082509"/>
            <a:chExt cx="1005849" cy="1079823"/>
          </a:xfrm>
        </p:grpSpPr>
        <p:sp>
          <p:nvSpPr>
            <p:cNvPr id="30" name="Google Shape;1565;p57">
              <a:extLst>
                <a:ext uri="{FF2B5EF4-FFF2-40B4-BE49-F238E27FC236}">
                  <a16:creationId xmlns:a16="http://schemas.microsoft.com/office/drawing/2014/main" id="{FFBDF652-DDF1-440E-BB1B-22194F83548D}"/>
                </a:ext>
              </a:extLst>
            </p:cNvPr>
            <p:cNvSpPr/>
            <p:nvPr/>
          </p:nvSpPr>
          <p:spPr>
            <a:xfrm flipH="1">
              <a:off x="4979511" y="2089339"/>
              <a:ext cx="224750" cy="294866"/>
            </a:xfrm>
            <a:custGeom>
              <a:avLst/>
              <a:gdLst>
                <a:gd name="f0" fmla="val w"/>
                <a:gd name="f1" fmla="val h"/>
                <a:gd name="f2" fmla="val 0"/>
                <a:gd name="f3" fmla="val 12954"/>
                <a:gd name="f4" fmla="val 16995"/>
                <a:gd name="f5" fmla="val 5593"/>
                <a:gd name="f6" fmla="val 933"/>
                <a:gd name="f7" fmla="val 5601"/>
                <a:gd name="f8" fmla="val 5608"/>
                <a:gd name="f9" fmla="val 5616"/>
                <a:gd name="f10" fmla="val 6764"/>
                <a:gd name="f11" fmla="val 8070"/>
                <a:gd name="f12" fmla="val 1904"/>
                <a:gd name="f13" fmla="val 9234"/>
                <a:gd name="f14" fmla="val 3638"/>
                <a:gd name="f15" fmla="val 10410"/>
                <a:gd name="f16" fmla="val 5389"/>
                <a:gd name="f17" fmla="val 11279"/>
                <a:gd name="f18" fmla="val 7697"/>
                <a:gd name="f19" fmla="val 11502"/>
                <a:gd name="f20" fmla="val 9660"/>
                <a:gd name="f21" fmla="val 11902"/>
                <a:gd name="f22" fmla="val 13179"/>
                <a:gd name="f23" fmla="val 10176"/>
                <a:gd name="f24" fmla="val 15679"/>
                <a:gd name="f25" fmla="val 7104"/>
                <a:gd name="f26" fmla="val 16027"/>
                <a:gd name="f27" fmla="val 6881"/>
                <a:gd name="f28" fmla="val 16052"/>
                <a:gd name="f29" fmla="val 6661"/>
                <a:gd name="f30" fmla="val 16065"/>
                <a:gd name="f31" fmla="val 6445"/>
                <a:gd name="f32" fmla="val 5275"/>
                <a:gd name="f33" fmla="val 4222"/>
                <a:gd name="f34" fmla="val 15698"/>
                <a:gd name="f35" fmla="val 3374"/>
                <a:gd name="f36" fmla="val 14985"/>
                <a:gd name="f37" fmla="val 2282"/>
                <a:gd name="f38" fmla="val 14070"/>
                <a:gd name="f39" fmla="val 1597"/>
                <a:gd name="f40" fmla="val 12625"/>
                <a:gd name="f41" fmla="val 1391"/>
                <a:gd name="f42" fmla="val 10808"/>
                <a:gd name="f43" fmla="val 931"/>
                <a:gd name="f44" fmla="val 6752"/>
                <a:gd name="f45" fmla="val 2788"/>
                <a:gd name="f46" fmla="val 1241"/>
                <a:gd name="f47" fmla="val 5393"/>
                <a:gd name="f48" fmla="val 946"/>
                <a:gd name="f49" fmla="val 5459"/>
                <a:gd name="f50" fmla="val 938"/>
                <a:gd name="f51" fmla="val 5526"/>
                <a:gd name="f52" fmla="val 5625"/>
                <a:gd name="f53" fmla="val 1"/>
                <a:gd name="f54" fmla="val 5512"/>
                <a:gd name="f55" fmla="val 5399"/>
                <a:gd name="f56" fmla="val 7"/>
                <a:gd name="f57" fmla="val 5287"/>
                <a:gd name="f58" fmla="val 20"/>
                <a:gd name="f59" fmla="val 1819"/>
                <a:gd name="f60" fmla="val 414"/>
                <a:gd name="f61" fmla="val 6800"/>
                <a:gd name="f62" fmla="val 466"/>
                <a:gd name="f63" fmla="val 10913"/>
                <a:gd name="f64" fmla="val 700"/>
                <a:gd name="f65" fmla="val 12971"/>
                <a:gd name="f66" fmla="val 1499"/>
                <a:gd name="f67" fmla="val 14627"/>
                <a:gd name="f68" fmla="val 2775"/>
                <a:gd name="f69" fmla="val 3785"/>
                <a:gd name="f70" fmla="val 16546"/>
                <a:gd name="f71" fmla="val 5073"/>
                <a:gd name="f72" fmla="val 16994"/>
                <a:gd name="f73" fmla="val 6461"/>
                <a:gd name="f74" fmla="val 6711"/>
                <a:gd name="f75" fmla="val 6960"/>
                <a:gd name="f76" fmla="val 16981"/>
                <a:gd name="f77" fmla="val 7209"/>
                <a:gd name="f78" fmla="val 16951"/>
                <a:gd name="f79" fmla="val 10186"/>
                <a:gd name="f80" fmla="val 16614"/>
                <a:gd name="f81" fmla="val 14196"/>
                <a:gd name="f82" fmla="val 12427"/>
                <a:gd name="f83" fmla="val 9555"/>
                <a:gd name="f84" fmla="val 12188"/>
                <a:gd name="f85" fmla="val 7452"/>
                <a:gd name="f86" fmla="val 11261"/>
                <a:gd name="f87" fmla="val 4987"/>
                <a:gd name="f88" fmla="val 10007"/>
                <a:gd name="f89" fmla="val 3119"/>
                <a:gd name="f90" fmla="val 8648"/>
                <a:gd name="f91" fmla="val 1096"/>
                <a:gd name="f92" fmla="val 7105"/>
                <a:gd name="f93" fmla="*/ f0 1 12954"/>
                <a:gd name="f94" fmla="*/ f1 1 16995"/>
                <a:gd name="f95" fmla="val f2"/>
                <a:gd name="f96" fmla="val f3"/>
                <a:gd name="f97" fmla="val f4"/>
                <a:gd name="f98" fmla="+- f97 0 f95"/>
                <a:gd name="f99" fmla="+- f96 0 f95"/>
                <a:gd name="f100" fmla="*/ f99 1 12954"/>
                <a:gd name="f101" fmla="*/ f98 1 16995"/>
                <a:gd name="f102" fmla="*/ f95 1 f100"/>
                <a:gd name="f103" fmla="*/ f96 1 f100"/>
                <a:gd name="f104" fmla="*/ f95 1 f101"/>
                <a:gd name="f105" fmla="*/ f97 1 f101"/>
                <a:gd name="f106" fmla="*/ f102 f93 1"/>
                <a:gd name="f107" fmla="*/ f103 f93 1"/>
                <a:gd name="f108" fmla="*/ f105 f94 1"/>
                <a:gd name="f109" fmla="*/ f104 f94 1"/>
              </a:gdLst>
              <a:ahLst/>
              <a:cxnLst>
                <a:cxn ang="3cd4">
                  <a:pos x="hc" y="t"/>
                </a:cxn>
                <a:cxn ang="0">
                  <a:pos x="r" y="vc"/>
                </a:cxn>
                <a:cxn ang="cd4">
                  <a:pos x="hc" y="b"/>
                </a:cxn>
                <a:cxn ang="cd2">
                  <a:pos x="l" y="vc"/>
                </a:cxn>
              </a:cxnLst>
              <a:rect l="f106" t="f109" r="f107" b="f108"/>
              <a:pathLst>
                <a:path w="12954" h="16995">
                  <a:moveTo>
                    <a:pt x="f5" y="f6"/>
                  </a:moveTo>
                  <a:cubicBezTo>
                    <a:pt x="f7" y="f6"/>
                    <a:pt x="f8" y="f6"/>
                    <a:pt x="f9" y="f6"/>
                  </a:cubicBezTo>
                  <a:cubicBezTo>
                    <a:pt x="f10" y="f6"/>
                    <a:pt x="f11" y="f12"/>
                    <a:pt x="f13" y="f14"/>
                  </a:cubicBezTo>
                  <a:cubicBezTo>
                    <a:pt x="f15" y="f16"/>
                    <a:pt x="f17" y="f18"/>
                    <a:pt x="f19" y="f20"/>
                  </a:cubicBezTo>
                  <a:cubicBezTo>
                    <a:pt x="f21" y="f22"/>
                    <a:pt x="f23" y="f24"/>
                    <a:pt x="f25" y="f26"/>
                  </a:cubicBezTo>
                  <a:cubicBezTo>
                    <a:pt x="f27" y="f28"/>
                    <a:pt x="f29" y="f30"/>
                    <a:pt x="f31" y="f30"/>
                  </a:cubicBezTo>
                  <a:cubicBezTo>
                    <a:pt x="f32" y="f30"/>
                    <a:pt x="f33" y="f34"/>
                    <a:pt x="f35" y="f36"/>
                  </a:cubicBezTo>
                  <a:cubicBezTo>
                    <a:pt x="f37" y="f38"/>
                    <a:pt x="f39" y="f40"/>
                    <a:pt x="f41" y="f42"/>
                  </a:cubicBezTo>
                  <a:cubicBezTo>
                    <a:pt x="f43" y="f44"/>
                    <a:pt x="f45" y="f46"/>
                    <a:pt x="f47" y="f48"/>
                  </a:cubicBezTo>
                  <a:cubicBezTo>
                    <a:pt x="f49" y="f50"/>
                    <a:pt x="f51" y="f6"/>
                    <a:pt x="f5" y="f6"/>
                  </a:cubicBezTo>
                  <a:close/>
                  <a:moveTo>
                    <a:pt x="f52" y="f53"/>
                  </a:moveTo>
                  <a:cubicBezTo>
                    <a:pt x="f54" y="f53"/>
                    <a:pt x="f55" y="f56"/>
                    <a:pt x="f57" y="f58"/>
                  </a:cubicBezTo>
                  <a:cubicBezTo>
                    <a:pt x="f59" y="f60"/>
                    <a:pt x="f2" y="f61"/>
                    <a:pt x="f62" y="f63"/>
                  </a:cubicBezTo>
                  <a:cubicBezTo>
                    <a:pt x="f64" y="f65"/>
                    <a:pt x="f66" y="f67"/>
                    <a:pt x="f68" y="f34"/>
                  </a:cubicBezTo>
                  <a:cubicBezTo>
                    <a:pt x="f69" y="f70"/>
                    <a:pt x="f71" y="f72"/>
                    <a:pt x="f73" y="f72"/>
                  </a:cubicBezTo>
                  <a:cubicBezTo>
                    <a:pt x="f74" y="f72"/>
                    <a:pt x="f75" y="f76"/>
                    <a:pt x="f77" y="f78"/>
                  </a:cubicBezTo>
                  <a:cubicBezTo>
                    <a:pt x="f79" y="f80"/>
                    <a:pt x="f3" y="f81"/>
                    <a:pt x="f82" y="f83"/>
                  </a:cubicBezTo>
                  <a:cubicBezTo>
                    <a:pt x="f84" y="f85"/>
                    <a:pt x="f86" y="f87"/>
                    <a:pt x="f88" y="f89"/>
                  </a:cubicBezTo>
                  <a:cubicBezTo>
                    <a:pt x="f90" y="f91"/>
                    <a:pt x="f92" y="f53"/>
                    <a:pt x="f52" y="f53"/>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1" name="Google Shape;1566;p57">
              <a:extLst>
                <a:ext uri="{FF2B5EF4-FFF2-40B4-BE49-F238E27FC236}">
                  <a16:creationId xmlns:a16="http://schemas.microsoft.com/office/drawing/2014/main" id="{E866304E-E6FB-4140-A494-FD63F06EBACC}"/>
                </a:ext>
              </a:extLst>
            </p:cNvPr>
            <p:cNvSpPr/>
            <p:nvPr/>
          </p:nvSpPr>
          <p:spPr>
            <a:xfrm flipH="1">
              <a:off x="5110791" y="2082509"/>
              <a:ext cx="437357" cy="389214"/>
            </a:xfrm>
            <a:custGeom>
              <a:avLst/>
              <a:gdLst>
                <a:gd name="f0" fmla="val w"/>
                <a:gd name="f1" fmla="val h"/>
                <a:gd name="f2" fmla="val 0"/>
                <a:gd name="f3" fmla="val 25208"/>
                <a:gd name="f4" fmla="val 22433"/>
                <a:gd name="f5" fmla="val 12716"/>
                <a:gd name="f6" fmla="val 933"/>
                <a:gd name="f7" fmla="val 13882"/>
                <a:gd name="f8" fmla="val 15051"/>
                <a:gd name="f9" fmla="val 1140"/>
                <a:gd name="f10" fmla="val 16178"/>
                <a:gd name="f11" fmla="val 1555"/>
                <a:gd name="f12" fmla="val 18680"/>
                <a:gd name="f13" fmla="val 2477"/>
                <a:gd name="f14" fmla="val 20672"/>
                <a:gd name="f15" fmla="val 4320"/>
                <a:gd name="f16" fmla="val 21789"/>
                <a:gd name="f17" fmla="val 6741"/>
                <a:gd name="f18" fmla="val 24105"/>
                <a:gd name="f19" fmla="val 11763"/>
                <a:gd name="f20" fmla="val 20035"/>
                <a:gd name="f21" fmla="val 18543"/>
                <a:gd name="f22" fmla="val 15123"/>
                <a:gd name="f23" fmla="val 20807"/>
                <a:gd name="f24" fmla="val 14103"/>
                <a:gd name="f25" fmla="val 21277"/>
                <a:gd name="f26" fmla="val 13103"/>
                <a:gd name="f27" fmla="val 21490"/>
                <a:gd name="f28" fmla="val 12138"/>
                <a:gd name="f29" fmla="val 8339"/>
                <a:gd name="f30" fmla="val 5080"/>
                <a:gd name="f31" fmla="val 18187"/>
                <a:gd name="f32" fmla="val 3266"/>
                <a:gd name="f33" fmla="val 14253"/>
                <a:gd name="f34" fmla="val 3265"/>
                <a:gd name="f35" fmla="val 1071"/>
                <a:gd name="f36" fmla="val 9491"/>
                <a:gd name="f37" fmla="val 3291"/>
                <a:gd name="f38" fmla="val 4276"/>
                <a:gd name="f39" fmla="val 8544"/>
                <a:gd name="f40" fmla="val 1855"/>
                <a:gd name="f41" fmla="val 9875"/>
                <a:gd name="f42" fmla="val 1241"/>
                <a:gd name="f43" fmla="val 11293"/>
                <a:gd name="f44" fmla="val 12718"/>
                <a:gd name="f45" fmla="val 1"/>
                <a:gd name="f46" fmla="val 11162"/>
                <a:gd name="f47" fmla="val 9611"/>
                <a:gd name="f48" fmla="val 338"/>
                <a:gd name="f49" fmla="val 8155"/>
                <a:gd name="f50" fmla="val 1008"/>
                <a:gd name="f51" fmla="val 2412"/>
                <a:gd name="f52" fmla="val 3656"/>
                <a:gd name="f53" fmla="val 9390"/>
                <a:gd name="f54" fmla="val 2421"/>
                <a:gd name="f55" fmla="val 14642"/>
                <a:gd name="f56" fmla="val 4377"/>
                <a:gd name="f57" fmla="val 18886"/>
                <a:gd name="f58" fmla="val 7927"/>
                <a:gd name="f59" fmla="val 12113"/>
                <a:gd name="f60" fmla="val 13207"/>
                <a:gd name="f61" fmla="val 14347"/>
                <a:gd name="f62" fmla="val 22189"/>
                <a:gd name="f63" fmla="val 15512"/>
                <a:gd name="f64" fmla="val 21652"/>
                <a:gd name="f65" fmla="val 20918"/>
                <a:gd name="f66" fmla="val 19161"/>
                <a:gd name="f67" fmla="val 25207"/>
                <a:gd name="f68" fmla="val 11934"/>
                <a:gd name="f69" fmla="val 22634"/>
                <a:gd name="f70" fmla="val 6351"/>
                <a:gd name="f71" fmla="val 21414"/>
                <a:gd name="f72" fmla="val 3704"/>
                <a:gd name="f73" fmla="val 19235"/>
                <a:gd name="f74" fmla="val 1690"/>
                <a:gd name="f75" fmla="val 16501"/>
                <a:gd name="f76" fmla="val 681"/>
                <a:gd name="f77" fmla="val 15270"/>
                <a:gd name="f78" fmla="val 227"/>
                <a:gd name="f79" fmla="val 13992"/>
                <a:gd name="f80" fmla="*/ f0 1 25208"/>
                <a:gd name="f81" fmla="*/ f1 1 22433"/>
                <a:gd name="f82" fmla="val f2"/>
                <a:gd name="f83" fmla="val f3"/>
                <a:gd name="f84" fmla="val f4"/>
                <a:gd name="f85" fmla="+- f84 0 f82"/>
                <a:gd name="f86" fmla="+- f83 0 f82"/>
                <a:gd name="f87" fmla="*/ f86 1 25208"/>
                <a:gd name="f88" fmla="*/ f85 1 22433"/>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25208" h="22433">
                  <a:moveTo>
                    <a:pt x="f5" y="f6"/>
                  </a:moveTo>
                  <a:cubicBezTo>
                    <a:pt x="f7" y="f6"/>
                    <a:pt x="f8" y="f9"/>
                    <a:pt x="f10" y="f11"/>
                  </a:cubicBezTo>
                  <a:cubicBezTo>
                    <a:pt x="f12" y="f13"/>
                    <a:pt x="f14" y="f15"/>
                    <a:pt x="f16" y="f17"/>
                  </a:cubicBezTo>
                  <a:cubicBezTo>
                    <a:pt x="f18" y="f19"/>
                    <a:pt x="f20" y="f21"/>
                    <a:pt x="f22" y="f23"/>
                  </a:cubicBezTo>
                  <a:cubicBezTo>
                    <a:pt x="f24" y="f25"/>
                    <a:pt x="f26" y="f27"/>
                    <a:pt x="f28" y="f27"/>
                  </a:cubicBezTo>
                  <a:cubicBezTo>
                    <a:pt x="f29" y="f27"/>
                    <a:pt x="f30" y="f31"/>
                    <a:pt x="f32" y="f33"/>
                  </a:cubicBezTo>
                  <a:lnTo>
                    <a:pt x="f34" y="f33"/>
                  </a:lnTo>
                  <a:cubicBezTo>
                    <a:pt x="f35" y="f36"/>
                    <a:pt x="f37" y="f38"/>
                    <a:pt x="f39" y="f40"/>
                  </a:cubicBezTo>
                  <a:cubicBezTo>
                    <a:pt x="f41" y="f42"/>
                    <a:pt x="f43" y="f6"/>
                    <a:pt x="f5" y="f6"/>
                  </a:cubicBezTo>
                  <a:close/>
                  <a:moveTo>
                    <a:pt x="f44" y="f45"/>
                  </a:moveTo>
                  <a:cubicBezTo>
                    <a:pt x="f46" y="f45"/>
                    <a:pt x="f47" y="f48"/>
                    <a:pt x="f49" y="f50"/>
                  </a:cubicBezTo>
                  <a:cubicBezTo>
                    <a:pt x="f51" y="f52"/>
                    <a:pt x="f2" y="f53"/>
                    <a:pt x="f54" y="f55"/>
                  </a:cubicBezTo>
                  <a:cubicBezTo>
                    <a:pt x="f56" y="f57"/>
                    <a:pt x="f58" y="f4"/>
                    <a:pt x="f59" y="f4"/>
                  </a:cubicBezTo>
                  <a:cubicBezTo>
                    <a:pt x="f60" y="f4"/>
                    <a:pt x="f61" y="f62"/>
                    <a:pt x="f63" y="f64"/>
                  </a:cubicBezTo>
                  <a:cubicBezTo>
                    <a:pt x="f65" y="f66"/>
                    <a:pt x="f67" y="f68"/>
                    <a:pt x="f69" y="f70"/>
                  </a:cubicBezTo>
                  <a:cubicBezTo>
                    <a:pt x="f71" y="f72"/>
                    <a:pt x="f73" y="f74"/>
                    <a:pt x="f75" y="f76"/>
                  </a:cubicBezTo>
                  <a:cubicBezTo>
                    <a:pt x="f77" y="f78"/>
                    <a:pt x="f79" y="f45"/>
                    <a:pt x="f44" y="f45"/>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2" name="Google Shape;1567;p57">
              <a:extLst>
                <a:ext uri="{FF2B5EF4-FFF2-40B4-BE49-F238E27FC236}">
                  <a16:creationId xmlns:a16="http://schemas.microsoft.com/office/drawing/2014/main" id="{57FC8004-60A7-45B3-BD27-E46F2F45E0B8}"/>
                </a:ext>
              </a:extLst>
            </p:cNvPr>
            <p:cNvSpPr/>
            <p:nvPr/>
          </p:nvSpPr>
          <p:spPr>
            <a:xfrm flipH="1">
              <a:off x="5279224" y="2124096"/>
              <a:ext cx="191265" cy="175756"/>
            </a:xfrm>
            <a:custGeom>
              <a:avLst/>
              <a:gdLst>
                <a:gd name="f0" fmla="val w"/>
                <a:gd name="f1" fmla="val h"/>
                <a:gd name="f2" fmla="val 0"/>
                <a:gd name="f3" fmla="val 11024"/>
                <a:gd name="f4" fmla="val 10130"/>
                <a:gd name="f5" fmla="val 5874"/>
                <a:gd name="f6" fmla="val 932"/>
                <a:gd name="f7" fmla="val 6336"/>
                <a:gd name="f8" fmla="val 6794"/>
                <a:gd name="f9" fmla="val 1001"/>
                <a:gd name="f10" fmla="val 7234"/>
                <a:gd name="f11" fmla="val 1139"/>
                <a:gd name="f12" fmla="val 8319"/>
                <a:gd name="f13" fmla="val 1480"/>
                <a:gd name="f14" fmla="val 9163"/>
                <a:gd name="f15" fmla="val 2202"/>
                <a:gd name="f16" fmla="val 9612"/>
                <a:gd name="f17" fmla="val 3176"/>
                <a:gd name="f18" fmla="val 10061"/>
                <a:gd name="f19" fmla="val 4151"/>
                <a:gd name="f20" fmla="val 10063"/>
                <a:gd name="f21" fmla="val 5263"/>
                <a:gd name="f22" fmla="val 9618"/>
                <a:gd name="f23" fmla="val 6309"/>
                <a:gd name="f24" fmla="val 9166"/>
                <a:gd name="f25" fmla="val 7371"/>
                <a:gd name="f26" fmla="val 8310"/>
                <a:gd name="f27" fmla="val 8235"/>
                <a:gd name="f28" fmla="val 7207"/>
                <a:gd name="f29" fmla="val 8743"/>
                <a:gd name="f30" fmla="val 6534"/>
                <a:gd name="f31" fmla="val 9053"/>
                <a:gd name="f32" fmla="val 5831"/>
                <a:gd name="f33" fmla="val 9200"/>
                <a:gd name="f34" fmla="val 5151"/>
                <a:gd name="f35" fmla="val 3546"/>
                <a:gd name="f36" fmla="val 2068"/>
                <a:gd name="f37" fmla="val 8381"/>
                <a:gd name="f38" fmla="val 1412"/>
                <a:gd name="f39" fmla="val 6957"/>
                <a:gd name="f40" fmla="val 963"/>
                <a:gd name="f41" fmla="val 5983"/>
                <a:gd name="f42" fmla="val 961"/>
                <a:gd name="f43" fmla="val 4871"/>
                <a:gd name="f44" fmla="val 1406"/>
                <a:gd name="f45" fmla="val 3825"/>
                <a:gd name="f46" fmla="val 1858"/>
                <a:gd name="f47" fmla="val 2764"/>
                <a:gd name="f48" fmla="val 2714"/>
                <a:gd name="f49" fmla="val 1899"/>
                <a:gd name="f50" fmla="val 3818"/>
                <a:gd name="f51" fmla="val 1392"/>
                <a:gd name="f52" fmla="val 4480"/>
                <a:gd name="f53" fmla="val 1086"/>
                <a:gd name="f54" fmla="val 5181"/>
                <a:gd name="f55" fmla="val 1"/>
                <a:gd name="f56" fmla="val 5048"/>
                <a:gd name="f57" fmla="val 4213"/>
                <a:gd name="f58" fmla="val 184"/>
                <a:gd name="f59" fmla="val 3428"/>
                <a:gd name="f60" fmla="val 546"/>
                <a:gd name="f61" fmla="val 2114"/>
                <a:gd name="f62" fmla="val 1150"/>
                <a:gd name="f63" fmla="val 1093"/>
                <a:gd name="f64" fmla="val 2185"/>
                <a:gd name="f65" fmla="val 550"/>
                <a:gd name="f66" fmla="val 3461"/>
                <a:gd name="f67" fmla="val 4750"/>
                <a:gd name="f68" fmla="val 6"/>
                <a:gd name="f69" fmla="val 6130"/>
                <a:gd name="f70" fmla="val 566"/>
                <a:gd name="f71" fmla="val 7346"/>
                <a:gd name="f72" fmla="val 1380"/>
                <a:gd name="f73" fmla="val 9110"/>
                <a:gd name="f74" fmla="val 3197"/>
                <a:gd name="f75" fmla="val 5156"/>
                <a:gd name="f76" fmla="val 5998"/>
                <a:gd name="f77" fmla="val 10128"/>
                <a:gd name="f78" fmla="val 6832"/>
                <a:gd name="f79" fmla="val 9944"/>
                <a:gd name="f80" fmla="val 7596"/>
                <a:gd name="f81" fmla="val 9588"/>
                <a:gd name="f82" fmla="val 8910"/>
                <a:gd name="f83" fmla="val 8983"/>
                <a:gd name="f84" fmla="val 9931"/>
                <a:gd name="f85" fmla="val 7948"/>
                <a:gd name="f86" fmla="val 10473"/>
                <a:gd name="f87" fmla="val 6674"/>
                <a:gd name="f88" fmla="val 5383"/>
                <a:gd name="f89" fmla="val 11018"/>
                <a:gd name="f90" fmla="val 4003"/>
                <a:gd name="f91" fmla="val 10458"/>
                <a:gd name="f92" fmla="val 2787"/>
                <a:gd name="f93" fmla="val 9897"/>
                <a:gd name="f94" fmla="val 1572"/>
                <a:gd name="f95" fmla="val 8851"/>
                <a:gd name="f96" fmla="val 671"/>
                <a:gd name="f97" fmla="val 7514"/>
                <a:gd name="f98" fmla="val 251"/>
                <a:gd name="f99" fmla="val 6982"/>
                <a:gd name="f100" fmla="val 84"/>
                <a:gd name="f101" fmla="val 6430"/>
                <a:gd name="f102" fmla="*/ f0 1 11024"/>
                <a:gd name="f103" fmla="*/ f1 1 10130"/>
                <a:gd name="f104" fmla="val f2"/>
                <a:gd name="f105" fmla="val f3"/>
                <a:gd name="f106" fmla="val f4"/>
                <a:gd name="f107" fmla="+- f106 0 f104"/>
                <a:gd name="f108" fmla="+- f105 0 f104"/>
                <a:gd name="f109" fmla="*/ f108 1 11024"/>
                <a:gd name="f110" fmla="*/ f107 1 10130"/>
                <a:gd name="f111" fmla="*/ f104 1 f109"/>
                <a:gd name="f112" fmla="*/ f105 1 f109"/>
                <a:gd name="f113" fmla="*/ f104 1 f110"/>
                <a:gd name="f114" fmla="*/ f106 1 f110"/>
                <a:gd name="f115" fmla="*/ f111 f102 1"/>
                <a:gd name="f116" fmla="*/ f112 f102 1"/>
                <a:gd name="f117" fmla="*/ f114 f103 1"/>
                <a:gd name="f118" fmla="*/ f113 f103 1"/>
              </a:gdLst>
              <a:ahLst/>
              <a:cxnLst>
                <a:cxn ang="3cd4">
                  <a:pos x="hc" y="t"/>
                </a:cxn>
                <a:cxn ang="0">
                  <a:pos x="r" y="vc"/>
                </a:cxn>
                <a:cxn ang="cd4">
                  <a:pos x="hc" y="b"/>
                </a:cxn>
                <a:cxn ang="cd2">
                  <a:pos x="l" y="vc"/>
                </a:cxn>
              </a:cxnLst>
              <a:rect l="f115" t="f118" r="f116" b="f117"/>
              <a:pathLst>
                <a:path w="11024" h="10130">
                  <a:moveTo>
                    <a:pt x="f5" y="f6"/>
                  </a:moveTo>
                  <a:cubicBezTo>
                    <a:pt x="f7" y="f6"/>
                    <a:pt x="f8" y="f9"/>
                    <a:pt x="f10" y="f11"/>
                  </a:cubicBezTo>
                  <a:cubicBezTo>
                    <a:pt x="f12" y="f13"/>
                    <a:pt x="f14" y="f15"/>
                    <a:pt x="f16" y="f17"/>
                  </a:cubicBezTo>
                  <a:cubicBezTo>
                    <a:pt x="f18" y="f19"/>
                    <a:pt x="f20" y="f21"/>
                    <a:pt x="f22" y="f23"/>
                  </a:cubicBezTo>
                  <a:cubicBezTo>
                    <a:pt x="f24" y="f25"/>
                    <a:pt x="f26" y="f27"/>
                    <a:pt x="f28" y="f29"/>
                  </a:cubicBezTo>
                  <a:cubicBezTo>
                    <a:pt x="f30" y="f31"/>
                    <a:pt x="f32" y="f33"/>
                    <a:pt x="f34" y="f33"/>
                  </a:cubicBezTo>
                  <a:cubicBezTo>
                    <a:pt x="f35" y="f33"/>
                    <a:pt x="f36" y="f37"/>
                    <a:pt x="f38" y="f39"/>
                  </a:cubicBezTo>
                  <a:cubicBezTo>
                    <a:pt x="f40" y="f41"/>
                    <a:pt x="f42" y="f43"/>
                    <a:pt x="f44" y="f45"/>
                  </a:cubicBezTo>
                  <a:cubicBezTo>
                    <a:pt x="f46" y="f47"/>
                    <a:pt x="f48" y="f49"/>
                    <a:pt x="f50" y="f51"/>
                  </a:cubicBezTo>
                  <a:cubicBezTo>
                    <a:pt x="f52" y="f53"/>
                    <a:pt x="f54" y="f6"/>
                    <a:pt x="f5" y="f6"/>
                  </a:cubicBezTo>
                  <a:close/>
                  <a:moveTo>
                    <a:pt x="f5" y="f55"/>
                  </a:moveTo>
                  <a:cubicBezTo>
                    <a:pt x="f56" y="f55"/>
                    <a:pt x="f57" y="f58"/>
                    <a:pt x="f59" y="f60"/>
                  </a:cubicBezTo>
                  <a:cubicBezTo>
                    <a:pt x="f61" y="f62"/>
                    <a:pt x="f63" y="f64"/>
                    <a:pt x="f65" y="f66"/>
                  </a:cubicBezTo>
                  <a:cubicBezTo>
                    <a:pt x="f2" y="f67"/>
                    <a:pt x="f68" y="f69"/>
                    <a:pt x="f70" y="f71"/>
                  </a:cubicBezTo>
                  <a:cubicBezTo>
                    <a:pt x="f72" y="f73"/>
                    <a:pt x="f74" y="f4"/>
                    <a:pt x="f75" y="f4"/>
                  </a:cubicBezTo>
                  <a:cubicBezTo>
                    <a:pt x="f76" y="f77"/>
                    <a:pt x="f78" y="f79"/>
                    <a:pt x="f80" y="f81"/>
                  </a:cubicBezTo>
                  <a:cubicBezTo>
                    <a:pt x="f82" y="f83"/>
                    <a:pt x="f84" y="f85"/>
                    <a:pt x="f86" y="f87"/>
                  </a:cubicBezTo>
                  <a:cubicBezTo>
                    <a:pt x="f3" y="f88"/>
                    <a:pt x="f89" y="f90"/>
                    <a:pt x="f91" y="f92"/>
                  </a:cubicBezTo>
                  <a:cubicBezTo>
                    <a:pt x="f93" y="f94"/>
                    <a:pt x="f95" y="f96"/>
                    <a:pt x="f97" y="f98"/>
                  </a:cubicBezTo>
                  <a:cubicBezTo>
                    <a:pt x="f99" y="f100"/>
                    <a:pt x="f101" y="f55"/>
                    <a:pt x="f5" y="f55"/>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3" name="Google Shape;1568;p57">
              <a:extLst>
                <a:ext uri="{FF2B5EF4-FFF2-40B4-BE49-F238E27FC236}">
                  <a16:creationId xmlns:a16="http://schemas.microsoft.com/office/drawing/2014/main" id="{BA8B8CE1-57D7-4548-9D03-7D381924D2B3}"/>
                </a:ext>
              </a:extLst>
            </p:cNvPr>
            <p:cNvSpPr/>
            <p:nvPr/>
          </p:nvSpPr>
          <p:spPr>
            <a:xfrm flipH="1">
              <a:off x="5406225" y="2163241"/>
              <a:ext cx="41221" cy="62581"/>
            </a:xfrm>
            <a:custGeom>
              <a:avLst/>
              <a:gdLst>
                <a:gd name="f0" fmla="val w"/>
                <a:gd name="f1" fmla="val h"/>
                <a:gd name="f2" fmla="val 0"/>
                <a:gd name="f3" fmla="val 2376"/>
                <a:gd name="f4" fmla="val 3607"/>
                <a:gd name="f5" fmla="val 1847"/>
                <a:gd name="f6" fmla="val 1"/>
                <a:gd name="f7" fmla="val 1753"/>
                <a:gd name="f8" fmla="val 1659"/>
                <a:gd name="f9" fmla="val 29"/>
                <a:gd name="f10" fmla="val 1577"/>
                <a:gd name="f11" fmla="val 87"/>
                <a:gd name="f12" fmla="val 526"/>
                <a:gd name="f13" fmla="val 840"/>
                <a:gd name="f14" fmla="val 2076"/>
                <a:gd name="f15" fmla="val 239"/>
                <a:gd name="f16" fmla="val 3235"/>
                <a:gd name="f17" fmla="val 285"/>
                <a:gd name="f18" fmla="val 3452"/>
                <a:gd name="f19" fmla="val 475"/>
                <a:gd name="f20" fmla="val 3606"/>
                <a:gd name="f21" fmla="val 695"/>
                <a:gd name="f22" fmla="val 728"/>
                <a:gd name="f23" fmla="val 759"/>
                <a:gd name="f24" fmla="val 3604"/>
                <a:gd name="f25" fmla="val 790"/>
                <a:gd name="f26" fmla="val 3597"/>
                <a:gd name="f27" fmla="val 1041"/>
                <a:gd name="f28" fmla="val 3545"/>
                <a:gd name="f29" fmla="val 1203"/>
                <a:gd name="f30" fmla="val 3298"/>
                <a:gd name="f31" fmla="val 1152"/>
                <a:gd name="f32" fmla="val 3047"/>
                <a:gd name="f33" fmla="val 989"/>
                <a:gd name="f34" fmla="val 2260"/>
                <a:gd name="f35" fmla="val 1378"/>
                <a:gd name="f36" fmla="val 1375"/>
                <a:gd name="f37" fmla="val 2119"/>
                <a:gd name="f38" fmla="val 844"/>
                <a:gd name="f39" fmla="val 2328"/>
                <a:gd name="f40" fmla="val 404"/>
                <a:gd name="f41" fmla="val 2226"/>
                <a:gd name="f42" fmla="val 195"/>
                <a:gd name="f43" fmla="val 2135"/>
                <a:gd name="f44" fmla="val 68"/>
                <a:gd name="f45" fmla="val 1992"/>
                <a:gd name="f46" fmla="*/ f0 1 2376"/>
                <a:gd name="f47" fmla="*/ f1 1 3607"/>
                <a:gd name="f48" fmla="val f2"/>
                <a:gd name="f49" fmla="val f3"/>
                <a:gd name="f50" fmla="val f4"/>
                <a:gd name="f51" fmla="+- f50 0 f48"/>
                <a:gd name="f52" fmla="+- f49 0 f48"/>
                <a:gd name="f53" fmla="*/ f52 1 2376"/>
                <a:gd name="f54" fmla="*/ f51 1 3607"/>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2376" h="3607">
                  <a:moveTo>
                    <a:pt x="f5" y="f6"/>
                  </a:moveTo>
                  <a:cubicBezTo>
                    <a:pt x="f7" y="f6"/>
                    <a:pt x="f8" y="f9"/>
                    <a:pt x="f10" y="f11"/>
                  </a:cubicBezTo>
                  <a:cubicBezTo>
                    <a:pt x="f12" y="f13"/>
                    <a:pt x="f2" y="f14"/>
                    <a:pt x="f15" y="f16"/>
                  </a:cubicBezTo>
                  <a:cubicBezTo>
                    <a:pt x="f17" y="f18"/>
                    <a:pt x="f19" y="f20"/>
                    <a:pt x="f21" y="f20"/>
                  </a:cubicBezTo>
                  <a:cubicBezTo>
                    <a:pt x="f22" y="f20"/>
                    <a:pt x="f23" y="f24"/>
                    <a:pt x="f25" y="f26"/>
                  </a:cubicBezTo>
                  <a:cubicBezTo>
                    <a:pt x="f27" y="f28"/>
                    <a:pt x="f29" y="f30"/>
                    <a:pt x="f31" y="f32"/>
                  </a:cubicBezTo>
                  <a:cubicBezTo>
                    <a:pt x="f33" y="f34"/>
                    <a:pt x="f35" y="f36"/>
                    <a:pt x="f37" y="f38"/>
                  </a:cubicBezTo>
                  <a:cubicBezTo>
                    <a:pt x="f39" y="f21"/>
                    <a:pt x="f3" y="f40"/>
                    <a:pt x="f41" y="f42"/>
                  </a:cubicBezTo>
                  <a:cubicBezTo>
                    <a:pt x="f43" y="f44"/>
                    <a:pt x="f45" y="f6"/>
                    <a:pt x="f5" y="f6"/>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4" name="Google Shape;1569;p57">
              <a:extLst>
                <a:ext uri="{FF2B5EF4-FFF2-40B4-BE49-F238E27FC236}">
                  <a16:creationId xmlns:a16="http://schemas.microsoft.com/office/drawing/2014/main" id="{02DBB29A-520F-443A-8D83-8358938DED92}"/>
                </a:ext>
              </a:extLst>
            </p:cNvPr>
            <p:cNvSpPr/>
            <p:nvPr/>
          </p:nvSpPr>
          <p:spPr>
            <a:xfrm flipH="1">
              <a:off x="5027535" y="2238752"/>
              <a:ext cx="267105" cy="271183"/>
            </a:xfrm>
            <a:custGeom>
              <a:avLst/>
              <a:gdLst>
                <a:gd name="f0" fmla="val w"/>
                <a:gd name="f1" fmla="val h"/>
                <a:gd name="f2" fmla="val 0"/>
                <a:gd name="f3" fmla="val 15395"/>
                <a:gd name="f4" fmla="val 15630"/>
                <a:gd name="f5" fmla="val 4865"/>
                <a:gd name="f6" fmla="val 932"/>
                <a:gd name="f7" fmla="val 7331"/>
                <a:gd name="f8" fmla="val 11024"/>
                <a:gd name="f9" fmla="val 3342"/>
                <a:gd name="f10" fmla="val 12936"/>
                <a:gd name="f11" fmla="val 6051"/>
                <a:gd name="f12" fmla="val 13990"/>
                <a:gd name="f13" fmla="val 7544"/>
                <a:gd name="f14" fmla="val 14440"/>
                <a:gd name="f15" fmla="val 9079"/>
                <a:gd name="f16" fmla="val 14233"/>
                <a:gd name="f17" fmla="val 10488"/>
                <a:gd name="f18" fmla="val 14043"/>
                <a:gd name="f19" fmla="val 11788"/>
                <a:gd name="f20" fmla="val 13319"/>
                <a:gd name="f21" fmla="val 12916"/>
                <a:gd name="f22" fmla="val 12140"/>
                <a:gd name="f23" fmla="val 13748"/>
                <a:gd name="f24" fmla="val 11218"/>
                <a:gd name="f25" fmla="val 14398"/>
                <a:gd name="f26" fmla="val 10240"/>
                <a:gd name="f27" fmla="val 14715"/>
                <a:gd name="f28" fmla="val 9270"/>
                <a:gd name="f29" fmla="val 7582"/>
                <a:gd name="f30" fmla="val 5918"/>
                <a:gd name="f31" fmla="val 13754"/>
                <a:gd name="f32" fmla="val 4621"/>
                <a:gd name="f33" fmla="val 11917"/>
                <a:gd name="f34" fmla="val 2268"/>
                <a:gd name="f35" fmla="val 8582"/>
                <a:gd name="f36" fmla="val 1249"/>
                <a:gd name="f37" fmla="val 2855"/>
                <a:gd name="f38" fmla="val 3389"/>
                <a:gd name="f39" fmla="val 1344"/>
                <a:gd name="f40" fmla="val 3791"/>
                <a:gd name="f41" fmla="val 1061"/>
                <a:gd name="f42" fmla="val 4296"/>
                <a:gd name="f43" fmla="val 4863"/>
                <a:gd name="f44" fmla="val 4114"/>
                <a:gd name="f45" fmla="val 3427"/>
                <a:gd name="f46" fmla="val 179"/>
                <a:gd name="f47" fmla="val 2853"/>
                <a:gd name="f48" fmla="val 585"/>
                <a:gd name="f49" fmla="val 2597"/>
                <a:gd name="f50" fmla="val 1475"/>
                <a:gd name="f51" fmla="val 9071"/>
                <a:gd name="f52" fmla="val 3861"/>
                <a:gd name="f53" fmla="val 12454"/>
                <a:gd name="f54" fmla="val 5462"/>
                <a:gd name="f55" fmla="val 14722"/>
                <a:gd name="f56" fmla="val 7411"/>
                <a:gd name="f57" fmla="val 9242"/>
                <a:gd name="f58" fmla="val 10490"/>
                <a:gd name="f59" fmla="val 11684"/>
                <a:gd name="f60" fmla="val 15208"/>
                <a:gd name="f61" fmla="val 12676"/>
                <a:gd name="f62" fmla="val 14508"/>
                <a:gd name="f63" fmla="val 14050"/>
                <a:gd name="f64" fmla="val 13539"/>
                <a:gd name="f65" fmla="val 14930"/>
                <a:gd name="f66" fmla="val 12159"/>
                <a:gd name="f67" fmla="val 15155"/>
                <a:gd name="f68" fmla="val 10623"/>
                <a:gd name="f69" fmla="val 8974"/>
                <a:gd name="f70" fmla="val 14891"/>
                <a:gd name="f71" fmla="val 7207"/>
                <a:gd name="f72" fmla="val 13697"/>
                <a:gd name="f73" fmla="val 5514"/>
                <a:gd name="f74" fmla="val 11791"/>
                <a:gd name="f75" fmla="val 2814"/>
                <a:gd name="f76" fmla="val 7833"/>
                <a:gd name="f77" fmla="*/ f0 1 15395"/>
                <a:gd name="f78" fmla="*/ f1 1 15630"/>
                <a:gd name="f79" fmla="val f2"/>
                <a:gd name="f80" fmla="val f3"/>
                <a:gd name="f81" fmla="val f4"/>
                <a:gd name="f82" fmla="+- f81 0 f79"/>
                <a:gd name="f83" fmla="+- f80 0 f79"/>
                <a:gd name="f84" fmla="*/ f83 1 15395"/>
                <a:gd name="f85" fmla="*/ f82 1 15630"/>
                <a:gd name="f86" fmla="*/ f79 1 f84"/>
                <a:gd name="f87" fmla="*/ f80 1 f84"/>
                <a:gd name="f88" fmla="*/ f79 1 f85"/>
                <a:gd name="f89" fmla="*/ f81 1 f85"/>
                <a:gd name="f90" fmla="*/ f86 f77 1"/>
                <a:gd name="f91" fmla="*/ f87 f77 1"/>
                <a:gd name="f92" fmla="*/ f89 f78 1"/>
                <a:gd name="f93" fmla="*/ f88 f78 1"/>
              </a:gdLst>
              <a:ahLst/>
              <a:cxnLst>
                <a:cxn ang="3cd4">
                  <a:pos x="hc" y="t"/>
                </a:cxn>
                <a:cxn ang="0">
                  <a:pos x="r" y="vc"/>
                </a:cxn>
                <a:cxn ang="cd4">
                  <a:pos x="hc" y="b"/>
                </a:cxn>
                <a:cxn ang="cd2">
                  <a:pos x="l" y="vc"/>
                </a:cxn>
              </a:cxnLst>
              <a:rect l="f90" t="f93" r="f91" b="f92"/>
              <a:pathLst>
                <a:path w="15395" h="15630">
                  <a:moveTo>
                    <a:pt x="f5" y="f6"/>
                  </a:moveTo>
                  <a:cubicBezTo>
                    <a:pt x="f7" y="f6"/>
                    <a:pt x="f8" y="f9"/>
                    <a:pt x="f10" y="f11"/>
                  </a:cubicBezTo>
                  <a:cubicBezTo>
                    <a:pt x="f12" y="f13"/>
                    <a:pt x="f14" y="f15"/>
                    <a:pt x="f16" y="f17"/>
                  </a:cubicBezTo>
                  <a:cubicBezTo>
                    <a:pt x="f18" y="f19"/>
                    <a:pt x="f20" y="f21"/>
                    <a:pt x="f22" y="f23"/>
                  </a:cubicBezTo>
                  <a:cubicBezTo>
                    <a:pt x="f24" y="f25"/>
                    <a:pt x="f26" y="f27"/>
                    <a:pt x="f28" y="f27"/>
                  </a:cubicBezTo>
                  <a:cubicBezTo>
                    <a:pt x="f29" y="f27"/>
                    <a:pt x="f30" y="f31"/>
                    <a:pt x="f32" y="f33"/>
                  </a:cubicBezTo>
                  <a:cubicBezTo>
                    <a:pt x="f34" y="f35"/>
                    <a:pt x="f36" y="f37"/>
                    <a:pt x="f38" y="f39"/>
                  </a:cubicBezTo>
                  <a:cubicBezTo>
                    <a:pt x="f40" y="f41"/>
                    <a:pt x="f42" y="f6"/>
                    <a:pt x="f5" y="f6"/>
                  </a:cubicBezTo>
                  <a:close/>
                  <a:moveTo>
                    <a:pt x="f43" y="f2"/>
                  </a:moveTo>
                  <a:cubicBezTo>
                    <a:pt x="f44" y="f2"/>
                    <a:pt x="f45" y="f46"/>
                    <a:pt x="f47" y="f48"/>
                  </a:cubicBezTo>
                  <a:cubicBezTo>
                    <a:pt x="f2" y="f49"/>
                    <a:pt x="f50" y="f51"/>
                    <a:pt x="f52" y="f53"/>
                  </a:cubicBezTo>
                  <a:cubicBezTo>
                    <a:pt x="f54" y="f55"/>
                    <a:pt x="f56" y="f4"/>
                    <a:pt x="f57" y="f4"/>
                  </a:cubicBezTo>
                  <a:cubicBezTo>
                    <a:pt x="f58" y="f4"/>
                    <a:pt x="f59" y="f60"/>
                    <a:pt x="f61" y="f62"/>
                  </a:cubicBezTo>
                  <a:cubicBezTo>
                    <a:pt x="f63" y="f64"/>
                    <a:pt x="f65" y="f66"/>
                    <a:pt x="f67" y="f68"/>
                  </a:cubicBezTo>
                  <a:cubicBezTo>
                    <a:pt x="f3" y="f69"/>
                    <a:pt x="f70" y="f71"/>
                    <a:pt x="f72" y="f73"/>
                  </a:cubicBezTo>
                  <a:cubicBezTo>
                    <a:pt x="f74" y="f75"/>
                    <a:pt x="f76" y="f2"/>
                    <a:pt x="f43"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9" name="Google Shape;1574;p57">
              <a:extLst>
                <a:ext uri="{FF2B5EF4-FFF2-40B4-BE49-F238E27FC236}">
                  <a16:creationId xmlns:a16="http://schemas.microsoft.com/office/drawing/2014/main" id="{D6D31929-BBDE-42D9-B227-EC703D99B73C}"/>
                </a:ext>
              </a:extLst>
            </p:cNvPr>
            <p:cNvSpPr/>
            <p:nvPr/>
          </p:nvSpPr>
          <p:spPr>
            <a:xfrm flipH="1">
              <a:off x="5292611" y="2532110"/>
              <a:ext cx="485336" cy="630222"/>
            </a:xfrm>
            <a:custGeom>
              <a:avLst/>
              <a:gdLst>
                <a:gd name="f0" fmla="val w"/>
                <a:gd name="f1" fmla="val h"/>
                <a:gd name="f2" fmla="val 0"/>
                <a:gd name="f3" fmla="val 27973"/>
                <a:gd name="f4" fmla="val 36324"/>
                <a:gd name="f5" fmla="val 18187"/>
                <a:gd name="f6" fmla="val 930"/>
                <a:gd name="f7" fmla="val 20490"/>
                <a:gd name="f8" fmla="val 23269"/>
                <a:gd name="f9" fmla="val 1521"/>
                <a:gd name="f10" fmla="val 25297"/>
                <a:gd name="f11" fmla="val 3838"/>
                <a:gd name="f12" fmla="val 26929"/>
                <a:gd name="f13" fmla="val 5882"/>
                <a:gd name="f14" fmla="val 26212"/>
                <a:gd name="f15" fmla="val 8093"/>
                <a:gd name="f16" fmla="val 25520"/>
                <a:gd name="f17" fmla="val 10231"/>
                <a:gd name="f18" fmla="val 25254"/>
                <a:gd name="f19" fmla="val 11053"/>
                <a:gd name="f20" fmla="val 25003"/>
                <a:gd name="f21" fmla="val 11830"/>
                <a:gd name="f22" fmla="val 24891"/>
                <a:gd name="f23" fmla="val 12566"/>
                <a:gd name="f24" fmla="val 24332"/>
                <a:gd name="f25" fmla="val 15637"/>
                <a:gd name="f26" fmla="val 24466"/>
                <a:gd name="f27" fmla="val 18537"/>
                <a:gd name="f28" fmla="val 24596"/>
                <a:gd name="f29" fmla="val 21341"/>
                <a:gd name="f30" fmla="val 24691"/>
                <a:gd name="f31" fmla="val 23426"/>
                <a:gd name="f32" fmla="val 24792"/>
                <a:gd name="f33" fmla="val 25581"/>
                <a:gd name="f34" fmla="val 24607"/>
                <a:gd name="f35" fmla="val 27807"/>
                <a:gd name="f36" fmla="val 24369"/>
                <a:gd name="f37" fmla="val 31232"/>
                <a:gd name="f38" fmla="val 22108"/>
                <a:gd name="f39" fmla="val 33819"/>
                <a:gd name="f40" fmla="val 18405"/>
                <a:gd name="f41" fmla="val 34908"/>
                <a:gd name="f42" fmla="val 17318"/>
                <a:gd name="f43" fmla="val 35228"/>
                <a:gd name="f44" fmla="val 16115"/>
                <a:gd name="f45" fmla="val 35398"/>
                <a:gd name="f46" fmla="val 14885"/>
                <a:gd name="f47" fmla="val 11681"/>
                <a:gd name="f48" fmla="val 8291"/>
                <a:gd name="f49" fmla="val 34241"/>
                <a:gd name="f50" fmla="val 6281"/>
                <a:gd name="f51" fmla="val 31547"/>
                <a:gd name="f52" fmla="val 1296"/>
                <a:gd name="f53" fmla="val 24816"/>
                <a:gd name="f54" fmla="val 975"/>
                <a:gd name="f55" fmla="val 13756"/>
                <a:gd name="f56" fmla="val 5576"/>
                <a:gd name="f57" fmla="val 6876"/>
                <a:gd name="f58" fmla="val 7325"/>
                <a:gd name="f59" fmla="val 4013"/>
                <a:gd name="f60" fmla="val 12440"/>
                <a:gd name="f61" fmla="val 1369"/>
                <a:gd name="f62" fmla="val 16979"/>
                <a:gd name="f63" fmla="val 983"/>
                <a:gd name="f64" fmla="val 17362"/>
                <a:gd name="f65" fmla="val 951"/>
                <a:gd name="f66" fmla="val 17766"/>
                <a:gd name="f67" fmla="val 18190"/>
                <a:gd name="f68" fmla="val 17740"/>
                <a:gd name="f69" fmla="val 17308"/>
                <a:gd name="f70" fmla="val 21"/>
                <a:gd name="f71" fmla="val 16901"/>
                <a:gd name="f72" fmla="val 56"/>
                <a:gd name="f73" fmla="val 12021"/>
                <a:gd name="f74" fmla="val 472"/>
                <a:gd name="f75" fmla="val 6698"/>
                <a:gd name="f76" fmla="val 3254"/>
                <a:gd name="f77" fmla="val 4793"/>
                <a:gd name="f78" fmla="val 6375"/>
                <a:gd name="f79" fmla="val 1"/>
                <a:gd name="f80" fmla="val 13539"/>
                <a:gd name="f81" fmla="val 333"/>
                <a:gd name="f82" fmla="val 25079"/>
                <a:gd name="f83" fmla="val 5534"/>
                <a:gd name="f84" fmla="val 32102"/>
                <a:gd name="f85" fmla="val 7739"/>
                <a:gd name="f86" fmla="val 35055"/>
                <a:gd name="f87" fmla="val 11431"/>
                <a:gd name="f88" fmla="val 36323"/>
                <a:gd name="f89" fmla="val 14907"/>
                <a:gd name="f90" fmla="val 16223"/>
                <a:gd name="f91" fmla="val 17507"/>
                <a:gd name="f92" fmla="val 36142"/>
                <a:gd name="f93" fmla="val 18668"/>
                <a:gd name="f94" fmla="val 35800"/>
                <a:gd name="f95" fmla="val 22706"/>
                <a:gd name="f96" fmla="val 34613"/>
                <a:gd name="f97" fmla="val 25273"/>
                <a:gd name="f98" fmla="val 31650"/>
                <a:gd name="f99" fmla="val 25536"/>
                <a:gd name="f100" fmla="val 27878"/>
                <a:gd name="f101" fmla="val 25724"/>
                <a:gd name="f102" fmla="val 25598"/>
                <a:gd name="f103" fmla="val 25624"/>
                <a:gd name="f104" fmla="val 23411"/>
                <a:gd name="f105" fmla="val 25526"/>
                <a:gd name="f106" fmla="val 21298"/>
                <a:gd name="f107" fmla="val 25393"/>
                <a:gd name="f108" fmla="val 18420"/>
                <a:gd name="f109" fmla="val 25266"/>
                <a:gd name="f110" fmla="val 15700"/>
                <a:gd name="f111" fmla="val 25811"/>
                <a:gd name="f112" fmla="val 12719"/>
                <a:gd name="f113" fmla="val 25913"/>
                <a:gd name="f114" fmla="val 12044"/>
                <a:gd name="f115" fmla="val 26153"/>
                <a:gd name="f116" fmla="val 11302"/>
                <a:gd name="f117" fmla="val 26407"/>
                <a:gd name="f118" fmla="val 10517"/>
                <a:gd name="f119" fmla="val 27140"/>
                <a:gd name="f120" fmla="val 8253"/>
                <a:gd name="f121" fmla="val 27972"/>
                <a:gd name="f122" fmla="val 5686"/>
                <a:gd name="f123" fmla="val 26018"/>
                <a:gd name="f124" fmla="val 3249"/>
                <a:gd name="f125" fmla="val 26014"/>
                <a:gd name="f126" fmla="val 3243"/>
                <a:gd name="f127" fmla="val 26009"/>
                <a:gd name="f128" fmla="val 3238"/>
                <a:gd name="f129" fmla="val 26005"/>
                <a:gd name="f130" fmla="val 3234"/>
                <a:gd name="f131" fmla="val 23752"/>
                <a:gd name="f132" fmla="val 654"/>
                <a:gd name="f133" fmla="val 20704"/>
                <a:gd name="f134" fmla="*/ f0 1 27973"/>
                <a:gd name="f135" fmla="*/ f1 1 36324"/>
                <a:gd name="f136" fmla="val f2"/>
                <a:gd name="f137" fmla="val f3"/>
                <a:gd name="f138" fmla="val f4"/>
                <a:gd name="f139" fmla="+- f138 0 f136"/>
                <a:gd name="f140" fmla="+- f137 0 f136"/>
                <a:gd name="f141" fmla="*/ f140 1 27973"/>
                <a:gd name="f142" fmla="*/ f139 1 36324"/>
                <a:gd name="f143" fmla="*/ f136 1 f141"/>
                <a:gd name="f144" fmla="*/ f137 1 f141"/>
                <a:gd name="f145" fmla="*/ f136 1 f142"/>
                <a:gd name="f146" fmla="*/ f138 1 f142"/>
                <a:gd name="f147" fmla="*/ f143 f134 1"/>
                <a:gd name="f148" fmla="*/ f144 f134 1"/>
                <a:gd name="f149" fmla="*/ f146 f135 1"/>
                <a:gd name="f150" fmla="*/ f145 f135 1"/>
              </a:gdLst>
              <a:ahLst/>
              <a:cxnLst>
                <a:cxn ang="3cd4">
                  <a:pos x="hc" y="t"/>
                </a:cxn>
                <a:cxn ang="0">
                  <a:pos x="r" y="vc"/>
                </a:cxn>
                <a:cxn ang="cd4">
                  <a:pos x="hc" y="b"/>
                </a:cxn>
                <a:cxn ang="cd2">
                  <a:pos x="l" y="vc"/>
                </a:cxn>
              </a:cxnLst>
              <a:rect l="f147" t="f150" r="f148" b="f149"/>
              <a:pathLst>
                <a:path w="27973" h="36324">
                  <a:moveTo>
                    <a:pt x="f5" y="f6"/>
                  </a:moveTo>
                  <a:cubicBezTo>
                    <a:pt x="f7" y="f6"/>
                    <a:pt x="f8" y="f9"/>
                    <a:pt x="f10" y="f11"/>
                  </a:cubicBezTo>
                  <a:cubicBezTo>
                    <a:pt x="f12" y="f13"/>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5"/>
                  </a:cubicBezTo>
                  <a:cubicBezTo>
                    <a:pt x="f47" y="f45"/>
                    <a:pt x="f48" y="f49"/>
                    <a:pt x="f50" y="f51"/>
                  </a:cubicBezTo>
                  <a:cubicBezTo>
                    <a:pt x="f52" y="f53"/>
                    <a:pt x="f54" y="f55"/>
                    <a:pt x="f56" y="f57"/>
                  </a:cubicBezTo>
                  <a:cubicBezTo>
                    <a:pt x="f58" y="f59"/>
                    <a:pt x="f60" y="f61"/>
                    <a:pt x="f62" y="f63"/>
                  </a:cubicBezTo>
                  <a:cubicBezTo>
                    <a:pt x="f64" y="f65"/>
                    <a:pt x="f66" y="f6"/>
                    <a:pt x="f5" y="f6"/>
                  </a:cubicBezTo>
                  <a:close/>
                  <a:moveTo>
                    <a:pt x="f67" y="f2"/>
                  </a:moveTo>
                  <a:cubicBezTo>
                    <a:pt x="f68" y="f2"/>
                    <a:pt x="f69" y="f70"/>
                    <a:pt x="f71" y="f72"/>
                  </a:cubicBezTo>
                  <a:cubicBezTo>
                    <a:pt x="f73" y="f74"/>
                    <a:pt x="f75" y="f76"/>
                    <a:pt x="f77" y="f78"/>
                  </a:cubicBezTo>
                  <a:cubicBezTo>
                    <a:pt x="f79" y="f80"/>
                    <a:pt x="f81" y="f82"/>
                    <a:pt x="f83" y="f84"/>
                  </a:cubicBezTo>
                  <a:cubicBezTo>
                    <a:pt x="f85" y="f86"/>
                    <a:pt x="f87" y="f88"/>
                    <a:pt x="f89" y="f88"/>
                  </a:cubicBezTo>
                  <a:cubicBezTo>
                    <a:pt x="f90" y="f88"/>
                    <a:pt x="f91" y="f92"/>
                    <a:pt x="f93" y="f94"/>
                  </a:cubicBezTo>
                  <a:cubicBezTo>
                    <a:pt x="f95" y="f96"/>
                    <a:pt x="f97" y="f98"/>
                    <a:pt x="f99" y="f100"/>
                  </a:cubicBezTo>
                  <a:cubicBezTo>
                    <a:pt x="f101" y="f102"/>
                    <a:pt x="f103" y="f104"/>
                    <a:pt x="f105" y="f106"/>
                  </a:cubicBezTo>
                  <a:cubicBezTo>
                    <a:pt x="f107" y="f108"/>
                    <a:pt x="f109" y="f110"/>
                    <a:pt x="f111" y="f112"/>
                  </a:cubicBezTo>
                  <a:cubicBezTo>
                    <a:pt x="f113" y="f114"/>
                    <a:pt x="f115" y="f116"/>
                    <a:pt x="f117" y="f118"/>
                  </a:cubicBezTo>
                  <a:cubicBezTo>
                    <a:pt x="f119" y="f120"/>
                    <a:pt x="f121" y="f122"/>
                    <a:pt x="f123" y="f124"/>
                  </a:cubicBezTo>
                  <a:cubicBezTo>
                    <a:pt x="f125" y="f126"/>
                    <a:pt x="f127" y="f128"/>
                    <a:pt x="f129" y="f130"/>
                  </a:cubicBezTo>
                  <a:cubicBezTo>
                    <a:pt x="f131" y="f132"/>
                    <a:pt x="f133" y="f2"/>
                    <a:pt x="f67"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40" name="Google Shape;1575;p57">
              <a:extLst>
                <a:ext uri="{FF2B5EF4-FFF2-40B4-BE49-F238E27FC236}">
                  <a16:creationId xmlns:a16="http://schemas.microsoft.com/office/drawing/2014/main" id="{2803B79B-D67A-48A9-9541-39EE8A5ECD5A}"/>
                </a:ext>
              </a:extLst>
            </p:cNvPr>
            <p:cNvSpPr/>
            <p:nvPr/>
          </p:nvSpPr>
          <p:spPr>
            <a:xfrm flipH="1">
              <a:off x="5329909" y="2569463"/>
              <a:ext cx="401997" cy="552334"/>
            </a:xfrm>
            <a:custGeom>
              <a:avLst/>
              <a:gdLst>
                <a:gd name="f0" fmla="val w"/>
                <a:gd name="f1" fmla="val h"/>
                <a:gd name="f2" fmla="val 0"/>
                <a:gd name="f3" fmla="val 23170"/>
                <a:gd name="f4" fmla="val 31835"/>
                <a:gd name="f5" fmla="val 15368"/>
                <a:gd name="f6" fmla="val 932"/>
                <a:gd name="f7" fmla="val 17137"/>
                <a:gd name="f8" fmla="val 19300"/>
                <a:gd name="f9" fmla="val 1407"/>
                <a:gd name="f10" fmla="val 20853"/>
                <a:gd name="f11" fmla="val 3309"/>
                <a:gd name="f12" fmla="val 22134"/>
                <a:gd name="f13" fmla="val 5039"/>
                <a:gd name="f14" fmla="val 21515"/>
                <a:gd name="f15" fmla="val 6966"/>
                <a:gd name="f16" fmla="val 20918"/>
                <a:gd name="f17" fmla="val 8831"/>
                <a:gd name="f18" fmla="val 20687"/>
                <a:gd name="f19" fmla="val 9552"/>
                <a:gd name="f20" fmla="val 20468"/>
                <a:gd name="f21" fmla="val 10234"/>
                <a:gd name="f22" fmla="val 20364"/>
                <a:gd name="f23" fmla="val 10879"/>
                <a:gd name="f24" fmla="val 19856"/>
                <a:gd name="f25" fmla="val 13566"/>
                <a:gd name="f26" fmla="val 19918"/>
                <a:gd name="f27" fmla="val 16090"/>
                <a:gd name="f28" fmla="val 19979"/>
                <a:gd name="f29" fmla="val 18532"/>
                <a:gd name="f30" fmla="val 20023"/>
                <a:gd name="f31" fmla="val 20345"/>
                <a:gd name="f32" fmla="val 20069"/>
                <a:gd name="f33" fmla="val 22221"/>
                <a:gd name="f34" fmla="val 19882"/>
                <a:gd name="f35" fmla="val 24164"/>
                <a:gd name="f36" fmla="val 19618"/>
                <a:gd name="f37" fmla="val 27299"/>
                <a:gd name="f38" fmla="val 17495"/>
                <a:gd name="f39" fmla="val 29695"/>
                <a:gd name="f40" fmla="val 14201"/>
                <a:gd name="f41" fmla="val 30574"/>
                <a:gd name="f42" fmla="val 13362"/>
                <a:gd name="f43" fmla="val 30797"/>
                <a:gd name="f44" fmla="val 12512"/>
                <a:gd name="f45" fmla="val 30905"/>
                <a:gd name="f46" fmla="val 11680"/>
                <a:gd name="f47" fmla="val 8946"/>
                <a:gd name="f48" fmla="val 6396"/>
                <a:gd name="f49" fmla="val 29745"/>
                <a:gd name="f50" fmla="val 5000"/>
                <a:gd name="f51" fmla="val 27724"/>
                <a:gd name="f52" fmla="val 1045"/>
                <a:gd name="f53" fmla="val 21959"/>
                <a:gd name="f54" fmla="val 968"/>
                <a:gd name="f55" fmla="val 12350"/>
                <a:gd name="f56" fmla="val 4835"/>
                <a:gd name="f57" fmla="val 6290"/>
                <a:gd name="f58" fmla="val 6184"/>
                <a:gd name="f59" fmla="val 3985"/>
                <a:gd name="f60" fmla="val 10289"/>
                <a:gd name="f61" fmla="val 1293"/>
                <a:gd name="f62" fmla="val 14572"/>
                <a:gd name="f63" fmla="val 964"/>
                <a:gd name="f64" fmla="val 14825"/>
                <a:gd name="f65" fmla="val 943"/>
                <a:gd name="f66" fmla="val 15092"/>
                <a:gd name="f67" fmla="val 15381"/>
                <a:gd name="f68" fmla="val 15093"/>
                <a:gd name="f69" fmla="val 14800"/>
                <a:gd name="f70" fmla="val 12"/>
                <a:gd name="f71" fmla="val 14500"/>
                <a:gd name="f72" fmla="val 35"/>
                <a:gd name="f73" fmla="val 10410"/>
                <a:gd name="f74" fmla="val 350"/>
                <a:gd name="f75" fmla="val 5714"/>
                <a:gd name="f76" fmla="val 2946"/>
                <a:gd name="f77" fmla="val 4042"/>
                <a:gd name="f78" fmla="val 5804"/>
                <a:gd name="f79" fmla="val 1"/>
                <a:gd name="f80" fmla="val 12135"/>
                <a:gd name="f81" fmla="val 86"/>
                <a:gd name="f82" fmla="val 22204"/>
                <a:gd name="f83" fmla="val 4233"/>
                <a:gd name="f84" fmla="val 28252"/>
                <a:gd name="f85" fmla="val 30526"/>
                <a:gd name="f86" fmla="val 8652"/>
                <a:gd name="f87" fmla="val 31834"/>
                <a:gd name="f88" fmla="val 11690"/>
                <a:gd name="f89" fmla="val 12619"/>
                <a:gd name="f90" fmla="val 13544"/>
                <a:gd name="f91" fmla="val 31712"/>
                <a:gd name="f92" fmla="val 14441"/>
                <a:gd name="f93" fmla="val 31473"/>
                <a:gd name="f94" fmla="val 18131"/>
                <a:gd name="f95" fmla="val 30490"/>
                <a:gd name="f96" fmla="val 20512"/>
                <a:gd name="f97" fmla="val 27787"/>
                <a:gd name="f98" fmla="val 20808"/>
                <a:gd name="f99" fmla="val 24248"/>
                <a:gd name="f100" fmla="val 21001"/>
                <a:gd name="f101" fmla="val 22255"/>
                <a:gd name="f102" fmla="val 20954"/>
                <a:gd name="f103" fmla="val 20351"/>
                <a:gd name="f104" fmla="val 20909"/>
                <a:gd name="f105" fmla="val 18510"/>
                <a:gd name="f106" fmla="val 20847"/>
                <a:gd name="f107" fmla="val 16007"/>
                <a:gd name="f108" fmla="val 20789"/>
                <a:gd name="f109" fmla="val 13642"/>
                <a:gd name="f110" fmla="val 21282"/>
                <a:gd name="f111" fmla="val 11039"/>
                <a:gd name="f112" fmla="val 21375"/>
                <a:gd name="f113" fmla="val 10451"/>
                <a:gd name="f114" fmla="val 21584"/>
                <a:gd name="f115" fmla="val 9803"/>
                <a:gd name="f116" fmla="val 21804"/>
                <a:gd name="f117" fmla="val 9116"/>
                <a:gd name="f118" fmla="val 22443"/>
                <a:gd name="f119" fmla="val 7122"/>
                <a:gd name="f120" fmla="val 23169"/>
                <a:gd name="f121" fmla="val 4861"/>
                <a:gd name="f122" fmla="val 21594"/>
                <a:gd name="f123" fmla="val 2746"/>
                <a:gd name="f124" fmla="val 21591"/>
                <a:gd name="f125" fmla="val 2741"/>
                <a:gd name="f126" fmla="val 21586"/>
                <a:gd name="f127" fmla="val 2735"/>
                <a:gd name="f128" fmla="val 21582"/>
                <a:gd name="f129" fmla="val 2729"/>
                <a:gd name="f130" fmla="val 20119"/>
                <a:gd name="f131" fmla="val 933"/>
                <a:gd name="f132" fmla="val 17988"/>
                <a:gd name="f133" fmla="*/ f0 1 23170"/>
                <a:gd name="f134" fmla="*/ f1 1 31835"/>
                <a:gd name="f135" fmla="val f2"/>
                <a:gd name="f136" fmla="val f3"/>
                <a:gd name="f137" fmla="val f4"/>
                <a:gd name="f138" fmla="+- f137 0 f135"/>
                <a:gd name="f139" fmla="+- f136 0 f135"/>
                <a:gd name="f140" fmla="*/ f139 1 23170"/>
                <a:gd name="f141" fmla="*/ f138 1 31835"/>
                <a:gd name="f142" fmla="*/ f135 1 f140"/>
                <a:gd name="f143" fmla="*/ f136 1 f140"/>
                <a:gd name="f144" fmla="*/ f135 1 f141"/>
                <a:gd name="f145" fmla="*/ f137 1 f141"/>
                <a:gd name="f146" fmla="*/ f142 f133 1"/>
                <a:gd name="f147" fmla="*/ f143 f133 1"/>
                <a:gd name="f148" fmla="*/ f145 f134 1"/>
                <a:gd name="f149" fmla="*/ f144 f134 1"/>
              </a:gdLst>
              <a:ahLst/>
              <a:cxnLst>
                <a:cxn ang="3cd4">
                  <a:pos x="hc" y="t"/>
                </a:cxn>
                <a:cxn ang="0">
                  <a:pos x="r" y="vc"/>
                </a:cxn>
                <a:cxn ang="cd4">
                  <a:pos x="hc" y="b"/>
                </a:cxn>
                <a:cxn ang="cd2">
                  <a:pos x="l" y="vc"/>
                </a:cxn>
              </a:cxnLst>
              <a:rect l="f146" t="f149" r="f147" b="f148"/>
              <a:pathLst>
                <a:path w="23170" h="31835">
                  <a:moveTo>
                    <a:pt x="f5" y="f6"/>
                  </a:moveTo>
                  <a:cubicBezTo>
                    <a:pt x="f7" y="f6"/>
                    <a:pt x="f8" y="f9"/>
                    <a:pt x="f10" y="f11"/>
                  </a:cubicBezTo>
                  <a:cubicBezTo>
                    <a:pt x="f12" y="f13"/>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5"/>
                  </a:cubicBezTo>
                  <a:cubicBezTo>
                    <a:pt x="f47" y="f45"/>
                    <a:pt x="f48" y="f49"/>
                    <a:pt x="f50" y="f51"/>
                  </a:cubicBezTo>
                  <a:cubicBezTo>
                    <a:pt x="f52" y="f53"/>
                    <a:pt x="f54" y="f55"/>
                    <a:pt x="f56" y="f57"/>
                  </a:cubicBezTo>
                  <a:cubicBezTo>
                    <a:pt x="f58" y="f59"/>
                    <a:pt x="f60" y="f61"/>
                    <a:pt x="f62" y="f63"/>
                  </a:cubicBezTo>
                  <a:cubicBezTo>
                    <a:pt x="f64" y="f65"/>
                    <a:pt x="f66" y="f6"/>
                    <a:pt x="f5" y="f6"/>
                  </a:cubicBezTo>
                  <a:close/>
                  <a:moveTo>
                    <a:pt x="f67" y="f2"/>
                  </a:moveTo>
                  <a:cubicBezTo>
                    <a:pt x="f68" y="f2"/>
                    <a:pt x="f69" y="f70"/>
                    <a:pt x="f71" y="f72"/>
                  </a:cubicBezTo>
                  <a:cubicBezTo>
                    <a:pt x="f73" y="f74"/>
                    <a:pt x="f75" y="f76"/>
                    <a:pt x="f77" y="f78"/>
                  </a:cubicBezTo>
                  <a:cubicBezTo>
                    <a:pt x="f79" y="f80"/>
                    <a:pt x="f81" y="f82"/>
                    <a:pt x="f83" y="f84"/>
                  </a:cubicBezTo>
                  <a:cubicBezTo>
                    <a:pt x="f78" y="f85"/>
                    <a:pt x="f86" y="f87"/>
                    <a:pt x="f88" y="f87"/>
                  </a:cubicBezTo>
                  <a:cubicBezTo>
                    <a:pt x="f89" y="f87"/>
                    <a:pt x="f90" y="f91"/>
                    <a:pt x="f92" y="f93"/>
                  </a:cubicBezTo>
                  <a:cubicBezTo>
                    <a:pt x="f94" y="f95"/>
                    <a:pt x="f96" y="f97"/>
                    <a:pt x="f98" y="f99"/>
                  </a:cubicBezTo>
                  <a:cubicBezTo>
                    <a:pt x="f100" y="f101"/>
                    <a:pt x="f102" y="f103"/>
                    <a:pt x="f104" y="f105"/>
                  </a:cubicBezTo>
                  <a:cubicBezTo>
                    <a:pt x="f106" y="f107"/>
                    <a:pt x="f108" y="f109"/>
                    <a:pt x="f110" y="f111"/>
                  </a:cubicBezTo>
                  <a:cubicBezTo>
                    <a:pt x="f112" y="f113"/>
                    <a:pt x="f114" y="f115"/>
                    <a:pt x="f116" y="f117"/>
                  </a:cubicBezTo>
                  <a:cubicBezTo>
                    <a:pt x="f118" y="f119"/>
                    <a:pt x="f120" y="f121"/>
                    <a:pt x="f122" y="f123"/>
                  </a:cubicBezTo>
                  <a:cubicBezTo>
                    <a:pt x="f124" y="f125"/>
                    <a:pt x="f126" y="f127"/>
                    <a:pt x="f128" y="f129"/>
                  </a:cubicBezTo>
                  <a:cubicBezTo>
                    <a:pt x="f130" y="f131"/>
                    <a:pt x="f132" y="f2"/>
                    <a:pt x="f67"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41" name="Google Shape;1576;p57">
              <a:extLst>
                <a:ext uri="{FF2B5EF4-FFF2-40B4-BE49-F238E27FC236}">
                  <a16:creationId xmlns:a16="http://schemas.microsoft.com/office/drawing/2014/main" id="{CA011F0E-DC85-4986-9265-E87CFB5B4FA9}"/>
                </a:ext>
              </a:extLst>
            </p:cNvPr>
            <p:cNvSpPr/>
            <p:nvPr/>
          </p:nvSpPr>
          <p:spPr>
            <a:xfrm flipH="1">
              <a:off x="5423041" y="2641957"/>
              <a:ext cx="127229" cy="116951"/>
            </a:xfrm>
            <a:custGeom>
              <a:avLst/>
              <a:gdLst>
                <a:gd name="f0" fmla="val w"/>
                <a:gd name="f1" fmla="val h"/>
                <a:gd name="f2" fmla="val 0"/>
                <a:gd name="f3" fmla="val 7333"/>
                <a:gd name="f4" fmla="val 6741"/>
                <a:gd name="f5" fmla="val 3745"/>
                <a:gd name="f6" fmla="val 926"/>
                <a:gd name="f7" fmla="val 3969"/>
                <a:gd name="f8" fmla="val 4192"/>
                <a:gd name="f9" fmla="val 957"/>
                <a:gd name="f10" fmla="val 4409"/>
                <a:gd name="f11" fmla="val 1018"/>
                <a:gd name="f12" fmla="val 5358"/>
                <a:gd name="f13" fmla="val 1285"/>
                <a:gd name="f14" fmla="val 6054"/>
                <a:gd name="f15" fmla="val 2098"/>
                <a:gd name="f16" fmla="val 6171"/>
                <a:gd name="f17" fmla="val 3078"/>
                <a:gd name="f18" fmla="val 6287"/>
                <a:gd name="f19" fmla="val 4058"/>
                <a:gd name="f20" fmla="val 5802"/>
                <a:gd name="f21" fmla="val 5011"/>
                <a:gd name="f22" fmla="val 4942"/>
                <a:gd name="f23" fmla="val 5494"/>
                <a:gd name="f24" fmla="val 4569"/>
                <a:gd name="f25" fmla="val 5703"/>
                <a:gd name="f26" fmla="val 4158"/>
                <a:gd name="f27" fmla="val 5806"/>
                <a:gd name="f28" fmla="val 3748"/>
                <a:gd name="f29" fmla="val 3212"/>
                <a:gd name="f30" fmla="val 2679"/>
                <a:gd name="f31" fmla="val 5630"/>
                <a:gd name="f32" fmla="val 2240"/>
                <a:gd name="f33" fmla="val 5285"/>
                <a:gd name="f34" fmla="val 1464"/>
                <a:gd name="f35" fmla="val 4674"/>
                <a:gd name="f36" fmla="val 1132"/>
                <a:gd name="f37" fmla="val 3657"/>
                <a:gd name="f38" fmla="val 1400"/>
                <a:gd name="f39" fmla="val 2707"/>
                <a:gd name="f40" fmla="val 1695"/>
                <a:gd name="f41" fmla="val 1655"/>
                <a:gd name="f42" fmla="val 2653"/>
                <a:gd name="f43" fmla="val 929"/>
                <a:gd name="f44" fmla="val 3747"/>
                <a:gd name="f45" fmla="val 1"/>
                <a:gd name="f46" fmla="val 3539"/>
                <a:gd name="f47" fmla="val 3329"/>
                <a:gd name="f48" fmla="val 20"/>
                <a:gd name="f49" fmla="val 3120"/>
                <a:gd name="f50" fmla="val 60"/>
                <a:gd name="f51" fmla="val 1864"/>
                <a:gd name="f52" fmla="val 298"/>
                <a:gd name="f53" fmla="val 850"/>
                <a:gd name="f54" fmla="val 1226"/>
                <a:gd name="f55" fmla="val 503"/>
                <a:gd name="f56" fmla="val 2456"/>
                <a:gd name="f57" fmla="val 4245"/>
                <a:gd name="f58" fmla="val 1047"/>
                <a:gd name="f59" fmla="val 6110"/>
                <a:gd name="f60" fmla="val 2836"/>
                <a:gd name="f61" fmla="val 6613"/>
                <a:gd name="f62" fmla="val 3135"/>
                <a:gd name="f63" fmla="val 6696"/>
                <a:gd name="f64" fmla="val 3444"/>
                <a:gd name="f65" fmla="val 6739"/>
                <a:gd name="f66" fmla="val 3754"/>
                <a:gd name="f67" fmla="val 6740"/>
                <a:gd name="f68" fmla="val 5031"/>
                <a:gd name="f69" fmla="val 6737"/>
                <a:gd name="f70" fmla="val 6198"/>
                <a:gd name="f71" fmla="val 6012"/>
                <a:gd name="f72" fmla="val 6765"/>
                <a:gd name="f73" fmla="val 4866"/>
                <a:gd name="f74" fmla="val 7332"/>
                <a:gd name="f75" fmla="val 3721"/>
                <a:gd name="f76" fmla="val 7203"/>
                <a:gd name="f77" fmla="val 2352"/>
                <a:gd name="f78" fmla="val 6430"/>
                <a:gd name="f79" fmla="val 1334"/>
                <a:gd name="f80" fmla="val 5787"/>
                <a:gd name="f81" fmla="val 485"/>
                <a:gd name="f82" fmla="val 4789"/>
                <a:gd name="f83" fmla="*/ f0 1 7333"/>
                <a:gd name="f84" fmla="*/ f1 1 6741"/>
                <a:gd name="f85" fmla="val f2"/>
                <a:gd name="f86" fmla="val f3"/>
                <a:gd name="f87" fmla="val f4"/>
                <a:gd name="f88" fmla="+- f87 0 f85"/>
                <a:gd name="f89" fmla="+- f86 0 f85"/>
                <a:gd name="f90" fmla="*/ f89 1 7333"/>
                <a:gd name="f91" fmla="*/ f88 1 6741"/>
                <a:gd name="f92" fmla="*/ f85 1 f90"/>
                <a:gd name="f93" fmla="*/ f86 1 f90"/>
                <a:gd name="f94" fmla="*/ f85 1 f91"/>
                <a:gd name="f95" fmla="*/ f87 1 f91"/>
                <a:gd name="f96" fmla="*/ f92 f83 1"/>
                <a:gd name="f97" fmla="*/ f93 f83 1"/>
                <a:gd name="f98" fmla="*/ f95 f84 1"/>
                <a:gd name="f99" fmla="*/ f94 f84 1"/>
              </a:gdLst>
              <a:ahLst/>
              <a:cxnLst>
                <a:cxn ang="3cd4">
                  <a:pos x="hc" y="t"/>
                </a:cxn>
                <a:cxn ang="0">
                  <a:pos x="r" y="vc"/>
                </a:cxn>
                <a:cxn ang="cd4">
                  <a:pos x="hc" y="b"/>
                </a:cxn>
                <a:cxn ang="cd2">
                  <a:pos x="l" y="vc"/>
                </a:cxn>
              </a:cxnLst>
              <a:rect l="f96" t="f99" r="f97" b="f98"/>
              <a:pathLst>
                <a:path w="7333" h="6741">
                  <a:moveTo>
                    <a:pt x="f5" y="f6"/>
                  </a:moveTo>
                  <a:cubicBezTo>
                    <a:pt x="f7" y="f6"/>
                    <a:pt x="f8" y="f9"/>
                    <a:pt x="f10" y="f11"/>
                  </a:cubicBezTo>
                  <a:cubicBezTo>
                    <a:pt x="f12" y="f13"/>
                    <a:pt x="f14" y="f15"/>
                    <a:pt x="f16" y="f17"/>
                  </a:cubicBezTo>
                  <a:cubicBezTo>
                    <a:pt x="f18" y="f19"/>
                    <a:pt x="f20" y="f21"/>
                    <a:pt x="f22" y="f23"/>
                  </a:cubicBezTo>
                  <a:cubicBezTo>
                    <a:pt x="f24" y="f25"/>
                    <a:pt x="f26" y="f27"/>
                    <a:pt x="f28" y="f27"/>
                  </a:cubicBezTo>
                  <a:cubicBezTo>
                    <a:pt x="f29" y="f27"/>
                    <a:pt x="f30" y="f31"/>
                    <a:pt x="f32" y="f33"/>
                  </a:cubicBezTo>
                  <a:cubicBezTo>
                    <a:pt x="f34" y="f35"/>
                    <a:pt x="f36" y="f37"/>
                    <a:pt x="f38" y="f39"/>
                  </a:cubicBezTo>
                  <a:cubicBezTo>
                    <a:pt x="f40" y="f41"/>
                    <a:pt x="f42" y="f43"/>
                    <a:pt x="f5" y="f6"/>
                  </a:cubicBezTo>
                  <a:close/>
                  <a:moveTo>
                    <a:pt x="f44" y="f45"/>
                  </a:moveTo>
                  <a:cubicBezTo>
                    <a:pt x="f46" y="f45"/>
                    <a:pt x="f47" y="f48"/>
                    <a:pt x="f49" y="f50"/>
                  </a:cubicBezTo>
                  <a:cubicBezTo>
                    <a:pt x="f51" y="f52"/>
                    <a:pt x="f53" y="f54"/>
                    <a:pt x="f55" y="f56"/>
                  </a:cubicBezTo>
                  <a:cubicBezTo>
                    <a:pt x="f2" y="f57"/>
                    <a:pt x="f58" y="f59"/>
                    <a:pt x="f60" y="f61"/>
                  </a:cubicBezTo>
                  <a:cubicBezTo>
                    <a:pt x="f62" y="f63"/>
                    <a:pt x="f64" y="f65"/>
                    <a:pt x="f66" y="f65"/>
                  </a:cubicBezTo>
                  <a:lnTo>
                    <a:pt x="f66" y="f67"/>
                  </a:lnTo>
                  <a:cubicBezTo>
                    <a:pt x="f68" y="f69"/>
                    <a:pt x="f70" y="f71"/>
                    <a:pt x="f72" y="f73"/>
                  </a:cubicBezTo>
                  <a:cubicBezTo>
                    <a:pt x="f74" y="f75"/>
                    <a:pt x="f76" y="f77"/>
                    <a:pt x="f78" y="f79"/>
                  </a:cubicBezTo>
                  <a:cubicBezTo>
                    <a:pt x="f80" y="f81"/>
                    <a:pt x="f82" y="f45"/>
                    <a:pt x="f44" y="f45"/>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58" name="Google Shape;1593;p57">
              <a:extLst>
                <a:ext uri="{FF2B5EF4-FFF2-40B4-BE49-F238E27FC236}">
                  <a16:creationId xmlns:a16="http://schemas.microsoft.com/office/drawing/2014/main" id="{D9D77C95-62EC-41CD-A57B-E384D13EE3C2}"/>
                </a:ext>
              </a:extLst>
            </p:cNvPr>
            <p:cNvSpPr/>
            <p:nvPr/>
          </p:nvSpPr>
          <p:spPr>
            <a:xfrm flipH="1">
              <a:off x="4772098" y="2535201"/>
              <a:ext cx="191511" cy="189984"/>
            </a:xfrm>
            <a:custGeom>
              <a:avLst/>
              <a:gdLst>
                <a:gd name="f0" fmla="val w"/>
                <a:gd name="f1" fmla="val h"/>
                <a:gd name="f2" fmla="val 0"/>
                <a:gd name="f3" fmla="val 11038"/>
                <a:gd name="f4" fmla="val 10950"/>
                <a:gd name="f5" fmla="val 1967"/>
                <a:gd name="f6" fmla="val 1902"/>
                <a:gd name="f7" fmla="val 4329"/>
                <a:gd name="f8" fmla="val 6207"/>
                <a:gd name="f9" fmla="val 4380"/>
                <a:gd name="f10" fmla="val 6301"/>
                <a:gd name="f11" fmla="val 4462"/>
                <a:gd name="f12" fmla="val 6373"/>
                <a:gd name="f13" fmla="val 4560"/>
                <a:gd name="f14" fmla="val 6414"/>
                <a:gd name="f15" fmla="val 9101"/>
                <a:gd name="f16" fmla="val 8281"/>
                <a:gd name="f17" fmla="val 3101"/>
                <a:gd name="f18" fmla="val 9870"/>
                <a:gd name="f19" fmla="val 3143"/>
                <a:gd name="f20" fmla="val 8911"/>
                <a:gd name="f21" fmla="val 3109"/>
                <a:gd name="f22" fmla="val 8328"/>
                <a:gd name="f23" fmla="val 3108"/>
                <a:gd name="f24" fmla="val 8299"/>
                <a:gd name="f25" fmla="val 3092"/>
                <a:gd name="f26" fmla="val 8053"/>
                <a:gd name="f27" fmla="val 2889"/>
                <a:gd name="f28" fmla="val 7861"/>
                <a:gd name="f29" fmla="val 2643"/>
                <a:gd name="f30" fmla="val 2635"/>
                <a:gd name="f31" fmla="val 2627"/>
                <a:gd name="f32" fmla="val 2620"/>
                <a:gd name="f33" fmla="val 7862"/>
                <a:gd name="f34" fmla="val 2590"/>
                <a:gd name="f35" fmla="val 7863"/>
                <a:gd name="f36" fmla="val 2006"/>
                <a:gd name="f37" fmla="val 7895"/>
                <a:gd name="f38" fmla="val 1058"/>
                <a:gd name="f39" fmla="val 8044"/>
                <a:gd name="f40" fmla="val 1709"/>
                <a:gd name="f41" fmla="val 1"/>
                <a:gd name="f42" fmla="val 1682"/>
                <a:gd name="f43" fmla="val 1654"/>
                <a:gd name="f44" fmla="val 3"/>
                <a:gd name="f45" fmla="val 1626"/>
                <a:gd name="f46" fmla="val 8"/>
                <a:gd name="f47" fmla="val 1429"/>
                <a:gd name="f48" fmla="val 43"/>
                <a:gd name="f49" fmla="val 1277"/>
                <a:gd name="f50" fmla="val 200"/>
                <a:gd name="f51" fmla="val 1247"/>
                <a:gd name="f52" fmla="val 397"/>
                <a:gd name="f53" fmla="val 8543"/>
                <a:gd name="f54" fmla="val 8830"/>
                <a:gd name="f55" fmla="val 225"/>
                <a:gd name="f56" fmla="val 9077"/>
                <a:gd name="f57" fmla="val 502"/>
                <a:gd name="f58" fmla="val 531"/>
                <a:gd name="f59" fmla="val 560"/>
                <a:gd name="f60" fmla="val 9074"/>
                <a:gd name="f61" fmla="val 589"/>
                <a:gd name="f62" fmla="val 9069"/>
                <a:gd name="f63" fmla="val 1273"/>
                <a:gd name="f64" fmla="val 8941"/>
                <a:gd name="f65" fmla="val 1827"/>
                <a:gd name="f66" fmla="val 8871"/>
                <a:gd name="f67" fmla="val 2191"/>
                <a:gd name="f68" fmla="val 8833"/>
                <a:gd name="f69" fmla="val 2193"/>
                <a:gd name="f70" fmla="val 9198"/>
                <a:gd name="f71" fmla="val 2184"/>
                <a:gd name="f72" fmla="val 9757"/>
                <a:gd name="f73" fmla="val 2135"/>
                <a:gd name="f74" fmla="val 10451"/>
                <a:gd name="f75" fmla="val 2116"/>
                <a:gd name="f76" fmla="val 10721"/>
                <a:gd name="f77" fmla="val 2329"/>
                <a:gd name="f78" fmla="val 10949"/>
                <a:gd name="f79" fmla="val 2599"/>
                <a:gd name="f80" fmla="val 2640"/>
                <a:gd name="f81" fmla="val 2679"/>
                <a:gd name="f82" fmla="val 10945"/>
                <a:gd name="f83" fmla="val 2719"/>
                <a:gd name="f84" fmla="val 10934"/>
                <a:gd name="f85" fmla="val 10678"/>
                <a:gd name="f86" fmla="val 8826"/>
                <a:gd name="f87" fmla="val 10872"/>
                <a:gd name="f88" fmla="val 8776"/>
                <a:gd name="f89" fmla="val 11010"/>
                <a:gd name="f90" fmla="val 8606"/>
                <a:gd name="f91" fmla="val 11024"/>
                <a:gd name="f92" fmla="val 8407"/>
                <a:gd name="f93" fmla="val 11037"/>
                <a:gd name="f94" fmla="val 8207"/>
                <a:gd name="f95" fmla="val 10921"/>
                <a:gd name="f96" fmla="val 8021"/>
                <a:gd name="f97" fmla="val 10736"/>
                <a:gd name="f98" fmla="val 7946"/>
                <a:gd name="f99" fmla="val 5066"/>
                <a:gd name="f100" fmla="val 5615"/>
                <a:gd name="f101" fmla="val 243"/>
                <a:gd name="f102" fmla="val 2033"/>
                <a:gd name="f103" fmla="val 92"/>
                <a:gd name="f104" fmla="val 1876"/>
                <a:gd name="f105" fmla="*/ f0 1 11038"/>
                <a:gd name="f106" fmla="*/ f1 1 10950"/>
                <a:gd name="f107" fmla="val f2"/>
                <a:gd name="f108" fmla="val f3"/>
                <a:gd name="f109" fmla="val f4"/>
                <a:gd name="f110" fmla="+- f109 0 f107"/>
                <a:gd name="f111" fmla="+- f108 0 f107"/>
                <a:gd name="f112" fmla="*/ f111 1 11038"/>
                <a:gd name="f113" fmla="*/ f110 1 10950"/>
                <a:gd name="f114" fmla="*/ f107 1 f112"/>
                <a:gd name="f115" fmla="*/ f108 1 f112"/>
                <a:gd name="f116" fmla="*/ f107 1 f113"/>
                <a:gd name="f117" fmla="*/ f109 1 f113"/>
                <a:gd name="f118" fmla="*/ f114 f105 1"/>
                <a:gd name="f119" fmla="*/ f115 f105 1"/>
                <a:gd name="f120" fmla="*/ f117 f106 1"/>
                <a:gd name="f121" fmla="*/ f116 f106 1"/>
              </a:gdLst>
              <a:ahLst/>
              <a:cxnLst>
                <a:cxn ang="3cd4">
                  <a:pos x="hc" y="t"/>
                </a:cxn>
                <a:cxn ang="0">
                  <a:pos x="r" y="vc"/>
                </a:cxn>
                <a:cxn ang="cd4">
                  <a:pos x="hc" y="b"/>
                </a:cxn>
                <a:cxn ang="cd2">
                  <a:pos x="l" y="vc"/>
                </a:cxn>
              </a:cxnLst>
              <a:rect l="f118" t="f121" r="f119" b="f120"/>
              <a:pathLst>
                <a:path w="11038" h="10950">
                  <a:moveTo>
                    <a:pt x="f5" y="f6"/>
                  </a:moveTo>
                  <a:lnTo>
                    <a:pt x="f7" y="f8"/>
                  </a:lnTo>
                  <a:cubicBezTo>
                    <a:pt x="f9" y="f10"/>
                    <a:pt x="f11" y="f12"/>
                    <a:pt x="f13" y="f14"/>
                  </a:cubicBezTo>
                  <a:lnTo>
                    <a:pt x="f15" y="f16"/>
                  </a:lnTo>
                  <a:lnTo>
                    <a:pt x="f17" y="f18"/>
                  </a:lnTo>
                  <a:cubicBezTo>
                    <a:pt x="f19" y="f20"/>
                    <a:pt x="f21" y="f22"/>
                    <a:pt x="f23" y="f24"/>
                  </a:cubicBezTo>
                  <a:cubicBezTo>
                    <a:pt x="f25" y="f26"/>
                    <a:pt x="f27" y="f28"/>
                    <a:pt x="f29" y="f28"/>
                  </a:cubicBezTo>
                  <a:cubicBezTo>
                    <a:pt x="f30" y="f28"/>
                    <a:pt x="f31" y="f28"/>
                    <a:pt x="f32" y="f33"/>
                  </a:cubicBezTo>
                  <a:cubicBezTo>
                    <a:pt x="f34" y="f35"/>
                    <a:pt x="f36" y="f37"/>
                    <a:pt x="f38" y="f39"/>
                  </a:cubicBezTo>
                  <a:lnTo>
                    <a:pt x="f5" y="f6"/>
                  </a:lnTo>
                  <a:close/>
                  <a:moveTo>
                    <a:pt x="f40" y="f41"/>
                  </a:moveTo>
                  <a:cubicBezTo>
                    <a:pt x="f42" y="f41"/>
                    <a:pt x="f43" y="f44"/>
                    <a:pt x="f45" y="f46"/>
                  </a:cubicBezTo>
                  <a:cubicBezTo>
                    <a:pt x="f47" y="f48"/>
                    <a:pt x="f49" y="f50"/>
                    <a:pt x="f51" y="f52"/>
                  </a:cubicBezTo>
                  <a:lnTo>
                    <a:pt x="f48" y="f53"/>
                  </a:lnTo>
                  <a:cubicBezTo>
                    <a:pt x="f2" y="f54"/>
                    <a:pt x="f55" y="f56"/>
                    <a:pt x="f57" y="f56"/>
                  </a:cubicBezTo>
                  <a:cubicBezTo>
                    <a:pt x="f58" y="f56"/>
                    <a:pt x="f59" y="f60"/>
                    <a:pt x="f61" y="f62"/>
                  </a:cubicBezTo>
                  <a:cubicBezTo>
                    <a:pt x="f63" y="f64"/>
                    <a:pt x="f65" y="f66"/>
                    <a:pt x="f67" y="f68"/>
                  </a:cubicBezTo>
                  <a:lnTo>
                    <a:pt x="f67" y="f68"/>
                  </a:lnTo>
                  <a:cubicBezTo>
                    <a:pt x="f69" y="f70"/>
                    <a:pt x="f71" y="f72"/>
                    <a:pt x="f73" y="f74"/>
                  </a:cubicBezTo>
                  <a:cubicBezTo>
                    <a:pt x="f75" y="f76"/>
                    <a:pt x="f77" y="f78"/>
                    <a:pt x="f79" y="f78"/>
                  </a:cubicBezTo>
                  <a:cubicBezTo>
                    <a:pt x="f80" y="f78"/>
                    <a:pt x="f81" y="f82"/>
                    <a:pt x="f83" y="f84"/>
                  </a:cubicBezTo>
                  <a:lnTo>
                    <a:pt x="f85" y="f86"/>
                  </a:lnTo>
                  <a:cubicBezTo>
                    <a:pt x="f87" y="f88"/>
                    <a:pt x="f89" y="f90"/>
                    <a:pt x="f91" y="f92"/>
                  </a:cubicBezTo>
                  <a:cubicBezTo>
                    <a:pt x="f93" y="f94"/>
                    <a:pt x="f95" y="f96"/>
                    <a:pt x="f97" y="f98"/>
                  </a:cubicBezTo>
                  <a:lnTo>
                    <a:pt x="f99" y="f100"/>
                  </a:lnTo>
                  <a:lnTo>
                    <a:pt x="f75" y="f101"/>
                  </a:lnTo>
                  <a:cubicBezTo>
                    <a:pt x="f102" y="f103"/>
                    <a:pt x="f104" y="f41"/>
                    <a:pt x="f40" y="f41"/>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59" name="Google Shape;1594;p57">
              <a:extLst>
                <a:ext uri="{FF2B5EF4-FFF2-40B4-BE49-F238E27FC236}">
                  <a16:creationId xmlns:a16="http://schemas.microsoft.com/office/drawing/2014/main" id="{013B2DA1-2C53-4D5B-9391-03FA4D0B7B11}"/>
                </a:ext>
              </a:extLst>
            </p:cNvPr>
            <p:cNvSpPr/>
            <p:nvPr/>
          </p:nvSpPr>
          <p:spPr>
            <a:xfrm flipH="1">
              <a:off x="5136733" y="2879847"/>
              <a:ext cx="33558" cy="31418"/>
            </a:xfrm>
            <a:custGeom>
              <a:avLst/>
              <a:gdLst>
                <a:gd name="f0" fmla="val w"/>
                <a:gd name="f1" fmla="val h"/>
                <a:gd name="f2" fmla="val 0"/>
                <a:gd name="f3" fmla="val 1934"/>
                <a:gd name="f4" fmla="val 1811"/>
                <a:gd name="f5" fmla="val 1010"/>
                <a:gd name="f6" fmla="val 1"/>
                <a:gd name="f7" fmla="val 756"/>
                <a:gd name="f8" fmla="val 509"/>
                <a:gd name="f9" fmla="val 107"/>
                <a:gd name="f10" fmla="val 334"/>
                <a:gd name="f11" fmla="val 303"/>
                <a:gd name="f12" fmla="val 675"/>
                <a:gd name="f13" fmla="val 32"/>
                <a:gd name="f14" fmla="val 1247"/>
                <a:gd name="f15" fmla="val 405"/>
                <a:gd name="f16" fmla="val 1581"/>
                <a:gd name="f17" fmla="val 575"/>
                <a:gd name="f18" fmla="val 1732"/>
                <a:gd name="f19" fmla="val 790"/>
                <a:gd name="f20" fmla="val 1008"/>
                <a:gd name="f21" fmla="val 1142"/>
                <a:gd name="f22" fmla="val 1276"/>
                <a:gd name="f23" fmla="val 1781"/>
                <a:gd name="f24" fmla="val 1401"/>
                <a:gd name="f25" fmla="val 1721"/>
                <a:gd name="f26" fmla="val 1731"/>
                <a:gd name="f27" fmla="val 1563"/>
                <a:gd name="f28" fmla="val 1933"/>
                <a:gd name="f29" fmla="val 1220"/>
                <a:gd name="f30" fmla="val 1913"/>
                <a:gd name="f31" fmla="val 855"/>
                <a:gd name="f32" fmla="val 1891"/>
                <a:gd name="f33" fmla="val 490"/>
                <a:gd name="f34" fmla="val 1653"/>
                <a:gd name="f35" fmla="val 173"/>
                <a:gd name="f36" fmla="val 1308"/>
                <a:gd name="f37" fmla="val 51"/>
                <a:gd name="f38" fmla="val 1211"/>
                <a:gd name="f39" fmla="val 17"/>
                <a:gd name="f40" fmla="val 1110"/>
                <a:gd name="f41" fmla="*/ f0 1 1934"/>
                <a:gd name="f42" fmla="*/ f1 1 1811"/>
                <a:gd name="f43" fmla="val f2"/>
                <a:gd name="f44" fmla="val f3"/>
                <a:gd name="f45" fmla="val f4"/>
                <a:gd name="f46" fmla="+- f45 0 f43"/>
                <a:gd name="f47" fmla="+- f44 0 f43"/>
                <a:gd name="f48" fmla="*/ f47 1 1934"/>
                <a:gd name="f49" fmla="*/ f46 1 1811"/>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1934" h="1811">
                  <a:moveTo>
                    <a:pt x="f5" y="f6"/>
                  </a:moveTo>
                  <a:cubicBezTo>
                    <a:pt x="f7" y="f6"/>
                    <a:pt x="f8" y="f9"/>
                    <a:pt x="f10" y="f11"/>
                  </a:cubicBezTo>
                  <a:cubicBezTo>
                    <a:pt x="f6" y="f12"/>
                    <a:pt x="f13" y="f14"/>
                    <a:pt x="f15" y="f16"/>
                  </a:cubicBezTo>
                  <a:cubicBezTo>
                    <a:pt x="f17" y="f18"/>
                    <a:pt x="f19" y="f4"/>
                    <a:pt x="f20" y="f4"/>
                  </a:cubicBezTo>
                  <a:cubicBezTo>
                    <a:pt x="f21" y="f4"/>
                    <a:pt x="f22" y="f23"/>
                    <a:pt x="f24" y="f25"/>
                  </a:cubicBezTo>
                  <a:cubicBezTo>
                    <a:pt x="f26" y="f27"/>
                    <a:pt x="f28" y="f29"/>
                    <a:pt x="f30" y="f31"/>
                  </a:cubicBezTo>
                  <a:cubicBezTo>
                    <a:pt x="f32" y="f33"/>
                    <a:pt x="f34" y="f35"/>
                    <a:pt x="f36" y="f37"/>
                  </a:cubicBezTo>
                  <a:cubicBezTo>
                    <a:pt x="f38" y="f39"/>
                    <a:pt x="f40" y="f6"/>
                    <a:pt x="f5" y="f6"/>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60" name="Google Shape;1595;p57">
              <a:extLst>
                <a:ext uri="{FF2B5EF4-FFF2-40B4-BE49-F238E27FC236}">
                  <a16:creationId xmlns:a16="http://schemas.microsoft.com/office/drawing/2014/main" id="{362DEFB7-7660-4F3B-B456-843BE6C5A4C3}"/>
                </a:ext>
              </a:extLst>
            </p:cNvPr>
            <p:cNvSpPr/>
            <p:nvPr/>
          </p:nvSpPr>
          <p:spPr>
            <a:xfrm flipH="1">
              <a:off x="5115693" y="2674885"/>
              <a:ext cx="107140" cy="182907"/>
            </a:xfrm>
            <a:custGeom>
              <a:avLst/>
              <a:gdLst>
                <a:gd name="f0" fmla="val w"/>
                <a:gd name="f1" fmla="val h"/>
                <a:gd name="f2" fmla="val 0"/>
                <a:gd name="f3" fmla="val 6175"/>
                <a:gd name="f4" fmla="val 10542"/>
                <a:gd name="f5" fmla="val 3910"/>
                <a:gd name="f6" fmla="val 1"/>
                <a:gd name="f7" fmla="val 3456"/>
                <a:gd name="f8" fmla="val 650"/>
                <a:gd name="f9" fmla="val 3314"/>
                <a:gd name="f10" fmla="val 853"/>
                <a:gd name="f11" fmla="val 5666"/>
                <a:gd name="f12" fmla="val 1037"/>
                <a:gd name="f13" fmla="val 1948"/>
                <a:gd name="f14" fmla="val 10348"/>
                <a:gd name="f15" fmla="val 1213"/>
                <a:gd name="f16" fmla="val 6898"/>
                <a:gd name="f17" fmla="val 2943"/>
                <a:gd name="f18" fmla="val 3347"/>
                <a:gd name="f19" fmla="val 3788"/>
                <a:gd name="f20" fmla="val 1881"/>
                <a:gd name="f21" fmla="val 5338"/>
                <a:gd name="f22" fmla="val 5076"/>
                <a:gd name="f23" fmla="val 6174"/>
                <a:gd name="f24" fmla="val 4670"/>
                <a:gd name="f25" fmla="*/ f0 1 6175"/>
                <a:gd name="f26" fmla="*/ f1 1 10542"/>
                <a:gd name="f27" fmla="val f2"/>
                <a:gd name="f28" fmla="val f3"/>
                <a:gd name="f29" fmla="val f4"/>
                <a:gd name="f30" fmla="+- f29 0 f27"/>
                <a:gd name="f31" fmla="+- f28 0 f27"/>
                <a:gd name="f32" fmla="*/ f31 1 6175"/>
                <a:gd name="f33" fmla="*/ f30 1 10542"/>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175" h="10542">
                  <a:moveTo>
                    <a:pt x="f5" y="f6"/>
                  </a:moveTo>
                  <a:lnTo>
                    <a:pt x="f7" y="f8"/>
                  </a:lnTo>
                  <a:cubicBezTo>
                    <a:pt x="f9" y="f10"/>
                    <a:pt x="f2" y="f11"/>
                    <a:pt x="f12" y="f4"/>
                  </a:cubicBezTo>
                  <a:lnTo>
                    <a:pt x="f13" y="f14"/>
                  </a:lnTo>
                  <a:cubicBezTo>
                    <a:pt x="f15" y="f16"/>
                    <a:pt x="f17" y="f18"/>
                    <a:pt x="f19" y="f20"/>
                  </a:cubicBezTo>
                  <a:lnTo>
                    <a:pt x="f21" y="f22"/>
                  </a:lnTo>
                  <a:lnTo>
                    <a:pt x="f23" y="f24"/>
                  </a:lnTo>
                  <a:lnTo>
                    <a:pt x="f5" y="f6"/>
                  </a:ln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61" name="Google Shape;1596;p57">
              <a:extLst>
                <a:ext uri="{FF2B5EF4-FFF2-40B4-BE49-F238E27FC236}">
                  <a16:creationId xmlns:a16="http://schemas.microsoft.com/office/drawing/2014/main" id="{C25911F4-E990-4B2E-937F-F8BB4F97C72E}"/>
                </a:ext>
              </a:extLst>
            </p:cNvPr>
            <p:cNvSpPr/>
            <p:nvPr/>
          </p:nvSpPr>
          <p:spPr>
            <a:xfrm flipH="1">
              <a:off x="4964551" y="2937418"/>
              <a:ext cx="97904" cy="47448"/>
            </a:xfrm>
            <a:custGeom>
              <a:avLst/>
              <a:gdLst>
                <a:gd name="f0" fmla="val w"/>
                <a:gd name="f1" fmla="val h"/>
                <a:gd name="f2" fmla="val 0"/>
                <a:gd name="f3" fmla="val 5643"/>
                <a:gd name="f4" fmla="val 2735"/>
                <a:gd name="f5" fmla="val 3021"/>
                <a:gd name="f6" fmla="val 1"/>
                <a:gd name="f7" fmla="val 2401"/>
                <a:gd name="f8" fmla="val 695"/>
                <a:gd name="f9" fmla="val 3379"/>
                <a:gd name="f10" fmla="val 1569"/>
                <a:gd name="f11" fmla="val 1806"/>
                <a:gd name="f12" fmla="val 65"/>
                <a:gd name="f13" fmla="val 5642"/>
                <a:gd name="f14" fmla="val 2345"/>
                <a:gd name="f15" fmla="*/ f0 1 5643"/>
                <a:gd name="f16" fmla="*/ f1 1 2735"/>
                <a:gd name="f17" fmla="val f2"/>
                <a:gd name="f18" fmla="val f3"/>
                <a:gd name="f19" fmla="val f4"/>
                <a:gd name="f20" fmla="+- f19 0 f17"/>
                <a:gd name="f21" fmla="+- f18 0 f17"/>
                <a:gd name="f22" fmla="*/ f21 1 5643"/>
                <a:gd name="f23" fmla="*/ f20 1 273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5643" h="2735">
                  <a:moveTo>
                    <a:pt x="f5" y="f6"/>
                  </a:moveTo>
                  <a:lnTo>
                    <a:pt x="f7" y="f8"/>
                  </a:lnTo>
                  <a:lnTo>
                    <a:pt x="f9" y="f10"/>
                  </a:lnTo>
                  <a:lnTo>
                    <a:pt x="f2" y="f11"/>
                  </a:lnTo>
                  <a:lnTo>
                    <a:pt x="f12" y="f4"/>
                  </a:lnTo>
                  <a:lnTo>
                    <a:pt x="f13" y="f14"/>
                  </a:lnTo>
                  <a:lnTo>
                    <a:pt x="f5" y="f6"/>
                  </a:ln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62" name="Google Shape;1597;p57">
              <a:extLst>
                <a:ext uri="{FF2B5EF4-FFF2-40B4-BE49-F238E27FC236}">
                  <a16:creationId xmlns:a16="http://schemas.microsoft.com/office/drawing/2014/main" id="{FF99C7C1-22D3-4AAB-A305-E65272396B9D}"/>
                </a:ext>
              </a:extLst>
            </p:cNvPr>
            <p:cNvSpPr/>
            <p:nvPr/>
          </p:nvSpPr>
          <p:spPr>
            <a:xfrm flipH="1">
              <a:off x="4893439" y="2671575"/>
              <a:ext cx="346338" cy="356487"/>
            </a:xfrm>
            <a:custGeom>
              <a:avLst/>
              <a:gdLst>
                <a:gd name="f0" fmla="val w"/>
                <a:gd name="f1" fmla="val h"/>
                <a:gd name="f2" fmla="val 0"/>
                <a:gd name="f3" fmla="val 19962"/>
                <a:gd name="f4" fmla="val 20547"/>
                <a:gd name="f5" fmla="val 18107"/>
                <a:gd name="f6" fmla="val 969"/>
                <a:gd name="f7" fmla="val 18116"/>
                <a:gd name="f8" fmla="val 2230"/>
                <a:gd name="f9" fmla="val 17989"/>
                <a:gd name="f10" fmla="val 5830"/>
                <a:gd name="f11" fmla="val 16472"/>
                <a:gd name="f12" fmla="val 9521"/>
                <a:gd name="f13" fmla="val 14046"/>
                <a:gd name="f14" fmla="val 15421"/>
                <a:gd name="f15" fmla="val 9359"/>
                <a:gd name="f16" fmla="val 18795"/>
                <a:gd name="f17" fmla="val 2534"/>
                <a:gd name="f18" fmla="val 19556"/>
                <a:gd name="f19" fmla="val 2685"/>
                <a:gd name="f20" fmla="val 18830"/>
                <a:gd name="f21" fmla="val 2746"/>
                <a:gd name="f22" fmla="val 18542"/>
                <a:gd name="f23" fmla="val 2525"/>
                <a:gd name="f24" fmla="val 18270"/>
                <a:gd name="f25" fmla="val 2180"/>
                <a:gd name="f26" fmla="val 2132"/>
                <a:gd name="f27" fmla="val 18278"/>
                <a:gd name="f28" fmla="val 2084"/>
                <a:gd name="f29" fmla="val 18294"/>
                <a:gd name="f30" fmla="val 1381"/>
                <a:gd name="f31" fmla="val 18525"/>
                <a:gd name="f32" fmla="val 1372"/>
                <a:gd name="f33" fmla="val 3365"/>
                <a:gd name="f34" fmla="val 15275"/>
                <a:gd name="f35" fmla="val 1243"/>
                <a:gd name="f36" fmla="val 18573"/>
                <a:gd name="f37" fmla="val 1"/>
                <a:gd name="f38" fmla="val 18561"/>
                <a:gd name="f39" fmla="val 18549"/>
                <a:gd name="f40" fmla="val 18538"/>
                <a:gd name="f41" fmla="val 2"/>
                <a:gd name="f42" fmla="val 18352"/>
                <a:gd name="f43" fmla="val 11"/>
                <a:gd name="f44" fmla="val 1143"/>
                <a:gd name="f45" fmla="val 460"/>
                <a:gd name="f46" fmla="val 19178"/>
                <a:gd name="f47" fmla="val 466"/>
                <a:gd name="f48" fmla="val 19437"/>
                <a:gd name="f49" fmla="val 681"/>
                <a:gd name="f50" fmla="val 19631"/>
                <a:gd name="f51" fmla="val 923"/>
                <a:gd name="f52" fmla="val 972"/>
                <a:gd name="f53" fmla="val 1021"/>
                <a:gd name="f54" fmla="val 19623"/>
                <a:gd name="f55" fmla="val 1070"/>
                <a:gd name="f56" fmla="val 19607"/>
                <a:gd name="f57" fmla="val 1610"/>
                <a:gd name="f58" fmla="val 19430"/>
                <a:gd name="f59" fmla="val 1492"/>
                <a:gd name="f60" fmla="val 19986"/>
                <a:gd name="f61" fmla="val 1433"/>
                <a:gd name="f62" fmla="val 20275"/>
                <a:gd name="f63" fmla="val 1653"/>
                <a:gd name="f64" fmla="val 20546"/>
                <a:gd name="f65" fmla="val 1947"/>
                <a:gd name="f66" fmla="val 1948"/>
                <a:gd name="f67" fmla="val 1949"/>
                <a:gd name="f68" fmla="val 1963"/>
                <a:gd name="f69" fmla="val 1976"/>
                <a:gd name="f70" fmla="val 1990"/>
                <a:gd name="f71" fmla="val 20545"/>
                <a:gd name="f72" fmla="val 18986"/>
                <a:gd name="f73" fmla="val 19036"/>
                <a:gd name="f74" fmla="val 624"/>
                <a:gd name="f75" fmla="val 19025"/>
                <a:gd name="f76" fmla="val 438"/>
                <a:gd name="f77" fmla="val 19010"/>
                <a:gd name="f78" fmla="val 196"/>
                <a:gd name="f79" fmla="val 18810"/>
                <a:gd name="f80" fmla="*/ f0 1 19962"/>
                <a:gd name="f81" fmla="*/ f1 1 20547"/>
                <a:gd name="f82" fmla="val f2"/>
                <a:gd name="f83" fmla="val f3"/>
                <a:gd name="f84" fmla="val f4"/>
                <a:gd name="f85" fmla="+- f84 0 f82"/>
                <a:gd name="f86" fmla="+- f83 0 f82"/>
                <a:gd name="f87" fmla="*/ f86 1 19962"/>
                <a:gd name="f88" fmla="*/ f85 1 20547"/>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19962" h="20547">
                  <a:moveTo>
                    <a:pt x="f5" y="f6"/>
                  </a:moveTo>
                  <a:lnTo>
                    <a:pt x="f5" y="f6"/>
                  </a:lnTo>
                  <a:cubicBezTo>
                    <a:pt x="f7" y="f8"/>
                    <a:pt x="f9" y="f10"/>
                    <a:pt x="f11" y="f12"/>
                  </a:cubicBezTo>
                  <a:cubicBezTo>
                    <a:pt x="f13" y="f14"/>
                    <a:pt x="f15" y="f16"/>
                    <a:pt x="f17" y="f18"/>
                  </a:cubicBezTo>
                  <a:lnTo>
                    <a:pt x="f19" y="f20"/>
                  </a:lnTo>
                  <a:cubicBezTo>
                    <a:pt x="f21" y="f22"/>
                    <a:pt x="f23" y="f24"/>
                    <a:pt x="f8" y="f24"/>
                  </a:cubicBezTo>
                  <a:cubicBezTo>
                    <a:pt x="f25" y="f24"/>
                    <a:pt x="f26" y="f27"/>
                    <a:pt x="f28" y="f29"/>
                  </a:cubicBezTo>
                  <a:lnTo>
                    <a:pt x="f30" y="f31"/>
                  </a:lnTo>
                  <a:cubicBezTo>
                    <a:pt x="f32" y="f33"/>
                    <a:pt x="f34" y="f35"/>
                    <a:pt x="f5" y="f6"/>
                  </a:cubicBezTo>
                  <a:close/>
                  <a:moveTo>
                    <a:pt x="f36" y="f37"/>
                  </a:moveTo>
                  <a:cubicBezTo>
                    <a:pt x="f38" y="f37"/>
                    <a:pt x="f39" y="f37"/>
                    <a:pt x="f40" y="f41"/>
                  </a:cubicBezTo>
                  <a:cubicBezTo>
                    <a:pt x="f42" y="f43"/>
                    <a:pt x="f37" y="f44"/>
                    <a:pt x="f45" y="f46"/>
                  </a:cubicBezTo>
                  <a:cubicBezTo>
                    <a:pt x="f47" y="f48"/>
                    <a:pt x="f49" y="f50"/>
                    <a:pt x="f51" y="f50"/>
                  </a:cubicBezTo>
                  <a:cubicBezTo>
                    <a:pt x="f52" y="f50"/>
                    <a:pt x="f53" y="f54"/>
                    <a:pt x="f55" y="f56"/>
                  </a:cubicBezTo>
                  <a:lnTo>
                    <a:pt x="f57" y="f58"/>
                  </a:lnTo>
                  <a:lnTo>
                    <a:pt x="f59" y="f60"/>
                  </a:lnTo>
                  <a:cubicBezTo>
                    <a:pt x="f61" y="f62"/>
                    <a:pt x="f63" y="f64"/>
                    <a:pt x="f65" y="f64"/>
                  </a:cubicBezTo>
                  <a:cubicBezTo>
                    <a:pt x="f66" y="f64"/>
                    <a:pt x="f66" y="f64"/>
                    <a:pt x="f67" y="f64"/>
                  </a:cubicBezTo>
                  <a:cubicBezTo>
                    <a:pt x="f68" y="f64"/>
                    <a:pt x="f69" y="f64"/>
                    <a:pt x="f70" y="f71"/>
                  </a:cubicBezTo>
                  <a:cubicBezTo>
                    <a:pt x="f3" y="f72"/>
                    <a:pt x="f73" y="f74"/>
                    <a:pt x="f75" y="f76"/>
                  </a:cubicBezTo>
                  <a:cubicBezTo>
                    <a:pt x="f77" y="f78"/>
                    <a:pt x="f79" y="f37"/>
                    <a:pt x="f36" y="f37"/>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grpSp>
      <p:sp>
        <p:nvSpPr>
          <p:cNvPr id="70" name="Google Shape;1605;p57">
            <a:extLst>
              <a:ext uri="{FF2B5EF4-FFF2-40B4-BE49-F238E27FC236}">
                <a16:creationId xmlns:a16="http://schemas.microsoft.com/office/drawing/2014/main" id="{1B02C57B-50F5-4D85-9FFA-1F30C25E51B9}"/>
              </a:ext>
            </a:extLst>
          </p:cNvPr>
          <p:cNvSpPr txBox="1"/>
          <p:nvPr/>
        </p:nvSpPr>
        <p:spPr>
          <a:xfrm>
            <a:off x="680176" y="1901952"/>
            <a:ext cx="2198702" cy="324895"/>
          </a:xfrm>
          <a:prstGeom prst="rect">
            <a:avLst/>
          </a:prstGeom>
          <a:noFill/>
          <a:ln cap="flat">
            <a:noFill/>
          </a:ln>
        </p:spPr>
        <p:txBody>
          <a:bodyPr vert="horz" wrap="square" lIns="91421" tIns="91421" rIns="91421" bIns="91421" anchor="ctr" anchorCtr="0" compatLnSpc="1">
            <a:noAutofit/>
          </a:bodyPr>
          <a:lstStyle/>
          <a:p>
            <a:pPr marL="0" marR="0" lvl="0" indent="0" algn="l"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2400" b="1" i="0" u="none" strike="noStrike" kern="0" cap="none" spc="0" baseline="0" dirty="0">
                <a:solidFill>
                  <a:srgbClr val="EEBECE"/>
                </a:solidFill>
                <a:uFillTx/>
                <a:latin typeface="Red Hat Text"/>
                <a:ea typeface="Red Hat Text"/>
                <a:cs typeface="B Nazanin" panose="00000700000000000000" pitchFamily="2" charset="-78"/>
              </a:rPr>
              <a:t>عنوان</a:t>
            </a:r>
            <a:endParaRPr lang="en-US" sz="2400" b="1" i="0" u="none" strike="noStrike" kern="0" cap="none" spc="0" baseline="0" dirty="0">
              <a:solidFill>
                <a:srgbClr val="EEBECE"/>
              </a:solidFill>
              <a:uFillTx/>
              <a:latin typeface="Red Hat Text"/>
              <a:ea typeface="Red Hat Text"/>
              <a:cs typeface="B Nazanin" panose="00000700000000000000" pitchFamily="2" charset="-78"/>
            </a:endParaRPr>
          </a:p>
        </p:txBody>
      </p:sp>
      <p:sp>
        <p:nvSpPr>
          <p:cNvPr id="71" name="Google Shape;1606;p57">
            <a:extLst>
              <a:ext uri="{FF2B5EF4-FFF2-40B4-BE49-F238E27FC236}">
                <a16:creationId xmlns:a16="http://schemas.microsoft.com/office/drawing/2014/main" id="{A1207F6D-BDF5-44F6-928A-194BE8382345}"/>
              </a:ext>
            </a:extLst>
          </p:cNvPr>
          <p:cNvSpPr txBox="1"/>
          <p:nvPr/>
        </p:nvSpPr>
        <p:spPr>
          <a:xfrm>
            <a:off x="680176" y="2275045"/>
            <a:ext cx="2198702" cy="471300"/>
          </a:xfrm>
          <a:prstGeom prst="rect">
            <a:avLst/>
          </a:prstGeom>
          <a:noFill/>
          <a:ln cap="flat">
            <a:noFill/>
          </a:ln>
        </p:spPr>
        <p:txBody>
          <a:bodyPr vert="horz" wrap="square" lIns="91421" tIns="91421" rIns="91421" bIns="91421" anchor="ctr" anchorCtr="0" compatLnSpc="1">
            <a:noAutofit/>
          </a:bodyPr>
          <a:lstStyle/>
          <a:p>
            <a:pPr marL="0" marR="0" lvl="0" indent="0" algn="l"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400" b="0" i="0" u="none" strike="noStrike" kern="0" cap="none" spc="0" baseline="0" dirty="0">
                <a:solidFill>
                  <a:srgbClr val="FFFFFF"/>
                </a:solidFill>
                <a:uFillTx/>
                <a:latin typeface="Montserrat"/>
                <a:ea typeface="Montserrat"/>
                <a:cs typeface="B Nazanin" panose="00000700000000000000" pitchFamily="2" charset="-78"/>
              </a:rPr>
              <a:t>Venus has a beautiful name, but it’s hot</a:t>
            </a:r>
          </a:p>
        </p:txBody>
      </p:sp>
      <p:sp>
        <p:nvSpPr>
          <p:cNvPr id="72" name="Google Shape;1607;p57">
            <a:extLst>
              <a:ext uri="{FF2B5EF4-FFF2-40B4-BE49-F238E27FC236}">
                <a16:creationId xmlns:a16="http://schemas.microsoft.com/office/drawing/2014/main" id="{ABA92AA7-DDFB-4D5B-B2F6-57E29A242AFF}"/>
              </a:ext>
            </a:extLst>
          </p:cNvPr>
          <p:cNvSpPr txBox="1"/>
          <p:nvPr/>
        </p:nvSpPr>
        <p:spPr>
          <a:xfrm>
            <a:off x="6239426" y="1901952"/>
            <a:ext cx="2198702" cy="324895"/>
          </a:xfrm>
          <a:prstGeom prst="rect">
            <a:avLst/>
          </a:prstGeom>
          <a:noFill/>
          <a:ln cap="flat">
            <a:noFill/>
          </a:ln>
        </p:spPr>
        <p:txBody>
          <a:bodyPr vert="horz" wrap="square" lIns="91421" tIns="91421" rIns="91421" bIns="91421" anchor="ctr" anchorCtr="0" compatLnSpc="1">
            <a:noAutofit/>
          </a:bodyPr>
          <a:lstStyle/>
          <a:p>
            <a:pPr marL="0" marR="0" lvl="0" indent="0" algn="r" defTabSz="91440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2400" b="1" i="0" u="none" strike="noStrike" kern="0" cap="none" spc="0" baseline="0" dirty="0">
                <a:solidFill>
                  <a:srgbClr val="EEBECE"/>
                </a:solidFill>
                <a:uFillTx/>
                <a:latin typeface="Red Hat Text"/>
                <a:ea typeface="Red Hat Text"/>
                <a:cs typeface="B Nazanin" panose="00000700000000000000" pitchFamily="2" charset="-78"/>
              </a:rPr>
              <a:t>عنوان</a:t>
            </a:r>
            <a:endParaRPr lang="en-US" sz="2400" b="1" i="0" u="none" strike="noStrike" kern="0" cap="none" spc="0" baseline="0" dirty="0">
              <a:solidFill>
                <a:srgbClr val="EEBECE"/>
              </a:solidFill>
              <a:uFillTx/>
              <a:latin typeface="Red Hat Text"/>
              <a:ea typeface="Red Hat Text"/>
              <a:cs typeface="B Nazanin" panose="00000700000000000000" pitchFamily="2" charset="-78"/>
            </a:endParaRPr>
          </a:p>
        </p:txBody>
      </p:sp>
      <p:sp>
        <p:nvSpPr>
          <p:cNvPr id="73" name="Google Shape;1608;p57">
            <a:extLst>
              <a:ext uri="{FF2B5EF4-FFF2-40B4-BE49-F238E27FC236}">
                <a16:creationId xmlns:a16="http://schemas.microsoft.com/office/drawing/2014/main" id="{904CA5DA-D162-4EFC-9B05-CB9A71BACF79}"/>
              </a:ext>
            </a:extLst>
          </p:cNvPr>
          <p:cNvSpPr txBox="1"/>
          <p:nvPr/>
        </p:nvSpPr>
        <p:spPr>
          <a:xfrm>
            <a:off x="6239426" y="2275045"/>
            <a:ext cx="2198702" cy="471300"/>
          </a:xfrm>
          <a:prstGeom prst="rect">
            <a:avLst/>
          </a:prstGeom>
          <a:noFill/>
          <a:ln cap="flat">
            <a:noFill/>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400" b="0" i="0" u="none" strike="noStrike" kern="0" cap="none" spc="0" baseline="0" dirty="0">
                <a:solidFill>
                  <a:srgbClr val="FFFFFF"/>
                </a:solidFill>
                <a:uFillTx/>
                <a:latin typeface="Montserrat"/>
                <a:ea typeface="Montserrat"/>
                <a:cs typeface="B Nazanin" panose="00000700000000000000" pitchFamily="2" charset="-78"/>
              </a:rPr>
              <a:t>Mercury is the closest planet to the Sun</a:t>
            </a:r>
          </a:p>
        </p:txBody>
      </p:sp>
      <p:sp>
        <p:nvSpPr>
          <p:cNvPr id="74" name="Google Shape;1609;p57">
            <a:extLst>
              <a:ext uri="{FF2B5EF4-FFF2-40B4-BE49-F238E27FC236}">
                <a16:creationId xmlns:a16="http://schemas.microsoft.com/office/drawing/2014/main" id="{D6372422-D5D8-4EF2-8973-AE8C1199F8FD}"/>
              </a:ext>
            </a:extLst>
          </p:cNvPr>
          <p:cNvSpPr txBox="1"/>
          <p:nvPr/>
        </p:nvSpPr>
        <p:spPr>
          <a:xfrm>
            <a:off x="6239426" y="3766651"/>
            <a:ext cx="2198702" cy="324895"/>
          </a:xfrm>
          <a:prstGeom prst="rect">
            <a:avLst/>
          </a:prstGeom>
          <a:noFill/>
          <a:ln cap="flat">
            <a:noFill/>
          </a:ln>
        </p:spPr>
        <p:txBody>
          <a:bodyPr vert="horz" wrap="square" lIns="91421" tIns="91421" rIns="91421" bIns="91421" anchor="ctr" anchorCtr="0" compatLnSpc="1">
            <a:noAutofit/>
          </a:bodyPr>
          <a:lstStyle/>
          <a:p>
            <a:pPr marL="0" marR="0" lvl="0" indent="0" algn="r" defTabSz="91440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2400" b="1" i="0" u="none" strike="noStrike" kern="0" cap="none" spc="0" baseline="0" dirty="0">
                <a:solidFill>
                  <a:srgbClr val="EEBECE"/>
                </a:solidFill>
                <a:uFillTx/>
                <a:latin typeface="Red Hat Text"/>
                <a:ea typeface="Red Hat Text"/>
                <a:cs typeface="B Nazanin" panose="00000700000000000000" pitchFamily="2" charset="-78"/>
              </a:rPr>
              <a:t>عنوان</a:t>
            </a:r>
            <a:endParaRPr lang="en-US" sz="2400" b="1" i="0" u="none" strike="noStrike" kern="0" cap="none" spc="0" baseline="0" dirty="0">
              <a:solidFill>
                <a:srgbClr val="EEBECE"/>
              </a:solidFill>
              <a:uFillTx/>
              <a:latin typeface="Red Hat Text"/>
              <a:ea typeface="Red Hat Text"/>
              <a:cs typeface="B Nazanin" panose="00000700000000000000" pitchFamily="2" charset="-78"/>
            </a:endParaRPr>
          </a:p>
        </p:txBody>
      </p:sp>
      <p:sp>
        <p:nvSpPr>
          <p:cNvPr id="75" name="Google Shape;1610;p57">
            <a:extLst>
              <a:ext uri="{FF2B5EF4-FFF2-40B4-BE49-F238E27FC236}">
                <a16:creationId xmlns:a16="http://schemas.microsoft.com/office/drawing/2014/main" id="{DCD63C7D-6539-44BE-A6F8-8ADB6DC46933}"/>
              </a:ext>
            </a:extLst>
          </p:cNvPr>
          <p:cNvSpPr txBox="1"/>
          <p:nvPr/>
        </p:nvSpPr>
        <p:spPr>
          <a:xfrm>
            <a:off x="6239426" y="4139699"/>
            <a:ext cx="2198702" cy="471300"/>
          </a:xfrm>
          <a:prstGeom prst="rect">
            <a:avLst/>
          </a:prstGeom>
          <a:noFill/>
          <a:ln cap="flat">
            <a:noFill/>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400" b="0" i="0" u="none" strike="noStrike" kern="0" cap="none" spc="0" baseline="0">
                <a:solidFill>
                  <a:srgbClr val="FFFFFF"/>
                </a:solidFill>
                <a:uFillTx/>
                <a:latin typeface="Montserrat"/>
                <a:ea typeface="Montserrat"/>
                <a:cs typeface="B Nazanin" panose="00000700000000000000" pitchFamily="2" charset="-78"/>
              </a:rPr>
              <a:t>Despite being red, Mars is a cold place</a:t>
            </a:r>
          </a:p>
        </p:txBody>
      </p:sp>
      <p:sp>
        <p:nvSpPr>
          <p:cNvPr id="76" name="Google Shape;1611;p57">
            <a:extLst>
              <a:ext uri="{FF2B5EF4-FFF2-40B4-BE49-F238E27FC236}">
                <a16:creationId xmlns:a16="http://schemas.microsoft.com/office/drawing/2014/main" id="{51D47065-03DC-49B8-B4D8-17A31A0A2FFF}"/>
              </a:ext>
            </a:extLst>
          </p:cNvPr>
          <p:cNvSpPr/>
          <p:nvPr/>
        </p:nvSpPr>
        <p:spPr>
          <a:xfrm>
            <a:off x="2037648" y="2923464"/>
            <a:ext cx="783896" cy="783896"/>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val f7"/>
              <a:gd name="f15" fmla="+- 2700000 f2 0"/>
              <a:gd name="f16" fmla="*/ f9 f1 1"/>
              <a:gd name="f17" fmla="*/ f10 f1 1"/>
              <a:gd name="f18" fmla="?: f11 f4 1"/>
              <a:gd name="f19" fmla="?: f12 f5 1"/>
              <a:gd name="f20" fmla="?: f13 f6 1"/>
              <a:gd name="f21" fmla="*/ f15 f8 1"/>
              <a:gd name="f22" fmla="*/ f16 1 f3"/>
              <a:gd name="f23" fmla="*/ f17 1 f3"/>
              <a:gd name="f24" fmla="*/ f18 1 21600"/>
              <a:gd name="f25" fmla="*/ f19 1 21600"/>
              <a:gd name="f26" fmla="*/ 21600 f18 1"/>
              <a:gd name="f27" fmla="*/ 21600 f19 1"/>
              <a:gd name="f28" fmla="*/ f21 1 f1"/>
              <a:gd name="f29" fmla="+- f22 0 f2"/>
              <a:gd name="f30" fmla="+- f23 0 f2"/>
              <a:gd name="f31" fmla="min f25 f24"/>
              <a:gd name="f32" fmla="*/ f26 1 f20"/>
              <a:gd name="f33" fmla="*/ f27 1 f20"/>
              <a:gd name="f34" fmla="+- 0 0 f28"/>
              <a:gd name="f35" fmla="val f32"/>
              <a:gd name="f36" fmla="val f33"/>
              <a:gd name="f37" fmla="+- 0 0 f34"/>
              <a:gd name="f38" fmla="*/ f14 f31 1"/>
              <a:gd name="f39" fmla="+- f36 0 f14"/>
              <a:gd name="f40" fmla="+- f35 0 f14"/>
              <a:gd name="f41" fmla="*/ f37 f1 1"/>
              <a:gd name="f42" fmla="*/ f39 1 2"/>
              <a:gd name="f43" fmla="*/ f40 1 2"/>
              <a:gd name="f44" fmla="*/ f41 1 f8"/>
              <a:gd name="f45" fmla="+- f14 f42 0"/>
              <a:gd name="f46" fmla="+- f14 f43 0"/>
              <a:gd name="f47" fmla="+- f44 0 f2"/>
              <a:gd name="f48" fmla="*/ f43 f31 1"/>
              <a:gd name="f49" fmla="*/ f42 f31 1"/>
              <a:gd name="f50" fmla="cos 1 f47"/>
              <a:gd name="f51" fmla="sin 1 f47"/>
              <a:gd name="f52" fmla="*/ f45 f31 1"/>
              <a:gd name="f53" fmla="+- 0 0 f50"/>
              <a:gd name="f54" fmla="+- 0 0 f51"/>
              <a:gd name="f55" fmla="+- 0 0 f53"/>
              <a:gd name="f56" fmla="+- 0 0 f54"/>
              <a:gd name="f57" fmla="*/ f55 f43 1"/>
              <a:gd name="f58" fmla="*/ f56 f42 1"/>
              <a:gd name="f59" fmla="+- f46 0 f57"/>
              <a:gd name="f60" fmla="+- f46 f57 0"/>
              <a:gd name="f61" fmla="+- f45 0 f58"/>
              <a:gd name="f62" fmla="+- f45 f58 0"/>
              <a:gd name="f63" fmla="*/ f59 f31 1"/>
              <a:gd name="f64" fmla="*/ f61 f31 1"/>
              <a:gd name="f65" fmla="*/ f60 f31 1"/>
              <a:gd name="f66" fmla="*/ f62 f31 1"/>
            </a:gdLst>
            <a:ahLst/>
            <a:cxnLst>
              <a:cxn ang="3cd4">
                <a:pos x="hc" y="t"/>
              </a:cxn>
              <a:cxn ang="0">
                <a:pos x="r" y="vc"/>
              </a:cxn>
              <a:cxn ang="cd4">
                <a:pos x="hc" y="b"/>
              </a:cxn>
              <a:cxn ang="cd2">
                <a:pos x="l" y="vc"/>
              </a:cxn>
              <a:cxn ang="f29">
                <a:pos x="f63" y="f64"/>
              </a:cxn>
              <a:cxn ang="f30">
                <a:pos x="f63" y="f66"/>
              </a:cxn>
              <a:cxn ang="f30">
                <a:pos x="f65" y="f66"/>
              </a:cxn>
              <a:cxn ang="f29">
                <a:pos x="f65" y="f64"/>
              </a:cxn>
            </a:cxnLst>
            <a:rect l="f63" t="f64" r="f65" b="f66"/>
            <a:pathLst>
              <a:path>
                <a:moveTo>
                  <a:pt x="f38" y="f52"/>
                </a:moveTo>
                <a:arcTo wR="f48" hR="f49" stAng="f1" swAng="f0"/>
                <a:close/>
              </a:path>
            </a:pathLst>
          </a:custGeom>
          <a:solidFill>
            <a:srgbClr val="FFFFFF"/>
          </a:solidFill>
          <a:ln cap="flat">
            <a:noFill/>
            <a:prstDash val="solid"/>
          </a:ln>
          <a:effectLst>
            <a:outerShdw dist="19046" dir="5400000" algn="tl">
              <a:srgbClr val="000000">
                <a:alpha val="50000"/>
              </a:srgbClr>
            </a:outerShdw>
          </a:effectLst>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77" name="Google Shape;1612;p57">
            <a:extLst>
              <a:ext uri="{FF2B5EF4-FFF2-40B4-BE49-F238E27FC236}">
                <a16:creationId xmlns:a16="http://schemas.microsoft.com/office/drawing/2014/main" id="{D5B3385D-424C-40B9-925E-44FB849C5576}"/>
              </a:ext>
            </a:extLst>
          </p:cNvPr>
          <p:cNvSpPr/>
          <p:nvPr/>
        </p:nvSpPr>
        <p:spPr>
          <a:xfrm>
            <a:off x="2156054" y="3203746"/>
            <a:ext cx="547094" cy="222921"/>
          </a:xfrm>
          <a:prstGeom prst="rect">
            <a:avLst/>
          </a:prstGeom>
          <a:noFill/>
          <a:ln cap="flat">
            <a:noFill/>
            <a:prstDash val="solid"/>
          </a:ln>
        </p:spPr>
        <p:txBody>
          <a:bodyPr vert="horz" wrap="square" lIns="91440" tIns="45720" rIns="91440" bIns="45720" anchor="t"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s-PE" sz="1400" b="1" i="0" u="none" strike="noStrike" kern="0" cap="none" spc="0" baseline="0">
                <a:ln w="0">
                  <a:solidFill>
                    <a:srgbClr val="190C66"/>
                  </a:solidFill>
                  <a:prstDash val="solid"/>
                </a:ln>
                <a:noFill/>
                <a:uFillTx/>
                <a:latin typeface="Red Hat Text"/>
                <a:ea typeface="Arial"/>
                <a:cs typeface="B Nazanin" panose="00000700000000000000" pitchFamily="2" charset="-78"/>
              </a:rPr>
              <a:t>13%</a:t>
            </a:r>
          </a:p>
        </p:txBody>
      </p:sp>
      <p:sp>
        <p:nvSpPr>
          <p:cNvPr id="78" name="Google Shape;1613;p57">
            <a:extLst>
              <a:ext uri="{FF2B5EF4-FFF2-40B4-BE49-F238E27FC236}">
                <a16:creationId xmlns:a16="http://schemas.microsoft.com/office/drawing/2014/main" id="{D46A2A66-7339-4533-B66F-EDC0A21264A1}"/>
              </a:ext>
            </a:extLst>
          </p:cNvPr>
          <p:cNvSpPr/>
          <p:nvPr/>
        </p:nvSpPr>
        <p:spPr>
          <a:xfrm>
            <a:off x="6323487" y="2894450"/>
            <a:ext cx="783896" cy="783896"/>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val f7"/>
              <a:gd name="f15" fmla="+- 2700000 f2 0"/>
              <a:gd name="f16" fmla="*/ f9 f1 1"/>
              <a:gd name="f17" fmla="*/ f10 f1 1"/>
              <a:gd name="f18" fmla="?: f11 f4 1"/>
              <a:gd name="f19" fmla="?: f12 f5 1"/>
              <a:gd name="f20" fmla="?: f13 f6 1"/>
              <a:gd name="f21" fmla="*/ f15 f8 1"/>
              <a:gd name="f22" fmla="*/ f16 1 f3"/>
              <a:gd name="f23" fmla="*/ f17 1 f3"/>
              <a:gd name="f24" fmla="*/ f18 1 21600"/>
              <a:gd name="f25" fmla="*/ f19 1 21600"/>
              <a:gd name="f26" fmla="*/ 21600 f18 1"/>
              <a:gd name="f27" fmla="*/ 21600 f19 1"/>
              <a:gd name="f28" fmla="*/ f21 1 f1"/>
              <a:gd name="f29" fmla="+- f22 0 f2"/>
              <a:gd name="f30" fmla="+- f23 0 f2"/>
              <a:gd name="f31" fmla="min f25 f24"/>
              <a:gd name="f32" fmla="*/ f26 1 f20"/>
              <a:gd name="f33" fmla="*/ f27 1 f20"/>
              <a:gd name="f34" fmla="+- 0 0 f28"/>
              <a:gd name="f35" fmla="val f32"/>
              <a:gd name="f36" fmla="val f33"/>
              <a:gd name="f37" fmla="+- 0 0 f34"/>
              <a:gd name="f38" fmla="*/ f14 f31 1"/>
              <a:gd name="f39" fmla="+- f36 0 f14"/>
              <a:gd name="f40" fmla="+- f35 0 f14"/>
              <a:gd name="f41" fmla="*/ f37 f1 1"/>
              <a:gd name="f42" fmla="*/ f39 1 2"/>
              <a:gd name="f43" fmla="*/ f40 1 2"/>
              <a:gd name="f44" fmla="*/ f41 1 f8"/>
              <a:gd name="f45" fmla="+- f14 f42 0"/>
              <a:gd name="f46" fmla="+- f14 f43 0"/>
              <a:gd name="f47" fmla="+- f44 0 f2"/>
              <a:gd name="f48" fmla="*/ f43 f31 1"/>
              <a:gd name="f49" fmla="*/ f42 f31 1"/>
              <a:gd name="f50" fmla="cos 1 f47"/>
              <a:gd name="f51" fmla="sin 1 f47"/>
              <a:gd name="f52" fmla="*/ f45 f31 1"/>
              <a:gd name="f53" fmla="+- 0 0 f50"/>
              <a:gd name="f54" fmla="+- 0 0 f51"/>
              <a:gd name="f55" fmla="+- 0 0 f53"/>
              <a:gd name="f56" fmla="+- 0 0 f54"/>
              <a:gd name="f57" fmla="*/ f55 f43 1"/>
              <a:gd name="f58" fmla="*/ f56 f42 1"/>
              <a:gd name="f59" fmla="+- f46 0 f57"/>
              <a:gd name="f60" fmla="+- f46 f57 0"/>
              <a:gd name="f61" fmla="+- f45 0 f58"/>
              <a:gd name="f62" fmla="+- f45 f58 0"/>
              <a:gd name="f63" fmla="*/ f59 f31 1"/>
              <a:gd name="f64" fmla="*/ f61 f31 1"/>
              <a:gd name="f65" fmla="*/ f60 f31 1"/>
              <a:gd name="f66" fmla="*/ f62 f31 1"/>
            </a:gdLst>
            <a:ahLst/>
            <a:cxnLst>
              <a:cxn ang="3cd4">
                <a:pos x="hc" y="t"/>
              </a:cxn>
              <a:cxn ang="0">
                <a:pos x="r" y="vc"/>
              </a:cxn>
              <a:cxn ang="cd4">
                <a:pos x="hc" y="b"/>
              </a:cxn>
              <a:cxn ang="cd2">
                <a:pos x="l" y="vc"/>
              </a:cxn>
              <a:cxn ang="f29">
                <a:pos x="f63" y="f64"/>
              </a:cxn>
              <a:cxn ang="f30">
                <a:pos x="f63" y="f66"/>
              </a:cxn>
              <a:cxn ang="f30">
                <a:pos x="f65" y="f66"/>
              </a:cxn>
              <a:cxn ang="f29">
                <a:pos x="f65" y="f64"/>
              </a:cxn>
            </a:cxnLst>
            <a:rect l="f63" t="f64" r="f65" b="f66"/>
            <a:pathLst>
              <a:path>
                <a:moveTo>
                  <a:pt x="f38" y="f52"/>
                </a:moveTo>
                <a:arcTo wR="f48" hR="f49" stAng="f1" swAng="f0"/>
                <a:close/>
              </a:path>
            </a:pathLst>
          </a:custGeom>
          <a:solidFill>
            <a:srgbClr val="FFFFFF"/>
          </a:solidFill>
          <a:ln cap="flat">
            <a:noFill/>
            <a:prstDash val="solid"/>
          </a:ln>
          <a:effectLst>
            <a:outerShdw dist="19046" dir="5400000" algn="tl">
              <a:srgbClr val="000000">
                <a:alpha val="50000"/>
              </a:srgbClr>
            </a:outerShdw>
          </a:effectLst>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79" name="Google Shape;1614;p57">
            <a:extLst>
              <a:ext uri="{FF2B5EF4-FFF2-40B4-BE49-F238E27FC236}">
                <a16:creationId xmlns:a16="http://schemas.microsoft.com/office/drawing/2014/main" id="{F8267A69-619C-4488-9DC1-33ACE91B229B}"/>
              </a:ext>
            </a:extLst>
          </p:cNvPr>
          <p:cNvSpPr/>
          <p:nvPr/>
        </p:nvSpPr>
        <p:spPr>
          <a:xfrm>
            <a:off x="6447397" y="3174787"/>
            <a:ext cx="536085" cy="221111"/>
          </a:xfrm>
          <a:prstGeom prst="rect">
            <a:avLst/>
          </a:prstGeom>
          <a:noFill/>
          <a:ln cap="flat">
            <a:noFill/>
            <a:prstDash val="solid"/>
          </a:ln>
        </p:spPr>
        <p:txBody>
          <a:bodyPr vert="horz" wrap="square" lIns="91440" tIns="45720" rIns="91440" bIns="45720" anchor="t"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s-PE" sz="1400" b="1" i="0" u="none" strike="noStrike" kern="0" cap="none" spc="0" baseline="0">
                <a:ln w="0">
                  <a:solidFill>
                    <a:srgbClr val="190C66"/>
                  </a:solidFill>
                  <a:prstDash val="solid"/>
                </a:ln>
                <a:noFill/>
                <a:uFillTx/>
                <a:latin typeface="Red Hat Text"/>
                <a:ea typeface="Arial"/>
                <a:cs typeface="B Nazanin" panose="00000700000000000000" pitchFamily="2" charset="-78"/>
              </a:rPr>
              <a:t>12%</a:t>
            </a:r>
          </a:p>
        </p:txBody>
      </p:sp>
      <p:sp>
        <p:nvSpPr>
          <p:cNvPr id="80" name="Google Shape;1615;p57">
            <a:extLst>
              <a:ext uri="{FF2B5EF4-FFF2-40B4-BE49-F238E27FC236}">
                <a16:creationId xmlns:a16="http://schemas.microsoft.com/office/drawing/2014/main" id="{051E0AAA-918B-4EC9-8AF5-7785AC88710F}"/>
              </a:ext>
            </a:extLst>
          </p:cNvPr>
          <p:cNvSpPr/>
          <p:nvPr/>
        </p:nvSpPr>
        <p:spPr>
          <a:xfrm>
            <a:off x="6323487" y="1067882"/>
            <a:ext cx="783896" cy="783896"/>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val f7"/>
              <a:gd name="f15" fmla="+- 2700000 f2 0"/>
              <a:gd name="f16" fmla="*/ f9 f1 1"/>
              <a:gd name="f17" fmla="*/ f10 f1 1"/>
              <a:gd name="f18" fmla="?: f11 f4 1"/>
              <a:gd name="f19" fmla="?: f12 f5 1"/>
              <a:gd name="f20" fmla="?: f13 f6 1"/>
              <a:gd name="f21" fmla="*/ f15 f8 1"/>
              <a:gd name="f22" fmla="*/ f16 1 f3"/>
              <a:gd name="f23" fmla="*/ f17 1 f3"/>
              <a:gd name="f24" fmla="*/ f18 1 21600"/>
              <a:gd name="f25" fmla="*/ f19 1 21600"/>
              <a:gd name="f26" fmla="*/ 21600 f18 1"/>
              <a:gd name="f27" fmla="*/ 21600 f19 1"/>
              <a:gd name="f28" fmla="*/ f21 1 f1"/>
              <a:gd name="f29" fmla="+- f22 0 f2"/>
              <a:gd name="f30" fmla="+- f23 0 f2"/>
              <a:gd name="f31" fmla="min f25 f24"/>
              <a:gd name="f32" fmla="*/ f26 1 f20"/>
              <a:gd name="f33" fmla="*/ f27 1 f20"/>
              <a:gd name="f34" fmla="+- 0 0 f28"/>
              <a:gd name="f35" fmla="val f32"/>
              <a:gd name="f36" fmla="val f33"/>
              <a:gd name="f37" fmla="+- 0 0 f34"/>
              <a:gd name="f38" fmla="*/ f14 f31 1"/>
              <a:gd name="f39" fmla="+- f36 0 f14"/>
              <a:gd name="f40" fmla="+- f35 0 f14"/>
              <a:gd name="f41" fmla="*/ f37 f1 1"/>
              <a:gd name="f42" fmla="*/ f39 1 2"/>
              <a:gd name="f43" fmla="*/ f40 1 2"/>
              <a:gd name="f44" fmla="*/ f41 1 f8"/>
              <a:gd name="f45" fmla="+- f14 f42 0"/>
              <a:gd name="f46" fmla="+- f14 f43 0"/>
              <a:gd name="f47" fmla="+- f44 0 f2"/>
              <a:gd name="f48" fmla="*/ f43 f31 1"/>
              <a:gd name="f49" fmla="*/ f42 f31 1"/>
              <a:gd name="f50" fmla="cos 1 f47"/>
              <a:gd name="f51" fmla="sin 1 f47"/>
              <a:gd name="f52" fmla="*/ f45 f31 1"/>
              <a:gd name="f53" fmla="+- 0 0 f50"/>
              <a:gd name="f54" fmla="+- 0 0 f51"/>
              <a:gd name="f55" fmla="+- 0 0 f53"/>
              <a:gd name="f56" fmla="+- 0 0 f54"/>
              <a:gd name="f57" fmla="*/ f55 f43 1"/>
              <a:gd name="f58" fmla="*/ f56 f42 1"/>
              <a:gd name="f59" fmla="+- f46 0 f57"/>
              <a:gd name="f60" fmla="+- f46 f57 0"/>
              <a:gd name="f61" fmla="+- f45 0 f58"/>
              <a:gd name="f62" fmla="+- f45 f58 0"/>
              <a:gd name="f63" fmla="*/ f59 f31 1"/>
              <a:gd name="f64" fmla="*/ f61 f31 1"/>
              <a:gd name="f65" fmla="*/ f60 f31 1"/>
              <a:gd name="f66" fmla="*/ f62 f31 1"/>
            </a:gdLst>
            <a:ahLst/>
            <a:cxnLst>
              <a:cxn ang="3cd4">
                <a:pos x="hc" y="t"/>
              </a:cxn>
              <a:cxn ang="0">
                <a:pos x="r" y="vc"/>
              </a:cxn>
              <a:cxn ang="cd4">
                <a:pos x="hc" y="b"/>
              </a:cxn>
              <a:cxn ang="cd2">
                <a:pos x="l" y="vc"/>
              </a:cxn>
              <a:cxn ang="f29">
                <a:pos x="f63" y="f64"/>
              </a:cxn>
              <a:cxn ang="f30">
                <a:pos x="f63" y="f66"/>
              </a:cxn>
              <a:cxn ang="f30">
                <a:pos x="f65" y="f66"/>
              </a:cxn>
              <a:cxn ang="f29">
                <a:pos x="f65" y="f64"/>
              </a:cxn>
            </a:cxnLst>
            <a:rect l="f63" t="f64" r="f65" b="f66"/>
            <a:pathLst>
              <a:path>
                <a:moveTo>
                  <a:pt x="f38" y="f52"/>
                </a:moveTo>
                <a:arcTo wR="f48" hR="f49" stAng="f1" swAng="f0"/>
                <a:close/>
              </a:path>
            </a:pathLst>
          </a:custGeom>
          <a:solidFill>
            <a:srgbClr val="FFFFFF"/>
          </a:solidFill>
          <a:ln cap="flat">
            <a:noFill/>
            <a:prstDash val="solid"/>
          </a:ln>
          <a:effectLst>
            <a:outerShdw dist="19046" dir="5400000" algn="tl">
              <a:srgbClr val="000000">
                <a:alpha val="50000"/>
              </a:srgbClr>
            </a:outerShdw>
          </a:effectLst>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81" name="Google Shape;1616;p57">
            <a:extLst>
              <a:ext uri="{FF2B5EF4-FFF2-40B4-BE49-F238E27FC236}">
                <a16:creationId xmlns:a16="http://schemas.microsoft.com/office/drawing/2014/main" id="{8357487C-DC29-4D7D-B53C-28598EF09181}"/>
              </a:ext>
            </a:extLst>
          </p:cNvPr>
          <p:cNvSpPr/>
          <p:nvPr/>
        </p:nvSpPr>
        <p:spPr>
          <a:xfrm>
            <a:off x="6411169" y="1348173"/>
            <a:ext cx="608533" cy="222921"/>
          </a:xfrm>
          <a:prstGeom prst="rect">
            <a:avLst/>
          </a:prstGeom>
          <a:noFill/>
          <a:ln cap="flat">
            <a:noFill/>
            <a:prstDash val="solid"/>
          </a:ln>
        </p:spPr>
        <p:txBody>
          <a:bodyPr vert="horz" wrap="square" lIns="91440" tIns="45720" rIns="91440" bIns="45720" anchor="t"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s-PE" sz="1400" b="1" i="0" u="none" strike="noStrike" kern="0" cap="none" spc="0" baseline="0">
                <a:ln w="0">
                  <a:solidFill>
                    <a:srgbClr val="190C66"/>
                  </a:solidFill>
                  <a:prstDash val="solid"/>
                </a:ln>
                <a:noFill/>
                <a:uFillTx/>
                <a:latin typeface="Red Hat Text"/>
                <a:ea typeface="Arial"/>
                <a:cs typeface="B Nazanin" panose="00000700000000000000" pitchFamily="2" charset="-78"/>
              </a:rPr>
              <a:t>25%</a:t>
            </a:r>
          </a:p>
        </p:txBody>
      </p:sp>
      <p:sp>
        <p:nvSpPr>
          <p:cNvPr id="82" name="Google Shape;1617;p57">
            <a:extLst>
              <a:ext uri="{FF2B5EF4-FFF2-40B4-BE49-F238E27FC236}">
                <a16:creationId xmlns:a16="http://schemas.microsoft.com/office/drawing/2014/main" id="{CA5090A5-86FE-4CBB-936A-677E5A092C2A}"/>
              </a:ext>
            </a:extLst>
          </p:cNvPr>
          <p:cNvSpPr txBox="1"/>
          <p:nvPr/>
        </p:nvSpPr>
        <p:spPr>
          <a:xfrm>
            <a:off x="719065" y="3758001"/>
            <a:ext cx="2198702" cy="324895"/>
          </a:xfrm>
          <a:prstGeom prst="rect">
            <a:avLst/>
          </a:prstGeom>
          <a:noFill/>
          <a:ln cap="flat">
            <a:noFill/>
          </a:ln>
        </p:spPr>
        <p:txBody>
          <a:bodyPr vert="horz" wrap="square" lIns="91421" tIns="91421" rIns="91421" bIns="91421" anchor="ctr" anchorCtr="0" compatLnSpc="1">
            <a:noAutofit/>
          </a:bodyPr>
          <a:lstStyle/>
          <a:p>
            <a:pPr marL="0" marR="0" lvl="0" indent="0" algn="l"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2400" b="1" i="0" u="none" strike="noStrike" kern="0" cap="none" spc="0" baseline="0" dirty="0">
                <a:solidFill>
                  <a:srgbClr val="EEBECE"/>
                </a:solidFill>
                <a:uFillTx/>
                <a:latin typeface="Red Hat Text"/>
                <a:ea typeface="Red Hat Text"/>
                <a:cs typeface="B Nazanin" panose="00000700000000000000" pitchFamily="2" charset="-78"/>
              </a:rPr>
              <a:t>عنوان</a:t>
            </a:r>
            <a:endParaRPr lang="en-US" sz="2400" b="1" i="0" u="none" strike="noStrike" kern="0" cap="none" spc="0" baseline="0" dirty="0">
              <a:solidFill>
                <a:srgbClr val="EEBECE"/>
              </a:solidFill>
              <a:uFillTx/>
              <a:latin typeface="Red Hat Text"/>
              <a:ea typeface="Red Hat Text"/>
              <a:cs typeface="B Nazanin" panose="00000700000000000000" pitchFamily="2" charset="-78"/>
            </a:endParaRPr>
          </a:p>
        </p:txBody>
      </p:sp>
      <p:sp>
        <p:nvSpPr>
          <p:cNvPr id="83" name="Google Shape;1618;p57">
            <a:extLst>
              <a:ext uri="{FF2B5EF4-FFF2-40B4-BE49-F238E27FC236}">
                <a16:creationId xmlns:a16="http://schemas.microsoft.com/office/drawing/2014/main" id="{CA21B4F8-DABF-4B7A-A1CB-14D3A81F526A}"/>
              </a:ext>
            </a:extLst>
          </p:cNvPr>
          <p:cNvSpPr txBox="1"/>
          <p:nvPr/>
        </p:nvSpPr>
        <p:spPr>
          <a:xfrm>
            <a:off x="718956" y="4133526"/>
            <a:ext cx="2198702" cy="471300"/>
          </a:xfrm>
          <a:prstGeom prst="rect">
            <a:avLst/>
          </a:prstGeom>
          <a:noFill/>
          <a:ln cap="flat">
            <a:noFill/>
          </a:ln>
        </p:spPr>
        <p:txBody>
          <a:bodyPr vert="horz" wrap="square" lIns="91421" tIns="91421" rIns="91421" bIns="91421" anchor="ctr" anchorCtr="0" compatLnSpc="1">
            <a:noAutofit/>
          </a:bodyPr>
          <a:lstStyle/>
          <a:p>
            <a:pPr marL="0" marR="0" lvl="0" indent="0" algn="l"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400" b="0" i="0" u="none" strike="noStrike" kern="0" cap="none" spc="0" baseline="0" dirty="0">
                <a:solidFill>
                  <a:srgbClr val="FFFFFF"/>
                </a:solidFill>
                <a:uFillTx/>
                <a:latin typeface="Montserrat"/>
                <a:ea typeface="Montserrat"/>
                <a:cs typeface="B Nazanin" panose="00000700000000000000" pitchFamily="2" charset="-78"/>
              </a:rPr>
              <a:t>It’s the biggest planet in the Solar System</a:t>
            </a:r>
          </a:p>
        </p:txBody>
      </p:sp>
      <p:sp>
        <p:nvSpPr>
          <p:cNvPr id="84" name="Google Shape;1619;p57">
            <a:extLst>
              <a:ext uri="{FF2B5EF4-FFF2-40B4-BE49-F238E27FC236}">
                <a16:creationId xmlns:a16="http://schemas.microsoft.com/office/drawing/2014/main" id="{47A2DD6B-31E6-4B29-B0B1-ADBAAE0AAAA9}"/>
              </a:ext>
            </a:extLst>
          </p:cNvPr>
          <p:cNvSpPr/>
          <p:nvPr/>
        </p:nvSpPr>
        <p:spPr>
          <a:xfrm>
            <a:off x="2037648" y="1118036"/>
            <a:ext cx="783896" cy="783896"/>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val f7"/>
              <a:gd name="f15" fmla="+- 2700000 f2 0"/>
              <a:gd name="f16" fmla="*/ f9 f1 1"/>
              <a:gd name="f17" fmla="*/ f10 f1 1"/>
              <a:gd name="f18" fmla="?: f11 f4 1"/>
              <a:gd name="f19" fmla="?: f12 f5 1"/>
              <a:gd name="f20" fmla="?: f13 f6 1"/>
              <a:gd name="f21" fmla="*/ f15 f8 1"/>
              <a:gd name="f22" fmla="*/ f16 1 f3"/>
              <a:gd name="f23" fmla="*/ f17 1 f3"/>
              <a:gd name="f24" fmla="*/ f18 1 21600"/>
              <a:gd name="f25" fmla="*/ f19 1 21600"/>
              <a:gd name="f26" fmla="*/ 21600 f18 1"/>
              <a:gd name="f27" fmla="*/ 21600 f19 1"/>
              <a:gd name="f28" fmla="*/ f21 1 f1"/>
              <a:gd name="f29" fmla="+- f22 0 f2"/>
              <a:gd name="f30" fmla="+- f23 0 f2"/>
              <a:gd name="f31" fmla="min f25 f24"/>
              <a:gd name="f32" fmla="*/ f26 1 f20"/>
              <a:gd name="f33" fmla="*/ f27 1 f20"/>
              <a:gd name="f34" fmla="+- 0 0 f28"/>
              <a:gd name="f35" fmla="val f32"/>
              <a:gd name="f36" fmla="val f33"/>
              <a:gd name="f37" fmla="+- 0 0 f34"/>
              <a:gd name="f38" fmla="*/ f14 f31 1"/>
              <a:gd name="f39" fmla="+- f36 0 f14"/>
              <a:gd name="f40" fmla="+- f35 0 f14"/>
              <a:gd name="f41" fmla="*/ f37 f1 1"/>
              <a:gd name="f42" fmla="*/ f39 1 2"/>
              <a:gd name="f43" fmla="*/ f40 1 2"/>
              <a:gd name="f44" fmla="*/ f41 1 f8"/>
              <a:gd name="f45" fmla="+- f14 f42 0"/>
              <a:gd name="f46" fmla="+- f14 f43 0"/>
              <a:gd name="f47" fmla="+- f44 0 f2"/>
              <a:gd name="f48" fmla="*/ f43 f31 1"/>
              <a:gd name="f49" fmla="*/ f42 f31 1"/>
              <a:gd name="f50" fmla="cos 1 f47"/>
              <a:gd name="f51" fmla="sin 1 f47"/>
              <a:gd name="f52" fmla="*/ f45 f31 1"/>
              <a:gd name="f53" fmla="+- 0 0 f50"/>
              <a:gd name="f54" fmla="+- 0 0 f51"/>
              <a:gd name="f55" fmla="+- 0 0 f53"/>
              <a:gd name="f56" fmla="+- 0 0 f54"/>
              <a:gd name="f57" fmla="*/ f55 f43 1"/>
              <a:gd name="f58" fmla="*/ f56 f42 1"/>
              <a:gd name="f59" fmla="+- f46 0 f57"/>
              <a:gd name="f60" fmla="+- f46 f57 0"/>
              <a:gd name="f61" fmla="+- f45 0 f58"/>
              <a:gd name="f62" fmla="+- f45 f58 0"/>
              <a:gd name="f63" fmla="*/ f59 f31 1"/>
              <a:gd name="f64" fmla="*/ f61 f31 1"/>
              <a:gd name="f65" fmla="*/ f60 f31 1"/>
              <a:gd name="f66" fmla="*/ f62 f31 1"/>
            </a:gdLst>
            <a:ahLst/>
            <a:cxnLst>
              <a:cxn ang="3cd4">
                <a:pos x="hc" y="t"/>
              </a:cxn>
              <a:cxn ang="0">
                <a:pos x="r" y="vc"/>
              </a:cxn>
              <a:cxn ang="cd4">
                <a:pos x="hc" y="b"/>
              </a:cxn>
              <a:cxn ang="cd2">
                <a:pos x="l" y="vc"/>
              </a:cxn>
              <a:cxn ang="f29">
                <a:pos x="f63" y="f64"/>
              </a:cxn>
              <a:cxn ang="f30">
                <a:pos x="f63" y="f66"/>
              </a:cxn>
              <a:cxn ang="f30">
                <a:pos x="f65" y="f66"/>
              </a:cxn>
              <a:cxn ang="f29">
                <a:pos x="f65" y="f64"/>
              </a:cxn>
            </a:cxnLst>
            <a:rect l="f63" t="f64" r="f65" b="f66"/>
            <a:pathLst>
              <a:path>
                <a:moveTo>
                  <a:pt x="f38" y="f52"/>
                </a:moveTo>
                <a:arcTo wR="f48" hR="f49" stAng="f1" swAng="f0"/>
                <a:close/>
              </a:path>
            </a:pathLst>
          </a:custGeom>
          <a:solidFill>
            <a:srgbClr val="FFFFFF"/>
          </a:solidFill>
          <a:ln cap="flat">
            <a:noFill/>
            <a:prstDash val="solid"/>
          </a:ln>
          <a:effectLst>
            <a:outerShdw dist="19046" dir="5400000" algn="tl">
              <a:srgbClr val="000000">
                <a:alpha val="50000"/>
              </a:srgbClr>
            </a:outerShdw>
          </a:effectLst>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85" name="Google Shape;1620;p57">
            <a:extLst>
              <a:ext uri="{FF2B5EF4-FFF2-40B4-BE49-F238E27FC236}">
                <a16:creationId xmlns:a16="http://schemas.microsoft.com/office/drawing/2014/main" id="{AD886BA2-FC71-4C7A-A4BC-6459F3A00250}"/>
              </a:ext>
            </a:extLst>
          </p:cNvPr>
          <p:cNvSpPr/>
          <p:nvPr/>
        </p:nvSpPr>
        <p:spPr>
          <a:xfrm>
            <a:off x="2111441" y="1398318"/>
            <a:ext cx="636321" cy="222921"/>
          </a:xfrm>
          <a:prstGeom prst="rect">
            <a:avLst/>
          </a:prstGeom>
          <a:noFill/>
          <a:ln cap="flat">
            <a:noFill/>
            <a:prstDash val="solid"/>
          </a:ln>
        </p:spPr>
        <p:txBody>
          <a:bodyPr vert="horz" wrap="square" lIns="91440" tIns="45720" rIns="91440" bIns="45720" anchor="t"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s-PE" sz="1400" b="1" i="0" u="none" strike="noStrike" kern="0" cap="none" spc="0" baseline="0">
                <a:ln w="0">
                  <a:solidFill>
                    <a:srgbClr val="190C66"/>
                  </a:solidFill>
                  <a:prstDash val="solid"/>
                </a:ln>
                <a:noFill/>
                <a:uFillTx/>
                <a:latin typeface="Red Hat Text"/>
                <a:ea typeface="Arial"/>
                <a:cs typeface="B Nazanin" panose="00000700000000000000" pitchFamily="2" charset="-78"/>
              </a:rPr>
              <a:t>50%</a:t>
            </a:r>
          </a:p>
        </p:txBody>
      </p:sp>
      <p:cxnSp>
        <p:nvCxnSpPr>
          <p:cNvPr id="86" name="Google Shape;1621;p57">
            <a:extLst>
              <a:ext uri="{FF2B5EF4-FFF2-40B4-BE49-F238E27FC236}">
                <a16:creationId xmlns:a16="http://schemas.microsoft.com/office/drawing/2014/main" id="{A99BCD02-3386-4BE7-8931-9C827EAE830D}"/>
              </a:ext>
            </a:extLst>
          </p:cNvPr>
          <p:cNvCxnSpPr>
            <a:stCxn id="70" idx="3"/>
            <a:endCxn id="90" idx="3"/>
          </p:cNvCxnSpPr>
          <p:nvPr/>
        </p:nvCxnSpPr>
        <p:spPr>
          <a:xfrm flipV="1">
            <a:off x="2878878" y="1822115"/>
            <a:ext cx="937489" cy="242285"/>
          </a:xfrm>
          <a:prstGeom prst="curvedConnector3">
            <a:avLst>
              <a:gd name="adj1" fmla="val 50000"/>
            </a:avLst>
          </a:prstGeom>
          <a:noFill/>
          <a:ln w="19046" cap="flat">
            <a:solidFill>
              <a:srgbClr val="000000"/>
            </a:solidFill>
            <a:prstDash val="solid"/>
            <a:round/>
            <a:headEnd type="arrow"/>
            <a:tailEnd type="arrow"/>
          </a:ln>
        </p:spPr>
      </p:cxnSp>
      <p:cxnSp>
        <p:nvCxnSpPr>
          <p:cNvPr id="87" name="Google Shape;1623;p57">
            <a:extLst>
              <a:ext uri="{FF2B5EF4-FFF2-40B4-BE49-F238E27FC236}">
                <a16:creationId xmlns:a16="http://schemas.microsoft.com/office/drawing/2014/main" id="{FC6616D6-1E26-484E-A187-71F5120F4B9C}"/>
              </a:ext>
            </a:extLst>
          </p:cNvPr>
          <p:cNvCxnSpPr>
            <a:stCxn id="82" idx="3"/>
            <a:endCxn id="93" idx="5"/>
          </p:cNvCxnSpPr>
          <p:nvPr/>
        </p:nvCxnSpPr>
        <p:spPr>
          <a:xfrm>
            <a:off x="2917767" y="3920449"/>
            <a:ext cx="1429231" cy="274118"/>
          </a:xfrm>
          <a:prstGeom prst="curvedConnector4">
            <a:avLst>
              <a:gd name="adj1" fmla="val 48171"/>
              <a:gd name="adj2" fmla="val 183395"/>
            </a:avLst>
          </a:prstGeom>
          <a:noFill/>
          <a:ln w="19046" cap="flat">
            <a:solidFill>
              <a:srgbClr val="000000"/>
            </a:solidFill>
            <a:prstDash val="solid"/>
            <a:round/>
            <a:headEnd type="arrow"/>
            <a:tailEnd type="arrow"/>
          </a:ln>
        </p:spPr>
      </p:cxnSp>
      <p:cxnSp>
        <p:nvCxnSpPr>
          <p:cNvPr id="88" name="Google Shape;1625;p57">
            <a:extLst>
              <a:ext uri="{FF2B5EF4-FFF2-40B4-BE49-F238E27FC236}">
                <a16:creationId xmlns:a16="http://schemas.microsoft.com/office/drawing/2014/main" id="{6C1AA61E-E08F-44A4-8EFA-E50EFAF0B6C0}"/>
              </a:ext>
            </a:extLst>
          </p:cNvPr>
          <p:cNvCxnSpPr>
            <a:stCxn id="72" idx="1"/>
            <a:endCxn id="91" idx="7"/>
          </p:cNvCxnSpPr>
          <p:nvPr/>
        </p:nvCxnSpPr>
        <p:spPr>
          <a:xfrm rot="10800000" flipV="1">
            <a:off x="5775208" y="2064400"/>
            <a:ext cx="464218" cy="320076"/>
          </a:xfrm>
          <a:prstGeom prst="curvedConnector2">
            <a:avLst/>
          </a:prstGeom>
          <a:noFill/>
          <a:ln w="19046" cap="flat">
            <a:solidFill>
              <a:srgbClr val="000000"/>
            </a:solidFill>
            <a:prstDash val="solid"/>
            <a:round/>
            <a:headEnd type="arrow"/>
            <a:tailEnd type="arrow"/>
          </a:ln>
        </p:spPr>
      </p:cxnSp>
      <p:cxnSp>
        <p:nvCxnSpPr>
          <p:cNvPr id="89" name="Google Shape;1627;p57">
            <a:extLst>
              <a:ext uri="{FF2B5EF4-FFF2-40B4-BE49-F238E27FC236}">
                <a16:creationId xmlns:a16="http://schemas.microsoft.com/office/drawing/2014/main" id="{BFF5C08C-8CAA-4F56-BF50-9EEF9C7FFB5D}"/>
              </a:ext>
            </a:extLst>
          </p:cNvPr>
          <p:cNvCxnSpPr>
            <a:stCxn id="74" idx="1"/>
            <a:endCxn id="92" idx="1"/>
          </p:cNvCxnSpPr>
          <p:nvPr/>
        </p:nvCxnSpPr>
        <p:spPr>
          <a:xfrm rot="10800000">
            <a:off x="5701786" y="3549837"/>
            <a:ext cx="537640" cy="379262"/>
          </a:xfrm>
          <a:prstGeom prst="curvedConnector3">
            <a:avLst>
              <a:gd name="adj1" fmla="val 50000"/>
            </a:avLst>
          </a:prstGeom>
          <a:noFill/>
          <a:ln w="19046" cap="flat">
            <a:solidFill>
              <a:srgbClr val="000000"/>
            </a:solidFill>
            <a:prstDash val="solid"/>
            <a:round/>
            <a:headEnd type="arrow"/>
            <a:tailEnd type="arrow"/>
          </a:ln>
        </p:spPr>
      </p:cxnSp>
      <p:sp>
        <p:nvSpPr>
          <p:cNvPr id="90" name="Google Shape;1622;p57">
            <a:extLst>
              <a:ext uri="{FF2B5EF4-FFF2-40B4-BE49-F238E27FC236}">
                <a16:creationId xmlns:a16="http://schemas.microsoft.com/office/drawing/2014/main" id="{A7CF04B5-C699-48E9-8AAD-1E02BBAD6152}"/>
              </a:ext>
            </a:extLst>
          </p:cNvPr>
          <p:cNvSpPr/>
          <p:nvPr/>
        </p:nvSpPr>
        <p:spPr>
          <a:xfrm>
            <a:off x="3816367" y="1643615"/>
            <a:ext cx="357000" cy="357000"/>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val f7"/>
              <a:gd name="f15" fmla="+- 2700000 f2 0"/>
              <a:gd name="f16" fmla="*/ f9 f1 1"/>
              <a:gd name="f17" fmla="*/ f10 f1 1"/>
              <a:gd name="f18" fmla="?: f11 f4 1"/>
              <a:gd name="f19" fmla="?: f12 f5 1"/>
              <a:gd name="f20" fmla="?: f13 f6 1"/>
              <a:gd name="f21" fmla="*/ f15 f8 1"/>
              <a:gd name="f22" fmla="*/ f16 1 f3"/>
              <a:gd name="f23" fmla="*/ f17 1 f3"/>
              <a:gd name="f24" fmla="*/ f18 1 21600"/>
              <a:gd name="f25" fmla="*/ f19 1 21600"/>
              <a:gd name="f26" fmla="*/ 21600 f18 1"/>
              <a:gd name="f27" fmla="*/ 21600 f19 1"/>
              <a:gd name="f28" fmla="*/ f21 1 f1"/>
              <a:gd name="f29" fmla="+- f22 0 f2"/>
              <a:gd name="f30" fmla="+- f23 0 f2"/>
              <a:gd name="f31" fmla="min f25 f24"/>
              <a:gd name="f32" fmla="*/ f26 1 f20"/>
              <a:gd name="f33" fmla="*/ f27 1 f20"/>
              <a:gd name="f34" fmla="+- 0 0 f28"/>
              <a:gd name="f35" fmla="val f32"/>
              <a:gd name="f36" fmla="val f33"/>
              <a:gd name="f37" fmla="+- 0 0 f34"/>
              <a:gd name="f38" fmla="*/ f14 f31 1"/>
              <a:gd name="f39" fmla="+- f36 0 f14"/>
              <a:gd name="f40" fmla="+- f35 0 f14"/>
              <a:gd name="f41" fmla="*/ f37 f1 1"/>
              <a:gd name="f42" fmla="*/ f39 1 2"/>
              <a:gd name="f43" fmla="*/ f40 1 2"/>
              <a:gd name="f44" fmla="*/ f41 1 f8"/>
              <a:gd name="f45" fmla="+- f14 f42 0"/>
              <a:gd name="f46" fmla="+- f14 f43 0"/>
              <a:gd name="f47" fmla="+- f44 0 f2"/>
              <a:gd name="f48" fmla="*/ f43 f31 1"/>
              <a:gd name="f49" fmla="*/ f42 f31 1"/>
              <a:gd name="f50" fmla="cos 1 f47"/>
              <a:gd name="f51" fmla="sin 1 f47"/>
              <a:gd name="f52" fmla="*/ f45 f31 1"/>
              <a:gd name="f53" fmla="+- 0 0 f50"/>
              <a:gd name="f54" fmla="+- 0 0 f51"/>
              <a:gd name="f55" fmla="+- 0 0 f53"/>
              <a:gd name="f56" fmla="+- 0 0 f54"/>
              <a:gd name="f57" fmla="*/ f55 f43 1"/>
              <a:gd name="f58" fmla="*/ f56 f42 1"/>
              <a:gd name="f59" fmla="+- f46 0 f57"/>
              <a:gd name="f60" fmla="+- f46 f57 0"/>
              <a:gd name="f61" fmla="+- f45 0 f58"/>
              <a:gd name="f62" fmla="+- f45 f58 0"/>
              <a:gd name="f63" fmla="*/ f59 f31 1"/>
              <a:gd name="f64" fmla="*/ f61 f31 1"/>
              <a:gd name="f65" fmla="*/ f60 f31 1"/>
              <a:gd name="f66" fmla="*/ f62 f31 1"/>
            </a:gdLst>
            <a:ahLst/>
            <a:cxnLst>
              <a:cxn ang="3cd4">
                <a:pos x="hc" y="t"/>
              </a:cxn>
              <a:cxn ang="0">
                <a:pos x="r" y="vc"/>
              </a:cxn>
              <a:cxn ang="cd4">
                <a:pos x="hc" y="b"/>
              </a:cxn>
              <a:cxn ang="cd2">
                <a:pos x="l" y="vc"/>
              </a:cxn>
              <a:cxn ang="f29">
                <a:pos x="f63" y="f64"/>
              </a:cxn>
              <a:cxn ang="f30">
                <a:pos x="f63" y="f66"/>
              </a:cxn>
              <a:cxn ang="f30">
                <a:pos x="f65" y="f66"/>
              </a:cxn>
              <a:cxn ang="f29">
                <a:pos x="f65" y="f64"/>
              </a:cxn>
            </a:cxnLst>
            <a:rect l="f63" t="f64" r="f65" b="f66"/>
            <a:pathLst>
              <a:path>
                <a:moveTo>
                  <a:pt x="f38" y="f52"/>
                </a:moveTo>
                <a:arcTo wR="f48" hR="f49" stAng="f1" swAng="f0"/>
                <a:close/>
              </a:path>
            </a:pathLst>
          </a:custGeom>
          <a:no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91" name="Google Shape;1626;p57">
            <a:extLst>
              <a:ext uri="{FF2B5EF4-FFF2-40B4-BE49-F238E27FC236}">
                <a16:creationId xmlns:a16="http://schemas.microsoft.com/office/drawing/2014/main" id="{1BF51A30-6579-445D-8506-605E29F11F29}"/>
              </a:ext>
            </a:extLst>
          </p:cNvPr>
          <p:cNvSpPr/>
          <p:nvPr/>
        </p:nvSpPr>
        <p:spPr>
          <a:xfrm>
            <a:off x="5470489" y="2332195"/>
            <a:ext cx="357000" cy="357000"/>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val f7"/>
              <a:gd name="f15" fmla="+- 2700000 f2 0"/>
              <a:gd name="f16" fmla="*/ f9 f1 1"/>
              <a:gd name="f17" fmla="*/ f10 f1 1"/>
              <a:gd name="f18" fmla="?: f11 f4 1"/>
              <a:gd name="f19" fmla="?: f12 f5 1"/>
              <a:gd name="f20" fmla="?: f13 f6 1"/>
              <a:gd name="f21" fmla="*/ f15 f8 1"/>
              <a:gd name="f22" fmla="*/ f16 1 f3"/>
              <a:gd name="f23" fmla="*/ f17 1 f3"/>
              <a:gd name="f24" fmla="*/ f18 1 21600"/>
              <a:gd name="f25" fmla="*/ f19 1 21600"/>
              <a:gd name="f26" fmla="*/ 21600 f18 1"/>
              <a:gd name="f27" fmla="*/ 21600 f19 1"/>
              <a:gd name="f28" fmla="*/ f21 1 f1"/>
              <a:gd name="f29" fmla="+- f22 0 f2"/>
              <a:gd name="f30" fmla="+- f23 0 f2"/>
              <a:gd name="f31" fmla="min f25 f24"/>
              <a:gd name="f32" fmla="*/ f26 1 f20"/>
              <a:gd name="f33" fmla="*/ f27 1 f20"/>
              <a:gd name="f34" fmla="+- 0 0 f28"/>
              <a:gd name="f35" fmla="val f32"/>
              <a:gd name="f36" fmla="val f33"/>
              <a:gd name="f37" fmla="+- 0 0 f34"/>
              <a:gd name="f38" fmla="*/ f14 f31 1"/>
              <a:gd name="f39" fmla="+- f36 0 f14"/>
              <a:gd name="f40" fmla="+- f35 0 f14"/>
              <a:gd name="f41" fmla="*/ f37 f1 1"/>
              <a:gd name="f42" fmla="*/ f39 1 2"/>
              <a:gd name="f43" fmla="*/ f40 1 2"/>
              <a:gd name="f44" fmla="*/ f41 1 f8"/>
              <a:gd name="f45" fmla="+- f14 f42 0"/>
              <a:gd name="f46" fmla="+- f14 f43 0"/>
              <a:gd name="f47" fmla="+- f44 0 f2"/>
              <a:gd name="f48" fmla="*/ f43 f31 1"/>
              <a:gd name="f49" fmla="*/ f42 f31 1"/>
              <a:gd name="f50" fmla="cos 1 f47"/>
              <a:gd name="f51" fmla="sin 1 f47"/>
              <a:gd name="f52" fmla="*/ f45 f31 1"/>
              <a:gd name="f53" fmla="+- 0 0 f50"/>
              <a:gd name="f54" fmla="+- 0 0 f51"/>
              <a:gd name="f55" fmla="+- 0 0 f53"/>
              <a:gd name="f56" fmla="+- 0 0 f54"/>
              <a:gd name="f57" fmla="*/ f55 f43 1"/>
              <a:gd name="f58" fmla="*/ f56 f42 1"/>
              <a:gd name="f59" fmla="+- f46 0 f57"/>
              <a:gd name="f60" fmla="+- f46 f57 0"/>
              <a:gd name="f61" fmla="+- f45 0 f58"/>
              <a:gd name="f62" fmla="+- f45 f58 0"/>
              <a:gd name="f63" fmla="*/ f59 f31 1"/>
              <a:gd name="f64" fmla="*/ f61 f31 1"/>
              <a:gd name="f65" fmla="*/ f60 f31 1"/>
              <a:gd name="f66" fmla="*/ f62 f31 1"/>
            </a:gdLst>
            <a:ahLst/>
            <a:cxnLst>
              <a:cxn ang="3cd4">
                <a:pos x="hc" y="t"/>
              </a:cxn>
              <a:cxn ang="0">
                <a:pos x="r" y="vc"/>
              </a:cxn>
              <a:cxn ang="cd4">
                <a:pos x="hc" y="b"/>
              </a:cxn>
              <a:cxn ang="cd2">
                <a:pos x="l" y="vc"/>
              </a:cxn>
              <a:cxn ang="f29">
                <a:pos x="f63" y="f64"/>
              </a:cxn>
              <a:cxn ang="f30">
                <a:pos x="f63" y="f66"/>
              </a:cxn>
              <a:cxn ang="f30">
                <a:pos x="f65" y="f66"/>
              </a:cxn>
              <a:cxn ang="f29">
                <a:pos x="f65" y="f64"/>
              </a:cxn>
            </a:cxnLst>
            <a:rect l="f63" t="f64" r="f65" b="f66"/>
            <a:pathLst>
              <a:path>
                <a:moveTo>
                  <a:pt x="f38" y="f52"/>
                </a:moveTo>
                <a:arcTo wR="f48" hR="f49" stAng="f1" swAng="f0"/>
                <a:close/>
              </a:path>
            </a:pathLst>
          </a:custGeom>
          <a:no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92" name="Google Shape;1628;p57">
            <a:extLst>
              <a:ext uri="{FF2B5EF4-FFF2-40B4-BE49-F238E27FC236}">
                <a16:creationId xmlns:a16="http://schemas.microsoft.com/office/drawing/2014/main" id="{CF60D778-9003-4FAE-B125-0C6795A9BDC9}"/>
              </a:ext>
            </a:extLst>
          </p:cNvPr>
          <p:cNvSpPr/>
          <p:nvPr/>
        </p:nvSpPr>
        <p:spPr>
          <a:xfrm>
            <a:off x="5344786" y="3371337"/>
            <a:ext cx="357000" cy="357000"/>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val f7"/>
              <a:gd name="f15" fmla="+- 2700000 f2 0"/>
              <a:gd name="f16" fmla="*/ f9 f1 1"/>
              <a:gd name="f17" fmla="*/ f10 f1 1"/>
              <a:gd name="f18" fmla="?: f11 f4 1"/>
              <a:gd name="f19" fmla="?: f12 f5 1"/>
              <a:gd name="f20" fmla="?: f13 f6 1"/>
              <a:gd name="f21" fmla="*/ f15 f8 1"/>
              <a:gd name="f22" fmla="*/ f16 1 f3"/>
              <a:gd name="f23" fmla="*/ f17 1 f3"/>
              <a:gd name="f24" fmla="*/ f18 1 21600"/>
              <a:gd name="f25" fmla="*/ f19 1 21600"/>
              <a:gd name="f26" fmla="*/ 21600 f18 1"/>
              <a:gd name="f27" fmla="*/ 21600 f19 1"/>
              <a:gd name="f28" fmla="*/ f21 1 f1"/>
              <a:gd name="f29" fmla="+- f22 0 f2"/>
              <a:gd name="f30" fmla="+- f23 0 f2"/>
              <a:gd name="f31" fmla="min f25 f24"/>
              <a:gd name="f32" fmla="*/ f26 1 f20"/>
              <a:gd name="f33" fmla="*/ f27 1 f20"/>
              <a:gd name="f34" fmla="+- 0 0 f28"/>
              <a:gd name="f35" fmla="val f32"/>
              <a:gd name="f36" fmla="val f33"/>
              <a:gd name="f37" fmla="+- 0 0 f34"/>
              <a:gd name="f38" fmla="*/ f14 f31 1"/>
              <a:gd name="f39" fmla="+- f36 0 f14"/>
              <a:gd name="f40" fmla="+- f35 0 f14"/>
              <a:gd name="f41" fmla="*/ f37 f1 1"/>
              <a:gd name="f42" fmla="*/ f39 1 2"/>
              <a:gd name="f43" fmla="*/ f40 1 2"/>
              <a:gd name="f44" fmla="*/ f41 1 f8"/>
              <a:gd name="f45" fmla="+- f14 f42 0"/>
              <a:gd name="f46" fmla="+- f14 f43 0"/>
              <a:gd name="f47" fmla="+- f44 0 f2"/>
              <a:gd name="f48" fmla="*/ f43 f31 1"/>
              <a:gd name="f49" fmla="*/ f42 f31 1"/>
              <a:gd name="f50" fmla="cos 1 f47"/>
              <a:gd name="f51" fmla="sin 1 f47"/>
              <a:gd name="f52" fmla="*/ f45 f31 1"/>
              <a:gd name="f53" fmla="+- 0 0 f50"/>
              <a:gd name="f54" fmla="+- 0 0 f51"/>
              <a:gd name="f55" fmla="+- 0 0 f53"/>
              <a:gd name="f56" fmla="+- 0 0 f54"/>
              <a:gd name="f57" fmla="*/ f55 f43 1"/>
              <a:gd name="f58" fmla="*/ f56 f42 1"/>
              <a:gd name="f59" fmla="+- f46 0 f57"/>
              <a:gd name="f60" fmla="+- f46 f57 0"/>
              <a:gd name="f61" fmla="+- f45 0 f58"/>
              <a:gd name="f62" fmla="+- f45 f58 0"/>
              <a:gd name="f63" fmla="*/ f59 f31 1"/>
              <a:gd name="f64" fmla="*/ f61 f31 1"/>
              <a:gd name="f65" fmla="*/ f60 f31 1"/>
              <a:gd name="f66" fmla="*/ f62 f31 1"/>
            </a:gdLst>
            <a:ahLst/>
            <a:cxnLst>
              <a:cxn ang="3cd4">
                <a:pos x="hc" y="t"/>
              </a:cxn>
              <a:cxn ang="0">
                <a:pos x="r" y="vc"/>
              </a:cxn>
              <a:cxn ang="cd4">
                <a:pos x="hc" y="b"/>
              </a:cxn>
              <a:cxn ang="cd2">
                <a:pos x="l" y="vc"/>
              </a:cxn>
              <a:cxn ang="f29">
                <a:pos x="f63" y="f64"/>
              </a:cxn>
              <a:cxn ang="f30">
                <a:pos x="f63" y="f66"/>
              </a:cxn>
              <a:cxn ang="f30">
                <a:pos x="f65" y="f66"/>
              </a:cxn>
              <a:cxn ang="f29">
                <a:pos x="f65" y="f64"/>
              </a:cxn>
            </a:cxnLst>
            <a:rect l="f63" t="f64" r="f65" b="f66"/>
            <a:pathLst>
              <a:path>
                <a:moveTo>
                  <a:pt x="f38" y="f52"/>
                </a:moveTo>
                <a:arcTo wR="f48" hR="f49" stAng="f1" swAng="f0"/>
                <a:close/>
              </a:path>
            </a:pathLst>
          </a:custGeom>
          <a:no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grpSp>
        <p:nvGrpSpPr>
          <p:cNvPr id="97" name="Grupo 96">
            <a:extLst>
              <a:ext uri="{FF2B5EF4-FFF2-40B4-BE49-F238E27FC236}">
                <a16:creationId xmlns:a16="http://schemas.microsoft.com/office/drawing/2014/main" id="{BD4C9338-51DC-97C6-921A-A74C753F8969}"/>
              </a:ext>
            </a:extLst>
          </p:cNvPr>
          <p:cNvGrpSpPr/>
          <p:nvPr/>
        </p:nvGrpSpPr>
        <p:grpSpPr>
          <a:xfrm>
            <a:off x="4247122" y="3089181"/>
            <a:ext cx="510482" cy="1157667"/>
            <a:chOff x="4247122" y="3089181"/>
            <a:chExt cx="510482" cy="1157667"/>
          </a:xfrm>
        </p:grpSpPr>
        <p:sp>
          <p:nvSpPr>
            <p:cNvPr id="42" name="Google Shape;1577;p57">
              <a:extLst>
                <a:ext uri="{FF2B5EF4-FFF2-40B4-BE49-F238E27FC236}">
                  <a16:creationId xmlns:a16="http://schemas.microsoft.com/office/drawing/2014/main" id="{884A7098-AEB9-4DF1-8F57-06C7E87B0E05}"/>
                </a:ext>
              </a:extLst>
            </p:cNvPr>
            <p:cNvSpPr/>
            <p:nvPr/>
          </p:nvSpPr>
          <p:spPr>
            <a:xfrm flipH="1">
              <a:off x="4328239" y="4024621"/>
              <a:ext cx="130247" cy="82341"/>
            </a:xfrm>
            <a:custGeom>
              <a:avLst/>
              <a:gdLst>
                <a:gd name="f0" fmla="val w"/>
                <a:gd name="f1" fmla="val h"/>
                <a:gd name="f2" fmla="val 0"/>
                <a:gd name="f3" fmla="val 7507"/>
                <a:gd name="f4" fmla="val 4746"/>
                <a:gd name="f5" fmla="val 5166"/>
                <a:gd name="f6" fmla="val 931"/>
                <a:gd name="f7" fmla="val 5825"/>
                <a:gd name="f8" fmla="val 6397"/>
                <a:gd name="f9" fmla="val 1439"/>
                <a:gd name="f10" fmla="val 6462"/>
                <a:gd name="f11" fmla="val 2111"/>
                <a:gd name="f12" fmla="val 6532"/>
                <a:gd name="f13" fmla="val 2830"/>
                <a:gd name="f14" fmla="val 6006"/>
                <a:gd name="f15" fmla="val 3468"/>
                <a:gd name="f16" fmla="val 5289"/>
                <a:gd name="f17" fmla="val 3537"/>
                <a:gd name="f18" fmla="val 2469"/>
                <a:gd name="f19" fmla="val 3808"/>
                <a:gd name="f20" fmla="val 2428"/>
                <a:gd name="f21" fmla="val 3812"/>
                <a:gd name="f22" fmla="val 2387"/>
                <a:gd name="f23" fmla="val 3814"/>
                <a:gd name="f24" fmla="val 2346"/>
                <a:gd name="f25" fmla="val 1680"/>
                <a:gd name="f26" fmla="val 1110"/>
                <a:gd name="f27" fmla="val 3309"/>
                <a:gd name="f28" fmla="val 1044"/>
                <a:gd name="f29" fmla="val 2635"/>
                <a:gd name="f30" fmla="val 977"/>
                <a:gd name="f31" fmla="val 1918"/>
                <a:gd name="f32" fmla="val 1501"/>
                <a:gd name="f33" fmla="val 1280"/>
                <a:gd name="f34" fmla="val 2218"/>
                <a:gd name="f35" fmla="val 1209"/>
                <a:gd name="f36" fmla="val 5038"/>
                <a:gd name="f37" fmla="val 938"/>
                <a:gd name="f38" fmla="val 5081"/>
                <a:gd name="f39" fmla="val 933"/>
                <a:gd name="f40" fmla="val 5123"/>
                <a:gd name="f41" fmla="val 5174"/>
                <a:gd name="f42" fmla="val 1"/>
                <a:gd name="f43" fmla="val 5099"/>
                <a:gd name="f44" fmla="val 5024"/>
                <a:gd name="f45" fmla="val 4"/>
                <a:gd name="f46" fmla="val 4949"/>
                <a:gd name="f47" fmla="val 12"/>
                <a:gd name="f48" fmla="val 2129"/>
                <a:gd name="f49" fmla="val 284"/>
                <a:gd name="f50" fmla="val 902"/>
                <a:gd name="f51" fmla="val 402"/>
                <a:gd name="f52" fmla="val 1496"/>
                <a:gd name="f53" fmla="val 117"/>
                <a:gd name="f54" fmla="val 2724"/>
                <a:gd name="f55" fmla="val 229"/>
                <a:gd name="f56" fmla="val 3878"/>
                <a:gd name="f57" fmla="val 1205"/>
                <a:gd name="f58" fmla="val 4745"/>
                <a:gd name="f59" fmla="val 2342"/>
                <a:gd name="f60" fmla="val 2414"/>
                <a:gd name="f61" fmla="val 2486"/>
                <a:gd name="f62" fmla="val 4742"/>
                <a:gd name="f63" fmla="val 2558"/>
                <a:gd name="f64" fmla="val 4735"/>
                <a:gd name="f65" fmla="val 5378"/>
                <a:gd name="f66" fmla="val 4463"/>
                <a:gd name="f67" fmla="val 6607"/>
                <a:gd name="f68" fmla="val 4345"/>
                <a:gd name="f69" fmla="val 3252"/>
                <a:gd name="f70" fmla="val 7388"/>
                <a:gd name="f71" fmla="val 2023"/>
                <a:gd name="f72" fmla="val 7277"/>
                <a:gd name="f73" fmla="val 872"/>
                <a:gd name="f74" fmla="val 6303"/>
                <a:gd name="f75" fmla="*/ f0 1 7507"/>
                <a:gd name="f76" fmla="*/ f1 1 4746"/>
                <a:gd name="f77" fmla="val f2"/>
                <a:gd name="f78" fmla="val f3"/>
                <a:gd name="f79" fmla="val f4"/>
                <a:gd name="f80" fmla="+- f79 0 f77"/>
                <a:gd name="f81" fmla="+- f78 0 f77"/>
                <a:gd name="f82" fmla="*/ f81 1 7507"/>
                <a:gd name="f83" fmla="*/ f80 1 4746"/>
                <a:gd name="f84" fmla="*/ f77 1 f82"/>
                <a:gd name="f85" fmla="*/ f78 1 f82"/>
                <a:gd name="f86" fmla="*/ f77 1 f83"/>
                <a:gd name="f87" fmla="*/ f79 1 f83"/>
                <a:gd name="f88" fmla="*/ f84 f75 1"/>
                <a:gd name="f89" fmla="*/ f85 f75 1"/>
                <a:gd name="f90" fmla="*/ f87 f76 1"/>
                <a:gd name="f91" fmla="*/ f86 f76 1"/>
              </a:gdLst>
              <a:ahLst/>
              <a:cxnLst>
                <a:cxn ang="3cd4">
                  <a:pos x="hc" y="t"/>
                </a:cxn>
                <a:cxn ang="0">
                  <a:pos x="r" y="vc"/>
                </a:cxn>
                <a:cxn ang="cd4">
                  <a:pos x="hc" y="b"/>
                </a:cxn>
                <a:cxn ang="cd2">
                  <a:pos x="l" y="vc"/>
                </a:cxn>
              </a:cxnLst>
              <a:rect l="f88" t="f91" r="f89" b="f90"/>
              <a:pathLst>
                <a:path w="7507" h="4746">
                  <a:moveTo>
                    <a:pt x="f5" y="f6"/>
                  </a:moveTo>
                  <a:cubicBezTo>
                    <a:pt x="f7" y="f6"/>
                    <a:pt x="f8" y="f9"/>
                    <a:pt x="f10" y="f11"/>
                  </a:cubicBezTo>
                  <a:cubicBezTo>
                    <a:pt x="f12" y="f13"/>
                    <a:pt x="f14" y="f15"/>
                    <a:pt x="f16" y="f17"/>
                  </a:cubicBezTo>
                  <a:lnTo>
                    <a:pt x="f18" y="f19"/>
                  </a:lnTo>
                  <a:cubicBezTo>
                    <a:pt x="f20" y="f21"/>
                    <a:pt x="f22" y="f23"/>
                    <a:pt x="f24" y="f23"/>
                  </a:cubicBezTo>
                  <a:cubicBezTo>
                    <a:pt x="f25" y="f23"/>
                    <a:pt x="f26" y="f27"/>
                    <a:pt x="f28" y="f29"/>
                  </a:cubicBezTo>
                  <a:cubicBezTo>
                    <a:pt x="f30" y="f31"/>
                    <a:pt x="f32" y="f33"/>
                    <a:pt x="f34" y="f35"/>
                  </a:cubicBezTo>
                  <a:lnTo>
                    <a:pt x="f36" y="f37"/>
                  </a:lnTo>
                  <a:cubicBezTo>
                    <a:pt x="f38" y="f39"/>
                    <a:pt x="f40" y="f6"/>
                    <a:pt x="f5" y="f6"/>
                  </a:cubicBezTo>
                  <a:close/>
                  <a:moveTo>
                    <a:pt x="f41" y="f42"/>
                  </a:moveTo>
                  <a:cubicBezTo>
                    <a:pt x="f43" y="f42"/>
                    <a:pt x="f44" y="f45"/>
                    <a:pt x="f46" y="f47"/>
                  </a:cubicBezTo>
                  <a:lnTo>
                    <a:pt x="f48" y="f49"/>
                  </a:lnTo>
                  <a:cubicBezTo>
                    <a:pt x="f50" y="f51"/>
                    <a:pt x="f2" y="f52"/>
                    <a:pt x="f53" y="f54"/>
                  </a:cubicBezTo>
                  <a:cubicBezTo>
                    <a:pt x="f55" y="f56"/>
                    <a:pt x="f57" y="f58"/>
                    <a:pt x="f59" y="f58"/>
                  </a:cubicBezTo>
                  <a:cubicBezTo>
                    <a:pt x="f60" y="f58"/>
                    <a:pt x="f61" y="f62"/>
                    <a:pt x="f63" y="f64"/>
                  </a:cubicBezTo>
                  <a:lnTo>
                    <a:pt x="f65" y="f66"/>
                  </a:lnTo>
                  <a:cubicBezTo>
                    <a:pt x="f67" y="f68"/>
                    <a:pt x="f3" y="f69"/>
                    <a:pt x="f70" y="f71"/>
                  </a:cubicBezTo>
                  <a:cubicBezTo>
                    <a:pt x="f72" y="f73"/>
                    <a:pt x="f74" y="f42"/>
                    <a:pt x="f41" y="f4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43" name="Google Shape;1578;p57">
              <a:extLst>
                <a:ext uri="{FF2B5EF4-FFF2-40B4-BE49-F238E27FC236}">
                  <a16:creationId xmlns:a16="http://schemas.microsoft.com/office/drawing/2014/main" id="{99E03527-0946-4207-8E25-3D83722C3C2C}"/>
                </a:ext>
              </a:extLst>
            </p:cNvPr>
            <p:cNvSpPr/>
            <p:nvPr/>
          </p:nvSpPr>
          <p:spPr>
            <a:xfrm flipH="1">
              <a:off x="4361742" y="4062222"/>
              <a:ext cx="29580" cy="19238"/>
            </a:xfrm>
            <a:custGeom>
              <a:avLst/>
              <a:gdLst>
                <a:gd name="f0" fmla="val w"/>
                <a:gd name="f1" fmla="val h"/>
                <a:gd name="f2" fmla="val 0"/>
                <a:gd name="f3" fmla="val 1705"/>
                <a:gd name="f4" fmla="val 1109"/>
                <a:gd name="f5" fmla="val 920"/>
                <a:gd name="f6" fmla="val 1"/>
                <a:gd name="f7" fmla="val 881"/>
                <a:gd name="f8" fmla="val 841"/>
                <a:gd name="f9" fmla="val 3"/>
                <a:gd name="f10" fmla="val 800"/>
                <a:gd name="f11" fmla="val 6"/>
                <a:gd name="f12" fmla="val 346"/>
                <a:gd name="f13" fmla="val 50"/>
                <a:gd name="f14" fmla="val 331"/>
                <a:gd name="f15" fmla="val 30"/>
                <a:gd name="f16" fmla="val 634"/>
                <a:gd name="f17" fmla="val 58"/>
                <a:gd name="f18" fmla="val 911"/>
                <a:gd name="f19" fmla="val 385"/>
                <a:gd name="f20" fmla="val 1108"/>
                <a:gd name="f21" fmla="val 786"/>
                <a:gd name="f22" fmla="val 825"/>
                <a:gd name="f23" fmla="val 866"/>
                <a:gd name="f24" fmla="val 1106"/>
                <a:gd name="f25" fmla="val 906"/>
                <a:gd name="f26" fmla="val 1102"/>
                <a:gd name="f27" fmla="val 1361"/>
                <a:gd name="f28" fmla="val 1058"/>
                <a:gd name="f29" fmla="val 779"/>
                <a:gd name="f30" fmla="val 1675"/>
                <a:gd name="f31" fmla="val 475"/>
                <a:gd name="f32" fmla="val 1647"/>
                <a:gd name="f33" fmla="val 199"/>
                <a:gd name="f34" fmla="val 1320"/>
                <a:gd name="f35" fmla="*/ f0 1 1705"/>
                <a:gd name="f36" fmla="*/ f1 1 1109"/>
                <a:gd name="f37" fmla="val f2"/>
                <a:gd name="f38" fmla="val f3"/>
                <a:gd name="f39" fmla="val f4"/>
                <a:gd name="f40" fmla="+- f39 0 f37"/>
                <a:gd name="f41" fmla="+- f38 0 f37"/>
                <a:gd name="f42" fmla="*/ f41 1 1705"/>
                <a:gd name="f43" fmla="*/ f40 1 1109"/>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1705" h="1109">
                  <a:moveTo>
                    <a:pt x="f5" y="f6"/>
                  </a:moveTo>
                  <a:cubicBezTo>
                    <a:pt x="f7" y="f6"/>
                    <a:pt x="f8" y="f9"/>
                    <a:pt x="f10" y="f11"/>
                  </a:cubicBezTo>
                  <a:cubicBezTo>
                    <a:pt x="f12" y="f13"/>
                    <a:pt x="f6" y="f14"/>
                    <a:pt x="f15" y="f16"/>
                  </a:cubicBezTo>
                  <a:cubicBezTo>
                    <a:pt x="f17" y="f18"/>
                    <a:pt x="f19" y="f20"/>
                    <a:pt x="f21" y="f20"/>
                  </a:cubicBezTo>
                  <a:cubicBezTo>
                    <a:pt x="f22" y="f20"/>
                    <a:pt x="f23" y="f24"/>
                    <a:pt x="f25" y="f26"/>
                  </a:cubicBezTo>
                  <a:cubicBezTo>
                    <a:pt x="f27" y="f28"/>
                    <a:pt x="f3" y="f29"/>
                    <a:pt x="f30" y="f31"/>
                  </a:cubicBezTo>
                  <a:cubicBezTo>
                    <a:pt x="f32" y="f33"/>
                    <a:pt x="f34" y="f6"/>
                    <a:pt x="f5" y="f6"/>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44" name="Google Shape;1579;p57">
              <a:extLst>
                <a:ext uri="{FF2B5EF4-FFF2-40B4-BE49-F238E27FC236}">
                  <a16:creationId xmlns:a16="http://schemas.microsoft.com/office/drawing/2014/main" id="{A8D406A9-6625-4332-BD90-2C1CAF4879E4}"/>
                </a:ext>
              </a:extLst>
            </p:cNvPr>
            <p:cNvSpPr/>
            <p:nvPr/>
          </p:nvSpPr>
          <p:spPr>
            <a:xfrm flipH="1">
              <a:off x="4395017" y="3902997"/>
              <a:ext cx="129122" cy="104918"/>
            </a:xfrm>
            <a:custGeom>
              <a:avLst/>
              <a:gdLst>
                <a:gd name="f0" fmla="val w"/>
                <a:gd name="f1" fmla="val h"/>
                <a:gd name="f2" fmla="val 0"/>
                <a:gd name="f3" fmla="val 7442"/>
                <a:gd name="f4" fmla="val 6047"/>
                <a:gd name="f5" fmla="val 4895"/>
                <a:gd name="f6" fmla="val 930"/>
                <a:gd name="f7" fmla="val 4981"/>
                <a:gd name="f8" fmla="val 5067"/>
                <a:gd name="f9" fmla="val 939"/>
                <a:gd name="f10" fmla="val 5153"/>
                <a:gd name="f11" fmla="val 956"/>
                <a:gd name="f12" fmla="val 5670"/>
                <a:gd name="f13" fmla="val 1059"/>
                <a:gd name="f14" fmla="val 6076"/>
                <a:gd name="f15" fmla="val 1462"/>
                <a:gd name="f16" fmla="val 6179"/>
                <a:gd name="f17" fmla="val 1981"/>
                <a:gd name="f18" fmla="val 6283"/>
                <a:gd name="f19" fmla="val 2499"/>
                <a:gd name="f20" fmla="val 6064"/>
                <a:gd name="f21" fmla="val 3027"/>
                <a:gd name="f22" fmla="val 5625"/>
                <a:gd name="f23" fmla="val 3322"/>
                <a:gd name="f24" fmla="val 3270"/>
                <a:gd name="f25" fmla="val 4896"/>
                <a:gd name="f26" fmla="val 3045"/>
                <a:gd name="f27" fmla="val 5049"/>
                <a:gd name="f28" fmla="val 2789"/>
                <a:gd name="f29" fmla="val 5123"/>
                <a:gd name="f30" fmla="val 2536"/>
                <a:gd name="f31" fmla="val 2115"/>
                <a:gd name="f32" fmla="val 1701"/>
                <a:gd name="f33" fmla="val 4919"/>
                <a:gd name="f34" fmla="val 1449"/>
                <a:gd name="f35" fmla="val 4543"/>
                <a:gd name="f36" fmla="val 1045"/>
                <a:gd name="f37" fmla="val 3940"/>
                <a:gd name="f38" fmla="val 1212"/>
                <a:gd name="f39" fmla="val 3122"/>
                <a:gd name="f40" fmla="val 1820"/>
                <a:gd name="f41" fmla="val 2725"/>
                <a:gd name="f42" fmla="val 4175"/>
                <a:gd name="f43" fmla="val 1151"/>
                <a:gd name="f44" fmla="val 4390"/>
                <a:gd name="f45" fmla="val 1006"/>
                <a:gd name="f46" fmla="val 4640"/>
                <a:gd name="f47" fmla="val 4897"/>
                <a:gd name="f48" fmla="val 4470"/>
                <a:gd name="f49" fmla="val 4038"/>
                <a:gd name="f50" fmla="val 122"/>
                <a:gd name="f51" fmla="val 3657"/>
                <a:gd name="f52" fmla="val 378"/>
                <a:gd name="f53" fmla="val 1300"/>
                <a:gd name="f54" fmla="val 1952"/>
                <a:gd name="f55" fmla="val 277"/>
                <a:gd name="f56" fmla="val 2637"/>
                <a:gd name="f57" fmla="val 4029"/>
                <a:gd name="f58" fmla="val 686"/>
                <a:gd name="f59" fmla="val 5053"/>
                <a:gd name="f60" fmla="val 1014"/>
                <a:gd name="f61" fmla="val 5547"/>
                <a:gd name="f62" fmla="val 1527"/>
                <a:gd name="f63" fmla="val 5890"/>
                <a:gd name="f64" fmla="val 2109"/>
                <a:gd name="f65" fmla="val 6004"/>
                <a:gd name="f66" fmla="val 2254"/>
                <a:gd name="f67" fmla="val 6032"/>
                <a:gd name="f68" fmla="val 2402"/>
                <a:gd name="f69" fmla="val 2550"/>
                <a:gd name="f70" fmla="val 2990"/>
                <a:gd name="f71" fmla="val 3421"/>
                <a:gd name="f72" fmla="val 5915"/>
                <a:gd name="f73" fmla="val 3786"/>
                <a:gd name="f74" fmla="val 5668"/>
                <a:gd name="f75" fmla="val 6141"/>
                <a:gd name="f76" fmla="val 4094"/>
                <a:gd name="f77" fmla="val 7165"/>
                <a:gd name="f78" fmla="val 3410"/>
                <a:gd name="f79" fmla="val 2018"/>
                <a:gd name="f80" fmla="val 6757"/>
                <a:gd name="f81" fmla="val 993"/>
                <a:gd name="f82" fmla="val 6326"/>
                <a:gd name="f83" fmla="val 349"/>
                <a:gd name="f84" fmla="val 5618"/>
                <a:gd name="f85" fmla="*/ f0 1 7442"/>
                <a:gd name="f86" fmla="*/ f1 1 6047"/>
                <a:gd name="f87" fmla="val f2"/>
                <a:gd name="f88" fmla="val f3"/>
                <a:gd name="f89" fmla="val f4"/>
                <a:gd name="f90" fmla="+- f89 0 f87"/>
                <a:gd name="f91" fmla="+- f88 0 f87"/>
                <a:gd name="f92" fmla="*/ f91 1 7442"/>
                <a:gd name="f93" fmla="*/ f90 1 6047"/>
                <a:gd name="f94" fmla="*/ f87 1 f92"/>
                <a:gd name="f95" fmla="*/ f88 1 f92"/>
                <a:gd name="f96" fmla="*/ f87 1 f93"/>
                <a:gd name="f97" fmla="*/ f89 1 f93"/>
                <a:gd name="f98" fmla="*/ f94 f85 1"/>
                <a:gd name="f99" fmla="*/ f95 f85 1"/>
                <a:gd name="f100" fmla="*/ f97 f86 1"/>
                <a:gd name="f101" fmla="*/ f96 f86 1"/>
              </a:gdLst>
              <a:ahLst/>
              <a:cxnLst>
                <a:cxn ang="3cd4">
                  <a:pos x="hc" y="t"/>
                </a:cxn>
                <a:cxn ang="0">
                  <a:pos x="r" y="vc"/>
                </a:cxn>
                <a:cxn ang="cd4">
                  <a:pos x="hc" y="b"/>
                </a:cxn>
                <a:cxn ang="cd2">
                  <a:pos x="l" y="vc"/>
                </a:cxn>
              </a:cxnLst>
              <a:rect l="f98" t="f101" r="f99" b="f100"/>
              <a:pathLst>
                <a:path w="7442" h="6047">
                  <a:moveTo>
                    <a:pt x="f5" y="f6"/>
                  </a:moveTo>
                  <a:cubicBezTo>
                    <a:pt x="f7" y="f6"/>
                    <a:pt x="f8" y="f9"/>
                    <a:pt x="f10" y="f11"/>
                  </a:cubicBezTo>
                  <a:cubicBezTo>
                    <a:pt x="f12" y="f13"/>
                    <a:pt x="f14" y="f15"/>
                    <a:pt x="f16" y="f17"/>
                  </a:cubicBezTo>
                  <a:cubicBezTo>
                    <a:pt x="f18" y="f19"/>
                    <a:pt x="f20" y="f21"/>
                    <a:pt x="f22" y="f23"/>
                  </a:cubicBezTo>
                  <a:lnTo>
                    <a:pt x="f24" y="f25"/>
                  </a:lnTo>
                  <a:cubicBezTo>
                    <a:pt x="f26" y="f27"/>
                    <a:pt x="f28" y="f29"/>
                    <a:pt x="f30" y="f29"/>
                  </a:cubicBezTo>
                  <a:cubicBezTo>
                    <a:pt x="f31" y="f29"/>
                    <a:pt x="f32" y="f33"/>
                    <a:pt x="f34" y="f35"/>
                  </a:cubicBezTo>
                  <a:cubicBezTo>
                    <a:pt x="f36" y="f37"/>
                    <a:pt x="f38" y="f39"/>
                    <a:pt x="f40" y="f41"/>
                  </a:cubicBezTo>
                  <a:lnTo>
                    <a:pt x="f42" y="f43"/>
                  </a:lnTo>
                  <a:cubicBezTo>
                    <a:pt x="f44" y="f45"/>
                    <a:pt x="f46" y="f6"/>
                    <a:pt x="f5" y="f6"/>
                  </a:cubicBezTo>
                  <a:close/>
                  <a:moveTo>
                    <a:pt x="f47" y="f2"/>
                  </a:moveTo>
                  <a:cubicBezTo>
                    <a:pt x="f48" y="f2"/>
                    <a:pt x="f49" y="f50"/>
                    <a:pt x="f51" y="f52"/>
                  </a:cubicBezTo>
                  <a:lnTo>
                    <a:pt x="f53" y="f54"/>
                  </a:lnTo>
                  <a:cubicBezTo>
                    <a:pt x="f55" y="f56"/>
                    <a:pt x="f2" y="f57"/>
                    <a:pt x="f58" y="f59"/>
                  </a:cubicBezTo>
                  <a:cubicBezTo>
                    <a:pt x="f60" y="f61"/>
                    <a:pt x="f62" y="f63"/>
                    <a:pt x="f64" y="f65"/>
                  </a:cubicBezTo>
                  <a:cubicBezTo>
                    <a:pt x="f66" y="f67"/>
                    <a:pt x="f68" y="f4"/>
                    <a:pt x="f69" y="f4"/>
                  </a:cubicBezTo>
                  <a:cubicBezTo>
                    <a:pt x="f70" y="f4"/>
                    <a:pt x="f71" y="f72"/>
                    <a:pt x="f73" y="f74"/>
                  </a:cubicBezTo>
                  <a:lnTo>
                    <a:pt x="f75" y="f76"/>
                  </a:lnTo>
                  <a:cubicBezTo>
                    <a:pt x="f77" y="f78"/>
                    <a:pt x="f3" y="f79"/>
                    <a:pt x="f80" y="f81"/>
                  </a:cubicBezTo>
                  <a:cubicBezTo>
                    <a:pt x="f82" y="f83"/>
                    <a:pt x="f84" y="f2"/>
                    <a:pt x="f47"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45" name="Google Shape;1580;p57">
              <a:extLst>
                <a:ext uri="{FF2B5EF4-FFF2-40B4-BE49-F238E27FC236}">
                  <a16:creationId xmlns:a16="http://schemas.microsoft.com/office/drawing/2014/main" id="{A9C7227E-7634-4843-BC7C-7263F363C2E7}"/>
                </a:ext>
              </a:extLst>
            </p:cNvPr>
            <p:cNvSpPr/>
            <p:nvPr/>
          </p:nvSpPr>
          <p:spPr>
            <a:xfrm flipH="1">
              <a:off x="4426994" y="3941566"/>
              <a:ext cx="29718" cy="22503"/>
            </a:xfrm>
            <a:custGeom>
              <a:avLst/>
              <a:gdLst>
                <a:gd name="f0" fmla="val w"/>
                <a:gd name="f1" fmla="val h"/>
                <a:gd name="f2" fmla="val 0"/>
                <a:gd name="f3" fmla="val 1713"/>
                <a:gd name="f4" fmla="val 1297"/>
                <a:gd name="f5" fmla="val 1126"/>
                <a:gd name="f6" fmla="val 946"/>
                <a:gd name="f7" fmla="val 740"/>
                <a:gd name="f8" fmla="val 64"/>
                <a:gd name="f9" fmla="val 550"/>
                <a:gd name="f10" fmla="val 191"/>
                <a:gd name="f11" fmla="val 171"/>
                <a:gd name="f12" fmla="val 444"/>
                <a:gd name="f13" fmla="val 1"/>
                <a:gd name="f14" fmla="val 854"/>
                <a:gd name="f15" fmla="val 170"/>
                <a:gd name="f16" fmla="val 1108"/>
                <a:gd name="f17" fmla="val 254"/>
                <a:gd name="f18" fmla="val 1234"/>
                <a:gd name="f19" fmla="val 406"/>
                <a:gd name="f20" fmla="val 585"/>
                <a:gd name="f21" fmla="val 765"/>
                <a:gd name="f22" fmla="val 972"/>
                <a:gd name="f23" fmla="val 1233"/>
                <a:gd name="f24" fmla="val 1162"/>
                <a:gd name="f25" fmla="val 1105"/>
                <a:gd name="f26" fmla="val 1542"/>
                <a:gd name="f27" fmla="val 852"/>
                <a:gd name="f28" fmla="val 1712"/>
                <a:gd name="f29" fmla="val 441"/>
                <a:gd name="f30" fmla="val 1543"/>
                <a:gd name="f31" fmla="val 190"/>
                <a:gd name="f32" fmla="val 1459"/>
                <a:gd name="f33" fmla="val 1305"/>
                <a:gd name="f34" fmla="*/ f0 1 1713"/>
                <a:gd name="f35" fmla="*/ f1 1 1297"/>
                <a:gd name="f36" fmla="val f2"/>
                <a:gd name="f37" fmla="val f3"/>
                <a:gd name="f38" fmla="val f4"/>
                <a:gd name="f39" fmla="+- f38 0 f36"/>
                <a:gd name="f40" fmla="+- f37 0 f36"/>
                <a:gd name="f41" fmla="*/ f40 1 1713"/>
                <a:gd name="f42" fmla="*/ f39 1 129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1713" h="1297">
                  <a:moveTo>
                    <a:pt x="f5" y="f2"/>
                  </a:moveTo>
                  <a:cubicBezTo>
                    <a:pt x="f6" y="f2"/>
                    <a:pt x="f7" y="f8"/>
                    <a:pt x="f9" y="f10"/>
                  </a:cubicBezTo>
                  <a:cubicBezTo>
                    <a:pt x="f11" y="f12"/>
                    <a:pt x="f13" y="f14"/>
                    <a:pt x="f15" y="f16"/>
                  </a:cubicBezTo>
                  <a:cubicBezTo>
                    <a:pt x="f17" y="f18"/>
                    <a:pt x="f19" y="f4"/>
                    <a:pt x="f20" y="f4"/>
                  </a:cubicBezTo>
                  <a:cubicBezTo>
                    <a:pt x="f21" y="f4"/>
                    <a:pt x="f22" y="f23"/>
                    <a:pt x="f24" y="f25"/>
                  </a:cubicBezTo>
                  <a:cubicBezTo>
                    <a:pt x="f26" y="f27"/>
                    <a:pt x="f28" y="f29"/>
                    <a:pt x="f30" y="f31"/>
                  </a:cubicBezTo>
                  <a:cubicBezTo>
                    <a:pt x="f32" y="f8"/>
                    <a:pt x="f33" y="f2"/>
                    <a:pt x="f5"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46" name="Google Shape;1581;p57">
              <a:extLst>
                <a:ext uri="{FF2B5EF4-FFF2-40B4-BE49-F238E27FC236}">
                  <a16:creationId xmlns:a16="http://schemas.microsoft.com/office/drawing/2014/main" id="{96AA410B-0F15-4D50-BBFA-BB7A2D449DE3}"/>
                </a:ext>
              </a:extLst>
            </p:cNvPr>
            <p:cNvSpPr/>
            <p:nvPr/>
          </p:nvSpPr>
          <p:spPr>
            <a:xfrm flipH="1">
              <a:off x="4494833" y="4024100"/>
              <a:ext cx="85551" cy="126534"/>
            </a:xfrm>
            <a:custGeom>
              <a:avLst/>
              <a:gdLst>
                <a:gd name="f0" fmla="val w"/>
                <a:gd name="f1" fmla="val h"/>
                <a:gd name="f2" fmla="val 0"/>
                <a:gd name="f3" fmla="val 4931"/>
                <a:gd name="f4" fmla="val 7293"/>
                <a:gd name="f5" fmla="val 2340"/>
                <a:gd name="f6" fmla="val 931"/>
                <a:gd name="f7" fmla="val 3015"/>
                <a:gd name="f8" fmla="val 932"/>
                <a:gd name="f9" fmla="val 3577"/>
                <a:gd name="f10" fmla="val 1447"/>
                <a:gd name="f11" fmla="val 3638"/>
                <a:gd name="f12" fmla="val 2119"/>
                <a:gd name="f13" fmla="val 3894"/>
                <a:gd name="f14" fmla="val 4940"/>
                <a:gd name="f15" fmla="val 3957"/>
                <a:gd name="f16" fmla="val 5657"/>
                <a:gd name="f17" fmla="val 3428"/>
                <a:gd name="f18" fmla="val 6291"/>
                <a:gd name="f19" fmla="val 2711"/>
                <a:gd name="f20" fmla="val 6357"/>
                <a:gd name="f21" fmla="val 2669"/>
                <a:gd name="f22" fmla="val 6361"/>
                <a:gd name="f23" fmla="val 2628"/>
                <a:gd name="f24" fmla="val 6363"/>
                <a:gd name="f25" fmla="val 2586"/>
                <a:gd name="f26" fmla="val 2284"/>
                <a:gd name="f27" fmla="val 1990"/>
                <a:gd name="f28" fmla="val 6257"/>
                <a:gd name="f29" fmla="val 1757"/>
                <a:gd name="f30" fmla="val 6059"/>
                <a:gd name="f31" fmla="val 1490"/>
                <a:gd name="f32" fmla="val 5838"/>
                <a:gd name="f33" fmla="val 1323"/>
                <a:gd name="f34" fmla="val 5519"/>
                <a:gd name="f35" fmla="val 1293"/>
                <a:gd name="f36" fmla="val 5174"/>
                <a:gd name="f37" fmla="val 1039"/>
                <a:gd name="f38" fmla="val 2353"/>
                <a:gd name="f39" fmla="val 975"/>
                <a:gd name="f40" fmla="val 1636"/>
                <a:gd name="f41" fmla="val 1504"/>
                <a:gd name="f42" fmla="val 1003"/>
                <a:gd name="f43" fmla="val 2221"/>
                <a:gd name="f44" fmla="val 936"/>
                <a:gd name="f45" fmla="val 2260"/>
                <a:gd name="f46" fmla="val 933"/>
                <a:gd name="f47" fmla="val 2301"/>
                <a:gd name="f48" fmla="val 2342"/>
                <a:gd name="f49" fmla="val 2274"/>
                <a:gd name="f50" fmla="val 2206"/>
                <a:gd name="f51" fmla="val 3"/>
                <a:gd name="f52" fmla="val 2137"/>
                <a:gd name="f53" fmla="val 9"/>
                <a:gd name="f54" fmla="val 910"/>
                <a:gd name="f55" fmla="val 121"/>
                <a:gd name="f56" fmla="val 1"/>
                <a:gd name="f57" fmla="val 1209"/>
                <a:gd name="f58" fmla="val 111"/>
                <a:gd name="f59" fmla="val 2438"/>
                <a:gd name="f60" fmla="val 366"/>
                <a:gd name="f61" fmla="val 5258"/>
                <a:gd name="f62" fmla="val 470"/>
                <a:gd name="f63" fmla="val 6409"/>
                <a:gd name="f64" fmla="val 1434"/>
                <a:gd name="f65" fmla="val 7291"/>
                <a:gd name="f66" fmla="val 2589"/>
                <a:gd name="f67" fmla="val 2657"/>
                <a:gd name="f68" fmla="val 2726"/>
                <a:gd name="f69" fmla="val 2795"/>
                <a:gd name="f70" fmla="val 7284"/>
                <a:gd name="f71" fmla="val 4021"/>
                <a:gd name="f72" fmla="val 7173"/>
                <a:gd name="f73" fmla="val 4930"/>
                <a:gd name="f74" fmla="val 6085"/>
                <a:gd name="f75" fmla="val 4821"/>
                <a:gd name="f76" fmla="val 4856"/>
                <a:gd name="f77" fmla="val 4565"/>
                <a:gd name="f78" fmla="val 2035"/>
                <a:gd name="f79" fmla="val 4460"/>
                <a:gd name="f80" fmla="val 874"/>
                <a:gd name="f81" fmla="val 3486"/>
                <a:gd name="f82" fmla="*/ f0 1 4931"/>
                <a:gd name="f83" fmla="*/ f1 1 7293"/>
                <a:gd name="f84" fmla="val f2"/>
                <a:gd name="f85" fmla="val f3"/>
                <a:gd name="f86" fmla="val f4"/>
                <a:gd name="f87" fmla="+- f86 0 f84"/>
                <a:gd name="f88" fmla="+- f85 0 f84"/>
                <a:gd name="f89" fmla="*/ f88 1 4931"/>
                <a:gd name="f90" fmla="*/ f87 1 7293"/>
                <a:gd name="f91" fmla="*/ f84 1 f89"/>
                <a:gd name="f92" fmla="*/ f85 1 f89"/>
                <a:gd name="f93" fmla="*/ f84 1 f90"/>
                <a:gd name="f94" fmla="*/ f86 1 f90"/>
                <a:gd name="f95" fmla="*/ f91 f82 1"/>
                <a:gd name="f96" fmla="*/ f92 f82 1"/>
                <a:gd name="f97" fmla="*/ f94 f83 1"/>
                <a:gd name="f98" fmla="*/ f93 f83 1"/>
              </a:gdLst>
              <a:ahLst/>
              <a:cxnLst>
                <a:cxn ang="3cd4">
                  <a:pos x="hc" y="t"/>
                </a:cxn>
                <a:cxn ang="0">
                  <a:pos x="r" y="vc"/>
                </a:cxn>
                <a:cxn ang="cd4">
                  <a:pos x="hc" y="b"/>
                </a:cxn>
                <a:cxn ang="cd2">
                  <a:pos x="l" y="vc"/>
                </a:cxn>
              </a:cxnLst>
              <a:rect l="f95" t="f98" r="f96" b="f97"/>
              <a:pathLst>
                <a:path w="4931" h="7293">
                  <a:moveTo>
                    <a:pt x="f5" y="f6"/>
                  </a:moveTo>
                  <a:cubicBezTo>
                    <a:pt x="f7" y="f8"/>
                    <a:pt x="f9" y="f10"/>
                    <a:pt x="f11" y="f12"/>
                  </a:cubicBezTo>
                  <a:lnTo>
                    <a:pt x="f13" y="f14"/>
                  </a:lnTo>
                  <a:cubicBezTo>
                    <a:pt x="f15" y="f16"/>
                    <a:pt x="f17" y="f18"/>
                    <a:pt x="f19" y="f20"/>
                  </a:cubicBezTo>
                  <a:cubicBezTo>
                    <a:pt x="f21" y="f22"/>
                    <a:pt x="f23" y="f24"/>
                    <a:pt x="f25" y="f24"/>
                  </a:cubicBezTo>
                  <a:cubicBezTo>
                    <a:pt x="f26" y="f24"/>
                    <a:pt x="f27" y="f28"/>
                    <a:pt x="f29" y="f30"/>
                  </a:cubicBezTo>
                  <a:cubicBezTo>
                    <a:pt x="f31" y="f32"/>
                    <a:pt x="f33" y="f34"/>
                    <a:pt x="f35" y="f36"/>
                  </a:cubicBezTo>
                  <a:lnTo>
                    <a:pt x="f37" y="f38"/>
                  </a:lnTo>
                  <a:cubicBezTo>
                    <a:pt x="f39" y="f40"/>
                    <a:pt x="f41" y="f42"/>
                    <a:pt x="f43" y="f44"/>
                  </a:cubicBezTo>
                  <a:cubicBezTo>
                    <a:pt x="f45" y="f46"/>
                    <a:pt x="f47" y="f6"/>
                    <a:pt x="f5" y="f6"/>
                  </a:cubicBezTo>
                  <a:close/>
                  <a:moveTo>
                    <a:pt x="f48" y="f2"/>
                  </a:moveTo>
                  <a:cubicBezTo>
                    <a:pt x="f49" y="f2"/>
                    <a:pt x="f50" y="f51"/>
                    <a:pt x="f52" y="f53"/>
                  </a:cubicBezTo>
                  <a:cubicBezTo>
                    <a:pt x="f54" y="f55"/>
                    <a:pt x="f56" y="f57"/>
                    <a:pt x="f58" y="f59"/>
                  </a:cubicBezTo>
                  <a:lnTo>
                    <a:pt x="f60" y="f61"/>
                  </a:lnTo>
                  <a:cubicBezTo>
                    <a:pt x="f62" y="f63"/>
                    <a:pt x="f64" y="f65"/>
                    <a:pt x="f66" y="f4"/>
                  </a:cubicBezTo>
                  <a:cubicBezTo>
                    <a:pt x="f67" y="f4"/>
                    <a:pt x="f68" y="f65"/>
                    <a:pt x="f69" y="f70"/>
                  </a:cubicBezTo>
                  <a:cubicBezTo>
                    <a:pt x="f71" y="f72"/>
                    <a:pt x="f73" y="f74"/>
                    <a:pt x="f75" y="f76"/>
                  </a:cubicBezTo>
                  <a:lnTo>
                    <a:pt x="f77" y="f78"/>
                  </a:lnTo>
                  <a:cubicBezTo>
                    <a:pt x="f79" y="f80"/>
                    <a:pt x="f81" y="f2"/>
                    <a:pt x="f48"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47" name="Google Shape;1582;p57">
              <a:extLst>
                <a:ext uri="{FF2B5EF4-FFF2-40B4-BE49-F238E27FC236}">
                  <a16:creationId xmlns:a16="http://schemas.microsoft.com/office/drawing/2014/main" id="{7539A131-A92D-47E6-AD87-9CF76E5028C5}"/>
                </a:ext>
              </a:extLst>
            </p:cNvPr>
            <p:cNvSpPr/>
            <p:nvPr/>
          </p:nvSpPr>
          <p:spPr>
            <a:xfrm flipH="1">
              <a:off x="4533494" y="4089873"/>
              <a:ext cx="20509" cy="28611"/>
            </a:xfrm>
            <a:custGeom>
              <a:avLst/>
              <a:gdLst>
                <a:gd name="f0" fmla="val w"/>
                <a:gd name="f1" fmla="val h"/>
                <a:gd name="f2" fmla="val 0"/>
                <a:gd name="f3" fmla="val 1182"/>
                <a:gd name="f4" fmla="val 1649"/>
                <a:gd name="f5" fmla="val 549"/>
                <a:gd name="f6" fmla="val 1"/>
                <a:gd name="f7" fmla="val 538"/>
                <a:gd name="f8" fmla="val 527"/>
                <a:gd name="f9" fmla="val 516"/>
                <a:gd name="f10" fmla="val 2"/>
                <a:gd name="f11" fmla="val 213"/>
                <a:gd name="f12" fmla="val 29"/>
                <a:gd name="f13" fmla="val 419"/>
                <a:gd name="f14" fmla="val 42"/>
                <a:gd name="f15" fmla="val 874"/>
                <a:gd name="f16" fmla="val 81"/>
                <a:gd name="f17" fmla="val 1312"/>
                <a:gd name="f18" fmla="val 341"/>
                <a:gd name="f19" fmla="val 630"/>
                <a:gd name="f20" fmla="val 642"/>
                <a:gd name="f21" fmla="val 653"/>
                <a:gd name="f22" fmla="val 1648"/>
                <a:gd name="f23" fmla="val 665"/>
                <a:gd name="f24" fmla="val 1647"/>
                <a:gd name="f25" fmla="val 967"/>
                <a:gd name="f26" fmla="val 1620"/>
                <a:gd name="f27" fmla="val 1181"/>
                <a:gd name="f28" fmla="val 1229"/>
                <a:gd name="f29" fmla="val 1138"/>
                <a:gd name="f30" fmla="val 776"/>
                <a:gd name="f31" fmla="val 1099"/>
                <a:gd name="f32" fmla="val 337"/>
                <a:gd name="f33" fmla="val 839"/>
                <a:gd name="f34" fmla="*/ f0 1 1182"/>
                <a:gd name="f35" fmla="*/ f1 1 1649"/>
                <a:gd name="f36" fmla="val f2"/>
                <a:gd name="f37" fmla="val f3"/>
                <a:gd name="f38" fmla="val f4"/>
                <a:gd name="f39" fmla="+- f38 0 f36"/>
                <a:gd name="f40" fmla="+- f37 0 f36"/>
                <a:gd name="f41" fmla="*/ f40 1 1182"/>
                <a:gd name="f42" fmla="*/ f39 1 1649"/>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1182" h="1649">
                  <a:moveTo>
                    <a:pt x="f5" y="f6"/>
                  </a:moveTo>
                  <a:cubicBezTo>
                    <a:pt x="f7" y="f6"/>
                    <a:pt x="f8" y="f6"/>
                    <a:pt x="f9" y="f10"/>
                  </a:cubicBezTo>
                  <a:cubicBezTo>
                    <a:pt x="f11" y="f12"/>
                    <a:pt x="f6" y="f13"/>
                    <a:pt x="f14" y="f15"/>
                  </a:cubicBezTo>
                  <a:cubicBezTo>
                    <a:pt x="f16" y="f17"/>
                    <a:pt x="f18" y="f4"/>
                    <a:pt x="f19" y="f4"/>
                  </a:cubicBezTo>
                  <a:cubicBezTo>
                    <a:pt x="f20" y="f4"/>
                    <a:pt x="f21" y="f22"/>
                    <a:pt x="f23" y="f24"/>
                  </a:cubicBezTo>
                  <a:cubicBezTo>
                    <a:pt x="f25" y="f26"/>
                    <a:pt x="f27" y="f28"/>
                    <a:pt x="f29" y="f30"/>
                  </a:cubicBezTo>
                  <a:cubicBezTo>
                    <a:pt x="f31" y="f32"/>
                    <a:pt x="f33" y="f6"/>
                    <a:pt x="f5" y="f6"/>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48" name="Google Shape;1583;p57">
              <a:extLst>
                <a:ext uri="{FF2B5EF4-FFF2-40B4-BE49-F238E27FC236}">
                  <a16:creationId xmlns:a16="http://schemas.microsoft.com/office/drawing/2014/main" id="{63186D69-6AE1-4F0C-A758-CB6436F59473}"/>
                </a:ext>
              </a:extLst>
            </p:cNvPr>
            <p:cNvSpPr/>
            <p:nvPr/>
          </p:nvSpPr>
          <p:spPr>
            <a:xfrm flipH="1">
              <a:off x="4247122" y="3882012"/>
              <a:ext cx="118433" cy="115433"/>
            </a:xfrm>
            <a:custGeom>
              <a:avLst/>
              <a:gdLst>
                <a:gd name="f0" fmla="val w"/>
                <a:gd name="f1" fmla="val h"/>
                <a:gd name="f2" fmla="val 0"/>
                <a:gd name="f3" fmla="val 6826"/>
                <a:gd name="f4" fmla="val 6653"/>
                <a:gd name="f5" fmla="val 4318"/>
                <a:gd name="f6" fmla="val 932"/>
                <a:gd name="f7" fmla="val 4823"/>
                <a:gd name="f8" fmla="val 5283"/>
                <a:gd name="f9" fmla="val 1224"/>
                <a:gd name="f10" fmla="val 5498"/>
                <a:gd name="f11" fmla="val 1681"/>
                <a:gd name="f12" fmla="val 5713"/>
                <a:gd name="f13" fmla="val 2139"/>
                <a:gd name="f14" fmla="val 5645"/>
                <a:gd name="f15" fmla="val 2679"/>
                <a:gd name="f16" fmla="val 5322"/>
                <a:gd name="f17" fmla="val 3068"/>
                <a:gd name="f18" fmla="val 3514"/>
                <a:gd name="f19" fmla="val 5250"/>
                <a:gd name="f20" fmla="val 3256"/>
                <a:gd name="f21" fmla="val 5566"/>
                <a:gd name="f22" fmla="val 2881"/>
                <a:gd name="f23" fmla="val 5730"/>
                <a:gd name="f24" fmla="val 2503"/>
                <a:gd name="f25" fmla="val 2210"/>
                <a:gd name="f26" fmla="val 1914"/>
                <a:gd name="f27" fmla="val 5631"/>
                <a:gd name="f28" fmla="val 1671"/>
                <a:gd name="f29" fmla="val 5429"/>
                <a:gd name="f30" fmla="val 1114"/>
                <a:gd name="f31" fmla="val 4967"/>
                <a:gd name="f32" fmla="val 1039"/>
                <a:gd name="f33" fmla="val 4139"/>
                <a:gd name="f34" fmla="val 1505"/>
                <a:gd name="f35" fmla="val 3585"/>
                <a:gd name="f36" fmla="val 3311"/>
                <a:gd name="f37" fmla="val 1403"/>
                <a:gd name="f38" fmla="val 3559"/>
                <a:gd name="f39" fmla="val 1104"/>
                <a:gd name="f40" fmla="val 3928"/>
                <a:gd name="f41" fmla="val 4317"/>
                <a:gd name="f42" fmla="val 1"/>
                <a:gd name="f43" fmla="val 3675"/>
                <a:gd name="f44" fmla="val 3036"/>
                <a:gd name="f45" fmla="val 276"/>
                <a:gd name="f46" fmla="val 2594"/>
                <a:gd name="f47" fmla="val 810"/>
                <a:gd name="f48" fmla="val 788"/>
                <a:gd name="f49" fmla="val 2992"/>
                <a:gd name="f50" fmla="val 3940"/>
                <a:gd name="f51" fmla="val 133"/>
                <a:gd name="f52" fmla="val 5353"/>
                <a:gd name="f53" fmla="val 1082"/>
                <a:gd name="f54" fmla="val 6140"/>
                <a:gd name="f55" fmla="val 1481"/>
                <a:gd name="f56" fmla="val 6471"/>
                <a:gd name="f57" fmla="val 1984"/>
                <a:gd name="f58" fmla="val 2502"/>
                <a:gd name="f59" fmla="val 2504"/>
                <a:gd name="f60" fmla="val 2506"/>
                <a:gd name="f61" fmla="val 2507"/>
                <a:gd name="f62" fmla="val 2508"/>
                <a:gd name="f63" fmla="val 2510"/>
                <a:gd name="f64" fmla="val 2511"/>
                <a:gd name="f65" fmla="val 3176"/>
                <a:gd name="f66" fmla="val 3807"/>
                <a:gd name="f67" fmla="val 6356"/>
                <a:gd name="f68" fmla="val 4231"/>
                <a:gd name="f69" fmla="val 5844"/>
                <a:gd name="f70" fmla="val 6038"/>
                <a:gd name="f71" fmla="val 3661"/>
                <a:gd name="f72" fmla="val 6825"/>
                <a:gd name="f73" fmla="val 2711"/>
                <a:gd name="f74" fmla="val 6694"/>
                <a:gd name="f75" fmla="val 1302"/>
                <a:gd name="f76" fmla="val 5742"/>
                <a:gd name="f77" fmla="val 513"/>
                <a:gd name="f78" fmla="val 5326"/>
                <a:gd name="f79" fmla="val 169"/>
                <a:gd name="f80" fmla="val 4820"/>
                <a:gd name="f81" fmla="*/ f0 1 6826"/>
                <a:gd name="f82" fmla="*/ f1 1 6653"/>
                <a:gd name="f83" fmla="val f2"/>
                <a:gd name="f84" fmla="val f3"/>
                <a:gd name="f85" fmla="val f4"/>
                <a:gd name="f86" fmla="+- f85 0 f83"/>
                <a:gd name="f87" fmla="+- f84 0 f83"/>
                <a:gd name="f88" fmla="*/ f87 1 6826"/>
                <a:gd name="f89" fmla="*/ f86 1 6653"/>
                <a:gd name="f90" fmla="*/ f83 1 f88"/>
                <a:gd name="f91" fmla="*/ f84 1 f88"/>
                <a:gd name="f92" fmla="*/ f83 1 f89"/>
                <a:gd name="f93" fmla="*/ f85 1 f89"/>
                <a:gd name="f94" fmla="*/ f90 f81 1"/>
                <a:gd name="f95" fmla="*/ f91 f81 1"/>
                <a:gd name="f96" fmla="*/ f93 f82 1"/>
                <a:gd name="f97" fmla="*/ f92 f82 1"/>
              </a:gdLst>
              <a:ahLst/>
              <a:cxnLst>
                <a:cxn ang="3cd4">
                  <a:pos x="hc" y="t"/>
                </a:cxn>
                <a:cxn ang="0">
                  <a:pos x="r" y="vc"/>
                </a:cxn>
                <a:cxn ang="cd4">
                  <a:pos x="hc" y="b"/>
                </a:cxn>
                <a:cxn ang="cd2">
                  <a:pos x="l" y="vc"/>
                </a:cxn>
              </a:cxnLst>
              <a:rect l="f94" t="f97" r="f95" b="f96"/>
              <a:pathLst>
                <a:path w="6826" h="6653">
                  <a:moveTo>
                    <a:pt x="f5" y="f6"/>
                  </a:moveTo>
                  <a:cubicBezTo>
                    <a:pt x="f7" y="f6"/>
                    <a:pt x="f8" y="f9"/>
                    <a:pt x="f10" y="f11"/>
                  </a:cubicBezTo>
                  <a:cubicBezTo>
                    <a:pt x="f12" y="f13"/>
                    <a:pt x="f14" y="f15"/>
                    <a:pt x="f16" y="f17"/>
                  </a:cubicBezTo>
                  <a:lnTo>
                    <a:pt x="f18" y="f19"/>
                  </a:lnTo>
                  <a:cubicBezTo>
                    <a:pt x="f20" y="f21"/>
                    <a:pt x="f22" y="f23"/>
                    <a:pt x="f24" y="f23"/>
                  </a:cubicBezTo>
                  <a:cubicBezTo>
                    <a:pt x="f25" y="f23"/>
                    <a:pt x="f26" y="f27"/>
                    <a:pt x="f28" y="f29"/>
                  </a:cubicBezTo>
                  <a:cubicBezTo>
                    <a:pt x="f30" y="f31"/>
                    <a:pt x="f32" y="f33"/>
                    <a:pt x="f34" y="f35"/>
                  </a:cubicBezTo>
                  <a:lnTo>
                    <a:pt x="f36" y="f37"/>
                  </a:lnTo>
                  <a:cubicBezTo>
                    <a:pt x="f38" y="f39"/>
                    <a:pt x="f40" y="f6"/>
                    <a:pt x="f41" y="f6"/>
                  </a:cubicBezTo>
                  <a:close/>
                  <a:moveTo>
                    <a:pt x="f5" y="f42"/>
                  </a:moveTo>
                  <a:cubicBezTo>
                    <a:pt x="f43" y="f42"/>
                    <a:pt x="f44" y="f45"/>
                    <a:pt x="f46" y="f47"/>
                  </a:cubicBezTo>
                  <a:lnTo>
                    <a:pt x="f48" y="f49"/>
                  </a:lnTo>
                  <a:cubicBezTo>
                    <a:pt x="f42" y="f50"/>
                    <a:pt x="f51" y="f52"/>
                    <a:pt x="f53" y="f54"/>
                  </a:cubicBezTo>
                  <a:cubicBezTo>
                    <a:pt x="f55" y="f56"/>
                    <a:pt x="f57" y="f4"/>
                    <a:pt x="f58" y="f4"/>
                  </a:cubicBezTo>
                  <a:cubicBezTo>
                    <a:pt x="f59" y="f4"/>
                    <a:pt x="f60" y="f4"/>
                    <a:pt x="f61" y="f4"/>
                  </a:cubicBezTo>
                  <a:cubicBezTo>
                    <a:pt x="f62" y="f4"/>
                    <a:pt x="f63" y="f4"/>
                    <a:pt x="f64" y="f4"/>
                  </a:cubicBezTo>
                  <a:cubicBezTo>
                    <a:pt x="f65" y="f4"/>
                    <a:pt x="f66" y="f67"/>
                    <a:pt x="f68" y="f69"/>
                  </a:cubicBezTo>
                  <a:lnTo>
                    <a:pt x="f70" y="f71"/>
                  </a:lnTo>
                  <a:cubicBezTo>
                    <a:pt x="f72" y="f73"/>
                    <a:pt x="f74" y="f75"/>
                    <a:pt x="f76" y="f77"/>
                  </a:cubicBezTo>
                  <a:cubicBezTo>
                    <a:pt x="f78" y="f79"/>
                    <a:pt x="f80" y="f42"/>
                    <a:pt x="f5" y="f4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50" name="Google Shape;1585;p57">
              <a:extLst>
                <a:ext uri="{FF2B5EF4-FFF2-40B4-BE49-F238E27FC236}">
                  <a16:creationId xmlns:a16="http://schemas.microsoft.com/office/drawing/2014/main" id="{74DDB78B-B36C-47A2-8382-22CE43C55506}"/>
                </a:ext>
              </a:extLst>
            </p:cNvPr>
            <p:cNvSpPr/>
            <p:nvPr/>
          </p:nvSpPr>
          <p:spPr>
            <a:xfrm flipH="1">
              <a:off x="4563715" y="3884709"/>
              <a:ext cx="129378" cy="82323"/>
            </a:xfrm>
            <a:custGeom>
              <a:avLst/>
              <a:gdLst>
                <a:gd name="f0" fmla="val w"/>
                <a:gd name="f1" fmla="val h"/>
                <a:gd name="f2" fmla="val 0"/>
                <a:gd name="f3" fmla="val 7457"/>
                <a:gd name="f4" fmla="val 4745"/>
                <a:gd name="f5" fmla="val 5104"/>
                <a:gd name="f6" fmla="val 932"/>
                <a:gd name="f7" fmla="val 5769"/>
                <a:gd name="f8" fmla="val 6337"/>
                <a:gd name="f9" fmla="val 1438"/>
                <a:gd name="f10" fmla="val 6403"/>
                <a:gd name="f11" fmla="val 2112"/>
                <a:gd name="f12" fmla="val 6472"/>
                <a:gd name="f13" fmla="val 2826"/>
                <a:gd name="f14" fmla="val 5951"/>
                <a:gd name="f15" fmla="val 3462"/>
                <a:gd name="f16" fmla="val 5237"/>
                <a:gd name="f17" fmla="val 3536"/>
                <a:gd name="f18" fmla="val 2418"/>
                <a:gd name="f19" fmla="val 3807"/>
                <a:gd name="f20" fmla="val 2375"/>
                <a:gd name="f21" fmla="val 3812"/>
                <a:gd name="f22" fmla="val 2332"/>
                <a:gd name="f23" fmla="val 3814"/>
                <a:gd name="f24" fmla="val 2290"/>
                <a:gd name="f25" fmla="val 1626"/>
                <a:gd name="f26" fmla="val 1058"/>
                <a:gd name="f27" fmla="val 3309"/>
                <a:gd name="f28" fmla="val 994"/>
                <a:gd name="f29" fmla="val 2634"/>
                <a:gd name="f30" fmla="val 924"/>
                <a:gd name="f31" fmla="val 1917"/>
                <a:gd name="f32" fmla="val 1449"/>
                <a:gd name="f33" fmla="val 1278"/>
                <a:gd name="f34" fmla="val 2167"/>
                <a:gd name="f35" fmla="val 1210"/>
                <a:gd name="f36" fmla="val 4986"/>
                <a:gd name="f37" fmla="val 937"/>
                <a:gd name="f38" fmla="val 5026"/>
                <a:gd name="f39" fmla="val 933"/>
                <a:gd name="f40" fmla="val 5065"/>
                <a:gd name="f41" fmla="val 5119"/>
                <a:gd name="f42" fmla="val 5046"/>
                <a:gd name="f43" fmla="val 4972"/>
                <a:gd name="f44" fmla="val 4"/>
                <a:gd name="f45" fmla="val 4897"/>
                <a:gd name="f46" fmla="val 11"/>
                <a:gd name="f47" fmla="val 2077"/>
                <a:gd name="f48" fmla="val 283"/>
                <a:gd name="f49" fmla="val 890"/>
                <a:gd name="f50" fmla="val 397"/>
                <a:gd name="f51" fmla="val 1423"/>
                <a:gd name="f52" fmla="val 57"/>
                <a:gd name="f53" fmla="val 2615"/>
                <a:gd name="f54" fmla="val 113"/>
                <a:gd name="f55" fmla="val 3806"/>
                <a:gd name="f56" fmla="val 1095"/>
                <a:gd name="f57" fmla="val 4743"/>
                <a:gd name="f58" fmla="val 2288"/>
                <a:gd name="f59" fmla="val 4744"/>
                <a:gd name="f60" fmla="val 2361"/>
                <a:gd name="f61" fmla="val 2433"/>
                <a:gd name="f62" fmla="val 4741"/>
                <a:gd name="f63" fmla="val 2507"/>
                <a:gd name="f64" fmla="val 4734"/>
                <a:gd name="f65" fmla="val 5326"/>
                <a:gd name="f66" fmla="val 4462"/>
                <a:gd name="f67" fmla="val 6555"/>
                <a:gd name="f68" fmla="val 4344"/>
                <a:gd name="f69" fmla="val 7456"/>
                <a:gd name="f70" fmla="val 3252"/>
                <a:gd name="f71" fmla="val 7338"/>
                <a:gd name="f72" fmla="val 2023"/>
                <a:gd name="f73" fmla="val 7227"/>
                <a:gd name="f74" fmla="val 870"/>
                <a:gd name="f75" fmla="val 6260"/>
                <a:gd name="f76" fmla="*/ f0 1 7457"/>
                <a:gd name="f77" fmla="*/ f1 1 4745"/>
                <a:gd name="f78" fmla="val f2"/>
                <a:gd name="f79" fmla="val f3"/>
                <a:gd name="f80" fmla="val f4"/>
                <a:gd name="f81" fmla="+- f80 0 f78"/>
                <a:gd name="f82" fmla="+- f79 0 f78"/>
                <a:gd name="f83" fmla="*/ f82 1 7457"/>
                <a:gd name="f84" fmla="*/ f81 1 4745"/>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7457" h="4745">
                  <a:moveTo>
                    <a:pt x="f5" y="f6"/>
                  </a:moveTo>
                  <a:cubicBezTo>
                    <a:pt x="f7" y="f6"/>
                    <a:pt x="f8" y="f9"/>
                    <a:pt x="f10" y="f11"/>
                  </a:cubicBezTo>
                  <a:cubicBezTo>
                    <a:pt x="f12" y="f13"/>
                    <a:pt x="f14" y="f15"/>
                    <a:pt x="f16" y="f17"/>
                  </a:cubicBezTo>
                  <a:lnTo>
                    <a:pt x="f18" y="f19"/>
                  </a:lnTo>
                  <a:cubicBezTo>
                    <a:pt x="f20" y="f21"/>
                    <a:pt x="f22" y="f23"/>
                    <a:pt x="f24" y="f23"/>
                  </a:cubicBezTo>
                  <a:cubicBezTo>
                    <a:pt x="f25" y="f23"/>
                    <a:pt x="f26" y="f27"/>
                    <a:pt x="f28" y="f29"/>
                  </a:cubicBezTo>
                  <a:cubicBezTo>
                    <a:pt x="f30" y="f31"/>
                    <a:pt x="f32" y="f33"/>
                    <a:pt x="f34" y="f35"/>
                  </a:cubicBezTo>
                  <a:lnTo>
                    <a:pt x="f36" y="f37"/>
                  </a:lnTo>
                  <a:cubicBezTo>
                    <a:pt x="f38" y="f39"/>
                    <a:pt x="f40" y="f6"/>
                    <a:pt x="f5" y="f6"/>
                  </a:cubicBezTo>
                  <a:close/>
                  <a:moveTo>
                    <a:pt x="f41" y="f2"/>
                  </a:moveTo>
                  <a:cubicBezTo>
                    <a:pt x="f42" y="f2"/>
                    <a:pt x="f43" y="f44"/>
                    <a:pt x="f45" y="f46"/>
                  </a:cubicBezTo>
                  <a:lnTo>
                    <a:pt x="f47" y="f48"/>
                  </a:lnTo>
                  <a:cubicBezTo>
                    <a:pt x="f49" y="f50"/>
                    <a:pt x="f2" y="f51"/>
                    <a:pt x="f52" y="f53"/>
                  </a:cubicBezTo>
                  <a:cubicBezTo>
                    <a:pt x="f54" y="f55"/>
                    <a:pt x="f56" y="f57"/>
                    <a:pt x="f58" y="f59"/>
                  </a:cubicBezTo>
                  <a:cubicBezTo>
                    <a:pt x="f60" y="f59"/>
                    <a:pt x="f61" y="f62"/>
                    <a:pt x="f63" y="f64"/>
                  </a:cubicBezTo>
                  <a:lnTo>
                    <a:pt x="f65" y="f66"/>
                  </a:lnTo>
                  <a:cubicBezTo>
                    <a:pt x="f67" y="f68"/>
                    <a:pt x="f69" y="f70"/>
                    <a:pt x="f71" y="f72"/>
                  </a:cubicBezTo>
                  <a:cubicBezTo>
                    <a:pt x="f73" y="f74"/>
                    <a:pt x="f75" y="f2"/>
                    <a:pt x="f41"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51" name="Google Shape;1586;p57">
              <a:extLst>
                <a:ext uri="{FF2B5EF4-FFF2-40B4-BE49-F238E27FC236}">
                  <a16:creationId xmlns:a16="http://schemas.microsoft.com/office/drawing/2014/main" id="{9BE20BE4-70EE-48EE-90BA-F44EA4A72797}"/>
                </a:ext>
              </a:extLst>
            </p:cNvPr>
            <p:cNvSpPr/>
            <p:nvPr/>
          </p:nvSpPr>
          <p:spPr>
            <a:xfrm flipH="1">
              <a:off x="4597255" y="3922282"/>
              <a:ext cx="29544" cy="19257"/>
            </a:xfrm>
            <a:custGeom>
              <a:avLst/>
              <a:gdLst>
                <a:gd name="f0" fmla="val w"/>
                <a:gd name="f1" fmla="val h"/>
                <a:gd name="f2" fmla="val 0"/>
                <a:gd name="f3" fmla="val 1703"/>
                <a:gd name="f4" fmla="val 1110"/>
                <a:gd name="f5" fmla="val 918"/>
                <a:gd name="f6" fmla="val 1"/>
                <a:gd name="f7" fmla="val 879"/>
                <a:gd name="f8" fmla="val 839"/>
                <a:gd name="f9" fmla="val 3"/>
                <a:gd name="f10" fmla="val 799"/>
                <a:gd name="f11" fmla="val 7"/>
                <a:gd name="f12" fmla="val 345"/>
                <a:gd name="f13" fmla="val 49"/>
                <a:gd name="f14" fmla="val 332"/>
                <a:gd name="f15" fmla="val 30"/>
                <a:gd name="f16" fmla="val 635"/>
                <a:gd name="f17" fmla="val 55"/>
                <a:gd name="f18" fmla="val 910"/>
                <a:gd name="f19" fmla="val 384"/>
                <a:gd name="f20" fmla="val 1109"/>
                <a:gd name="f21" fmla="val 787"/>
                <a:gd name="f22" fmla="val 826"/>
                <a:gd name="f23" fmla="val 865"/>
                <a:gd name="f24" fmla="val 1107"/>
                <a:gd name="f25" fmla="val 904"/>
                <a:gd name="f26" fmla="val 1104"/>
                <a:gd name="f27" fmla="val 1359"/>
                <a:gd name="f28" fmla="val 1060"/>
                <a:gd name="f29" fmla="val 778"/>
                <a:gd name="f30" fmla="val 1673"/>
                <a:gd name="f31" fmla="val 476"/>
                <a:gd name="f32" fmla="val 1646"/>
                <a:gd name="f33" fmla="val 200"/>
                <a:gd name="f34" fmla="val 1319"/>
                <a:gd name="f35" fmla="*/ f0 1 1703"/>
                <a:gd name="f36" fmla="*/ f1 1 1110"/>
                <a:gd name="f37" fmla="val f2"/>
                <a:gd name="f38" fmla="val f3"/>
                <a:gd name="f39" fmla="val f4"/>
                <a:gd name="f40" fmla="+- f39 0 f37"/>
                <a:gd name="f41" fmla="+- f38 0 f37"/>
                <a:gd name="f42" fmla="*/ f41 1 1703"/>
                <a:gd name="f43" fmla="*/ f40 1 1110"/>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1703" h="1110">
                  <a:moveTo>
                    <a:pt x="f5" y="f6"/>
                  </a:moveTo>
                  <a:cubicBezTo>
                    <a:pt x="f7" y="f6"/>
                    <a:pt x="f8" y="f9"/>
                    <a:pt x="f10" y="f11"/>
                  </a:cubicBezTo>
                  <a:cubicBezTo>
                    <a:pt x="f12" y="f13"/>
                    <a:pt x="f2" y="f14"/>
                    <a:pt x="f15" y="f16"/>
                  </a:cubicBezTo>
                  <a:cubicBezTo>
                    <a:pt x="f17" y="f18"/>
                    <a:pt x="f19" y="f20"/>
                    <a:pt x="f21" y="f20"/>
                  </a:cubicBezTo>
                  <a:cubicBezTo>
                    <a:pt x="f22" y="f20"/>
                    <a:pt x="f23" y="f24"/>
                    <a:pt x="f25" y="f26"/>
                  </a:cubicBezTo>
                  <a:cubicBezTo>
                    <a:pt x="f27" y="f28"/>
                    <a:pt x="f3" y="f29"/>
                    <a:pt x="f30" y="f31"/>
                  </a:cubicBezTo>
                  <a:cubicBezTo>
                    <a:pt x="f32" y="f33"/>
                    <a:pt x="f34" y="f6"/>
                    <a:pt x="f5" y="f6"/>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52" name="Google Shape;1587;p57">
              <a:extLst>
                <a:ext uri="{FF2B5EF4-FFF2-40B4-BE49-F238E27FC236}">
                  <a16:creationId xmlns:a16="http://schemas.microsoft.com/office/drawing/2014/main" id="{2E1687CB-E776-4D6F-A9B4-12DD00D59EAA}"/>
                </a:ext>
              </a:extLst>
            </p:cNvPr>
            <p:cNvSpPr/>
            <p:nvPr/>
          </p:nvSpPr>
          <p:spPr>
            <a:xfrm flipH="1">
              <a:off x="4630238" y="3762938"/>
              <a:ext cx="127366" cy="105018"/>
            </a:xfrm>
            <a:custGeom>
              <a:avLst/>
              <a:gdLst>
                <a:gd name="f0" fmla="val w"/>
                <a:gd name="f1" fmla="val h"/>
                <a:gd name="f2" fmla="val 0"/>
                <a:gd name="f3" fmla="val 7341"/>
                <a:gd name="f4" fmla="val 6053"/>
                <a:gd name="f5" fmla="val 4782"/>
                <a:gd name="f6" fmla="val 937"/>
                <a:gd name="f7" fmla="val 5203"/>
                <a:gd name="f8" fmla="val 5617"/>
                <a:gd name="f9" fmla="val 1141"/>
                <a:gd name="f10" fmla="val 5868"/>
                <a:gd name="f11" fmla="val 1518"/>
                <a:gd name="f12" fmla="val 6269"/>
                <a:gd name="f13" fmla="val 2117"/>
                <a:gd name="f14" fmla="val 6107"/>
                <a:gd name="f15" fmla="val 2927"/>
                <a:gd name="f16" fmla="val 5509"/>
                <a:gd name="f17" fmla="val 3328"/>
                <a:gd name="f18" fmla="val 3153"/>
                <a:gd name="f19" fmla="val 4903"/>
                <a:gd name="f20" fmla="val 2933"/>
                <a:gd name="f21" fmla="val 5047"/>
                <a:gd name="f22" fmla="val 2686"/>
                <a:gd name="f23" fmla="val 5115"/>
                <a:gd name="f24" fmla="val 2441"/>
                <a:gd name="f25" fmla="val 2019"/>
                <a:gd name="f26" fmla="val 1606"/>
                <a:gd name="f27" fmla="val 4912"/>
                <a:gd name="f28" fmla="val 1354"/>
                <a:gd name="f29" fmla="val 4535"/>
                <a:gd name="f30" fmla="val 956"/>
                <a:gd name="f31" fmla="val 3941"/>
                <a:gd name="f32" fmla="val 1110"/>
                <a:gd name="f33" fmla="val 3136"/>
                <a:gd name="f34" fmla="val 1702"/>
                <a:gd name="f35" fmla="val 2732"/>
                <a:gd name="f36" fmla="val 4058"/>
                <a:gd name="f37" fmla="val 1157"/>
                <a:gd name="f38" fmla="val 4280"/>
                <a:gd name="f39" fmla="val 1009"/>
                <a:gd name="f40" fmla="val 4532"/>
                <a:gd name="f41" fmla="val 4791"/>
                <a:gd name="f42" fmla="val 1"/>
                <a:gd name="f43" fmla="val 4360"/>
                <a:gd name="f44" fmla="val 3924"/>
                <a:gd name="f45" fmla="val 125"/>
                <a:gd name="f46" fmla="val 3540"/>
                <a:gd name="f47" fmla="val 385"/>
                <a:gd name="f48" fmla="val 1184"/>
                <a:gd name="f49" fmla="val 1959"/>
                <a:gd name="f50" fmla="val 365"/>
                <a:gd name="f51" fmla="val 2507"/>
                <a:gd name="f52" fmla="val 3526"/>
                <a:gd name="f53" fmla="val 288"/>
                <a:gd name="f54" fmla="val 4469"/>
                <a:gd name="f55" fmla="val 574"/>
                <a:gd name="f56" fmla="val 5410"/>
                <a:gd name="f57" fmla="val 1442"/>
                <a:gd name="f58" fmla="val 2425"/>
                <a:gd name="f59" fmla="val 2427"/>
                <a:gd name="f60" fmla="val 2429"/>
                <a:gd name="f61" fmla="val 2431"/>
                <a:gd name="f62" fmla="val 2871"/>
                <a:gd name="f63" fmla="val 3303"/>
                <a:gd name="f64" fmla="val 5922"/>
                <a:gd name="f65" fmla="val 3670"/>
                <a:gd name="f66" fmla="val 5677"/>
                <a:gd name="f67" fmla="val 6025"/>
                <a:gd name="f68" fmla="val 4102"/>
                <a:gd name="f69" fmla="val 7059"/>
                <a:gd name="f70" fmla="val 3419"/>
                <a:gd name="f71" fmla="val 2024"/>
                <a:gd name="f72" fmla="val 6651"/>
                <a:gd name="f73" fmla="val 994"/>
                <a:gd name="f74" fmla="val 6220"/>
                <a:gd name="f75" fmla="val 349"/>
                <a:gd name="f76" fmla="val 5512"/>
                <a:gd name="f77" fmla="*/ f0 1 7341"/>
                <a:gd name="f78" fmla="*/ f1 1 6053"/>
                <a:gd name="f79" fmla="val f2"/>
                <a:gd name="f80" fmla="val f3"/>
                <a:gd name="f81" fmla="val f4"/>
                <a:gd name="f82" fmla="+- f81 0 f79"/>
                <a:gd name="f83" fmla="+- f80 0 f79"/>
                <a:gd name="f84" fmla="*/ f83 1 7341"/>
                <a:gd name="f85" fmla="*/ f82 1 6053"/>
                <a:gd name="f86" fmla="*/ f79 1 f84"/>
                <a:gd name="f87" fmla="*/ f80 1 f84"/>
                <a:gd name="f88" fmla="*/ f79 1 f85"/>
                <a:gd name="f89" fmla="*/ f81 1 f85"/>
                <a:gd name="f90" fmla="*/ f86 f77 1"/>
                <a:gd name="f91" fmla="*/ f87 f77 1"/>
                <a:gd name="f92" fmla="*/ f89 f78 1"/>
                <a:gd name="f93" fmla="*/ f88 f78 1"/>
              </a:gdLst>
              <a:ahLst/>
              <a:cxnLst>
                <a:cxn ang="3cd4">
                  <a:pos x="hc" y="t"/>
                </a:cxn>
                <a:cxn ang="0">
                  <a:pos x="r" y="vc"/>
                </a:cxn>
                <a:cxn ang="cd4">
                  <a:pos x="hc" y="b"/>
                </a:cxn>
                <a:cxn ang="cd2">
                  <a:pos x="l" y="vc"/>
                </a:cxn>
              </a:cxnLst>
              <a:rect l="f90" t="f93" r="f91" b="f92"/>
              <a:pathLst>
                <a:path w="7341" h="6053">
                  <a:moveTo>
                    <a:pt x="f5" y="f6"/>
                  </a:moveTo>
                  <a:cubicBezTo>
                    <a:pt x="f7" y="f6"/>
                    <a:pt x="f8" y="f9"/>
                    <a:pt x="f10" y="f11"/>
                  </a:cubicBezTo>
                  <a:cubicBezTo>
                    <a:pt x="f12" y="f13"/>
                    <a:pt x="f14" y="f15"/>
                    <a:pt x="f16" y="f17"/>
                  </a:cubicBezTo>
                  <a:lnTo>
                    <a:pt x="f18" y="f19"/>
                  </a:lnTo>
                  <a:cubicBezTo>
                    <a:pt x="f20" y="f21"/>
                    <a:pt x="f22" y="f23"/>
                    <a:pt x="f24" y="f23"/>
                  </a:cubicBezTo>
                  <a:cubicBezTo>
                    <a:pt x="f25" y="f23"/>
                    <a:pt x="f26" y="f27"/>
                    <a:pt x="f28" y="f29"/>
                  </a:cubicBezTo>
                  <a:cubicBezTo>
                    <a:pt x="f30" y="f31"/>
                    <a:pt x="f32" y="f33"/>
                    <a:pt x="f34" y="f35"/>
                  </a:cubicBezTo>
                  <a:lnTo>
                    <a:pt x="f36" y="f37"/>
                  </a:lnTo>
                  <a:cubicBezTo>
                    <a:pt x="f38" y="f39"/>
                    <a:pt x="f40" y="f6"/>
                    <a:pt x="f5" y="f6"/>
                  </a:cubicBezTo>
                  <a:close/>
                  <a:moveTo>
                    <a:pt x="f41" y="f42"/>
                  </a:moveTo>
                  <a:cubicBezTo>
                    <a:pt x="f43" y="f42"/>
                    <a:pt x="f44" y="f45"/>
                    <a:pt x="f46" y="f47"/>
                  </a:cubicBezTo>
                  <a:lnTo>
                    <a:pt x="f48" y="f49"/>
                  </a:lnTo>
                  <a:cubicBezTo>
                    <a:pt x="f50" y="f51"/>
                    <a:pt x="f42" y="f52"/>
                    <a:pt x="f53" y="f54"/>
                  </a:cubicBezTo>
                  <a:cubicBezTo>
                    <a:pt x="f55" y="f56"/>
                    <a:pt x="f57" y="f4"/>
                    <a:pt x="f58" y="f4"/>
                  </a:cubicBezTo>
                  <a:cubicBezTo>
                    <a:pt x="f59" y="f4"/>
                    <a:pt x="f60" y="f4"/>
                    <a:pt x="f61" y="f4"/>
                  </a:cubicBezTo>
                  <a:cubicBezTo>
                    <a:pt x="f62" y="f4"/>
                    <a:pt x="f63" y="f64"/>
                    <a:pt x="f65" y="f66"/>
                  </a:cubicBezTo>
                  <a:lnTo>
                    <a:pt x="f67" y="f68"/>
                  </a:lnTo>
                  <a:cubicBezTo>
                    <a:pt x="f69" y="f70"/>
                    <a:pt x="f3" y="f71"/>
                    <a:pt x="f72" y="f73"/>
                  </a:cubicBezTo>
                  <a:cubicBezTo>
                    <a:pt x="f74" y="f75"/>
                    <a:pt x="f76" y="f42"/>
                    <a:pt x="f41" y="f4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53" name="Google Shape;1588;p57">
              <a:extLst>
                <a:ext uri="{FF2B5EF4-FFF2-40B4-BE49-F238E27FC236}">
                  <a16:creationId xmlns:a16="http://schemas.microsoft.com/office/drawing/2014/main" id="{09BF16D0-047B-4CF0-8095-1117DD866F53}"/>
                </a:ext>
              </a:extLst>
            </p:cNvPr>
            <p:cNvSpPr/>
            <p:nvPr/>
          </p:nvSpPr>
          <p:spPr>
            <a:xfrm flipH="1">
              <a:off x="4662489" y="3801627"/>
              <a:ext cx="29736" cy="22485"/>
            </a:xfrm>
            <a:custGeom>
              <a:avLst/>
              <a:gdLst>
                <a:gd name="f0" fmla="val w"/>
                <a:gd name="f1" fmla="val h"/>
                <a:gd name="f2" fmla="val 0"/>
                <a:gd name="f3" fmla="val 1714"/>
                <a:gd name="f4" fmla="val 1296"/>
                <a:gd name="f5" fmla="val 1129"/>
                <a:gd name="f6" fmla="val 949"/>
                <a:gd name="f7" fmla="val 742"/>
                <a:gd name="f8" fmla="val 64"/>
                <a:gd name="f9" fmla="val 551"/>
                <a:gd name="f10" fmla="val 191"/>
                <a:gd name="f11" fmla="val 171"/>
                <a:gd name="f12" fmla="val 445"/>
                <a:gd name="f13" fmla="val 1"/>
                <a:gd name="f14" fmla="val 855"/>
                <a:gd name="f15" fmla="val 1107"/>
                <a:gd name="f16" fmla="val 256"/>
                <a:gd name="f17" fmla="val 1233"/>
                <a:gd name="f18" fmla="val 408"/>
                <a:gd name="f19" fmla="val 588"/>
                <a:gd name="f20" fmla="val 767"/>
                <a:gd name="f21" fmla="val 973"/>
                <a:gd name="f22" fmla="val 1232"/>
                <a:gd name="f23" fmla="val 1163"/>
                <a:gd name="f24" fmla="val 1106"/>
                <a:gd name="f25" fmla="val 1543"/>
                <a:gd name="f26" fmla="val 852"/>
                <a:gd name="f27" fmla="val 441"/>
                <a:gd name="f28" fmla="val 1544"/>
                <a:gd name="f29" fmla="val 189"/>
                <a:gd name="f30" fmla="val 1460"/>
                <a:gd name="f31" fmla="val 63"/>
                <a:gd name="f32" fmla="val 1308"/>
                <a:gd name="f33" fmla="*/ f0 1 1714"/>
                <a:gd name="f34" fmla="*/ f1 1 1296"/>
                <a:gd name="f35" fmla="val f2"/>
                <a:gd name="f36" fmla="val f3"/>
                <a:gd name="f37" fmla="val f4"/>
                <a:gd name="f38" fmla="+- f37 0 f35"/>
                <a:gd name="f39" fmla="+- f36 0 f35"/>
                <a:gd name="f40" fmla="*/ f39 1 1714"/>
                <a:gd name="f41" fmla="*/ f38 1 1296"/>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1714" h="1296">
                  <a:moveTo>
                    <a:pt x="f5" y="f2"/>
                  </a:moveTo>
                  <a:cubicBezTo>
                    <a:pt x="f6" y="f2"/>
                    <a:pt x="f7" y="f8"/>
                    <a:pt x="f9" y="f10"/>
                  </a:cubicBezTo>
                  <a:cubicBezTo>
                    <a:pt x="f11" y="f12"/>
                    <a:pt x="f13" y="f14"/>
                    <a:pt x="f11" y="f15"/>
                  </a:cubicBezTo>
                  <a:cubicBezTo>
                    <a:pt x="f16" y="f17"/>
                    <a:pt x="f18" y="f4"/>
                    <a:pt x="f19" y="f4"/>
                  </a:cubicBezTo>
                  <a:cubicBezTo>
                    <a:pt x="f20" y="f4"/>
                    <a:pt x="f21" y="f22"/>
                    <a:pt x="f23" y="f24"/>
                  </a:cubicBezTo>
                  <a:cubicBezTo>
                    <a:pt x="f25" y="f26"/>
                    <a:pt x="f3" y="f27"/>
                    <a:pt x="f28" y="f29"/>
                  </a:cubicBezTo>
                  <a:cubicBezTo>
                    <a:pt x="f30" y="f31"/>
                    <a:pt x="f32" y="f2"/>
                    <a:pt x="f5"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54" name="Google Shape;1589;p57">
              <a:extLst>
                <a:ext uri="{FF2B5EF4-FFF2-40B4-BE49-F238E27FC236}">
                  <a16:creationId xmlns:a16="http://schemas.microsoft.com/office/drawing/2014/main" id="{3D65EBEC-CF03-4F45-82E4-C38429A80788}"/>
                </a:ext>
              </a:extLst>
            </p:cNvPr>
            <p:cNvSpPr/>
            <p:nvPr/>
          </p:nvSpPr>
          <p:spPr>
            <a:xfrm flipH="1">
              <a:off x="4352854" y="3740691"/>
              <a:ext cx="85569" cy="126571"/>
            </a:xfrm>
            <a:custGeom>
              <a:avLst/>
              <a:gdLst>
                <a:gd name="f0" fmla="val w"/>
                <a:gd name="f1" fmla="val h"/>
                <a:gd name="f2" fmla="val 0"/>
                <a:gd name="f3" fmla="val 4932"/>
                <a:gd name="f4" fmla="val 7295"/>
                <a:gd name="f5" fmla="val 2339"/>
                <a:gd name="f6" fmla="val 931"/>
                <a:gd name="f7" fmla="val 3015"/>
                <a:gd name="f8" fmla="val 933"/>
                <a:gd name="f9" fmla="val 3576"/>
                <a:gd name="f10" fmla="val 1447"/>
                <a:gd name="f11" fmla="val 3638"/>
                <a:gd name="f12" fmla="val 2119"/>
                <a:gd name="f13" fmla="val 3894"/>
                <a:gd name="f14" fmla="val 4940"/>
                <a:gd name="f15" fmla="val 3965"/>
                <a:gd name="f16" fmla="val 5663"/>
                <a:gd name="f17" fmla="val 3434"/>
                <a:gd name="f18" fmla="val 6303"/>
                <a:gd name="f19" fmla="val 2711"/>
                <a:gd name="f20" fmla="val 6368"/>
                <a:gd name="f21" fmla="val 2671"/>
                <a:gd name="f22" fmla="val 6372"/>
                <a:gd name="f23" fmla="val 2632"/>
                <a:gd name="f24" fmla="val 6374"/>
                <a:gd name="f25" fmla="val 2592"/>
                <a:gd name="f26" fmla="val 1920"/>
                <a:gd name="f27" fmla="val 1350"/>
                <a:gd name="f28" fmla="val 5857"/>
                <a:gd name="f29" fmla="val 1294"/>
                <a:gd name="f30" fmla="val 5174"/>
                <a:gd name="f31" fmla="val 1038"/>
                <a:gd name="f32" fmla="val 2354"/>
                <a:gd name="f33" fmla="val 975"/>
                <a:gd name="f34" fmla="val 1635"/>
                <a:gd name="f35" fmla="val 1504"/>
                <a:gd name="f36" fmla="val 1002"/>
                <a:gd name="f37" fmla="val 2221"/>
                <a:gd name="f38" fmla="val 936"/>
                <a:gd name="f39" fmla="val 2262"/>
                <a:gd name="f40" fmla="val 2301"/>
                <a:gd name="f41" fmla="val 2337"/>
                <a:gd name="f42" fmla="val 1"/>
                <a:gd name="f43" fmla="val 2271"/>
                <a:gd name="f44" fmla="val 2205"/>
                <a:gd name="f45" fmla="val 3"/>
                <a:gd name="f46" fmla="val 2137"/>
                <a:gd name="f47" fmla="val 9"/>
                <a:gd name="f48" fmla="val 910"/>
                <a:gd name="f49" fmla="val 121"/>
                <a:gd name="f50" fmla="val 1210"/>
                <a:gd name="f51" fmla="val 111"/>
                <a:gd name="f52" fmla="val 2437"/>
                <a:gd name="f53" fmla="val 367"/>
                <a:gd name="f54" fmla="val 5258"/>
                <a:gd name="f55" fmla="val 470"/>
                <a:gd name="f56" fmla="val 6409"/>
                <a:gd name="f57" fmla="val 1433"/>
                <a:gd name="f58" fmla="val 7292"/>
                <a:gd name="f59" fmla="val 2588"/>
                <a:gd name="f60" fmla="val 7294"/>
                <a:gd name="f61" fmla="val 2657"/>
                <a:gd name="f62" fmla="val 2726"/>
                <a:gd name="f63" fmla="val 7291"/>
                <a:gd name="f64" fmla="val 2795"/>
                <a:gd name="f65" fmla="val 7284"/>
                <a:gd name="f66" fmla="val 4025"/>
                <a:gd name="f67" fmla="val 7174"/>
                <a:gd name="f68" fmla="val 4931"/>
                <a:gd name="f69" fmla="val 6087"/>
                <a:gd name="f70" fmla="val 4821"/>
                <a:gd name="f71" fmla="val 4857"/>
                <a:gd name="f72" fmla="val 4565"/>
                <a:gd name="f73" fmla="val 2036"/>
                <a:gd name="f74" fmla="val 4461"/>
                <a:gd name="f75" fmla="val 874"/>
                <a:gd name="f76" fmla="val 3478"/>
                <a:gd name="f77" fmla="*/ f0 1 4932"/>
                <a:gd name="f78" fmla="*/ f1 1 7295"/>
                <a:gd name="f79" fmla="val f2"/>
                <a:gd name="f80" fmla="val f3"/>
                <a:gd name="f81" fmla="val f4"/>
                <a:gd name="f82" fmla="+- f81 0 f79"/>
                <a:gd name="f83" fmla="+- f80 0 f79"/>
                <a:gd name="f84" fmla="*/ f83 1 4932"/>
                <a:gd name="f85" fmla="*/ f82 1 7295"/>
                <a:gd name="f86" fmla="*/ f79 1 f84"/>
                <a:gd name="f87" fmla="*/ f80 1 f84"/>
                <a:gd name="f88" fmla="*/ f79 1 f85"/>
                <a:gd name="f89" fmla="*/ f81 1 f85"/>
                <a:gd name="f90" fmla="*/ f86 f77 1"/>
                <a:gd name="f91" fmla="*/ f87 f77 1"/>
                <a:gd name="f92" fmla="*/ f89 f78 1"/>
                <a:gd name="f93" fmla="*/ f88 f78 1"/>
              </a:gdLst>
              <a:ahLst/>
              <a:cxnLst>
                <a:cxn ang="3cd4">
                  <a:pos x="hc" y="t"/>
                </a:cxn>
                <a:cxn ang="0">
                  <a:pos x="r" y="vc"/>
                </a:cxn>
                <a:cxn ang="cd4">
                  <a:pos x="hc" y="b"/>
                </a:cxn>
                <a:cxn ang="cd2">
                  <a:pos x="l" y="vc"/>
                </a:cxn>
              </a:cxnLst>
              <a:rect l="f90" t="f93" r="f91" b="f92"/>
              <a:pathLst>
                <a:path w="4932" h="7295">
                  <a:moveTo>
                    <a:pt x="f5" y="f6"/>
                  </a:moveTo>
                  <a:cubicBezTo>
                    <a:pt x="f7" y="f8"/>
                    <a:pt x="f9" y="f10"/>
                    <a:pt x="f11" y="f12"/>
                  </a:cubicBezTo>
                  <a:lnTo>
                    <a:pt x="f13" y="f14"/>
                  </a:lnTo>
                  <a:cubicBezTo>
                    <a:pt x="f15" y="f16"/>
                    <a:pt x="f17" y="f18"/>
                    <a:pt x="f19" y="f20"/>
                  </a:cubicBezTo>
                  <a:cubicBezTo>
                    <a:pt x="f21" y="f22"/>
                    <a:pt x="f23" y="f24"/>
                    <a:pt x="f25" y="f24"/>
                  </a:cubicBezTo>
                  <a:cubicBezTo>
                    <a:pt x="f26" y="f24"/>
                    <a:pt x="f27" y="f28"/>
                    <a:pt x="f29" y="f30"/>
                  </a:cubicBezTo>
                  <a:lnTo>
                    <a:pt x="f31" y="f32"/>
                  </a:lnTo>
                  <a:cubicBezTo>
                    <a:pt x="f33" y="f34"/>
                    <a:pt x="f35" y="f36"/>
                    <a:pt x="f37" y="f38"/>
                  </a:cubicBezTo>
                  <a:cubicBezTo>
                    <a:pt x="f39" y="f8"/>
                    <a:pt x="f40" y="f6"/>
                    <a:pt x="f5" y="f6"/>
                  </a:cubicBezTo>
                  <a:close/>
                  <a:moveTo>
                    <a:pt x="f41" y="f42"/>
                  </a:moveTo>
                  <a:cubicBezTo>
                    <a:pt x="f43" y="f42"/>
                    <a:pt x="f44" y="f45"/>
                    <a:pt x="f46" y="f47"/>
                  </a:cubicBezTo>
                  <a:cubicBezTo>
                    <a:pt x="f48" y="f49"/>
                    <a:pt x="f42" y="f50"/>
                    <a:pt x="f51" y="f52"/>
                  </a:cubicBezTo>
                  <a:lnTo>
                    <a:pt x="f53" y="f54"/>
                  </a:lnTo>
                  <a:cubicBezTo>
                    <a:pt x="f55" y="f56"/>
                    <a:pt x="f57" y="f58"/>
                    <a:pt x="f59" y="f60"/>
                  </a:cubicBezTo>
                  <a:cubicBezTo>
                    <a:pt x="f61" y="f60"/>
                    <a:pt x="f62" y="f63"/>
                    <a:pt x="f64" y="f65"/>
                  </a:cubicBezTo>
                  <a:cubicBezTo>
                    <a:pt x="f66" y="f67"/>
                    <a:pt x="f68" y="f69"/>
                    <a:pt x="f70" y="f71"/>
                  </a:cubicBezTo>
                  <a:lnTo>
                    <a:pt x="f72" y="f73"/>
                  </a:lnTo>
                  <a:cubicBezTo>
                    <a:pt x="f74" y="f75"/>
                    <a:pt x="f76" y="f42"/>
                    <a:pt x="f41" y="f4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55" name="Google Shape;1590;p57">
              <a:extLst>
                <a:ext uri="{FF2B5EF4-FFF2-40B4-BE49-F238E27FC236}">
                  <a16:creationId xmlns:a16="http://schemas.microsoft.com/office/drawing/2014/main" id="{1BCFAD6F-3485-44AE-8ECB-F3DD636679AE}"/>
                </a:ext>
              </a:extLst>
            </p:cNvPr>
            <p:cNvSpPr/>
            <p:nvPr/>
          </p:nvSpPr>
          <p:spPr>
            <a:xfrm flipH="1">
              <a:off x="4391561" y="3806455"/>
              <a:ext cx="20473" cy="28648"/>
            </a:xfrm>
            <a:custGeom>
              <a:avLst/>
              <a:gdLst>
                <a:gd name="f0" fmla="val w"/>
                <a:gd name="f1" fmla="val h"/>
                <a:gd name="f2" fmla="val 0"/>
                <a:gd name="f3" fmla="val 1180"/>
                <a:gd name="f4" fmla="val 1651"/>
                <a:gd name="f5" fmla="val 549"/>
                <a:gd name="f6" fmla="val 1"/>
                <a:gd name="f7" fmla="val 538"/>
                <a:gd name="f8" fmla="val 527"/>
                <a:gd name="f9" fmla="val 516"/>
                <a:gd name="f10" fmla="val 2"/>
                <a:gd name="f11" fmla="val 213"/>
                <a:gd name="f12" fmla="val 29"/>
                <a:gd name="f13" fmla="val 420"/>
                <a:gd name="f14" fmla="val 43"/>
                <a:gd name="f15" fmla="val 875"/>
                <a:gd name="f16" fmla="val 83"/>
                <a:gd name="f17" fmla="val 1313"/>
                <a:gd name="f18" fmla="val 343"/>
                <a:gd name="f19" fmla="val 633"/>
                <a:gd name="f20" fmla="val 644"/>
                <a:gd name="f21" fmla="val 654"/>
                <a:gd name="f22" fmla="val 1650"/>
                <a:gd name="f23" fmla="val 665"/>
                <a:gd name="f24" fmla="val 1649"/>
                <a:gd name="f25" fmla="val 967"/>
                <a:gd name="f26" fmla="val 1622"/>
                <a:gd name="f27" fmla="val 1179"/>
                <a:gd name="f28" fmla="val 1231"/>
                <a:gd name="f29" fmla="val 1140"/>
                <a:gd name="f30" fmla="val 776"/>
                <a:gd name="f31" fmla="val 1099"/>
                <a:gd name="f32" fmla="val 339"/>
                <a:gd name="f33" fmla="val 838"/>
                <a:gd name="f34" fmla="*/ f0 1 1180"/>
                <a:gd name="f35" fmla="*/ f1 1 1651"/>
                <a:gd name="f36" fmla="val f2"/>
                <a:gd name="f37" fmla="val f3"/>
                <a:gd name="f38" fmla="val f4"/>
                <a:gd name="f39" fmla="+- f38 0 f36"/>
                <a:gd name="f40" fmla="+- f37 0 f36"/>
                <a:gd name="f41" fmla="*/ f40 1 1180"/>
                <a:gd name="f42" fmla="*/ f39 1 1651"/>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1180" h="1651">
                  <a:moveTo>
                    <a:pt x="f5" y="f6"/>
                  </a:moveTo>
                  <a:cubicBezTo>
                    <a:pt x="f7" y="f6"/>
                    <a:pt x="f8" y="f6"/>
                    <a:pt x="f9" y="f10"/>
                  </a:cubicBezTo>
                  <a:cubicBezTo>
                    <a:pt x="f11" y="f12"/>
                    <a:pt x="f6" y="f13"/>
                    <a:pt x="f14" y="f15"/>
                  </a:cubicBezTo>
                  <a:cubicBezTo>
                    <a:pt x="f16" y="f17"/>
                    <a:pt x="f18" y="f4"/>
                    <a:pt x="f19" y="f4"/>
                  </a:cubicBezTo>
                  <a:cubicBezTo>
                    <a:pt x="f20" y="f4"/>
                    <a:pt x="f21" y="f22"/>
                    <a:pt x="f23" y="f24"/>
                  </a:cubicBezTo>
                  <a:cubicBezTo>
                    <a:pt x="f25" y="f26"/>
                    <a:pt x="f27" y="f28"/>
                    <a:pt x="f29" y="f30"/>
                  </a:cubicBezTo>
                  <a:cubicBezTo>
                    <a:pt x="f31" y="f32"/>
                    <a:pt x="f33" y="f6"/>
                    <a:pt x="f5" y="f6"/>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56" name="Google Shape;1591;p57">
              <a:extLst>
                <a:ext uri="{FF2B5EF4-FFF2-40B4-BE49-F238E27FC236}">
                  <a16:creationId xmlns:a16="http://schemas.microsoft.com/office/drawing/2014/main" id="{B4DFB000-4061-4293-A12A-22FC1423DCAE}"/>
                </a:ext>
              </a:extLst>
            </p:cNvPr>
            <p:cNvSpPr/>
            <p:nvPr/>
          </p:nvSpPr>
          <p:spPr>
            <a:xfrm flipH="1">
              <a:off x="4482626" y="3742099"/>
              <a:ext cx="116421" cy="115433"/>
            </a:xfrm>
            <a:custGeom>
              <a:avLst/>
              <a:gdLst>
                <a:gd name="f0" fmla="val w"/>
                <a:gd name="f1" fmla="val h"/>
                <a:gd name="f2" fmla="val 0"/>
                <a:gd name="f3" fmla="val 6710"/>
                <a:gd name="f4" fmla="val 6653"/>
                <a:gd name="f5" fmla="val 4202"/>
                <a:gd name="f6" fmla="val 931"/>
                <a:gd name="f7" fmla="val 4707"/>
                <a:gd name="f8" fmla="val 932"/>
                <a:gd name="f9" fmla="val 5166"/>
                <a:gd name="f10" fmla="val 1224"/>
                <a:gd name="f11" fmla="val 5380"/>
                <a:gd name="f12" fmla="val 1681"/>
                <a:gd name="f13" fmla="val 5596"/>
                <a:gd name="f14" fmla="val 2138"/>
                <a:gd name="f15" fmla="val 5527"/>
                <a:gd name="f16" fmla="val 2678"/>
                <a:gd name="f17" fmla="val 5206"/>
                <a:gd name="f18" fmla="val 3067"/>
                <a:gd name="f19" fmla="val 3398"/>
                <a:gd name="f20" fmla="val 5250"/>
                <a:gd name="f21" fmla="val 3140"/>
                <a:gd name="f22" fmla="val 5562"/>
                <a:gd name="f23" fmla="val 2768"/>
                <a:gd name="f24" fmla="val 5722"/>
                <a:gd name="f25" fmla="val 2392"/>
                <a:gd name="f26" fmla="val 2099"/>
                <a:gd name="f27" fmla="val 1804"/>
                <a:gd name="f28" fmla="val 5624"/>
                <a:gd name="f29" fmla="val 1561"/>
                <a:gd name="f30" fmla="val 5423"/>
                <a:gd name="f31" fmla="val 1006"/>
                <a:gd name="f32" fmla="val 4963"/>
                <a:gd name="f33" fmla="val 928"/>
                <a:gd name="f34" fmla="val 4140"/>
                <a:gd name="f35" fmla="val 1388"/>
                <a:gd name="f36" fmla="val 3585"/>
                <a:gd name="f37" fmla="val 3195"/>
                <a:gd name="f38" fmla="val 1403"/>
                <a:gd name="f39" fmla="val 3415"/>
                <a:gd name="f40" fmla="val 1136"/>
                <a:gd name="f41" fmla="val 3733"/>
                <a:gd name="f42" fmla="val 968"/>
                <a:gd name="f43" fmla="val 4078"/>
                <a:gd name="f44" fmla="val 936"/>
                <a:gd name="f45" fmla="val 4120"/>
                <a:gd name="f46" fmla="val 933"/>
                <a:gd name="f47" fmla="val 4161"/>
                <a:gd name="f48" fmla="val 4201"/>
                <a:gd name="f49" fmla="val 3558"/>
                <a:gd name="f50" fmla="val 2920"/>
                <a:gd name="f51" fmla="val 276"/>
                <a:gd name="f52" fmla="val 2478"/>
                <a:gd name="f53" fmla="val 810"/>
                <a:gd name="f54" fmla="val 671"/>
                <a:gd name="f55" fmla="val 2991"/>
                <a:gd name="f56" fmla="val 119"/>
                <a:gd name="f57" fmla="val 3657"/>
                <a:gd name="f58" fmla="val 4583"/>
                <a:gd name="f59" fmla="val 369"/>
                <a:gd name="f60" fmla="val 5367"/>
                <a:gd name="f61" fmla="val 736"/>
                <a:gd name="f62" fmla="val 6151"/>
                <a:gd name="f63" fmla="val 1523"/>
                <a:gd name="f64" fmla="val 6652"/>
                <a:gd name="f65" fmla="val 2390"/>
                <a:gd name="f66" fmla="val 2393"/>
                <a:gd name="f67" fmla="val 2394"/>
                <a:gd name="f68" fmla="val 3059"/>
                <a:gd name="f69" fmla="val 3690"/>
                <a:gd name="f70" fmla="val 6356"/>
                <a:gd name="f71" fmla="val 4114"/>
                <a:gd name="f72" fmla="val 5844"/>
                <a:gd name="f73" fmla="val 5922"/>
                <a:gd name="f74" fmla="val 3662"/>
                <a:gd name="f75" fmla="val 2711"/>
                <a:gd name="f76" fmla="val 6577"/>
                <a:gd name="f77" fmla="val 1302"/>
                <a:gd name="f78" fmla="val 5626"/>
                <a:gd name="f79" fmla="val 514"/>
                <a:gd name="f80" fmla="val 5209"/>
                <a:gd name="f81" fmla="val 168"/>
                <a:gd name="f82" fmla="val 4703"/>
                <a:gd name="f83" fmla="*/ f0 1 6710"/>
                <a:gd name="f84" fmla="*/ f1 1 6653"/>
                <a:gd name="f85" fmla="val f2"/>
                <a:gd name="f86" fmla="val f3"/>
                <a:gd name="f87" fmla="val f4"/>
                <a:gd name="f88" fmla="+- f87 0 f85"/>
                <a:gd name="f89" fmla="+- f86 0 f85"/>
                <a:gd name="f90" fmla="*/ f89 1 6710"/>
                <a:gd name="f91" fmla="*/ f88 1 6653"/>
                <a:gd name="f92" fmla="*/ f85 1 f90"/>
                <a:gd name="f93" fmla="*/ f86 1 f90"/>
                <a:gd name="f94" fmla="*/ f85 1 f91"/>
                <a:gd name="f95" fmla="*/ f87 1 f91"/>
                <a:gd name="f96" fmla="*/ f92 f83 1"/>
                <a:gd name="f97" fmla="*/ f93 f83 1"/>
                <a:gd name="f98" fmla="*/ f95 f84 1"/>
                <a:gd name="f99" fmla="*/ f94 f84 1"/>
              </a:gdLst>
              <a:ahLst/>
              <a:cxnLst>
                <a:cxn ang="3cd4">
                  <a:pos x="hc" y="t"/>
                </a:cxn>
                <a:cxn ang="0">
                  <a:pos x="r" y="vc"/>
                </a:cxn>
                <a:cxn ang="cd4">
                  <a:pos x="hc" y="b"/>
                </a:cxn>
                <a:cxn ang="cd2">
                  <a:pos x="l" y="vc"/>
                </a:cxn>
              </a:cxnLst>
              <a:rect l="f96" t="f99" r="f97" b="f98"/>
              <a:pathLst>
                <a:path w="6710" h="6653">
                  <a:moveTo>
                    <a:pt x="f5" y="f6"/>
                  </a:moveTo>
                  <a:cubicBezTo>
                    <a:pt x="f7" y="f8"/>
                    <a:pt x="f9" y="f10"/>
                    <a:pt x="f11" y="f12"/>
                  </a:cubicBezTo>
                  <a:cubicBezTo>
                    <a:pt x="f13" y="f14"/>
                    <a:pt x="f15" y="f16"/>
                    <a:pt x="f17" y="f18"/>
                  </a:cubicBezTo>
                  <a:lnTo>
                    <a:pt x="f19" y="f20"/>
                  </a:lnTo>
                  <a:cubicBezTo>
                    <a:pt x="f21" y="f22"/>
                    <a:pt x="f23" y="f24"/>
                    <a:pt x="f25" y="f24"/>
                  </a:cubicBezTo>
                  <a:cubicBezTo>
                    <a:pt x="f26" y="f24"/>
                    <a:pt x="f27" y="f28"/>
                    <a:pt x="f29" y="f30"/>
                  </a:cubicBezTo>
                  <a:cubicBezTo>
                    <a:pt x="f31" y="f32"/>
                    <a:pt x="f33" y="f34"/>
                    <a:pt x="f35" y="f36"/>
                  </a:cubicBezTo>
                  <a:lnTo>
                    <a:pt x="f37" y="f38"/>
                  </a:lnTo>
                  <a:cubicBezTo>
                    <a:pt x="f39" y="f40"/>
                    <a:pt x="f41" y="f42"/>
                    <a:pt x="f43" y="f44"/>
                  </a:cubicBezTo>
                  <a:cubicBezTo>
                    <a:pt x="f45" y="f46"/>
                    <a:pt x="f47" y="f6"/>
                    <a:pt x="f5" y="f6"/>
                  </a:cubicBezTo>
                  <a:close/>
                  <a:moveTo>
                    <a:pt x="f48" y="f2"/>
                  </a:moveTo>
                  <a:cubicBezTo>
                    <a:pt x="f49" y="f2"/>
                    <a:pt x="f50" y="f51"/>
                    <a:pt x="f52" y="f53"/>
                  </a:cubicBezTo>
                  <a:lnTo>
                    <a:pt x="f54" y="f55"/>
                  </a:lnTo>
                  <a:cubicBezTo>
                    <a:pt x="f56" y="f57"/>
                    <a:pt x="f2" y="f58"/>
                    <a:pt x="f59" y="f60"/>
                  </a:cubicBezTo>
                  <a:cubicBezTo>
                    <a:pt x="f61" y="f62"/>
                    <a:pt x="f63" y="f64"/>
                    <a:pt x="f65" y="f4"/>
                  </a:cubicBezTo>
                  <a:cubicBezTo>
                    <a:pt x="f25" y="f4"/>
                    <a:pt x="f66" y="f4"/>
                    <a:pt x="f67" y="f4"/>
                  </a:cubicBezTo>
                  <a:cubicBezTo>
                    <a:pt x="f68" y="f4"/>
                    <a:pt x="f69" y="f70"/>
                    <a:pt x="f71" y="f72"/>
                  </a:cubicBezTo>
                  <a:lnTo>
                    <a:pt x="f73" y="f74"/>
                  </a:lnTo>
                  <a:cubicBezTo>
                    <a:pt x="f3" y="f75"/>
                    <a:pt x="f76" y="f77"/>
                    <a:pt x="f78" y="f79"/>
                  </a:cubicBezTo>
                  <a:cubicBezTo>
                    <a:pt x="f80" y="f81"/>
                    <a:pt x="f82" y="f2"/>
                    <a:pt x="f48"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57" name="Google Shape;1592;p57">
              <a:extLst>
                <a:ext uri="{FF2B5EF4-FFF2-40B4-BE49-F238E27FC236}">
                  <a16:creationId xmlns:a16="http://schemas.microsoft.com/office/drawing/2014/main" id="{B38A1656-CAB3-4C51-9173-AE1D8DF67CED}"/>
                </a:ext>
              </a:extLst>
            </p:cNvPr>
            <p:cNvSpPr/>
            <p:nvPr/>
          </p:nvSpPr>
          <p:spPr>
            <a:xfrm flipH="1">
              <a:off x="4544842" y="3794796"/>
              <a:ext cx="26444" cy="25210"/>
            </a:xfrm>
            <a:custGeom>
              <a:avLst/>
              <a:gdLst>
                <a:gd name="f0" fmla="val w"/>
                <a:gd name="f1" fmla="val h"/>
                <a:gd name="f2" fmla="val 0"/>
                <a:gd name="f3" fmla="val 1524"/>
                <a:gd name="f4" fmla="val 1453"/>
                <a:gd name="f5" fmla="val 1019"/>
                <a:gd name="f6" fmla="val 1"/>
                <a:gd name="f7" fmla="val 798"/>
                <a:gd name="f8" fmla="val 537"/>
                <a:gd name="f9" fmla="val 136"/>
                <a:gd name="f10" fmla="val 338"/>
                <a:gd name="f11" fmla="val 375"/>
                <a:gd name="f12" fmla="val 47"/>
                <a:gd name="f13" fmla="val 727"/>
                <a:gd name="f14" fmla="val 1169"/>
                <a:gd name="f15" fmla="val 236"/>
                <a:gd name="f16" fmla="val 1362"/>
                <a:gd name="f17" fmla="val 311"/>
                <a:gd name="f18" fmla="val 1424"/>
                <a:gd name="f19" fmla="val 405"/>
                <a:gd name="f20" fmla="val 507"/>
                <a:gd name="f21" fmla="val 988"/>
                <a:gd name="f22" fmla="val 1318"/>
                <a:gd name="f23" fmla="val 1186"/>
                <a:gd name="f24" fmla="val 1079"/>
                <a:gd name="f25" fmla="val 1477"/>
                <a:gd name="f26" fmla="val 1523"/>
                <a:gd name="f27" fmla="val 284"/>
                <a:gd name="f28" fmla="val 1289"/>
                <a:gd name="f29" fmla="val 91"/>
                <a:gd name="f30" fmla="val 1214"/>
                <a:gd name="f31" fmla="val 30"/>
                <a:gd name="f32" fmla="val 1121"/>
                <a:gd name="f33" fmla="*/ f0 1 1524"/>
                <a:gd name="f34" fmla="*/ f1 1 1453"/>
                <a:gd name="f35" fmla="val f2"/>
                <a:gd name="f36" fmla="val f3"/>
                <a:gd name="f37" fmla="val f4"/>
                <a:gd name="f38" fmla="+- f37 0 f35"/>
                <a:gd name="f39" fmla="+- f36 0 f35"/>
                <a:gd name="f40" fmla="*/ f39 1 1524"/>
                <a:gd name="f41" fmla="*/ f38 1 1453"/>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1524" h="1453">
                  <a:moveTo>
                    <a:pt x="f5" y="f6"/>
                  </a:moveTo>
                  <a:cubicBezTo>
                    <a:pt x="f7" y="f6"/>
                    <a:pt x="f8" y="f9"/>
                    <a:pt x="f10" y="f11"/>
                  </a:cubicBezTo>
                  <a:cubicBezTo>
                    <a:pt x="f12" y="f13"/>
                    <a:pt x="f2" y="f14"/>
                    <a:pt x="f15" y="f16"/>
                  </a:cubicBezTo>
                  <a:cubicBezTo>
                    <a:pt x="f17" y="f18"/>
                    <a:pt x="f19" y="f4"/>
                    <a:pt x="f20" y="f4"/>
                  </a:cubicBezTo>
                  <a:cubicBezTo>
                    <a:pt x="f13" y="f4"/>
                    <a:pt x="f21" y="f22"/>
                    <a:pt x="f23" y="f24"/>
                  </a:cubicBezTo>
                  <a:cubicBezTo>
                    <a:pt x="f25" y="f13"/>
                    <a:pt x="f26" y="f27"/>
                    <a:pt x="f28" y="f29"/>
                  </a:cubicBezTo>
                  <a:cubicBezTo>
                    <a:pt x="f30" y="f31"/>
                    <a:pt x="f32" y="f6"/>
                    <a:pt x="f5" y="f6"/>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63" name="Google Shape;1598;p57">
              <a:extLst>
                <a:ext uri="{FF2B5EF4-FFF2-40B4-BE49-F238E27FC236}">
                  <a16:creationId xmlns:a16="http://schemas.microsoft.com/office/drawing/2014/main" id="{C39647A0-0A69-4512-B69F-A4061342055A}"/>
                </a:ext>
              </a:extLst>
            </p:cNvPr>
            <p:cNvSpPr/>
            <p:nvPr/>
          </p:nvSpPr>
          <p:spPr>
            <a:xfrm flipH="1">
              <a:off x="4464493" y="3089181"/>
              <a:ext cx="258601" cy="588617"/>
            </a:xfrm>
            <a:custGeom>
              <a:avLst/>
              <a:gdLst>
                <a:gd name="f0" fmla="val w"/>
                <a:gd name="f1" fmla="val h"/>
                <a:gd name="f2" fmla="val 0"/>
                <a:gd name="f3" fmla="val 14905"/>
                <a:gd name="f4" fmla="val 33926"/>
                <a:gd name="f5" fmla="val 9245"/>
                <a:gd name="f6" fmla="val 1902"/>
                <a:gd name="f7" fmla="val 9414"/>
                <a:gd name="f8" fmla="val 2602"/>
                <a:gd name="f9" fmla="val 9590"/>
                <a:gd name="f10" fmla="val 3317"/>
                <a:gd name="f11" fmla="val 9768"/>
                <a:gd name="f12" fmla="val 4040"/>
                <a:gd name="f13" fmla="val 11711"/>
                <a:gd name="f14" fmla="val 11919"/>
                <a:gd name="f15" fmla="val 13912"/>
                <a:gd name="f16" fmla="val 20849"/>
                <a:gd name="f17" fmla="val 10094"/>
                <a:gd name="f18" fmla="val 27475"/>
                <a:gd name="f19" fmla="val 8932"/>
                <a:gd name="f20" fmla="val 29492"/>
                <a:gd name="f21" fmla="val 7804"/>
                <a:gd name="f22" fmla="val 30792"/>
                <a:gd name="f23" fmla="val 6899"/>
                <a:gd name="f24" fmla="val 31837"/>
                <a:gd name="f25" fmla="val 6665"/>
                <a:gd name="f26" fmla="val 32107"/>
                <a:gd name="f27" fmla="val 6448"/>
                <a:gd name="f28" fmla="val 32357"/>
                <a:gd name="f29" fmla="val 6248"/>
                <a:gd name="f30" fmla="val 32599"/>
                <a:gd name="f31" fmla="val 6100"/>
                <a:gd name="f32" fmla="val 32325"/>
                <a:gd name="f33" fmla="val 5937"/>
                <a:gd name="f34" fmla="val 32038"/>
                <a:gd name="f35" fmla="val 5760"/>
                <a:gd name="f36" fmla="val 31729"/>
                <a:gd name="f37" fmla="val 5073"/>
                <a:gd name="f38" fmla="val 30528"/>
                <a:gd name="f39" fmla="val 4219"/>
                <a:gd name="f40" fmla="val 29033"/>
                <a:gd name="f41" fmla="val 3467"/>
                <a:gd name="f42" fmla="val 26828"/>
                <a:gd name="f43" fmla="val 1002"/>
                <a:gd name="f44" fmla="val 19588"/>
                <a:gd name="f45" fmla="val 4890"/>
                <a:gd name="f46" fmla="val 11253"/>
                <a:gd name="f47" fmla="val 8318"/>
                <a:gd name="f48" fmla="val 3900"/>
                <a:gd name="f49" fmla="val 8633"/>
                <a:gd name="f50" fmla="val 3223"/>
                <a:gd name="f51" fmla="val 8944"/>
                <a:gd name="f52" fmla="val 2557"/>
                <a:gd name="f53" fmla="val 9386"/>
                <a:gd name="f54" fmla="val 1"/>
                <a:gd name="f55" fmla="val 9203"/>
                <a:gd name="f56" fmla="val 9036"/>
                <a:gd name="f57" fmla="val 107"/>
                <a:gd name="f58" fmla="val 8961"/>
                <a:gd name="f59" fmla="val 277"/>
                <a:gd name="f60" fmla="val 8494"/>
                <a:gd name="f61" fmla="val 1322"/>
                <a:gd name="f62" fmla="val 7990"/>
                <a:gd name="f63" fmla="val 2401"/>
                <a:gd name="f64" fmla="val 7475"/>
                <a:gd name="f65" fmla="val 3507"/>
                <a:gd name="f66" fmla="val 3972"/>
                <a:gd name="f67" fmla="val 11018"/>
                <a:gd name="f68" fmla="val 19534"/>
                <a:gd name="f69" fmla="val 2585"/>
                <a:gd name="f70" fmla="val 27128"/>
                <a:gd name="f71" fmla="val 3366"/>
                <a:gd name="f72" fmla="val 29418"/>
                <a:gd name="f73" fmla="val 4246"/>
                <a:gd name="f74" fmla="val 30956"/>
                <a:gd name="f75" fmla="val 4952"/>
                <a:gd name="f76" fmla="val 32192"/>
                <a:gd name="f77" fmla="val 5265"/>
                <a:gd name="f78" fmla="val 32739"/>
                <a:gd name="f79" fmla="val 5536"/>
                <a:gd name="f80" fmla="val 33213"/>
                <a:gd name="f81" fmla="val 5743"/>
                <a:gd name="f82" fmla="val 33657"/>
                <a:gd name="f83" fmla="val 5813"/>
                <a:gd name="f84" fmla="val 33806"/>
                <a:gd name="f85" fmla="val 5956"/>
                <a:gd name="f86" fmla="val 33908"/>
                <a:gd name="f87" fmla="val 6120"/>
                <a:gd name="f88" fmla="val 33923"/>
                <a:gd name="f89" fmla="val 6134"/>
                <a:gd name="f90" fmla="val 33924"/>
                <a:gd name="f91" fmla="val 6150"/>
                <a:gd name="f92" fmla="val 6165"/>
                <a:gd name="f93" fmla="val 6314"/>
                <a:gd name="f94" fmla="val 6453"/>
                <a:gd name="f95" fmla="val 33855"/>
                <a:gd name="f96" fmla="val 6541"/>
                <a:gd name="f97" fmla="val 33735"/>
                <a:gd name="f98" fmla="val 6831"/>
                <a:gd name="f99" fmla="val 33337"/>
                <a:gd name="f100" fmla="val 7188"/>
                <a:gd name="f101" fmla="val 32926"/>
                <a:gd name="f102" fmla="val 7602"/>
                <a:gd name="f103" fmla="val 32446"/>
                <a:gd name="f104" fmla="val 8534"/>
                <a:gd name="f105" fmla="val 31372"/>
                <a:gd name="f106" fmla="val 9694"/>
                <a:gd name="f107" fmla="val 30034"/>
                <a:gd name="f108" fmla="val 10900"/>
                <a:gd name="f109" fmla="val 27939"/>
                <a:gd name="f110" fmla="val 20989"/>
                <a:gd name="f111" fmla="val 12656"/>
                <a:gd name="f112" fmla="val 11865"/>
                <a:gd name="f113" fmla="val 10672"/>
                <a:gd name="f114" fmla="val 3818"/>
                <a:gd name="f115" fmla="val 10379"/>
                <a:gd name="f116" fmla="val 2634"/>
                <a:gd name="f117" fmla="val 10095"/>
                <a:gd name="f118" fmla="val 1478"/>
                <a:gd name="f119" fmla="val 9839"/>
                <a:gd name="f120" fmla="val 363"/>
                <a:gd name="f121" fmla="val 9794"/>
                <a:gd name="f122" fmla="val 168"/>
                <a:gd name="f123" fmla="val 9629"/>
                <a:gd name="f124" fmla="val 22"/>
                <a:gd name="f125" fmla="val 9431"/>
                <a:gd name="f126" fmla="val 3"/>
                <a:gd name="f127" fmla="val 9416"/>
                <a:gd name="f128" fmla="val 9401"/>
                <a:gd name="f129" fmla="*/ f0 1 14905"/>
                <a:gd name="f130" fmla="*/ f1 1 33926"/>
                <a:gd name="f131" fmla="val f2"/>
                <a:gd name="f132" fmla="val f3"/>
                <a:gd name="f133" fmla="val f4"/>
                <a:gd name="f134" fmla="+- f133 0 f131"/>
                <a:gd name="f135" fmla="+- f132 0 f131"/>
                <a:gd name="f136" fmla="*/ f135 1 14905"/>
                <a:gd name="f137" fmla="*/ f134 1 33926"/>
                <a:gd name="f138" fmla="*/ f131 1 f136"/>
                <a:gd name="f139" fmla="*/ f132 1 f136"/>
                <a:gd name="f140" fmla="*/ f131 1 f137"/>
                <a:gd name="f141" fmla="*/ f133 1 f137"/>
                <a:gd name="f142" fmla="*/ f138 f129 1"/>
                <a:gd name="f143" fmla="*/ f139 f129 1"/>
                <a:gd name="f144" fmla="*/ f141 f130 1"/>
                <a:gd name="f145" fmla="*/ f140 f130 1"/>
              </a:gdLst>
              <a:ahLst/>
              <a:cxnLst>
                <a:cxn ang="3cd4">
                  <a:pos x="hc" y="t"/>
                </a:cxn>
                <a:cxn ang="0">
                  <a:pos x="r" y="vc"/>
                </a:cxn>
                <a:cxn ang="cd4">
                  <a:pos x="hc" y="b"/>
                </a:cxn>
                <a:cxn ang="cd2">
                  <a:pos x="l" y="vc"/>
                </a:cxn>
              </a:cxnLst>
              <a:rect l="f142" t="f145" r="f143" b="f144"/>
              <a:pathLst>
                <a:path w="14905" h="33926">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 y="f6"/>
                  </a:cubicBezTo>
                  <a:close/>
                  <a:moveTo>
                    <a:pt x="f53" y="f54"/>
                  </a:moveTo>
                  <a:cubicBezTo>
                    <a:pt x="f55" y="f54"/>
                    <a:pt x="f56" y="f57"/>
                    <a:pt x="f58" y="f59"/>
                  </a:cubicBezTo>
                  <a:cubicBezTo>
                    <a:pt x="f60" y="f61"/>
                    <a:pt x="f62" y="f63"/>
                    <a:pt x="f64" y="f65"/>
                  </a:cubicBezTo>
                  <a:cubicBezTo>
                    <a:pt x="f66" y="f67"/>
                    <a:pt x="f54" y="f68"/>
                    <a:pt x="f69" y="f70"/>
                  </a:cubicBezTo>
                  <a:cubicBezTo>
                    <a:pt x="f71" y="f72"/>
                    <a:pt x="f73" y="f74"/>
                    <a:pt x="f75" y="f76"/>
                  </a:cubicBezTo>
                  <a:cubicBezTo>
                    <a:pt x="f77" y="f78"/>
                    <a:pt x="f79" y="f80"/>
                    <a:pt x="f81" y="f82"/>
                  </a:cubicBezTo>
                  <a:cubicBezTo>
                    <a:pt x="f83" y="f84"/>
                    <a:pt x="f85" y="f86"/>
                    <a:pt x="f87" y="f88"/>
                  </a:cubicBezTo>
                  <a:cubicBezTo>
                    <a:pt x="f89" y="f90"/>
                    <a:pt x="f91" y="f4"/>
                    <a:pt x="f92" y="f4"/>
                  </a:cubicBezTo>
                  <a:cubicBezTo>
                    <a:pt x="f93" y="f4"/>
                    <a:pt x="f94" y="f95"/>
                    <a:pt x="f96" y="f97"/>
                  </a:cubicBezTo>
                  <a:cubicBezTo>
                    <a:pt x="f98" y="f99"/>
                    <a:pt x="f100" y="f101"/>
                    <a:pt x="f102" y="f103"/>
                  </a:cubicBezTo>
                  <a:cubicBezTo>
                    <a:pt x="f104" y="f105"/>
                    <a:pt x="f106" y="f107"/>
                    <a:pt x="f108" y="f109"/>
                  </a:cubicBezTo>
                  <a:cubicBezTo>
                    <a:pt x="f3" y="f110"/>
                    <a:pt x="f111" y="f112"/>
                    <a:pt x="f113" y="f114"/>
                  </a:cubicBezTo>
                  <a:cubicBezTo>
                    <a:pt x="f115" y="f116"/>
                    <a:pt x="f117" y="f118"/>
                    <a:pt x="f119" y="f120"/>
                  </a:cubicBezTo>
                  <a:cubicBezTo>
                    <a:pt x="f121" y="f122"/>
                    <a:pt x="f123" y="f124"/>
                    <a:pt x="f125" y="f126"/>
                  </a:cubicBezTo>
                  <a:cubicBezTo>
                    <a:pt x="f127" y="f54"/>
                    <a:pt x="f128" y="f54"/>
                    <a:pt x="f53" y="f54"/>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64" name="Google Shape;1599;p57">
              <a:extLst>
                <a:ext uri="{FF2B5EF4-FFF2-40B4-BE49-F238E27FC236}">
                  <a16:creationId xmlns:a16="http://schemas.microsoft.com/office/drawing/2014/main" id="{D13E4EDC-8816-4E15-BDBB-6E5D612DE3BA}"/>
                </a:ext>
              </a:extLst>
            </p:cNvPr>
            <p:cNvSpPr/>
            <p:nvPr/>
          </p:nvSpPr>
          <p:spPr>
            <a:xfrm flipH="1">
              <a:off x="4489082" y="3137224"/>
              <a:ext cx="205785" cy="477453"/>
            </a:xfrm>
            <a:custGeom>
              <a:avLst/>
              <a:gdLst>
                <a:gd name="f0" fmla="val w"/>
                <a:gd name="f1" fmla="val h"/>
                <a:gd name="f2" fmla="val 0"/>
                <a:gd name="f3" fmla="val 11861"/>
                <a:gd name="f4" fmla="val 27519"/>
                <a:gd name="f5" fmla="val 7344"/>
                <a:gd name="f6" fmla="val 1938"/>
                <a:gd name="f7" fmla="val 7455"/>
                <a:gd name="f8" fmla="val 2407"/>
                <a:gd name="f9" fmla="val 7566"/>
                <a:gd name="f10" fmla="val 2880"/>
                <a:gd name="f11" fmla="val 7680"/>
                <a:gd name="f12" fmla="val 3361"/>
                <a:gd name="f13" fmla="val 9176"/>
                <a:gd name="f14" fmla="val 9688"/>
                <a:gd name="f15" fmla="val 10872"/>
                <a:gd name="f16" fmla="val 16859"/>
                <a:gd name="f17" fmla="val 7887"/>
                <a:gd name="f18" fmla="val 22180"/>
                <a:gd name="f19" fmla="val 6976"/>
                <a:gd name="f20" fmla="val 23803"/>
                <a:gd name="f21" fmla="val 6095"/>
                <a:gd name="f22" fmla="val 24851"/>
                <a:gd name="f23" fmla="val 5387"/>
                <a:gd name="f24" fmla="val 25692"/>
                <a:gd name="f25" fmla="val 5242"/>
                <a:gd name="f26" fmla="val 25863"/>
                <a:gd name="f27" fmla="val 5106"/>
                <a:gd name="f28" fmla="val 26025"/>
                <a:gd name="f29" fmla="val 4979"/>
                <a:gd name="f30" fmla="val 26182"/>
                <a:gd name="f31" fmla="val 4883"/>
                <a:gd name="f32" fmla="val 26004"/>
                <a:gd name="f33" fmla="val 4781"/>
                <a:gd name="f34" fmla="val 25819"/>
                <a:gd name="f35" fmla="val 4672"/>
                <a:gd name="f36" fmla="val 25622"/>
                <a:gd name="f37" fmla="val 4141"/>
                <a:gd name="f38" fmla="val 24659"/>
                <a:gd name="f39" fmla="val 3478"/>
                <a:gd name="f40" fmla="val 23460"/>
                <a:gd name="f41" fmla="val 2898"/>
                <a:gd name="f42" fmla="val 21692"/>
                <a:gd name="f43" fmla="val 999"/>
                <a:gd name="f44" fmla="val 15897"/>
                <a:gd name="f45" fmla="val 4048"/>
                <a:gd name="f46" fmla="val 9189"/>
                <a:gd name="f47" fmla="val 6741"/>
                <a:gd name="f48" fmla="val 3270"/>
                <a:gd name="f49" fmla="val 6946"/>
                <a:gd name="f50" fmla="val 2821"/>
                <a:gd name="f51" fmla="val 7147"/>
                <a:gd name="f52" fmla="val 2376"/>
                <a:gd name="f53" fmla="val 7487"/>
                <a:gd name="f54" fmla="val 1"/>
                <a:gd name="f55" fmla="val 7304"/>
                <a:gd name="f56" fmla="val 7136"/>
                <a:gd name="f57" fmla="val 110"/>
                <a:gd name="f58" fmla="val 7061"/>
                <a:gd name="f59" fmla="val 280"/>
                <a:gd name="f60" fmla="val 6695"/>
                <a:gd name="f61" fmla="val 1124"/>
                <a:gd name="f62" fmla="val 6298"/>
                <a:gd name="f63" fmla="val 1994"/>
                <a:gd name="f64" fmla="val 5893"/>
                <a:gd name="f65" fmla="val 2886"/>
                <a:gd name="f66" fmla="val 3131"/>
                <a:gd name="f67" fmla="val 8959"/>
                <a:gd name="f68" fmla="val 15842"/>
                <a:gd name="f69" fmla="val 2013"/>
                <a:gd name="f70" fmla="val 21982"/>
                <a:gd name="f71" fmla="val 2620"/>
                <a:gd name="f72" fmla="val 23835"/>
                <a:gd name="f73" fmla="val 3307"/>
                <a:gd name="f74" fmla="val 25076"/>
                <a:gd name="f75" fmla="val 3858"/>
                <a:gd name="f76" fmla="val 26073"/>
                <a:gd name="f77" fmla="val 4099"/>
                <a:gd name="f78" fmla="val 26511"/>
                <a:gd name="f79" fmla="val 4309"/>
                <a:gd name="f80" fmla="val 26889"/>
                <a:gd name="f81" fmla="val 4468"/>
                <a:gd name="f82" fmla="val 27244"/>
                <a:gd name="f83" fmla="val 4537"/>
                <a:gd name="f84" fmla="val 27396"/>
                <a:gd name="f85" fmla="val 4681"/>
                <a:gd name="f86" fmla="val 27500"/>
                <a:gd name="f87" fmla="val 4848"/>
                <a:gd name="f88" fmla="val 27516"/>
                <a:gd name="f89" fmla="val 4862"/>
                <a:gd name="f90" fmla="val 27517"/>
                <a:gd name="f91" fmla="val 4877"/>
                <a:gd name="f92" fmla="val 27518"/>
                <a:gd name="f93" fmla="val 4893"/>
                <a:gd name="f94" fmla="val 5043"/>
                <a:gd name="f95" fmla="val 5185"/>
                <a:gd name="f96" fmla="val 27445"/>
                <a:gd name="f97" fmla="val 5272"/>
                <a:gd name="f98" fmla="val 27322"/>
                <a:gd name="f99" fmla="val 5497"/>
                <a:gd name="f100" fmla="val 27005"/>
                <a:gd name="f101" fmla="val 5776"/>
                <a:gd name="f102" fmla="val 26675"/>
                <a:gd name="f103" fmla="val 6098"/>
                <a:gd name="f104" fmla="val 26291"/>
                <a:gd name="f105" fmla="val 6832"/>
                <a:gd name="f106" fmla="val 25420"/>
                <a:gd name="f107" fmla="val 7744"/>
                <a:gd name="f108" fmla="val 24335"/>
                <a:gd name="f109" fmla="val 8699"/>
                <a:gd name="f110" fmla="val 22635"/>
                <a:gd name="f111" fmla="val 16999"/>
                <a:gd name="f112" fmla="val 10120"/>
                <a:gd name="f113" fmla="val 9639"/>
                <a:gd name="f114" fmla="val 8585"/>
                <a:gd name="f115" fmla="val 3146"/>
                <a:gd name="f116" fmla="val 8360"/>
                <a:gd name="f117" fmla="val 2194"/>
                <a:gd name="f118" fmla="val 8140"/>
                <a:gd name="f119" fmla="val 1264"/>
                <a:gd name="f120" fmla="val 7943"/>
                <a:gd name="f121" fmla="val 366"/>
                <a:gd name="f122" fmla="val 7900"/>
                <a:gd name="f123" fmla="val 170"/>
                <a:gd name="f124" fmla="val 7734"/>
                <a:gd name="f125" fmla="val 22"/>
                <a:gd name="f126" fmla="val 7533"/>
                <a:gd name="f127" fmla="val 3"/>
                <a:gd name="f128" fmla="val 7518"/>
                <a:gd name="f129" fmla="val 7502"/>
                <a:gd name="f130" fmla="*/ f0 1 11861"/>
                <a:gd name="f131" fmla="*/ f1 1 27519"/>
                <a:gd name="f132" fmla="val f2"/>
                <a:gd name="f133" fmla="val f3"/>
                <a:gd name="f134" fmla="val f4"/>
                <a:gd name="f135" fmla="+- f134 0 f132"/>
                <a:gd name="f136" fmla="+- f133 0 f132"/>
                <a:gd name="f137" fmla="*/ f136 1 11861"/>
                <a:gd name="f138" fmla="*/ f135 1 27519"/>
                <a:gd name="f139" fmla="*/ f132 1 f137"/>
                <a:gd name="f140" fmla="*/ f133 1 f137"/>
                <a:gd name="f141" fmla="*/ f132 1 f138"/>
                <a:gd name="f142" fmla="*/ f134 1 f138"/>
                <a:gd name="f143" fmla="*/ f139 f130 1"/>
                <a:gd name="f144" fmla="*/ f140 f130 1"/>
                <a:gd name="f145" fmla="*/ f142 f131 1"/>
                <a:gd name="f146" fmla="*/ f141 f131 1"/>
              </a:gdLst>
              <a:ahLst/>
              <a:cxnLst>
                <a:cxn ang="3cd4">
                  <a:pos x="hc" y="t"/>
                </a:cxn>
                <a:cxn ang="0">
                  <a:pos x="r" y="vc"/>
                </a:cxn>
                <a:cxn ang="cd4">
                  <a:pos x="hc" y="b"/>
                </a:cxn>
                <a:cxn ang="cd2">
                  <a:pos x="l" y="vc"/>
                </a:cxn>
              </a:cxnLst>
              <a:rect l="f143" t="f146" r="f144" b="f145"/>
              <a:pathLst>
                <a:path w="11861" h="27519">
                  <a:moveTo>
                    <a:pt x="f5" y="f6"/>
                  </a:moveTo>
                  <a:lnTo>
                    <a:pt x="f5" y="f6"/>
                  </a:ln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 y="f6"/>
                  </a:cubicBezTo>
                  <a:close/>
                  <a:moveTo>
                    <a:pt x="f53" y="f54"/>
                  </a:moveTo>
                  <a:cubicBezTo>
                    <a:pt x="f55" y="f54"/>
                    <a:pt x="f56" y="f57"/>
                    <a:pt x="f58" y="f59"/>
                  </a:cubicBezTo>
                  <a:cubicBezTo>
                    <a:pt x="f60" y="f61"/>
                    <a:pt x="f62" y="f63"/>
                    <a:pt x="f64" y="f65"/>
                  </a:cubicBezTo>
                  <a:cubicBezTo>
                    <a:pt x="f66" y="f67"/>
                    <a:pt x="f54" y="f68"/>
                    <a:pt x="f69" y="f70"/>
                  </a:cubicBezTo>
                  <a:cubicBezTo>
                    <a:pt x="f71" y="f72"/>
                    <a:pt x="f73" y="f74"/>
                    <a:pt x="f75" y="f76"/>
                  </a:cubicBezTo>
                  <a:cubicBezTo>
                    <a:pt x="f77" y="f78"/>
                    <a:pt x="f79" y="f80"/>
                    <a:pt x="f81" y="f82"/>
                  </a:cubicBezTo>
                  <a:cubicBezTo>
                    <a:pt x="f83" y="f84"/>
                    <a:pt x="f85" y="f86"/>
                    <a:pt x="f87" y="f88"/>
                  </a:cubicBezTo>
                  <a:cubicBezTo>
                    <a:pt x="f89" y="f90"/>
                    <a:pt x="f91" y="f92"/>
                    <a:pt x="f93" y="f92"/>
                  </a:cubicBezTo>
                  <a:cubicBezTo>
                    <a:pt x="f94" y="f92"/>
                    <a:pt x="f95" y="f96"/>
                    <a:pt x="f97" y="f98"/>
                  </a:cubicBezTo>
                  <a:cubicBezTo>
                    <a:pt x="f99" y="f100"/>
                    <a:pt x="f101" y="f102"/>
                    <a:pt x="f103" y="f104"/>
                  </a:cubicBezTo>
                  <a:cubicBezTo>
                    <a:pt x="f105" y="f106"/>
                    <a:pt x="f107" y="f108"/>
                    <a:pt x="f109" y="f110"/>
                  </a:cubicBezTo>
                  <a:cubicBezTo>
                    <a:pt x="f3" y="f111"/>
                    <a:pt x="f112" y="f113"/>
                    <a:pt x="f114" y="f115"/>
                  </a:cubicBezTo>
                  <a:cubicBezTo>
                    <a:pt x="f116" y="f117"/>
                    <a:pt x="f118" y="f119"/>
                    <a:pt x="f120" y="f121"/>
                  </a:cubicBezTo>
                  <a:cubicBezTo>
                    <a:pt x="f122" y="f123"/>
                    <a:pt x="f124" y="f125"/>
                    <a:pt x="f126" y="f127"/>
                  </a:cubicBezTo>
                  <a:cubicBezTo>
                    <a:pt x="f128" y="f54"/>
                    <a:pt x="f129" y="f54"/>
                    <a:pt x="f53" y="f54"/>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65" name="Google Shape;1600;p57">
              <a:extLst>
                <a:ext uri="{FF2B5EF4-FFF2-40B4-BE49-F238E27FC236}">
                  <a16:creationId xmlns:a16="http://schemas.microsoft.com/office/drawing/2014/main" id="{AD815B31-C332-4CA2-A625-4DF0B47A02A7}"/>
                </a:ext>
              </a:extLst>
            </p:cNvPr>
            <p:cNvSpPr/>
            <p:nvPr/>
          </p:nvSpPr>
          <p:spPr>
            <a:xfrm flipH="1">
              <a:off x="4524332" y="3089501"/>
              <a:ext cx="84929" cy="88989"/>
            </a:xfrm>
            <a:custGeom>
              <a:avLst/>
              <a:gdLst>
                <a:gd name="f0" fmla="val w"/>
                <a:gd name="f1" fmla="val h"/>
                <a:gd name="f2" fmla="val 0"/>
                <a:gd name="f3" fmla="val 4895"/>
                <a:gd name="f4" fmla="val 5129"/>
                <a:gd name="f5" fmla="val 2733"/>
                <a:gd name="f6" fmla="val 932"/>
                <a:gd name="f7" fmla="val 2748"/>
                <a:gd name="f8" fmla="val 2762"/>
                <a:gd name="f9" fmla="val 933"/>
                <a:gd name="f10" fmla="val 2776"/>
                <a:gd name="f11" fmla="val 934"/>
                <a:gd name="f12" fmla="val 3362"/>
                <a:gd name="f13" fmla="val 991"/>
                <a:gd name="f14" fmla="val 3749"/>
                <a:gd name="f15" fmla="val 2290"/>
                <a:gd name="f16" fmla="val 3876"/>
                <a:gd name="f17" fmla="val 3335"/>
                <a:gd name="f18" fmla="val 3875"/>
                <a:gd name="f19" fmla="val 3334"/>
                <a:gd name="f20" fmla="val 3332"/>
                <a:gd name="f21" fmla="val 3874"/>
                <a:gd name="f22" fmla="val 3331"/>
                <a:gd name="f23" fmla="val 3785"/>
                <a:gd name="f24" fmla="val 3195"/>
                <a:gd name="f25" fmla="val 3636"/>
                <a:gd name="f26" fmla="val 3120"/>
                <a:gd name="f27" fmla="val 3483"/>
                <a:gd name="f28" fmla="val 3410"/>
                <a:gd name="f29" fmla="val 3138"/>
                <a:gd name="f30" fmla="val 3266"/>
                <a:gd name="f31" fmla="val 3175"/>
                <a:gd name="f32" fmla="val 3053"/>
                <a:gd name="f33" fmla="val 3287"/>
                <a:gd name="f34" fmla="val 2961"/>
                <a:gd name="f35" fmla="val 3544"/>
                <a:gd name="f36" fmla="val 3055"/>
                <a:gd name="f37" fmla="val 3767"/>
                <a:gd name="f38" fmla="val 3153"/>
                <a:gd name="f39" fmla="val 3999"/>
                <a:gd name="f40" fmla="val 3146"/>
                <a:gd name="f41" fmla="val 4115"/>
                <a:gd name="f42" fmla="val 3140"/>
                <a:gd name="f43" fmla="val 4133"/>
                <a:gd name="f44" fmla="val 3103"/>
                <a:gd name="f45" fmla="val 4171"/>
                <a:gd name="f46" fmla="val 2963"/>
                <a:gd name="f47" fmla="val 4196"/>
                <a:gd name="f48" fmla="val 2798"/>
                <a:gd name="f49" fmla="val 2705"/>
                <a:gd name="f50" fmla="val 2604"/>
                <a:gd name="f51" fmla="val 4188"/>
                <a:gd name="f52" fmla="val 2509"/>
                <a:gd name="f53" fmla="val 4170"/>
                <a:gd name="f54" fmla="val 2478"/>
                <a:gd name="f55" fmla="val 4163"/>
                <a:gd name="f56" fmla="val 2446"/>
                <a:gd name="f57" fmla="val 4160"/>
                <a:gd name="f58" fmla="val 2415"/>
                <a:gd name="f59" fmla="val 2413"/>
                <a:gd name="f60" fmla="val 2144"/>
                <a:gd name="f61" fmla="val 1846"/>
                <a:gd name="f62" fmla="val 4072"/>
                <a:gd name="f63" fmla="val 1805"/>
                <a:gd name="f64" fmla="val 4008"/>
                <a:gd name="f65" fmla="val 1799"/>
                <a:gd name="f66" fmla="val 3984"/>
                <a:gd name="f67" fmla="val 1815"/>
                <a:gd name="f68" fmla="val 3868"/>
                <a:gd name="f69" fmla="val 1956"/>
                <a:gd name="f70" fmla="val 3658"/>
                <a:gd name="f71" fmla="val 2092"/>
                <a:gd name="f72" fmla="val 3459"/>
                <a:gd name="f73" fmla="val 2051"/>
                <a:gd name="f74" fmla="val 3189"/>
                <a:gd name="f75" fmla="val 1864"/>
                <a:gd name="f76" fmla="val 3037"/>
                <a:gd name="f77" fmla="val 1778"/>
                <a:gd name="f78" fmla="val 2967"/>
                <a:gd name="f79" fmla="val 1675"/>
                <a:gd name="f80" fmla="val 2933"/>
                <a:gd name="f81" fmla="val 1571"/>
                <a:gd name="f82" fmla="val 1449"/>
                <a:gd name="f83" fmla="val 1328"/>
                <a:gd name="f84" fmla="val 2980"/>
                <a:gd name="f85" fmla="val 1237"/>
                <a:gd name="f86" fmla="val 3074"/>
                <a:gd name="f87" fmla="val 1236"/>
                <a:gd name="f88" fmla="val 3075"/>
                <a:gd name="f89" fmla="val 1235"/>
                <a:gd name="f90" fmla="val 3076"/>
                <a:gd name="f91" fmla="val 1234"/>
                <a:gd name="f92" fmla="val 3078"/>
                <a:gd name="f93" fmla="val 1551"/>
                <a:gd name="f94" fmla="val 2101"/>
                <a:gd name="f95" fmla="val 2179"/>
                <a:gd name="f96" fmla="val 2730"/>
                <a:gd name="f97" fmla="val 1"/>
                <a:gd name="f98" fmla="val 1113"/>
                <a:gd name="f99" fmla="val 317"/>
                <a:gd name="f100" fmla="val 2860"/>
                <a:gd name="f101" fmla="val 229"/>
                <a:gd name="f102" fmla="val 167"/>
                <a:gd name="f103" fmla="val 3433"/>
                <a:gd name="f104" fmla="val 4066"/>
                <a:gd name="f105" fmla="val 467"/>
                <a:gd name="f106" fmla="val 4331"/>
                <a:gd name="f107" fmla="val 520"/>
                <a:gd name="f108" fmla="val 4361"/>
                <a:gd name="f109" fmla="val 613"/>
                <a:gd name="f110" fmla="val 4414"/>
                <a:gd name="f111" fmla="val 761"/>
                <a:gd name="f112" fmla="val 818"/>
                <a:gd name="f113" fmla="val 882"/>
                <a:gd name="f114" fmla="val 4407"/>
                <a:gd name="f115" fmla="val 956"/>
                <a:gd name="f116" fmla="val 4387"/>
                <a:gd name="f117" fmla="val 963"/>
                <a:gd name="f118" fmla="val 4406"/>
                <a:gd name="f119" fmla="val 974"/>
                <a:gd name="f120" fmla="val 4425"/>
                <a:gd name="f121" fmla="val 984"/>
                <a:gd name="f122" fmla="val 4444"/>
                <a:gd name="f123" fmla="val 1294"/>
                <a:gd name="f124" fmla="val 5024"/>
                <a:gd name="f125" fmla="val 2112"/>
                <a:gd name="f126" fmla="val 5086"/>
                <a:gd name="f127" fmla="val 2371"/>
                <a:gd name="f128" fmla="val 5090"/>
                <a:gd name="f129" fmla="val 2515"/>
                <a:gd name="f130" fmla="val 5116"/>
                <a:gd name="f131" fmla="val 2661"/>
                <a:gd name="f132" fmla="val 2808"/>
                <a:gd name="f133" fmla="val 3151"/>
                <a:gd name="f134" fmla="val 3588"/>
                <a:gd name="f135" fmla="val 5054"/>
                <a:gd name="f136" fmla="val 3859"/>
                <a:gd name="f137" fmla="val 4724"/>
                <a:gd name="f138" fmla="val 3871"/>
                <a:gd name="f139" fmla="val 4707"/>
                <a:gd name="f140" fmla="val 3885"/>
                <a:gd name="f141" fmla="val 4690"/>
                <a:gd name="f142" fmla="val 3897"/>
                <a:gd name="f143" fmla="val 4673"/>
                <a:gd name="f144" fmla="val 4014"/>
                <a:gd name="f145" fmla="val 4731"/>
                <a:gd name="f146" fmla="val 4112"/>
                <a:gd name="f147" fmla="val 4749"/>
                <a:gd name="f148" fmla="val 4192"/>
                <a:gd name="f149" fmla="val 4279"/>
                <a:gd name="f150" fmla="val 4344"/>
                <a:gd name="f151" fmla="val 4727"/>
                <a:gd name="f152" fmla="val 4385"/>
                <a:gd name="f153" fmla="val 4714"/>
                <a:gd name="f154" fmla="val 4546"/>
                <a:gd name="f155" fmla="val 4854"/>
                <a:gd name="f156" fmla="val 3891"/>
                <a:gd name="f157" fmla="val 4839"/>
                <a:gd name="f158" fmla="val 3644"/>
                <a:gd name="f159" fmla="val 4817"/>
                <a:gd name="f160" fmla="val 3290"/>
                <a:gd name="f161" fmla="val 4574"/>
                <a:gd name="f162" fmla="val 174"/>
                <a:gd name="f163" fmla="val 2867"/>
                <a:gd name="f164" fmla="val 7"/>
                <a:gd name="f165" fmla="val 2821"/>
                <a:gd name="f166" fmla="val 3"/>
                <a:gd name="f167" fmla="val 2775"/>
                <a:gd name="f168" fmla="*/ f0 1 4895"/>
                <a:gd name="f169" fmla="*/ f1 1 5129"/>
                <a:gd name="f170" fmla="val f2"/>
                <a:gd name="f171" fmla="val f3"/>
                <a:gd name="f172" fmla="val f4"/>
                <a:gd name="f173" fmla="+- f172 0 f170"/>
                <a:gd name="f174" fmla="+- f171 0 f170"/>
                <a:gd name="f175" fmla="*/ f174 1 4895"/>
                <a:gd name="f176" fmla="*/ f173 1 5129"/>
                <a:gd name="f177" fmla="*/ f170 1 f175"/>
                <a:gd name="f178" fmla="*/ f171 1 f175"/>
                <a:gd name="f179" fmla="*/ f170 1 f176"/>
                <a:gd name="f180" fmla="*/ f172 1 f176"/>
                <a:gd name="f181" fmla="*/ f177 f168 1"/>
                <a:gd name="f182" fmla="*/ f178 f168 1"/>
                <a:gd name="f183" fmla="*/ f180 f169 1"/>
                <a:gd name="f184" fmla="*/ f179 f169 1"/>
              </a:gdLst>
              <a:ahLst/>
              <a:cxnLst>
                <a:cxn ang="3cd4">
                  <a:pos x="hc" y="t"/>
                </a:cxn>
                <a:cxn ang="0">
                  <a:pos x="r" y="vc"/>
                </a:cxn>
                <a:cxn ang="cd4">
                  <a:pos x="hc" y="b"/>
                </a:cxn>
                <a:cxn ang="cd2">
                  <a:pos x="l" y="vc"/>
                </a:cxn>
              </a:cxnLst>
              <a:rect l="f181" t="f184" r="f182" b="f183"/>
              <a:pathLst>
                <a:path w="4895" h="5129">
                  <a:moveTo>
                    <a:pt x="f5" y="f6"/>
                  </a:moveTo>
                  <a:cubicBezTo>
                    <a:pt x="f7" y="f6"/>
                    <a:pt x="f8" y="f9"/>
                    <a:pt x="f10" y="f11"/>
                  </a:cubicBezTo>
                  <a:cubicBezTo>
                    <a:pt x="f12" y="f13"/>
                    <a:pt x="f14" y="f15"/>
                    <a:pt x="f16" y="f17"/>
                  </a:cubicBezTo>
                  <a:cubicBezTo>
                    <a:pt x="f18" y="f19"/>
                    <a:pt x="f18" y="f20"/>
                    <a:pt x="f21" y="f22"/>
                  </a:cubicBezTo>
                  <a:cubicBezTo>
                    <a:pt x="f23" y="f24"/>
                    <a:pt x="f25" y="f26"/>
                    <a:pt x="f27" y="f26"/>
                  </a:cubicBezTo>
                  <a:cubicBezTo>
                    <a:pt x="f28" y="f26"/>
                    <a:pt x="f17" y="f29"/>
                    <a:pt x="f30" y="f31"/>
                  </a:cubicBezTo>
                  <a:cubicBezTo>
                    <a:pt x="f32" y="f33"/>
                    <a:pt x="f34" y="f35"/>
                    <a:pt x="f36" y="f37"/>
                  </a:cubicBezTo>
                  <a:cubicBezTo>
                    <a:pt x="f38" y="f39"/>
                    <a:pt x="f40" y="f41"/>
                    <a:pt x="f42" y="f43"/>
                  </a:cubicBezTo>
                  <a:cubicBezTo>
                    <a:pt x="f44" y="f45"/>
                    <a:pt x="f46" y="f47"/>
                    <a:pt x="f48" y="f47"/>
                  </a:cubicBezTo>
                  <a:cubicBezTo>
                    <a:pt x="f49" y="f47"/>
                    <a:pt x="f50" y="f51"/>
                    <a:pt x="f52" y="f53"/>
                  </a:cubicBezTo>
                  <a:cubicBezTo>
                    <a:pt x="f54" y="f55"/>
                    <a:pt x="f56" y="f57"/>
                    <a:pt x="f58" y="f57"/>
                  </a:cubicBezTo>
                  <a:lnTo>
                    <a:pt x="f59" y="f57"/>
                  </a:lnTo>
                  <a:cubicBezTo>
                    <a:pt x="f60" y="f57"/>
                    <a:pt x="f61" y="f62"/>
                    <a:pt x="f63" y="f64"/>
                  </a:cubicBezTo>
                  <a:cubicBezTo>
                    <a:pt x="f65" y="f66"/>
                    <a:pt x="f67" y="f68"/>
                    <a:pt x="f69" y="f70"/>
                  </a:cubicBezTo>
                  <a:cubicBezTo>
                    <a:pt x="f71" y="f72"/>
                    <a:pt x="f73" y="f74"/>
                    <a:pt x="f75" y="f76"/>
                  </a:cubicBezTo>
                  <a:cubicBezTo>
                    <a:pt x="f77" y="f78"/>
                    <a:pt x="f79" y="f80"/>
                    <a:pt x="f81" y="f80"/>
                  </a:cubicBezTo>
                  <a:cubicBezTo>
                    <a:pt x="f82" y="f80"/>
                    <a:pt x="f83" y="f84"/>
                    <a:pt x="f85" y="f86"/>
                  </a:cubicBezTo>
                  <a:cubicBezTo>
                    <a:pt x="f87" y="f88"/>
                    <a:pt x="f89" y="f90"/>
                    <a:pt x="f91" y="f92"/>
                  </a:cubicBezTo>
                  <a:cubicBezTo>
                    <a:pt x="f93" y="f94"/>
                    <a:pt x="f95" y="f6"/>
                    <a:pt x="f5" y="f6"/>
                  </a:cubicBezTo>
                  <a:close/>
                  <a:moveTo>
                    <a:pt x="f96" y="f97"/>
                  </a:moveTo>
                  <a:cubicBezTo>
                    <a:pt x="f98" y="f97"/>
                    <a:pt x="f99" y="f100"/>
                    <a:pt x="f101" y="f24"/>
                  </a:cubicBezTo>
                  <a:cubicBezTo>
                    <a:pt x="f102" y="f103"/>
                    <a:pt x="f97" y="f104"/>
                    <a:pt x="f105" y="f106"/>
                  </a:cubicBezTo>
                  <a:cubicBezTo>
                    <a:pt x="f107" y="f108"/>
                    <a:pt x="f109" y="f110"/>
                    <a:pt x="f111" y="f110"/>
                  </a:cubicBezTo>
                  <a:cubicBezTo>
                    <a:pt x="f112" y="f110"/>
                    <a:pt x="f113" y="f114"/>
                    <a:pt x="f115" y="f116"/>
                  </a:cubicBezTo>
                  <a:cubicBezTo>
                    <a:pt x="f117" y="f118"/>
                    <a:pt x="f119" y="f120"/>
                    <a:pt x="f121" y="f122"/>
                  </a:cubicBezTo>
                  <a:cubicBezTo>
                    <a:pt x="f123" y="f124"/>
                    <a:pt x="f125" y="f126"/>
                    <a:pt x="f127" y="f128"/>
                  </a:cubicBezTo>
                  <a:cubicBezTo>
                    <a:pt x="f129" y="f130"/>
                    <a:pt x="f131" y="f4"/>
                    <a:pt x="f132" y="f4"/>
                  </a:cubicBezTo>
                  <a:cubicBezTo>
                    <a:pt x="f133" y="f4"/>
                    <a:pt x="f134" y="f135"/>
                    <a:pt x="f136" y="f137"/>
                  </a:cubicBezTo>
                  <a:cubicBezTo>
                    <a:pt x="f138" y="f139"/>
                    <a:pt x="f140" y="f141"/>
                    <a:pt x="f142" y="f143"/>
                  </a:cubicBezTo>
                  <a:cubicBezTo>
                    <a:pt x="f144" y="f145"/>
                    <a:pt x="f146" y="f147"/>
                    <a:pt x="f148" y="f147"/>
                  </a:cubicBezTo>
                  <a:cubicBezTo>
                    <a:pt x="f149" y="f147"/>
                    <a:pt x="f150" y="f151"/>
                    <a:pt x="f152" y="f153"/>
                  </a:cubicBezTo>
                  <a:cubicBezTo>
                    <a:pt x="f3" y="f154"/>
                    <a:pt x="f155" y="f156"/>
                    <a:pt x="f157" y="f158"/>
                  </a:cubicBezTo>
                  <a:cubicBezTo>
                    <a:pt x="f159" y="f160"/>
                    <a:pt x="f161" y="f162"/>
                    <a:pt x="f163" y="f164"/>
                  </a:cubicBezTo>
                  <a:cubicBezTo>
                    <a:pt x="f165" y="f166"/>
                    <a:pt x="f167" y="f97"/>
                    <a:pt x="f96" y="f97"/>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66" name="Google Shape;1601;p57">
              <a:extLst>
                <a:ext uri="{FF2B5EF4-FFF2-40B4-BE49-F238E27FC236}">
                  <a16:creationId xmlns:a16="http://schemas.microsoft.com/office/drawing/2014/main" id="{2572939A-E7EB-4674-B6EB-FFAFEC5441AF}"/>
                </a:ext>
              </a:extLst>
            </p:cNvPr>
            <p:cNvSpPr/>
            <p:nvPr/>
          </p:nvSpPr>
          <p:spPr>
            <a:xfrm flipH="1">
              <a:off x="4538990" y="3201232"/>
              <a:ext cx="69256" cy="66019"/>
            </a:xfrm>
            <a:custGeom>
              <a:avLst/>
              <a:gdLst>
                <a:gd name="f0" fmla="val w"/>
                <a:gd name="f1" fmla="val h"/>
                <a:gd name="f2" fmla="val 0"/>
                <a:gd name="f3" fmla="val 3992"/>
                <a:gd name="f4" fmla="val 3805"/>
                <a:gd name="f5" fmla="val 1996"/>
                <a:gd name="f6" fmla="val 929"/>
                <a:gd name="f7" fmla="val 930"/>
                <a:gd name="f8" fmla="val 2027"/>
                <a:gd name="f9" fmla="val 2059"/>
                <a:gd name="f10" fmla="val 931"/>
                <a:gd name="f11" fmla="val 2090"/>
                <a:gd name="f12" fmla="val 933"/>
                <a:gd name="f13" fmla="val 2481"/>
                <a:gd name="f14" fmla="val 972"/>
                <a:gd name="f15" fmla="val 2811"/>
                <a:gd name="f16" fmla="val 1241"/>
                <a:gd name="f17" fmla="val 2925"/>
                <a:gd name="f18" fmla="val 1618"/>
                <a:gd name="f19" fmla="val 3040"/>
                <a:gd name="f20" fmla="val 1993"/>
                <a:gd name="f21" fmla="val 2917"/>
                <a:gd name="f22" fmla="val 2401"/>
                <a:gd name="f23" fmla="val 2612"/>
                <a:gd name="f24" fmla="val 2652"/>
                <a:gd name="f25" fmla="val 2435"/>
                <a:gd name="f26" fmla="val 2797"/>
                <a:gd name="f27" fmla="val 2217"/>
                <a:gd name="f28" fmla="val 2872"/>
                <a:gd name="f29" fmla="val 1840"/>
                <a:gd name="f30" fmla="val 1682"/>
                <a:gd name="f31" fmla="val 2834"/>
                <a:gd name="f32" fmla="val 1538"/>
                <a:gd name="f33" fmla="val 2758"/>
                <a:gd name="f34" fmla="val 1192"/>
                <a:gd name="f35" fmla="val 2573"/>
                <a:gd name="f36" fmla="val 990"/>
                <a:gd name="f37" fmla="val 2197"/>
                <a:gd name="f38" fmla="val 1028"/>
                <a:gd name="f39" fmla="val 1806"/>
                <a:gd name="f40" fmla="val 1078"/>
                <a:gd name="f41" fmla="val 1309"/>
                <a:gd name="f42" fmla="val 1496"/>
                <a:gd name="f43" fmla="val 2002"/>
                <a:gd name="f44" fmla="val 1035"/>
                <a:gd name="f45" fmla="val 198"/>
                <a:gd name="f46" fmla="val 734"/>
                <a:gd name="f47" fmla="val 103"/>
                <a:gd name="f48" fmla="val 1717"/>
                <a:gd name="f49" fmla="val 2763"/>
                <a:gd name="f50" fmla="val 766"/>
                <a:gd name="f51" fmla="val 3693"/>
                <a:gd name="f52" fmla="val 1812"/>
                <a:gd name="f53" fmla="val 3795"/>
                <a:gd name="f54" fmla="val 1866"/>
                <a:gd name="f55" fmla="val 3801"/>
                <a:gd name="f56" fmla="val 1920"/>
                <a:gd name="f57" fmla="val 3804"/>
                <a:gd name="f58" fmla="val 1975"/>
                <a:gd name="f59" fmla="val 1983"/>
                <a:gd name="f60" fmla="val 1991"/>
                <a:gd name="f61" fmla="val 1999"/>
                <a:gd name="f62" fmla="val 2977"/>
                <a:gd name="f63" fmla="val 3803"/>
                <a:gd name="f64" fmla="val 3794"/>
                <a:gd name="f65" fmla="val 3060"/>
                <a:gd name="f66" fmla="val 3889"/>
                <a:gd name="f67" fmla="val 2088"/>
                <a:gd name="f68" fmla="val 3991"/>
                <a:gd name="f69" fmla="val 1044"/>
                <a:gd name="f70" fmla="val 3226"/>
                <a:gd name="f71" fmla="val 111"/>
                <a:gd name="f72" fmla="val 2181"/>
                <a:gd name="f73" fmla="val 9"/>
                <a:gd name="f74" fmla="val 2121"/>
                <a:gd name="f75" fmla="val 3"/>
                <a:gd name="f76" fmla="val 2061"/>
                <a:gd name="f77" fmla="*/ f0 1 3992"/>
                <a:gd name="f78" fmla="*/ f1 1 3805"/>
                <a:gd name="f79" fmla="val f2"/>
                <a:gd name="f80" fmla="val f3"/>
                <a:gd name="f81" fmla="val f4"/>
                <a:gd name="f82" fmla="+- f81 0 f79"/>
                <a:gd name="f83" fmla="+- f80 0 f79"/>
                <a:gd name="f84" fmla="*/ f83 1 3992"/>
                <a:gd name="f85" fmla="*/ f82 1 3805"/>
                <a:gd name="f86" fmla="*/ f79 1 f84"/>
                <a:gd name="f87" fmla="*/ f80 1 f84"/>
                <a:gd name="f88" fmla="*/ f79 1 f85"/>
                <a:gd name="f89" fmla="*/ f81 1 f85"/>
                <a:gd name="f90" fmla="*/ f86 f77 1"/>
                <a:gd name="f91" fmla="*/ f87 f77 1"/>
                <a:gd name="f92" fmla="*/ f89 f78 1"/>
                <a:gd name="f93" fmla="*/ f88 f78 1"/>
              </a:gdLst>
              <a:ahLst/>
              <a:cxnLst>
                <a:cxn ang="3cd4">
                  <a:pos x="hc" y="t"/>
                </a:cxn>
                <a:cxn ang="0">
                  <a:pos x="r" y="vc"/>
                </a:cxn>
                <a:cxn ang="cd4">
                  <a:pos x="hc" y="b"/>
                </a:cxn>
                <a:cxn ang="cd2">
                  <a:pos x="l" y="vc"/>
                </a:cxn>
              </a:cxnLst>
              <a:rect l="f90" t="f93" r="f91" b="f92"/>
              <a:pathLst>
                <a:path w="3992" h="3805">
                  <a:moveTo>
                    <a:pt x="f5" y="f6"/>
                  </a:moveTo>
                  <a:lnTo>
                    <a:pt x="f5" y="f7"/>
                  </a:lnTo>
                  <a:cubicBezTo>
                    <a:pt x="f8" y="f7"/>
                    <a:pt x="f9" y="f10"/>
                    <a:pt x="f11" y="f12"/>
                  </a:cubicBezTo>
                  <a:cubicBezTo>
                    <a:pt x="f13" y="f14"/>
                    <a:pt x="f15" y="f16"/>
                    <a:pt x="f17" y="f18"/>
                  </a:cubicBezTo>
                  <a:cubicBezTo>
                    <a:pt x="f19" y="f20"/>
                    <a:pt x="f21" y="f22"/>
                    <a:pt x="f23" y="f24"/>
                  </a:cubicBezTo>
                  <a:cubicBezTo>
                    <a:pt x="f25" y="f26"/>
                    <a:pt x="f27" y="f28"/>
                    <a:pt x="f5" y="f28"/>
                  </a:cubicBezTo>
                  <a:cubicBezTo>
                    <a:pt x="f29" y="f28"/>
                    <a:pt x="f30" y="f31"/>
                    <a:pt x="f32" y="f33"/>
                  </a:cubicBezTo>
                  <a:cubicBezTo>
                    <a:pt x="f34" y="f35"/>
                    <a:pt x="f36" y="f37"/>
                    <a:pt x="f38" y="f39"/>
                  </a:cubicBezTo>
                  <a:cubicBezTo>
                    <a:pt x="f40" y="f41"/>
                    <a:pt x="f42" y="f7"/>
                    <a:pt x="f5" y="f6"/>
                  </a:cubicBezTo>
                  <a:close/>
                  <a:moveTo>
                    <a:pt x="f43" y="f2"/>
                  </a:moveTo>
                  <a:cubicBezTo>
                    <a:pt x="f44" y="f2"/>
                    <a:pt x="f45" y="f46"/>
                    <a:pt x="f47" y="f48"/>
                  </a:cubicBezTo>
                  <a:cubicBezTo>
                    <a:pt x="f2" y="f49"/>
                    <a:pt x="f50" y="f51"/>
                    <a:pt x="f52" y="f53"/>
                  </a:cubicBezTo>
                  <a:cubicBezTo>
                    <a:pt x="f54" y="f55"/>
                    <a:pt x="f56" y="f57"/>
                    <a:pt x="f58" y="f57"/>
                  </a:cubicBezTo>
                  <a:cubicBezTo>
                    <a:pt x="f59" y="f57"/>
                    <a:pt x="f60" y="f57"/>
                    <a:pt x="f61" y="f57"/>
                  </a:cubicBezTo>
                  <a:cubicBezTo>
                    <a:pt x="f62" y="f63"/>
                    <a:pt x="f64" y="f65"/>
                    <a:pt x="f66" y="f67"/>
                  </a:cubicBezTo>
                  <a:cubicBezTo>
                    <a:pt x="f68" y="f69"/>
                    <a:pt x="f70" y="f71"/>
                    <a:pt x="f72" y="f73"/>
                  </a:cubicBezTo>
                  <a:cubicBezTo>
                    <a:pt x="f74" y="f75"/>
                    <a:pt x="f76" y="f2"/>
                    <a:pt x="f43"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67" name="Google Shape;1602;p57">
              <a:extLst>
                <a:ext uri="{FF2B5EF4-FFF2-40B4-BE49-F238E27FC236}">
                  <a16:creationId xmlns:a16="http://schemas.microsoft.com/office/drawing/2014/main" id="{121233E2-5562-4435-9AFB-D92A7E07686B}"/>
                </a:ext>
              </a:extLst>
            </p:cNvPr>
            <p:cNvSpPr/>
            <p:nvPr/>
          </p:nvSpPr>
          <p:spPr>
            <a:xfrm flipH="1">
              <a:off x="4531546" y="3259168"/>
              <a:ext cx="99349" cy="96798"/>
            </a:xfrm>
            <a:custGeom>
              <a:avLst/>
              <a:gdLst>
                <a:gd name="f0" fmla="val w"/>
                <a:gd name="f1" fmla="val h"/>
                <a:gd name="f2" fmla="val 0"/>
                <a:gd name="f3" fmla="val 5726"/>
                <a:gd name="f4" fmla="val 5579"/>
                <a:gd name="f5" fmla="val 2885"/>
                <a:gd name="f6" fmla="val 907"/>
                <a:gd name="f7" fmla="val 2886"/>
                <a:gd name="f8" fmla="val 908"/>
                <a:gd name="f9" fmla="val 2947"/>
                <a:gd name="f10" fmla="val 3009"/>
                <a:gd name="f11" fmla="val 910"/>
                <a:gd name="f12" fmla="val 3071"/>
                <a:gd name="f13" fmla="val 917"/>
                <a:gd name="f14" fmla="val 3824"/>
                <a:gd name="f15" fmla="val 990"/>
                <a:gd name="f16" fmla="val 4458"/>
                <a:gd name="f17" fmla="val 1510"/>
                <a:gd name="f18" fmla="val 4677"/>
                <a:gd name="f19" fmla="val 2233"/>
                <a:gd name="f20" fmla="val 4898"/>
                <a:gd name="f21" fmla="val 2957"/>
                <a:gd name="f22" fmla="val 4660"/>
                <a:gd name="f23" fmla="val 3741"/>
                <a:gd name="f24" fmla="val 4076"/>
                <a:gd name="f25" fmla="val 4222"/>
                <a:gd name="f26" fmla="val 3735"/>
                <a:gd name="f27" fmla="val 4503"/>
                <a:gd name="f28" fmla="val 3314"/>
                <a:gd name="f29" fmla="val 4647"/>
                <a:gd name="f30" fmla="val 2889"/>
                <a:gd name="f31" fmla="val 2588"/>
                <a:gd name="f32" fmla="val 2286"/>
                <a:gd name="f33" fmla="val 4574"/>
                <a:gd name="f34" fmla="val 2009"/>
                <a:gd name="f35" fmla="val 4427"/>
                <a:gd name="f36" fmla="val 1342"/>
                <a:gd name="f37" fmla="val 4071"/>
                <a:gd name="f38" fmla="val 954"/>
                <a:gd name="f39" fmla="val 3348"/>
                <a:gd name="f40" fmla="val 1029"/>
                <a:gd name="f41" fmla="val 2595"/>
                <a:gd name="f42" fmla="val 1121"/>
                <a:gd name="f43" fmla="val 1639"/>
                <a:gd name="f44" fmla="val 1924"/>
                <a:gd name="f45" fmla="val 909"/>
                <a:gd name="f46" fmla="val 2894"/>
                <a:gd name="f47" fmla="val 1445"/>
                <a:gd name="f48" fmla="val 226"/>
                <a:gd name="f49" fmla="val 1116"/>
                <a:gd name="f50" fmla="val 114"/>
                <a:gd name="f51" fmla="val 2577"/>
                <a:gd name="f52" fmla="val 1"/>
                <a:gd name="f53" fmla="val 4086"/>
                <a:gd name="f54" fmla="val 1110"/>
                <a:gd name="f55" fmla="val 5412"/>
                <a:gd name="f56" fmla="val 2617"/>
                <a:gd name="f57" fmla="val 5563"/>
                <a:gd name="f58" fmla="val 2710"/>
                <a:gd name="f59" fmla="val 5574"/>
                <a:gd name="f60" fmla="val 2802"/>
                <a:gd name="f61" fmla="val 5578"/>
                <a:gd name="f62" fmla="val 2895"/>
                <a:gd name="f63" fmla="val 2896"/>
                <a:gd name="f64" fmla="val 2897"/>
                <a:gd name="f65" fmla="val 4409"/>
                <a:gd name="f66" fmla="val 5647"/>
                <a:gd name="f67" fmla="val 4372"/>
                <a:gd name="f68" fmla="val 5687"/>
                <a:gd name="f69" fmla="val 2860"/>
                <a:gd name="f70" fmla="val 1348"/>
                <a:gd name="f71" fmla="val 4550"/>
                <a:gd name="f72" fmla="val 80"/>
                <a:gd name="f73" fmla="val 3038"/>
                <a:gd name="f74" fmla="val 4"/>
                <a:gd name="f75" fmla="val 2990"/>
                <a:gd name="f76" fmla="val 2942"/>
                <a:gd name="f77" fmla="*/ f0 1 5726"/>
                <a:gd name="f78" fmla="*/ f1 1 5579"/>
                <a:gd name="f79" fmla="val f2"/>
                <a:gd name="f80" fmla="val f3"/>
                <a:gd name="f81" fmla="val f4"/>
                <a:gd name="f82" fmla="+- f81 0 f79"/>
                <a:gd name="f83" fmla="+- f80 0 f79"/>
                <a:gd name="f84" fmla="*/ f83 1 5726"/>
                <a:gd name="f85" fmla="*/ f82 1 5579"/>
                <a:gd name="f86" fmla="*/ f79 1 f84"/>
                <a:gd name="f87" fmla="*/ f80 1 f84"/>
                <a:gd name="f88" fmla="*/ f79 1 f85"/>
                <a:gd name="f89" fmla="*/ f81 1 f85"/>
                <a:gd name="f90" fmla="*/ f86 f77 1"/>
                <a:gd name="f91" fmla="*/ f87 f77 1"/>
                <a:gd name="f92" fmla="*/ f89 f78 1"/>
                <a:gd name="f93" fmla="*/ f88 f78 1"/>
              </a:gdLst>
              <a:ahLst/>
              <a:cxnLst>
                <a:cxn ang="3cd4">
                  <a:pos x="hc" y="t"/>
                </a:cxn>
                <a:cxn ang="0">
                  <a:pos x="r" y="vc"/>
                </a:cxn>
                <a:cxn ang="cd4">
                  <a:pos x="hc" y="b"/>
                </a:cxn>
                <a:cxn ang="cd2">
                  <a:pos x="l" y="vc"/>
                </a:cxn>
              </a:cxnLst>
              <a:rect l="f90" t="f93" r="f91" b="f92"/>
              <a:pathLst>
                <a:path w="5726" h="5579">
                  <a:moveTo>
                    <a:pt x="f5" y="f6"/>
                  </a:moveTo>
                  <a:lnTo>
                    <a:pt x="f7" y="f8"/>
                  </a:lnTo>
                  <a:cubicBezTo>
                    <a:pt x="f9" y="f8"/>
                    <a:pt x="f10" y="f11"/>
                    <a:pt x="f12" y="f13"/>
                  </a:cubicBezTo>
                  <a:cubicBezTo>
                    <a:pt x="f14" y="f15"/>
                    <a:pt x="f16" y="f17"/>
                    <a:pt x="f18" y="f19"/>
                  </a:cubicBezTo>
                  <a:cubicBezTo>
                    <a:pt x="f20" y="f21"/>
                    <a:pt x="f22" y="f23"/>
                    <a:pt x="f24" y="f25"/>
                  </a:cubicBezTo>
                  <a:cubicBezTo>
                    <a:pt x="f26" y="f27"/>
                    <a:pt x="f28" y="f29"/>
                    <a:pt x="f30" y="f29"/>
                  </a:cubicBezTo>
                  <a:cubicBezTo>
                    <a:pt x="f31" y="f29"/>
                    <a:pt x="f32" y="f33"/>
                    <a:pt x="f34" y="f35"/>
                  </a:cubicBezTo>
                  <a:cubicBezTo>
                    <a:pt x="f36" y="f37"/>
                    <a:pt x="f38" y="f39"/>
                    <a:pt x="f40" y="f41"/>
                  </a:cubicBezTo>
                  <a:cubicBezTo>
                    <a:pt x="f42" y="f43"/>
                    <a:pt x="f44" y="f45"/>
                    <a:pt x="f5" y="f6"/>
                  </a:cubicBezTo>
                  <a:close/>
                  <a:moveTo>
                    <a:pt x="f46" y="f2"/>
                  </a:moveTo>
                  <a:cubicBezTo>
                    <a:pt x="f47" y="f2"/>
                    <a:pt x="f48" y="f49"/>
                    <a:pt x="f50" y="f51"/>
                  </a:cubicBezTo>
                  <a:cubicBezTo>
                    <a:pt x="f52" y="f53"/>
                    <a:pt x="f54" y="f55"/>
                    <a:pt x="f56" y="f57"/>
                  </a:cubicBezTo>
                  <a:cubicBezTo>
                    <a:pt x="f58" y="f59"/>
                    <a:pt x="f60" y="f61"/>
                    <a:pt x="f62" y="f61"/>
                  </a:cubicBezTo>
                  <a:cubicBezTo>
                    <a:pt x="f63" y="f61"/>
                    <a:pt x="f63" y="f61"/>
                    <a:pt x="f64" y="f61"/>
                  </a:cubicBezTo>
                  <a:cubicBezTo>
                    <a:pt x="f65" y="f61"/>
                    <a:pt x="f66" y="f67"/>
                    <a:pt x="f68" y="f69"/>
                  </a:cubicBezTo>
                  <a:cubicBezTo>
                    <a:pt x="f3" y="f70"/>
                    <a:pt x="f71" y="f72"/>
                    <a:pt x="f73" y="f74"/>
                  </a:cubicBezTo>
                  <a:cubicBezTo>
                    <a:pt x="f75" y="f52"/>
                    <a:pt x="f76" y="f2"/>
                    <a:pt x="f46"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68" name="Google Shape;1603;p57">
              <a:extLst>
                <a:ext uri="{FF2B5EF4-FFF2-40B4-BE49-F238E27FC236}">
                  <a16:creationId xmlns:a16="http://schemas.microsoft.com/office/drawing/2014/main" id="{93A9EA25-81F5-4592-8954-C85E5DCDE3CB}"/>
                </a:ext>
              </a:extLst>
            </p:cNvPr>
            <p:cNvSpPr/>
            <p:nvPr/>
          </p:nvSpPr>
          <p:spPr>
            <a:xfrm flipH="1">
              <a:off x="4520565" y="3346704"/>
              <a:ext cx="141210" cy="134636"/>
            </a:xfrm>
            <a:custGeom>
              <a:avLst/>
              <a:gdLst>
                <a:gd name="f0" fmla="val w"/>
                <a:gd name="f1" fmla="val h"/>
                <a:gd name="f2" fmla="val 0"/>
                <a:gd name="f3" fmla="val 8139"/>
                <a:gd name="f4" fmla="val 7760"/>
                <a:gd name="f5" fmla="val 4064"/>
                <a:gd name="f6" fmla="val 932"/>
                <a:gd name="f7" fmla="val 4161"/>
                <a:gd name="f8" fmla="val 4258"/>
                <a:gd name="f9" fmla="val 937"/>
                <a:gd name="f10" fmla="val 4355"/>
                <a:gd name="f11" fmla="val 945"/>
                <a:gd name="f12" fmla="val 5976"/>
                <a:gd name="f13" fmla="val 1102"/>
                <a:gd name="f14" fmla="val 7162"/>
                <a:gd name="f15" fmla="val 2546"/>
                <a:gd name="f16" fmla="val 7003"/>
                <a:gd name="f17" fmla="val 4167"/>
                <a:gd name="f18" fmla="val 6855"/>
                <a:gd name="f19" fmla="val 5685"/>
                <a:gd name="f20" fmla="val 5575"/>
                <a:gd name="f21" fmla="val 6829"/>
                <a:gd name="f22" fmla="val 4077"/>
                <a:gd name="f23" fmla="val 3980"/>
                <a:gd name="f24" fmla="val 3881"/>
                <a:gd name="f25" fmla="val 6824"/>
                <a:gd name="f26" fmla="val 3782"/>
                <a:gd name="f27" fmla="val 6814"/>
                <a:gd name="f28" fmla="val 2162"/>
                <a:gd name="f29" fmla="val 6655"/>
                <a:gd name="f30" fmla="val 977"/>
                <a:gd name="f31" fmla="val 5214"/>
                <a:gd name="f32" fmla="val 1136"/>
                <a:gd name="f33" fmla="val 3594"/>
                <a:gd name="f34" fmla="val 1282"/>
                <a:gd name="f35" fmla="val 2086"/>
                <a:gd name="f36" fmla="val 2548"/>
                <a:gd name="f37" fmla="val 934"/>
                <a:gd name="f38" fmla="val 4055"/>
                <a:gd name="f39" fmla="val 3163"/>
                <a:gd name="f40" fmla="val 2305"/>
                <a:gd name="f41" fmla="val 309"/>
                <a:gd name="f42" fmla="val 1606"/>
                <a:gd name="f43" fmla="val 884"/>
                <a:gd name="f44" fmla="val 809"/>
                <a:gd name="f45" fmla="val 1535"/>
                <a:gd name="f46" fmla="val 306"/>
                <a:gd name="f47" fmla="val 2479"/>
                <a:gd name="f48" fmla="val 209"/>
                <a:gd name="f49" fmla="val 3504"/>
                <a:gd name="f50" fmla="val 5636"/>
                <a:gd name="f51" fmla="val 1561"/>
                <a:gd name="f52" fmla="val 7532"/>
                <a:gd name="f53" fmla="val 3693"/>
                <a:gd name="f54" fmla="val 7741"/>
                <a:gd name="f55" fmla="val 3819"/>
                <a:gd name="f56" fmla="val 7753"/>
                <a:gd name="f57" fmla="val 3945"/>
                <a:gd name="f58" fmla="val 7759"/>
                <a:gd name="f59" fmla="val 4072"/>
                <a:gd name="f60" fmla="val 6041"/>
                <a:gd name="f61" fmla="val 7734"/>
                <a:gd name="f62" fmla="val 6258"/>
                <a:gd name="f63" fmla="val 7929"/>
                <a:gd name="f64" fmla="val 8138"/>
                <a:gd name="f65" fmla="val 2125"/>
                <a:gd name="f66" fmla="val 6578"/>
                <a:gd name="f67" fmla="val 226"/>
                <a:gd name="f68" fmla="val 4446"/>
                <a:gd name="f69" fmla="val 20"/>
                <a:gd name="f70" fmla="val 4315"/>
                <a:gd name="f71" fmla="val 7"/>
                <a:gd name="f72" fmla="val 4185"/>
                <a:gd name="f73" fmla="*/ f0 1 8139"/>
                <a:gd name="f74" fmla="*/ f1 1 7760"/>
                <a:gd name="f75" fmla="val f2"/>
                <a:gd name="f76" fmla="val f3"/>
                <a:gd name="f77" fmla="val f4"/>
                <a:gd name="f78" fmla="+- f77 0 f75"/>
                <a:gd name="f79" fmla="+- f76 0 f75"/>
                <a:gd name="f80" fmla="*/ f79 1 8139"/>
                <a:gd name="f81" fmla="*/ f78 1 7760"/>
                <a:gd name="f82" fmla="*/ f75 1 f80"/>
                <a:gd name="f83" fmla="*/ f76 1 f80"/>
                <a:gd name="f84" fmla="*/ f75 1 f81"/>
                <a:gd name="f85" fmla="*/ f77 1 f81"/>
                <a:gd name="f86" fmla="*/ f82 f73 1"/>
                <a:gd name="f87" fmla="*/ f83 f73 1"/>
                <a:gd name="f88" fmla="*/ f85 f74 1"/>
                <a:gd name="f89" fmla="*/ f84 f74 1"/>
              </a:gdLst>
              <a:ahLst/>
              <a:cxnLst>
                <a:cxn ang="3cd4">
                  <a:pos x="hc" y="t"/>
                </a:cxn>
                <a:cxn ang="0">
                  <a:pos x="r" y="vc"/>
                </a:cxn>
                <a:cxn ang="cd4">
                  <a:pos x="hc" y="b"/>
                </a:cxn>
                <a:cxn ang="cd2">
                  <a:pos x="l" y="vc"/>
                </a:cxn>
              </a:cxnLst>
              <a:rect l="f86" t="f89" r="f87" b="f88"/>
              <a:pathLst>
                <a:path w="8139" h="7760">
                  <a:moveTo>
                    <a:pt x="f5" y="f6"/>
                  </a:moveTo>
                  <a:cubicBezTo>
                    <a:pt x="f7" y="f6"/>
                    <a:pt x="f8" y="f9"/>
                    <a:pt x="f10" y="f11"/>
                  </a:cubicBezTo>
                  <a:cubicBezTo>
                    <a:pt x="f12" y="f13"/>
                    <a:pt x="f14" y="f15"/>
                    <a:pt x="f16" y="f17"/>
                  </a:cubicBezTo>
                  <a:cubicBezTo>
                    <a:pt x="f18" y="f19"/>
                    <a:pt x="f20" y="f21"/>
                    <a:pt x="f22" y="f21"/>
                  </a:cubicBezTo>
                  <a:cubicBezTo>
                    <a:pt x="f23" y="f21"/>
                    <a:pt x="f24" y="f25"/>
                    <a:pt x="f26" y="f27"/>
                  </a:cubicBezTo>
                  <a:cubicBezTo>
                    <a:pt x="f28" y="f29"/>
                    <a:pt x="f30" y="f31"/>
                    <a:pt x="f32" y="f33"/>
                  </a:cubicBezTo>
                  <a:cubicBezTo>
                    <a:pt x="f34" y="f35"/>
                    <a:pt x="f36" y="f37"/>
                    <a:pt x="f5" y="f6"/>
                  </a:cubicBezTo>
                  <a:close/>
                  <a:moveTo>
                    <a:pt x="f38" y="f2"/>
                  </a:moveTo>
                  <a:cubicBezTo>
                    <a:pt x="f39" y="f2"/>
                    <a:pt x="f40" y="f41"/>
                    <a:pt x="f42" y="f43"/>
                  </a:cubicBezTo>
                  <a:cubicBezTo>
                    <a:pt x="f44" y="f45"/>
                    <a:pt x="f46" y="f47"/>
                    <a:pt x="f48" y="f49"/>
                  </a:cubicBezTo>
                  <a:cubicBezTo>
                    <a:pt x="f2" y="f50"/>
                    <a:pt x="f51" y="f52"/>
                    <a:pt x="f53" y="f54"/>
                  </a:cubicBezTo>
                  <a:cubicBezTo>
                    <a:pt x="f55" y="f56"/>
                    <a:pt x="f57" y="f58"/>
                    <a:pt x="f59" y="f58"/>
                  </a:cubicBezTo>
                  <a:cubicBezTo>
                    <a:pt x="f60" y="f58"/>
                    <a:pt x="f61" y="f62"/>
                    <a:pt x="f63" y="f8"/>
                  </a:cubicBezTo>
                  <a:cubicBezTo>
                    <a:pt x="f64" y="f65"/>
                    <a:pt x="f66" y="f67"/>
                    <a:pt x="f68" y="f69"/>
                  </a:cubicBezTo>
                  <a:cubicBezTo>
                    <a:pt x="f70" y="f71"/>
                    <a:pt x="f72" y="f2"/>
                    <a:pt x="f38"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69" name="Google Shape;1604;p57">
              <a:extLst>
                <a:ext uri="{FF2B5EF4-FFF2-40B4-BE49-F238E27FC236}">
                  <a16:creationId xmlns:a16="http://schemas.microsoft.com/office/drawing/2014/main" id="{E0E217D8-DF2F-4FBE-9C33-98DE73AB0A6C}"/>
                </a:ext>
              </a:extLst>
            </p:cNvPr>
            <p:cNvSpPr/>
            <p:nvPr/>
          </p:nvSpPr>
          <p:spPr>
            <a:xfrm flipH="1">
              <a:off x="4553044" y="3474244"/>
              <a:ext cx="97036" cy="92564"/>
            </a:xfrm>
            <a:custGeom>
              <a:avLst/>
              <a:gdLst>
                <a:gd name="f0" fmla="val w"/>
                <a:gd name="f1" fmla="val h"/>
                <a:gd name="f2" fmla="val 0"/>
                <a:gd name="f3" fmla="val 5593"/>
                <a:gd name="f4" fmla="val 5335"/>
                <a:gd name="f5" fmla="val 2793"/>
                <a:gd name="f6" fmla="val 931"/>
                <a:gd name="f7" fmla="val 2850"/>
                <a:gd name="f8" fmla="val 2908"/>
                <a:gd name="f9" fmla="val 935"/>
                <a:gd name="f10" fmla="val 2965"/>
                <a:gd name="f11" fmla="val 939"/>
                <a:gd name="f12" fmla="val 3917"/>
                <a:gd name="f13" fmla="val 1032"/>
                <a:gd name="f14" fmla="val 4616"/>
                <a:gd name="f15" fmla="val 1882"/>
                <a:gd name="f16" fmla="val 4524"/>
                <a:gd name="f17" fmla="val 2834"/>
                <a:gd name="f18" fmla="val 4437"/>
                <a:gd name="f19" fmla="val 3729"/>
                <a:gd name="f20" fmla="val 3680"/>
                <a:gd name="f21" fmla="val 4402"/>
                <a:gd name="f22" fmla="val 2798"/>
                <a:gd name="f23" fmla="val 2742"/>
                <a:gd name="f24" fmla="val 2685"/>
                <a:gd name="f25" fmla="val 4399"/>
                <a:gd name="f26" fmla="val 2628"/>
                <a:gd name="f27" fmla="val 4394"/>
                <a:gd name="f28" fmla="val 1675"/>
                <a:gd name="f29" fmla="val 4300"/>
                <a:gd name="f30" fmla="val 976"/>
                <a:gd name="f31" fmla="val 3450"/>
                <a:gd name="f32" fmla="val 1069"/>
                <a:gd name="f33" fmla="val 2497"/>
                <a:gd name="f34" fmla="val 1155"/>
                <a:gd name="f35" fmla="val 1610"/>
                <a:gd name="f36" fmla="val 1900"/>
                <a:gd name="f37" fmla="val 933"/>
                <a:gd name="f38" fmla="val 2792"/>
                <a:gd name="f39" fmla="val 1437"/>
                <a:gd name="f40" fmla="val 277"/>
                <a:gd name="f41" fmla="val 1031"/>
                <a:gd name="f42" fmla="val 144"/>
                <a:gd name="f43" fmla="val 2408"/>
                <a:gd name="f44" fmla="val 1"/>
                <a:gd name="f45" fmla="val 3871"/>
                <a:gd name="f46" fmla="val 1074"/>
                <a:gd name="f47" fmla="val 5177"/>
                <a:gd name="f48" fmla="val 2537"/>
                <a:gd name="f49" fmla="val 5321"/>
                <a:gd name="f50" fmla="val 2624"/>
                <a:gd name="f51" fmla="val 5330"/>
                <a:gd name="f52" fmla="val 2711"/>
                <a:gd name="f53" fmla="val 5334"/>
                <a:gd name="f54" fmla="val 2796"/>
                <a:gd name="f55" fmla="val 4152"/>
                <a:gd name="f56" fmla="val 5315"/>
                <a:gd name="f57" fmla="val 4301"/>
                <a:gd name="f58" fmla="val 5451"/>
                <a:gd name="f59" fmla="val 2926"/>
                <a:gd name="f60" fmla="val 1462"/>
                <a:gd name="f61" fmla="val 4518"/>
                <a:gd name="f62" fmla="val 156"/>
                <a:gd name="f63" fmla="val 3056"/>
                <a:gd name="f64" fmla="val 14"/>
                <a:gd name="f65" fmla="val 2967"/>
                <a:gd name="f66" fmla="val 5"/>
                <a:gd name="f67" fmla="val 2879"/>
                <a:gd name="f68" fmla="*/ f0 1 5593"/>
                <a:gd name="f69" fmla="*/ f1 1 5335"/>
                <a:gd name="f70" fmla="val f2"/>
                <a:gd name="f71" fmla="val f3"/>
                <a:gd name="f72" fmla="val f4"/>
                <a:gd name="f73" fmla="+- f72 0 f70"/>
                <a:gd name="f74" fmla="+- f71 0 f70"/>
                <a:gd name="f75" fmla="*/ f74 1 5593"/>
                <a:gd name="f76" fmla="*/ f73 1 5335"/>
                <a:gd name="f77" fmla="*/ f70 1 f75"/>
                <a:gd name="f78" fmla="*/ f71 1 f75"/>
                <a:gd name="f79" fmla="*/ f70 1 f76"/>
                <a:gd name="f80" fmla="*/ f72 1 f76"/>
                <a:gd name="f81" fmla="*/ f77 f68 1"/>
                <a:gd name="f82" fmla="*/ f78 f68 1"/>
                <a:gd name="f83" fmla="*/ f80 f69 1"/>
                <a:gd name="f84" fmla="*/ f79 f69 1"/>
              </a:gdLst>
              <a:ahLst/>
              <a:cxnLst>
                <a:cxn ang="3cd4">
                  <a:pos x="hc" y="t"/>
                </a:cxn>
                <a:cxn ang="0">
                  <a:pos x="r" y="vc"/>
                </a:cxn>
                <a:cxn ang="cd4">
                  <a:pos x="hc" y="b"/>
                </a:cxn>
                <a:cxn ang="cd2">
                  <a:pos x="l" y="vc"/>
                </a:cxn>
              </a:cxnLst>
              <a:rect l="f81" t="f84" r="f82" b="f83"/>
              <a:pathLst>
                <a:path w="5593" h="5335">
                  <a:moveTo>
                    <a:pt x="f5" y="f6"/>
                  </a:moveTo>
                  <a:lnTo>
                    <a:pt x="f5" y="f6"/>
                  </a:lnTo>
                  <a:cubicBezTo>
                    <a:pt x="f7" y="f6"/>
                    <a:pt x="f8" y="f9"/>
                    <a:pt x="f10" y="f11"/>
                  </a:cubicBezTo>
                  <a:cubicBezTo>
                    <a:pt x="f12" y="f13"/>
                    <a:pt x="f14" y="f15"/>
                    <a:pt x="f16" y="f17"/>
                  </a:cubicBezTo>
                  <a:cubicBezTo>
                    <a:pt x="f18" y="f19"/>
                    <a:pt x="f20" y="f21"/>
                    <a:pt x="f22" y="f21"/>
                  </a:cubicBezTo>
                  <a:cubicBezTo>
                    <a:pt x="f23" y="f21"/>
                    <a:pt x="f24" y="f25"/>
                    <a:pt x="f26" y="f27"/>
                  </a:cubicBezTo>
                  <a:cubicBezTo>
                    <a:pt x="f28" y="f29"/>
                    <a:pt x="f30" y="f31"/>
                    <a:pt x="f32" y="f33"/>
                  </a:cubicBezTo>
                  <a:cubicBezTo>
                    <a:pt x="f34" y="f35"/>
                    <a:pt x="f36" y="f37"/>
                    <a:pt x="f5" y="f6"/>
                  </a:cubicBezTo>
                  <a:close/>
                  <a:moveTo>
                    <a:pt x="f38" y="f2"/>
                  </a:moveTo>
                  <a:cubicBezTo>
                    <a:pt x="f39" y="f2"/>
                    <a:pt x="f40" y="f41"/>
                    <a:pt x="f42" y="f43"/>
                  </a:cubicBezTo>
                  <a:cubicBezTo>
                    <a:pt x="f44" y="f45"/>
                    <a:pt x="f46" y="f47"/>
                    <a:pt x="f48" y="f49"/>
                  </a:cubicBezTo>
                  <a:cubicBezTo>
                    <a:pt x="f50" y="f51"/>
                    <a:pt x="f52" y="f53"/>
                    <a:pt x="f54" y="f53"/>
                  </a:cubicBezTo>
                  <a:cubicBezTo>
                    <a:pt x="f55" y="f53"/>
                    <a:pt x="f56" y="f57"/>
                    <a:pt x="f58" y="f59"/>
                  </a:cubicBezTo>
                  <a:cubicBezTo>
                    <a:pt x="f3" y="f60"/>
                    <a:pt x="f61" y="f62"/>
                    <a:pt x="f63" y="f64"/>
                  </a:cubicBezTo>
                  <a:cubicBezTo>
                    <a:pt x="f65" y="f66"/>
                    <a:pt x="f67" y="f2"/>
                    <a:pt x="f38" y="f2"/>
                  </a:cubicBezTo>
                  <a:close/>
                </a:path>
              </a:pathLst>
            </a:custGeom>
            <a:solidFill>
              <a:srgbClr val="FFFFFF"/>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93" name="Google Shape;1624;p57">
              <a:extLst>
                <a:ext uri="{FF2B5EF4-FFF2-40B4-BE49-F238E27FC236}">
                  <a16:creationId xmlns:a16="http://schemas.microsoft.com/office/drawing/2014/main" id="{1F68FA10-2470-4DCC-B625-CA386CCFDB8E}"/>
                </a:ext>
              </a:extLst>
            </p:cNvPr>
            <p:cNvSpPr/>
            <p:nvPr/>
          </p:nvSpPr>
          <p:spPr>
            <a:xfrm>
              <a:off x="4294717" y="3889848"/>
              <a:ext cx="357000" cy="357000"/>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val f7"/>
                <a:gd name="f15" fmla="+- 2700000 f2 0"/>
                <a:gd name="f16" fmla="*/ f9 f1 1"/>
                <a:gd name="f17" fmla="*/ f10 f1 1"/>
                <a:gd name="f18" fmla="?: f11 f4 1"/>
                <a:gd name="f19" fmla="?: f12 f5 1"/>
                <a:gd name="f20" fmla="?: f13 f6 1"/>
                <a:gd name="f21" fmla="*/ f15 f8 1"/>
                <a:gd name="f22" fmla="*/ f16 1 f3"/>
                <a:gd name="f23" fmla="*/ f17 1 f3"/>
                <a:gd name="f24" fmla="*/ f18 1 21600"/>
                <a:gd name="f25" fmla="*/ f19 1 21600"/>
                <a:gd name="f26" fmla="*/ 21600 f18 1"/>
                <a:gd name="f27" fmla="*/ 21600 f19 1"/>
                <a:gd name="f28" fmla="*/ f21 1 f1"/>
                <a:gd name="f29" fmla="+- f22 0 f2"/>
                <a:gd name="f30" fmla="+- f23 0 f2"/>
                <a:gd name="f31" fmla="min f25 f24"/>
                <a:gd name="f32" fmla="*/ f26 1 f20"/>
                <a:gd name="f33" fmla="*/ f27 1 f20"/>
                <a:gd name="f34" fmla="+- 0 0 f28"/>
                <a:gd name="f35" fmla="val f32"/>
                <a:gd name="f36" fmla="val f33"/>
                <a:gd name="f37" fmla="+- 0 0 f34"/>
                <a:gd name="f38" fmla="*/ f14 f31 1"/>
                <a:gd name="f39" fmla="+- f36 0 f14"/>
                <a:gd name="f40" fmla="+- f35 0 f14"/>
                <a:gd name="f41" fmla="*/ f37 f1 1"/>
                <a:gd name="f42" fmla="*/ f39 1 2"/>
                <a:gd name="f43" fmla="*/ f40 1 2"/>
                <a:gd name="f44" fmla="*/ f41 1 f8"/>
                <a:gd name="f45" fmla="+- f14 f42 0"/>
                <a:gd name="f46" fmla="+- f14 f43 0"/>
                <a:gd name="f47" fmla="+- f44 0 f2"/>
                <a:gd name="f48" fmla="*/ f43 f31 1"/>
                <a:gd name="f49" fmla="*/ f42 f31 1"/>
                <a:gd name="f50" fmla="cos 1 f47"/>
                <a:gd name="f51" fmla="sin 1 f47"/>
                <a:gd name="f52" fmla="*/ f45 f31 1"/>
                <a:gd name="f53" fmla="+- 0 0 f50"/>
                <a:gd name="f54" fmla="+- 0 0 f51"/>
                <a:gd name="f55" fmla="+- 0 0 f53"/>
                <a:gd name="f56" fmla="+- 0 0 f54"/>
                <a:gd name="f57" fmla="*/ f55 f43 1"/>
                <a:gd name="f58" fmla="*/ f56 f42 1"/>
                <a:gd name="f59" fmla="+- f46 0 f57"/>
                <a:gd name="f60" fmla="+- f46 f57 0"/>
                <a:gd name="f61" fmla="+- f45 0 f58"/>
                <a:gd name="f62" fmla="+- f45 f58 0"/>
                <a:gd name="f63" fmla="*/ f59 f31 1"/>
                <a:gd name="f64" fmla="*/ f61 f31 1"/>
                <a:gd name="f65" fmla="*/ f60 f31 1"/>
                <a:gd name="f66" fmla="*/ f62 f31 1"/>
              </a:gdLst>
              <a:ahLst/>
              <a:cxnLst>
                <a:cxn ang="3cd4">
                  <a:pos x="hc" y="t"/>
                </a:cxn>
                <a:cxn ang="0">
                  <a:pos x="r" y="vc"/>
                </a:cxn>
                <a:cxn ang="cd4">
                  <a:pos x="hc" y="b"/>
                </a:cxn>
                <a:cxn ang="cd2">
                  <a:pos x="l" y="vc"/>
                </a:cxn>
                <a:cxn ang="f29">
                  <a:pos x="f63" y="f64"/>
                </a:cxn>
                <a:cxn ang="f30">
                  <a:pos x="f63" y="f66"/>
                </a:cxn>
                <a:cxn ang="f30">
                  <a:pos x="f65" y="f66"/>
                </a:cxn>
                <a:cxn ang="f29">
                  <a:pos x="f65" y="f64"/>
                </a:cxn>
              </a:cxnLst>
              <a:rect l="f63" t="f64" r="f65" b="f66"/>
              <a:pathLst>
                <a:path>
                  <a:moveTo>
                    <a:pt x="f38" y="f52"/>
                  </a:moveTo>
                  <a:arcTo wR="f48" hR="f49" stAng="f1" swAng="f0"/>
                  <a:close/>
                </a:path>
              </a:pathLst>
            </a:custGeom>
            <a:no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grpSp>
      <p:sp>
        <p:nvSpPr>
          <p:cNvPr id="94" name="Trapecio 4">
            <a:extLst>
              <a:ext uri="{FF2B5EF4-FFF2-40B4-BE49-F238E27FC236}">
                <a16:creationId xmlns:a16="http://schemas.microsoft.com/office/drawing/2014/main" id="{47393040-7D0E-42B0-971F-9D7A8D57BA99}"/>
              </a:ext>
            </a:extLst>
          </p:cNvPr>
          <p:cNvSpPr/>
          <p:nvPr/>
        </p:nvSpPr>
        <p:spPr>
          <a:xfrm rot="10799991">
            <a:off x="2132581" y="-13141"/>
            <a:ext cx="4951338" cy="242398"/>
          </a:xfrm>
          <a:custGeom>
            <a:avLst>
              <a:gd name="f8" fmla="val 25000"/>
            </a:avLst>
            <a:gdLst>
              <a:gd name="f1" fmla="val 10800000"/>
              <a:gd name="f2" fmla="val 5400000"/>
              <a:gd name="f3" fmla="val 180"/>
              <a:gd name="f4" fmla="val w"/>
              <a:gd name="f5" fmla="val h"/>
              <a:gd name="f6" fmla="val ss"/>
              <a:gd name="f7" fmla="val 0"/>
              <a:gd name="f8" fmla="val 25000"/>
              <a:gd name="f9" fmla="+- 0 0 -270"/>
              <a:gd name="f10" fmla="+- 0 0 -90"/>
              <a:gd name="f11" fmla="abs f4"/>
              <a:gd name="f12" fmla="abs f5"/>
              <a:gd name="f13" fmla="abs f6"/>
              <a:gd name="f14" fmla="val f7"/>
              <a:gd name="f15" fmla="val f8"/>
              <a:gd name="f16" fmla="*/ f9 f1 1"/>
              <a:gd name="f17" fmla="*/ f10 f1 1"/>
              <a:gd name="f18" fmla="?: f11 f4 1"/>
              <a:gd name="f19" fmla="?: f12 f5 1"/>
              <a:gd name="f20" fmla="?: f13 f6 1"/>
              <a:gd name="f21" fmla="*/ f16 1 f3"/>
              <a:gd name="f22" fmla="*/ f17 1 f3"/>
              <a:gd name="f23" fmla="*/ f18 1 21600"/>
              <a:gd name="f24" fmla="*/ f19 1 21600"/>
              <a:gd name="f25" fmla="*/ 21600 f18 1"/>
              <a:gd name="f26" fmla="*/ 21600 f19 1"/>
              <a:gd name="f27" fmla="+- f21 0 f2"/>
              <a:gd name="f28" fmla="+- f22 0 f2"/>
              <a:gd name="f29" fmla="min f24 f23"/>
              <a:gd name="f30" fmla="*/ f25 1 f20"/>
              <a:gd name="f31" fmla="*/ f26 1 f20"/>
              <a:gd name="f32" fmla="val f30"/>
              <a:gd name="f33" fmla="val f31"/>
              <a:gd name="f34" fmla="*/ f14 f29 1"/>
              <a:gd name="f35" fmla="+- f33 0 f14"/>
              <a:gd name="f36" fmla="+- f32 0 f14"/>
              <a:gd name="f37" fmla="*/ f33 f29 1"/>
              <a:gd name="f38" fmla="*/ f32 f29 1"/>
              <a:gd name="f39" fmla="*/ f35 1 2"/>
              <a:gd name="f40" fmla="*/ f35 1 3"/>
              <a:gd name="f41" fmla="*/ f36 1 4"/>
              <a:gd name="f42" fmla="min f36 f35"/>
              <a:gd name="f43" fmla="*/ 50000 f36 1"/>
              <a:gd name="f44" fmla="+- f14 f39 0"/>
              <a:gd name="f45" fmla="*/ f43 1 f42"/>
              <a:gd name="f46" fmla="*/ f42 f15 1"/>
              <a:gd name="f47" fmla="*/ f41 f15 1"/>
              <a:gd name="f48" fmla="*/ f40 f15 1"/>
              <a:gd name="f49" fmla="*/ f46 1 200000"/>
              <a:gd name="f50" fmla="*/ f46 1 100000"/>
              <a:gd name="f51" fmla="*/ f47 1 f45"/>
              <a:gd name="f52" fmla="*/ f48 1 f45"/>
              <a:gd name="f53" fmla="*/ f44 f29 1"/>
              <a:gd name="f54" fmla="+- f32 0 f50"/>
              <a:gd name="f55" fmla="+- f32 0 f49"/>
              <a:gd name="f56" fmla="+- f32 0 f51"/>
              <a:gd name="f57" fmla="*/ f51 f29 1"/>
              <a:gd name="f58" fmla="*/ f52 f29 1"/>
              <a:gd name="f59" fmla="*/ f50 f29 1"/>
              <a:gd name="f60" fmla="*/ f49 f29 1"/>
              <a:gd name="f61" fmla="*/ f56 f29 1"/>
              <a:gd name="f62" fmla="*/ f54 f29 1"/>
              <a:gd name="f63" fmla="*/ f55 f29 1"/>
            </a:gdLst>
            <a:ahLst/>
            <a:cxnLst>
              <a:cxn ang="3cd4">
                <a:pos x="hc" y="t"/>
              </a:cxn>
              <a:cxn ang="0">
                <a:pos x="r" y="vc"/>
              </a:cxn>
              <a:cxn ang="cd4">
                <a:pos x="hc" y="b"/>
              </a:cxn>
              <a:cxn ang="cd2">
                <a:pos x="l" y="vc"/>
              </a:cxn>
              <a:cxn ang="f27">
                <a:pos x="f60" y="f53"/>
              </a:cxn>
              <a:cxn ang="f28">
                <a:pos x="f63" y="f53"/>
              </a:cxn>
            </a:cxnLst>
            <a:rect l="f57" t="f58" r="f61" b="f37"/>
            <a:pathLst>
              <a:path>
                <a:moveTo>
                  <a:pt x="f34" y="f37"/>
                </a:moveTo>
                <a:lnTo>
                  <a:pt x="f59" y="f34"/>
                </a:lnTo>
                <a:lnTo>
                  <a:pt x="f62" y="f34"/>
                </a:lnTo>
                <a:lnTo>
                  <a:pt x="f38" y="f37"/>
                </a:lnTo>
                <a:close/>
              </a:path>
            </a:pathLst>
          </a:cu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95" name="Rectángulo 5">
            <a:extLst>
              <a:ext uri="{FF2B5EF4-FFF2-40B4-BE49-F238E27FC236}">
                <a16:creationId xmlns:a16="http://schemas.microsoft.com/office/drawing/2014/main" id="{EA69EBE4-6351-4B72-B780-F17C104E8A50}"/>
              </a:ext>
            </a:extLst>
          </p:cNvPr>
          <p:cNvSpPr/>
          <p:nvPr/>
        </p:nvSpPr>
        <p:spPr>
          <a:xfrm>
            <a:off x="166256" y="108054"/>
            <a:ext cx="8811487" cy="4793047"/>
          </a:xfrm>
          <a:prstGeom prst="rect">
            <a:avLst/>
          </a:prstGeom>
          <a:noFill/>
          <a:ln w="25402" cap="flat">
            <a:solidFill>
              <a:srgbClr val="002060"/>
            </a:solid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name="Slide26">
    <p:spTree>
      <p:nvGrpSpPr>
        <p:cNvPr id="1" name=""/>
        <p:cNvGrpSpPr/>
        <p:nvPr/>
      </p:nvGrpSpPr>
      <p:grpSpPr>
        <a:xfrm>
          <a:off x="0" y="0"/>
          <a:ext cx="0" cy="0"/>
          <a:chOff x="0" y="0"/>
          <a:chExt cx="0" cy="0"/>
        </a:xfrm>
      </p:grpSpPr>
      <p:sp>
        <p:nvSpPr>
          <p:cNvPr id="2" name="Google Shape;1633;p58">
            <a:extLst>
              <a:ext uri="{FF2B5EF4-FFF2-40B4-BE49-F238E27FC236}">
                <a16:creationId xmlns:a16="http://schemas.microsoft.com/office/drawing/2014/main" id="{30FFBF15-E027-45A5-9DCD-857186392030}"/>
              </a:ext>
            </a:extLst>
          </p:cNvPr>
          <p:cNvSpPr txBox="1">
            <a:spLocks noGrp="1"/>
          </p:cNvSpPr>
          <p:nvPr>
            <p:ph type="title"/>
          </p:nvPr>
        </p:nvSpPr>
        <p:spPr>
          <a:xfrm>
            <a:off x="700425" y="453707"/>
            <a:ext cx="7743002" cy="389397"/>
          </a:xfrm>
        </p:spPr>
        <p:txBody>
          <a:bodyPr/>
          <a:lstStyle/>
          <a:p>
            <a:pPr lvl="0" rtl="1"/>
            <a:r>
              <a:rPr lang="fa-IR" dirty="0">
                <a:cs typeface="B Nazanin" panose="00000700000000000000" pitchFamily="2" charset="-78"/>
              </a:rPr>
              <a:t>میزان موفقیت</a:t>
            </a:r>
            <a:endParaRPr lang="en-US" dirty="0">
              <a:cs typeface="B Nazanin" panose="00000700000000000000" pitchFamily="2" charset="-78"/>
            </a:endParaRPr>
          </a:p>
        </p:txBody>
      </p:sp>
      <p:sp>
        <p:nvSpPr>
          <p:cNvPr id="3" name="Google Shape;1638;p58">
            <a:extLst>
              <a:ext uri="{FF2B5EF4-FFF2-40B4-BE49-F238E27FC236}">
                <a16:creationId xmlns:a16="http://schemas.microsoft.com/office/drawing/2014/main" id="{6096520A-2E64-46FB-9D50-6D249116DC2F}"/>
              </a:ext>
            </a:extLst>
          </p:cNvPr>
          <p:cNvSpPr txBox="1">
            <a:spLocks noGrp="1"/>
          </p:cNvSpPr>
          <p:nvPr>
            <p:ph type="subTitle" idx="4294967295"/>
          </p:nvPr>
        </p:nvSpPr>
        <p:spPr>
          <a:xfrm>
            <a:off x="1807211" y="4165750"/>
            <a:ext cx="2185800" cy="429603"/>
          </a:xfrm>
        </p:spPr>
        <p:txBody>
          <a:bodyPr anchor="ctr" anchorCtr="1"/>
          <a:lstStyle/>
          <a:p>
            <a:pPr marL="0" lvl="0" indent="0" algn="ctr" rtl="1">
              <a:lnSpc>
                <a:spcPct val="100000"/>
              </a:lnSpc>
              <a:buNone/>
            </a:pPr>
            <a:r>
              <a:rPr lang="en-US">
                <a:latin typeface="Montserrat"/>
                <a:cs typeface="B Nazanin" panose="00000700000000000000" pitchFamily="2" charset="-78"/>
              </a:rPr>
              <a:t>Mercury is the closest planet to the Sun</a:t>
            </a:r>
          </a:p>
        </p:txBody>
      </p:sp>
      <p:sp>
        <p:nvSpPr>
          <p:cNvPr id="4" name="Google Shape;1639;p58">
            <a:extLst>
              <a:ext uri="{FF2B5EF4-FFF2-40B4-BE49-F238E27FC236}">
                <a16:creationId xmlns:a16="http://schemas.microsoft.com/office/drawing/2014/main" id="{29081ADD-FC95-4C47-987B-6F348EB46307}"/>
              </a:ext>
            </a:extLst>
          </p:cNvPr>
          <p:cNvSpPr txBox="1">
            <a:spLocks noGrp="1"/>
          </p:cNvSpPr>
          <p:nvPr>
            <p:ph type="subTitle" idx="4294967295"/>
          </p:nvPr>
        </p:nvSpPr>
        <p:spPr>
          <a:xfrm>
            <a:off x="5019278" y="4165750"/>
            <a:ext cx="2185800" cy="429603"/>
          </a:xfrm>
        </p:spPr>
        <p:txBody>
          <a:bodyPr anchor="ctr" anchorCtr="1"/>
          <a:lstStyle/>
          <a:p>
            <a:pPr marL="0" lvl="0" indent="0" algn="ctr" rtl="1">
              <a:lnSpc>
                <a:spcPct val="100000"/>
              </a:lnSpc>
              <a:buNone/>
            </a:pPr>
            <a:r>
              <a:rPr lang="en-US">
                <a:latin typeface="Montserrat"/>
                <a:cs typeface="B Nazanin" panose="00000700000000000000" pitchFamily="2" charset="-78"/>
              </a:rPr>
              <a:t>Earth is the third planet from the Sun</a:t>
            </a:r>
          </a:p>
        </p:txBody>
      </p:sp>
      <p:sp>
        <p:nvSpPr>
          <p:cNvPr id="5" name="Google Shape;1640;p58">
            <a:extLst>
              <a:ext uri="{FF2B5EF4-FFF2-40B4-BE49-F238E27FC236}">
                <a16:creationId xmlns:a16="http://schemas.microsoft.com/office/drawing/2014/main" id="{F2979390-E4EA-4C4F-A730-458BE57887F7}"/>
              </a:ext>
            </a:extLst>
          </p:cNvPr>
          <p:cNvSpPr txBox="1">
            <a:spLocks noGrp="1"/>
          </p:cNvSpPr>
          <p:nvPr>
            <p:ph type="title" idx="4294967295"/>
          </p:nvPr>
        </p:nvSpPr>
        <p:spPr>
          <a:xfrm>
            <a:off x="1807147" y="3397151"/>
            <a:ext cx="2185800" cy="750301"/>
          </a:xfrm>
        </p:spPr>
        <p:txBody>
          <a:bodyPr anchor="ctr" anchorCtr="1"/>
          <a:lstStyle/>
          <a:p>
            <a:pPr lvl="0" algn="ctr" rtl="1"/>
            <a:r>
              <a:rPr lang="fa-IR" sz="2400" dirty="0">
                <a:cs typeface="B Nazanin" panose="00000700000000000000" pitchFamily="2" charset="-78"/>
              </a:rPr>
              <a:t>بیماران درمان شد</a:t>
            </a:r>
            <a:endParaRPr lang="en-US" sz="2400" dirty="0">
              <a:cs typeface="B Nazanin" panose="00000700000000000000" pitchFamily="2" charset="-78"/>
            </a:endParaRPr>
          </a:p>
        </p:txBody>
      </p:sp>
      <p:sp>
        <p:nvSpPr>
          <p:cNvPr id="6" name="Google Shape;1641;p58">
            <a:extLst>
              <a:ext uri="{FF2B5EF4-FFF2-40B4-BE49-F238E27FC236}">
                <a16:creationId xmlns:a16="http://schemas.microsoft.com/office/drawing/2014/main" id="{C042332E-DFC8-480C-9623-28B66B0839AA}"/>
              </a:ext>
            </a:extLst>
          </p:cNvPr>
          <p:cNvSpPr txBox="1">
            <a:spLocks noGrp="1"/>
          </p:cNvSpPr>
          <p:nvPr>
            <p:ph type="title" idx="4294967295"/>
          </p:nvPr>
        </p:nvSpPr>
        <p:spPr>
          <a:xfrm>
            <a:off x="5019324" y="3397151"/>
            <a:ext cx="2185800" cy="750301"/>
          </a:xfrm>
        </p:spPr>
        <p:txBody>
          <a:bodyPr anchor="ctr" anchorCtr="1"/>
          <a:lstStyle/>
          <a:p>
            <a:pPr lvl="0" algn="ctr" rtl="1"/>
            <a:r>
              <a:rPr lang="fa-IR" sz="2400" dirty="0">
                <a:cs typeface="B Nazanin" panose="00000700000000000000" pitchFamily="2" charset="-78"/>
              </a:rPr>
              <a:t>بیماران شفا پیدا نکردند</a:t>
            </a:r>
            <a:endParaRPr lang="en-US" sz="2400" dirty="0">
              <a:cs typeface="B Nazanin" panose="00000700000000000000" pitchFamily="2" charset="-78"/>
            </a:endParaRPr>
          </a:p>
        </p:txBody>
      </p:sp>
      <p:sp>
        <p:nvSpPr>
          <p:cNvPr id="7" name="Google Shape;1642;p58">
            <a:extLst>
              <a:ext uri="{FF2B5EF4-FFF2-40B4-BE49-F238E27FC236}">
                <a16:creationId xmlns:a16="http://schemas.microsoft.com/office/drawing/2014/main" id="{60A38360-8C7C-4445-801F-0DDF4E4F2C6F}"/>
              </a:ext>
            </a:extLst>
          </p:cNvPr>
          <p:cNvSpPr txBox="1">
            <a:spLocks noGrp="1"/>
          </p:cNvSpPr>
          <p:nvPr>
            <p:ph type="title" idx="4294967295"/>
          </p:nvPr>
        </p:nvSpPr>
        <p:spPr>
          <a:xfrm>
            <a:off x="1807064" y="2796253"/>
            <a:ext cx="2185800" cy="479703"/>
          </a:xfrm>
        </p:spPr>
        <p:txBody>
          <a:bodyPr anchor="ctr" anchorCtr="1"/>
          <a:lstStyle/>
          <a:p>
            <a:pPr lvl="0" algn="ctr" rtl="1"/>
            <a:r>
              <a:rPr lang="en-US" sz="3400">
                <a:solidFill>
                  <a:srgbClr val="002060"/>
                </a:solidFill>
                <a:cs typeface="B Nazanin" panose="00000700000000000000" pitchFamily="2" charset="-78"/>
              </a:rPr>
              <a:t>75%</a:t>
            </a:r>
          </a:p>
        </p:txBody>
      </p:sp>
      <p:sp>
        <p:nvSpPr>
          <p:cNvPr id="8" name="Google Shape;1643;p58">
            <a:extLst>
              <a:ext uri="{FF2B5EF4-FFF2-40B4-BE49-F238E27FC236}">
                <a16:creationId xmlns:a16="http://schemas.microsoft.com/office/drawing/2014/main" id="{7117247D-638E-40F2-99F5-F789A95AF9E0}"/>
              </a:ext>
            </a:extLst>
          </p:cNvPr>
          <p:cNvSpPr txBox="1">
            <a:spLocks noGrp="1"/>
          </p:cNvSpPr>
          <p:nvPr>
            <p:ph type="title" idx="4294967295"/>
          </p:nvPr>
        </p:nvSpPr>
        <p:spPr>
          <a:xfrm>
            <a:off x="4887285" y="2796253"/>
            <a:ext cx="2449503" cy="479703"/>
          </a:xfrm>
        </p:spPr>
        <p:txBody>
          <a:bodyPr anchor="ctr" anchorCtr="1"/>
          <a:lstStyle/>
          <a:p>
            <a:pPr lvl="0" algn="ctr" rtl="1"/>
            <a:r>
              <a:rPr lang="en-US" sz="3400">
                <a:solidFill>
                  <a:srgbClr val="002060"/>
                </a:solidFill>
                <a:cs typeface="B Nazanin" panose="00000700000000000000" pitchFamily="2" charset="-78"/>
              </a:rPr>
              <a:t>25%</a:t>
            </a:r>
          </a:p>
        </p:txBody>
      </p:sp>
      <p:sp>
        <p:nvSpPr>
          <p:cNvPr id="9" name="Diagrama de flujo: retraso 12">
            <a:extLst>
              <a:ext uri="{FF2B5EF4-FFF2-40B4-BE49-F238E27FC236}">
                <a16:creationId xmlns:a16="http://schemas.microsoft.com/office/drawing/2014/main" id="{9C13043A-8B02-4143-A88E-9BA486C41422}"/>
              </a:ext>
            </a:extLst>
          </p:cNvPr>
          <p:cNvSpPr/>
          <p:nvPr/>
        </p:nvSpPr>
        <p:spPr>
          <a:xfrm rot="5400013">
            <a:off x="-604" y="0"/>
            <a:ext cx="997528" cy="997528"/>
          </a:xfrm>
          <a:custGeom>
            <a:avLst/>
            <a:gdLst>
              <a:gd name="f0" fmla="val 10800000"/>
              <a:gd name="f1" fmla="val 5400000"/>
              <a:gd name="f2" fmla="val 16200000"/>
              <a:gd name="f3" fmla="val w"/>
              <a:gd name="f4" fmla="val h"/>
              <a:gd name="f5" fmla="val ss"/>
              <a:gd name="f6" fmla="val 0"/>
              <a:gd name="f7" fmla="*/ 5419351 1 1725033"/>
              <a:gd name="f8" fmla="abs f3"/>
              <a:gd name="f9" fmla="abs f4"/>
              <a:gd name="f10" fmla="abs f5"/>
              <a:gd name="f11" fmla="val f6"/>
              <a:gd name="f12" fmla="+- 2700000 f1 0"/>
              <a:gd name="f13" fmla="?: f8 f3 1"/>
              <a:gd name="f14" fmla="?: f9 f4 1"/>
              <a:gd name="f15" fmla="?: f10 f5 1"/>
              <a:gd name="f16" fmla="*/ f12 f7 1"/>
              <a:gd name="f17" fmla="*/ f13 1 21600"/>
              <a:gd name="f18" fmla="*/ f14 1 21600"/>
              <a:gd name="f19" fmla="*/ 21600 f13 1"/>
              <a:gd name="f20" fmla="*/ 21600 f14 1"/>
              <a:gd name="f21" fmla="*/ f16 1 f0"/>
              <a:gd name="f22" fmla="min f18 f17"/>
              <a:gd name="f23" fmla="*/ f19 1 f15"/>
              <a:gd name="f24" fmla="*/ f20 1 f15"/>
              <a:gd name="f25" fmla="+- 0 0 f21"/>
              <a:gd name="f26" fmla="val f23"/>
              <a:gd name="f27" fmla="val f24"/>
              <a:gd name="f28" fmla="+- 0 0 f25"/>
              <a:gd name="f29" fmla="*/ f11 f22 1"/>
              <a:gd name="f30" fmla="+- f27 0 f11"/>
              <a:gd name="f31" fmla="+- f26 0 f11"/>
              <a:gd name="f32" fmla="*/ f28 f0 1"/>
              <a:gd name="f33" fmla="*/ f27 f22 1"/>
              <a:gd name="f34" fmla="*/ f30 1 2"/>
              <a:gd name="f35" fmla="*/ f31 1 2"/>
              <a:gd name="f36" fmla="*/ f32 1 f7"/>
              <a:gd name="f37" fmla="+- f11 f34 0"/>
              <a:gd name="f38" fmla="+- f11 f35 0"/>
              <a:gd name="f39" fmla="+- f36 0 f1"/>
              <a:gd name="f40" fmla="*/ f35 f22 1"/>
              <a:gd name="f41" fmla="*/ f34 f22 1"/>
              <a:gd name="f42" fmla="cos 1 f39"/>
              <a:gd name="f43" fmla="sin 1 f39"/>
              <a:gd name="f44" fmla="*/ f38 f22 1"/>
              <a:gd name="f45" fmla="+- 0 0 f42"/>
              <a:gd name="f46" fmla="+- 0 0 f43"/>
              <a:gd name="f47" fmla="+- 0 0 f45"/>
              <a:gd name="f48" fmla="+- 0 0 f46"/>
              <a:gd name="f49" fmla="*/ f47 f35 1"/>
              <a:gd name="f50" fmla="*/ f48 f34 1"/>
              <a:gd name="f51" fmla="+- f38 f49 0"/>
              <a:gd name="f52" fmla="+- f37 0 f50"/>
              <a:gd name="f53" fmla="+- f37 f50 0"/>
              <a:gd name="f54" fmla="*/ f52 f22 1"/>
              <a:gd name="f55" fmla="*/ f51 f22 1"/>
              <a:gd name="f56" fmla="*/ f53 f22 1"/>
            </a:gdLst>
            <a:ahLst/>
            <a:cxnLst>
              <a:cxn ang="3cd4">
                <a:pos x="hc" y="t"/>
              </a:cxn>
              <a:cxn ang="0">
                <a:pos x="r" y="vc"/>
              </a:cxn>
              <a:cxn ang="cd4">
                <a:pos x="hc" y="b"/>
              </a:cxn>
              <a:cxn ang="cd2">
                <a:pos x="l" y="vc"/>
              </a:cxn>
            </a:cxnLst>
            <a:rect l="f29" t="f54" r="f55" b="f56"/>
            <a:pathLst>
              <a:path>
                <a:moveTo>
                  <a:pt x="f29" y="f29"/>
                </a:moveTo>
                <a:lnTo>
                  <a:pt x="f44" y="f29"/>
                </a:lnTo>
                <a:arcTo wR="f40" hR="f41" stAng="f2" swAng="f0"/>
                <a:lnTo>
                  <a:pt x="f29" y="f33"/>
                </a:lnTo>
                <a:close/>
              </a:path>
            </a:pathLst>
          </a:cu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10" name="Diagrama de flujo: retraso 13">
            <a:extLst>
              <a:ext uri="{FF2B5EF4-FFF2-40B4-BE49-F238E27FC236}">
                <a16:creationId xmlns:a16="http://schemas.microsoft.com/office/drawing/2014/main" id="{C88C4B57-4828-4801-BEE5-AC6516F50965}"/>
              </a:ext>
            </a:extLst>
          </p:cNvPr>
          <p:cNvSpPr/>
          <p:nvPr/>
        </p:nvSpPr>
        <p:spPr>
          <a:xfrm rot="16200004">
            <a:off x="8146481" y="4165740"/>
            <a:ext cx="997528" cy="997528"/>
          </a:xfrm>
          <a:custGeom>
            <a:avLst/>
            <a:gdLst>
              <a:gd name="f0" fmla="val 10800000"/>
              <a:gd name="f1" fmla="val 5400000"/>
              <a:gd name="f2" fmla="val 16200000"/>
              <a:gd name="f3" fmla="val w"/>
              <a:gd name="f4" fmla="val h"/>
              <a:gd name="f5" fmla="val ss"/>
              <a:gd name="f6" fmla="val 0"/>
              <a:gd name="f7" fmla="*/ 5419351 1 1725033"/>
              <a:gd name="f8" fmla="abs f3"/>
              <a:gd name="f9" fmla="abs f4"/>
              <a:gd name="f10" fmla="abs f5"/>
              <a:gd name="f11" fmla="val f6"/>
              <a:gd name="f12" fmla="+- 2700000 f1 0"/>
              <a:gd name="f13" fmla="?: f8 f3 1"/>
              <a:gd name="f14" fmla="?: f9 f4 1"/>
              <a:gd name="f15" fmla="?: f10 f5 1"/>
              <a:gd name="f16" fmla="*/ f12 f7 1"/>
              <a:gd name="f17" fmla="*/ f13 1 21600"/>
              <a:gd name="f18" fmla="*/ f14 1 21600"/>
              <a:gd name="f19" fmla="*/ 21600 f13 1"/>
              <a:gd name="f20" fmla="*/ 21600 f14 1"/>
              <a:gd name="f21" fmla="*/ f16 1 f0"/>
              <a:gd name="f22" fmla="min f18 f17"/>
              <a:gd name="f23" fmla="*/ f19 1 f15"/>
              <a:gd name="f24" fmla="*/ f20 1 f15"/>
              <a:gd name="f25" fmla="+- 0 0 f21"/>
              <a:gd name="f26" fmla="val f23"/>
              <a:gd name="f27" fmla="val f24"/>
              <a:gd name="f28" fmla="+- 0 0 f25"/>
              <a:gd name="f29" fmla="*/ f11 f22 1"/>
              <a:gd name="f30" fmla="+- f27 0 f11"/>
              <a:gd name="f31" fmla="+- f26 0 f11"/>
              <a:gd name="f32" fmla="*/ f28 f0 1"/>
              <a:gd name="f33" fmla="*/ f27 f22 1"/>
              <a:gd name="f34" fmla="*/ f30 1 2"/>
              <a:gd name="f35" fmla="*/ f31 1 2"/>
              <a:gd name="f36" fmla="*/ f32 1 f7"/>
              <a:gd name="f37" fmla="+- f11 f34 0"/>
              <a:gd name="f38" fmla="+- f11 f35 0"/>
              <a:gd name="f39" fmla="+- f36 0 f1"/>
              <a:gd name="f40" fmla="*/ f35 f22 1"/>
              <a:gd name="f41" fmla="*/ f34 f22 1"/>
              <a:gd name="f42" fmla="cos 1 f39"/>
              <a:gd name="f43" fmla="sin 1 f39"/>
              <a:gd name="f44" fmla="*/ f38 f22 1"/>
              <a:gd name="f45" fmla="+- 0 0 f42"/>
              <a:gd name="f46" fmla="+- 0 0 f43"/>
              <a:gd name="f47" fmla="+- 0 0 f45"/>
              <a:gd name="f48" fmla="+- 0 0 f46"/>
              <a:gd name="f49" fmla="*/ f47 f35 1"/>
              <a:gd name="f50" fmla="*/ f48 f34 1"/>
              <a:gd name="f51" fmla="+- f38 f49 0"/>
              <a:gd name="f52" fmla="+- f37 0 f50"/>
              <a:gd name="f53" fmla="+- f37 f50 0"/>
              <a:gd name="f54" fmla="*/ f52 f22 1"/>
              <a:gd name="f55" fmla="*/ f51 f22 1"/>
              <a:gd name="f56" fmla="*/ f53 f22 1"/>
            </a:gdLst>
            <a:ahLst/>
            <a:cxnLst>
              <a:cxn ang="3cd4">
                <a:pos x="hc" y="t"/>
              </a:cxn>
              <a:cxn ang="0">
                <a:pos x="r" y="vc"/>
              </a:cxn>
              <a:cxn ang="cd4">
                <a:pos x="hc" y="b"/>
              </a:cxn>
              <a:cxn ang="cd2">
                <a:pos x="l" y="vc"/>
              </a:cxn>
            </a:cxnLst>
            <a:rect l="f29" t="f54" r="f55" b="f56"/>
            <a:pathLst>
              <a:path>
                <a:moveTo>
                  <a:pt x="f29" y="f29"/>
                </a:moveTo>
                <a:lnTo>
                  <a:pt x="f44" y="f29"/>
                </a:lnTo>
                <a:arcTo wR="f40" hR="f41" stAng="f2" swAng="f0"/>
                <a:lnTo>
                  <a:pt x="f29" y="f33"/>
                </a:lnTo>
                <a:close/>
              </a:path>
            </a:pathLst>
          </a:cu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11" name="Rectángulo 1">
            <a:extLst>
              <a:ext uri="{FF2B5EF4-FFF2-40B4-BE49-F238E27FC236}">
                <a16:creationId xmlns:a16="http://schemas.microsoft.com/office/drawing/2014/main" id="{61717C5D-05BE-4A81-984D-9038D6C10C62}"/>
              </a:ext>
            </a:extLst>
          </p:cNvPr>
          <p:cNvSpPr/>
          <p:nvPr/>
        </p:nvSpPr>
        <p:spPr>
          <a:xfrm>
            <a:off x="2981785" y="5037246"/>
            <a:ext cx="3180420" cy="126022"/>
          </a:xfrm>
          <a:prstGeom prst="rect">
            <a:avLst/>
          </a:prstGeom>
          <a:solidFill>
            <a:srgbClr val="D8698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12" name="Rectángulo 15">
            <a:extLst>
              <a:ext uri="{FF2B5EF4-FFF2-40B4-BE49-F238E27FC236}">
                <a16:creationId xmlns:a16="http://schemas.microsoft.com/office/drawing/2014/main" id="{751FCDBF-D7BB-4ACC-9A1A-547B3998E547}"/>
              </a:ext>
            </a:extLst>
          </p:cNvPr>
          <p:cNvSpPr/>
          <p:nvPr/>
        </p:nvSpPr>
        <p:spPr>
          <a:xfrm>
            <a:off x="2981785" y="0"/>
            <a:ext cx="3180420" cy="126022"/>
          </a:xfrm>
          <a:prstGeom prst="rect">
            <a:avLst/>
          </a:prstGeom>
          <a:solidFill>
            <a:srgbClr val="D8698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13" name="Freeform 4">
            <a:extLst>
              <a:ext uri="{FF2B5EF4-FFF2-40B4-BE49-F238E27FC236}">
                <a16:creationId xmlns:a16="http://schemas.microsoft.com/office/drawing/2014/main" id="{26B2928F-3418-4DEA-9346-E13647B6BDE4}"/>
              </a:ext>
            </a:extLst>
          </p:cNvPr>
          <p:cNvSpPr/>
          <p:nvPr/>
        </p:nvSpPr>
        <p:spPr>
          <a:xfrm>
            <a:off x="2124078" y="1181103"/>
            <a:ext cx="1546222" cy="1570033"/>
          </a:xfrm>
          <a:custGeom>
            <a:avLst/>
            <a:gdLst>
              <a:gd name="f0" fmla="val 10800000"/>
              <a:gd name="f1" fmla="val 5400000"/>
              <a:gd name="f2" fmla="val 180"/>
              <a:gd name="f3" fmla="val w"/>
              <a:gd name="f4" fmla="val h"/>
              <a:gd name="f5" fmla="val 0"/>
              <a:gd name="f6" fmla="val 640"/>
              <a:gd name="f7" fmla="val 649"/>
              <a:gd name="f8" fmla="val 637"/>
              <a:gd name="f9" fmla="val 546"/>
              <a:gd name="f10" fmla="val 560"/>
              <a:gd name="f11" fmla="val 573"/>
              <a:gd name="f12" fmla="val 587"/>
              <a:gd name="f13" fmla="val 648"/>
              <a:gd name="f14" fmla="val 586"/>
              <a:gd name="f15" fmla="val 639"/>
              <a:gd name="f16" fmla="val 562"/>
              <a:gd name="f17" fmla="val 553"/>
              <a:gd name="f18" fmla="val 632"/>
              <a:gd name="f19" fmla="val 554"/>
              <a:gd name="f20" fmla="val 608"/>
              <a:gd name="f21" fmla="val 556"/>
              <a:gd name="f22" fmla="val 575"/>
              <a:gd name="f23" fmla="val 555"/>
              <a:gd name="f24" fmla="val 542"/>
              <a:gd name="f25" fmla="val 509"/>
              <a:gd name="f26" fmla="val 495"/>
              <a:gd name="f27" fmla="val 481"/>
              <a:gd name="f28" fmla="val 534"/>
              <a:gd name="f29" fmla="val 480"/>
              <a:gd name="f30" fmla="val 517"/>
              <a:gd name="f31" fmla="val 511"/>
              <a:gd name="f32" fmla="val 489"/>
              <a:gd name="f33" fmla="val 505"/>
              <a:gd name="f34" fmla="val 506"/>
              <a:gd name="f35" fmla="val 538"/>
              <a:gd name="f36" fmla="val 494"/>
              <a:gd name="f37" fmla="val 569"/>
              <a:gd name="f38" fmla="val 599"/>
              <a:gd name="f39" fmla="val 465"/>
              <a:gd name="f40" fmla="val 436"/>
              <a:gd name="f41" fmla="val 645"/>
              <a:gd name="f42" fmla="val 407"/>
              <a:gd name="f43" fmla="val 634"/>
              <a:gd name="f44" fmla="val 376"/>
              <a:gd name="f45" fmla="val 621"/>
              <a:gd name="f46" fmla="val 365"/>
              <a:gd name="f47" fmla="val 592"/>
              <a:gd name="f48" fmla="val 378"/>
              <a:gd name="f49" fmla="val 386"/>
              <a:gd name="f50" fmla="val 533"/>
              <a:gd name="f51" fmla="val 503"/>
              <a:gd name="f52" fmla="val 396"/>
              <a:gd name="f53" fmla="val 486"/>
              <a:gd name="f54" fmla="val 384"/>
              <a:gd name="f55" fmla="val 469"/>
              <a:gd name="f56" fmla="val 349"/>
              <a:gd name="f57" fmla="val 482"/>
              <a:gd name="f58" fmla="val 325"/>
              <a:gd name="f59" fmla="val 307"/>
              <a:gd name="f60" fmla="val 479"/>
              <a:gd name="f61" fmla="val 290"/>
              <a:gd name="f62" fmla="val 272"/>
              <a:gd name="f63" fmla="val 248"/>
              <a:gd name="f64" fmla="val 243"/>
              <a:gd name="f65" fmla="val 490"/>
              <a:gd name="f66" fmla="val 250"/>
              <a:gd name="f67" fmla="val 256"/>
              <a:gd name="f68" fmla="val 526"/>
              <a:gd name="f69" fmla="val 262"/>
              <a:gd name="f70" fmla="val 268"/>
              <a:gd name="f71" fmla="val 557"/>
              <a:gd name="f72" fmla="val 280"/>
              <a:gd name="f73" fmla="val 589"/>
              <a:gd name="f74" fmla="val 269"/>
              <a:gd name="f75" fmla="val 240"/>
              <a:gd name="f76" fmla="val 633"/>
              <a:gd name="f77" fmla="val 212"/>
              <a:gd name="f78" fmla="val 646"/>
              <a:gd name="f79" fmla="val 181"/>
              <a:gd name="f80" fmla="val 166"/>
              <a:gd name="f81" fmla="val 602"/>
              <a:gd name="f82" fmla="val 150"/>
              <a:gd name="f83" fmla="val 138"/>
              <a:gd name="f84" fmla="val 535"/>
              <a:gd name="f85" fmla="val 134"/>
              <a:gd name="f86" fmla="val 499"/>
              <a:gd name="f87" fmla="val 132"/>
              <a:gd name="f88" fmla="val 485"/>
              <a:gd name="f89" fmla="val 128"/>
              <a:gd name="f90" fmla="val 113"/>
              <a:gd name="f91" fmla="val 98"/>
              <a:gd name="f92" fmla="val 89"/>
              <a:gd name="f93" fmla="val 502"/>
              <a:gd name="f94" fmla="val 539"/>
              <a:gd name="f95" fmla="val 577"/>
              <a:gd name="f96" fmla="val 615"/>
              <a:gd name="f97" fmla="val 83"/>
              <a:gd name="f98" fmla="val 65"/>
              <a:gd name="f99" fmla="val 7"/>
              <a:gd name="f100" fmla="val 6"/>
              <a:gd name="f101" fmla="val 583"/>
              <a:gd name="f102" fmla="val 527"/>
              <a:gd name="f103" fmla="val 428"/>
              <a:gd name="f104" fmla="val 38"/>
              <a:gd name="f105" fmla="val 397"/>
              <a:gd name="f106" fmla="val 108"/>
              <a:gd name="f107" fmla="val 118"/>
              <a:gd name="f108" fmla="val 127"/>
              <a:gd name="f109" fmla="val 398"/>
              <a:gd name="f110" fmla="val 137"/>
              <a:gd name="f111" fmla="val 161"/>
              <a:gd name="f112" fmla="val 172"/>
              <a:gd name="f113" fmla="val 162"/>
              <a:gd name="f114" fmla="val 356"/>
              <a:gd name="f115" fmla="val 147"/>
              <a:gd name="f116" fmla="val 323"/>
              <a:gd name="f117" fmla="val 289"/>
              <a:gd name="f118" fmla="val 140"/>
              <a:gd name="f119" fmla="val 252"/>
              <a:gd name="f120" fmla="val 192"/>
              <a:gd name="f121" fmla="val 234"/>
              <a:gd name="f122" fmla="val 124"/>
              <a:gd name="f123" fmla="val 117"/>
              <a:gd name="f124" fmla="val 258"/>
              <a:gd name="f125" fmla="val 112"/>
              <a:gd name="f126" fmla="val 91"/>
              <a:gd name="f127" fmla="val 244"/>
              <a:gd name="f128" fmla="val 62"/>
              <a:gd name="f129" fmla="val 255"/>
              <a:gd name="f130" fmla="val 37"/>
              <a:gd name="f131" fmla="val 279"/>
              <a:gd name="f132" fmla="val 19"/>
              <a:gd name="f133" fmla="val 302"/>
              <a:gd name="f134" fmla="val 2"/>
              <a:gd name="f135" fmla="val 328"/>
              <a:gd name="f136" fmla="val 354"/>
              <a:gd name="f137" fmla="val 12"/>
              <a:gd name="f138" fmla="val 381"/>
              <a:gd name="f139" fmla="val 25"/>
              <a:gd name="f140" fmla="val 48"/>
              <a:gd name="f141" fmla="val 392"/>
              <a:gd name="f142" fmla="val 78"/>
              <a:gd name="f143" fmla="val 387"/>
              <a:gd name="f144" fmla="val 107"/>
              <a:gd name="f145" fmla="val 399"/>
              <a:gd name="f146" fmla="val 423"/>
              <a:gd name="f147" fmla="val 178"/>
              <a:gd name="f148" fmla="val 525"/>
              <a:gd name="f149" fmla="val 257"/>
              <a:gd name="f150" fmla="val 471"/>
              <a:gd name="f151" fmla="val 520"/>
              <a:gd name="f152" fmla="val 536"/>
              <a:gd name="f153" fmla="val 400"/>
              <a:gd name="f154" fmla="val 476"/>
              <a:gd name="f155" fmla="val 638"/>
              <a:gd name="f156" fmla="val 500"/>
              <a:gd name="f157" fmla="val 523"/>
              <a:gd name="f158" fmla="+- 0 0 -90"/>
              <a:gd name="f159" fmla="*/ f3 1 640"/>
              <a:gd name="f160" fmla="*/ f4 1 649"/>
              <a:gd name="f161" fmla="val f5"/>
              <a:gd name="f162" fmla="val f6"/>
              <a:gd name="f163" fmla="val f7"/>
              <a:gd name="f164" fmla="*/ f158 f0 1"/>
              <a:gd name="f165" fmla="+- f163 0 f161"/>
              <a:gd name="f166" fmla="+- f162 0 f161"/>
              <a:gd name="f167" fmla="*/ f164 1 f2"/>
              <a:gd name="f168" fmla="*/ f166 1 640"/>
              <a:gd name="f169" fmla="*/ f165 1 649"/>
              <a:gd name="f170" fmla="*/ 637 f166 1"/>
              <a:gd name="f171" fmla="*/ 546 f165 1"/>
              <a:gd name="f172" fmla="*/ 587 f165 1"/>
              <a:gd name="f173" fmla="*/ 586 f166 1"/>
              <a:gd name="f174" fmla="*/ 639 f165 1"/>
              <a:gd name="f175" fmla="*/ 554 f166 1"/>
              <a:gd name="f176" fmla="*/ 608 f165 1"/>
              <a:gd name="f177" fmla="*/ 509 f165 1"/>
              <a:gd name="f178" fmla="*/ 534 f166 1"/>
              <a:gd name="f179" fmla="*/ 480 f165 1"/>
              <a:gd name="f180" fmla="*/ 509 f166 1"/>
              <a:gd name="f181" fmla="*/ 505 f165 1"/>
              <a:gd name="f182" fmla="*/ 480 f166 1"/>
              <a:gd name="f183" fmla="*/ 599 f165 1"/>
              <a:gd name="f184" fmla="*/ 407 f166 1"/>
              <a:gd name="f185" fmla="*/ 634 f165 1"/>
              <a:gd name="f186" fmla="*/ 378 f166 1"/>
              <a:gd name="f187" fmla="*/ 556 f165 1"/>
              <a:gd name="f188" fmla="*/ 396 f166 1"/>
              <a:gd name="f189" fmla="*/ 486 f165 1"/>
              <a:gd name="f190" fmla="*/ 325 f166 1"/>
              <a:gd name="f191" fmla="*/ 272 f166 1"/>
              <a:gd name="f192" fmla="*/ 250 f166 1"/>
              <a:gd name="f193" fmla="*/ 511 f165 1"/>
              <a:gd name="f194" fmla="*/ 268 f166 1"/>
              <a:gd name="f195" fmla="*/ 557 f165 1"/>
              <a:gd name="f196" fmla="*/ 240 f166 1"/>
              <a:gd name="f197" fmla="*/ 633 f165 1"/>
              <a:gd name="f198" fmla="*/ 166 f166 1"/>
              <a:gd name="f199" fmla="*/ 602 f165 1"/>
              <a:gd name="f200" fmla="*/ 134 f166 1"/>
              <a:gd name="f201" fmla="*/ 499 f165 1"/>
              <a:gd name="f202" fmla="*/ 113 f166 1"/>
              <a:gd name="f203" fmla="*/ 89 f166 1"/>
              <a:gd name="f204" fmla="*/ 502 f165 1"/>
              <a:gd name="f205" fmla="*/ 615 f165 1"/>
              <a:gd name="f206" fmla="*/ 65 f166 1"/>
              <a:gd name="f207" fmla="*/ 6 f166 1"/>
              <a:gd name="f208" fmla="*/ 583 f165 1"/>
              <a:gd name="f209" fmla="*/ 108 f166 1"/>
              <a:gd name="f210" fmla="*/ 397 f165 1"/>
              <a:gd name="f211" fmla="*/ 137 f166 1"/>
              <a:gd name="f212" fmla="*/ 162 f166 1"/>
              <a:gd name="f213" fmla="*/ 356 f165 1"/>
              <a:gd name="f214" fmla="*/ 140 f166 1"/>
              <a:gd name="f215" fmla="*/ 252 f165 1"/>
              <a:gd name="f216" fmla="*/ 234 f166 1"/>
              <a:gd name="f217" fmla="*/ 124 f165 1"/>
              <a:gd name="f218" fmla="*/ 252 f166 1"/>
              <a:gd name="f219" fmla="*/ 91 f165 1"/>
              <a:gd name="f220" fmla="*/ 279 f166 1"/>
              <a:gd name="f221" fmla="*/ 19 f165 1"/>
              <a:gd name="f222" fmla="*/ 354 f166 1"/>
              <a:gd name="f223" fmla="*/ 12 f165 1"/>
              <a:gd name="f224" fmla="*/ 392 f166 1"/>
              <a:gd name="f225" fmla="*/ 78 f165 1"/>
              <a:gd name="f226" fmla="*/ 423 f166 1"/>
              <a:gd name="f227" fmla="*/ 132 f165 1"/>
              <a:gd name="f228" fmla="*/ 486 f166 1"/>
              <a:gd name="f229" fmla="*/ 349 f165 1"/>
              <a:gd name="f230" fmla="*/ 520 f166 1"/>
              <a:gd name="f231" fmla="*/ 569 f166 1"/>
              <a:gd name="f232" fmla="*/ 400 f165 1"/>
              <a:gd name="f233" fmla="*/ 476 f165 1"/>
              <a:gd name="f234" fmla="+- f167 0 f1"/>
              <a:gd name="f235" fmla="*/ f170 1 640"/>
              <a:gd name="f236" fmla="*/ f171 1 649"/>
              <a:gd name="f237" fmla="*/ f172 1 649"/>
              <a:gd name="f238" fmla="*/ f173 1 640"/>
              <a:gd name="f239" fmla="*/ f174 1 649"/>
              <a:gd name="f240" fmla="*/ f175 1 640"/>
              <a:gd name="f241" fmla="*/ f176 1 649"/>
              <a:gd name="f242" fmla="*/ f177 1 649"/>
              <a:gd name="f243" fmla="*/ f178 1 640"/>
              <a:gd name="f244" fmla="*/ f179 1 649"/>
              <a:gd name="f245" fmla="*/ f180 1 640"/>
              <a:gd name="f246" fmla="*/ f181 1 649"/>
              <a:gd name="f247" fmla="*/ f182 1 640"/>
              <a:gd name="f248" fmla="*/ f183 1 649"/>
              <a:gd name="f249" fmla="*/ f184 1 640"/>
              <a:gd name="f250" fmla="*/ f185 1 649"/>
              <a:gd name="f251" fmla="*/ f186 1 640"/>
              <a:gd name="f252" fmla="*/ f187 1 649"/>
              <a:gd name="f253" fmla="*/ f188 1 640"/>
              <a:gd name="f254" fmla="*/ f189 1 649"/>
              <a:gd name="f255" fmla="*/ f190 1 640"/>
              <a:gd name="f256" fmla="*/ f191 1 640"/>
              <a:gd name="f257" fmla="*/ f192 1 640"/>
              <a:gd name="f258" fmla="*/ f193 1 649"/>
              <a:gd name="f259" fmla="*/ f194 1 640"/>
              <a:gd name="f260" fmla="*/ f195 1 649"/>
              <a:gd name="f261" fmla="*/ f196 1 640"/>
              <a:gd name="f262" fmla="*/ f197 1 649"/>
              <a:gd name="f263" fmla="*/ f198 1 640"/>
              <a:gd name="f264" fmla="*/ f199 1 649"/>
              <a:gd name="f265" fmla="*/ f200 1 640"/>
              <a:gd name="f266" fmla="*/ f201 1 649"/>
              <a:gd name="f267" fmla="*/ f202 1 640"/>
              <a:gd name="f268" fmla="*/ f203 1 640"/>
              <a:gd name="f269" fmla="*/ f204 1 649"/>
              <a:gd name="f270" fmla="*/ f205 1 649"/>
              <a:gd name="f271" fmla="*/ f206 1 640"/>
              <a:gd name="f272" fmla="*/ f207 1 640"/>
              <a:gd name="f273" fmla="*/ f208 1 649"/>
              <a:gd name="f274" fmla="*/ f209 1 640"/>
              <a:gd name="f275" fmla="*/ f210 1 649"/>
              <a:gd name="f276" fmla="*/ f211 1 640"/>
              <a:gd name="f277" fmla="*/ f212 1 640"/>
              <a:gd name="f278" fmla="*/ f213 1 649"/>
              <a:gd name="f279" fmla="*/ f214 1 640"/>
              <a:gd name="f280" fmla="*/ f215 1 649"/>
              <a:gd name="f281" fmla="*/ f216 1 640"/>
              <a:gd name="f282" fmla="*/ f217 1 649"/>
              <a:gd name="f283" fmla="*/ f218 1 640"/>
              <a:gd name="f284" fmla="*/ f219 1 649"/>
              <a:gd name="f285" fmla="*/ f220 1 640"/>
              <a:gd name="f286" fmla="*/ f221 1 649"/>
              <a:gd name="f287" fmla="*/ f222 1 640"/>
              <a:gd name="f288" fmla="*/ f223 1 649"/>
              <a:gd name="f289" fmla="*/ f224 1 640"/>
              <a:gd name="f290" fmla="*/ f225 1 649"/>
              <a:gd name="f291" fmla="*/ f226 1 640"/>
              <a:gd name="f292" fmla="*/ f227 1 649"/>
              <a:gd name="f293" fmla="*/ f228 1 640"/>
              <a:gd name="f294" fmla="*/ f229 1 649"/>
              <a:gd name="f295" fmla="*/ f230 1 640"/>
              <a:gd name="f296" fmla="*/ f231 1 640"/>
              <a:gd name="f297" fmla="*/ f232 1 649"/>
              <a:gd name="f298" fmla="*/ f233 1 649"/>
              <a:gd name="f299" fmla="*/ 0 1 f168"/>
              <a:gd name="f300" fmla="*/ f162 1 f168"/>
              <a:gd name="f301" fmla="*/ 0 1 f169"/>
              <a:gd name="f302" fmla="*/ f163 1 f169"/>
              <a:gd name="f303" fmla="*/ f235 1 f168"/>
              <a:gd name="f304" fmla="*/ f236 1 f169"/>
              <a:gd name="f305" fmla="*/ f237 1 f169"/>
              <a:gd name="f306" fmla="*/ f238 1 f168"/>
              <a:gd name="f307" fmla="*/ f239 1 f169"/>
              <a:gd name="f308" fmla="*/ f240 1 f168"/>
              <a:gd name="f309" fmla="*/ f241 1 f169"/>
              <a:gd name="f310" fmla="*/ f242 1 f169"/>
              <a:gd name="f311" fmla="*/ f243 1 f168"/>
              <a:gd name="f312" fmla="*/ f244 1 f169"/>
              <a:gd name="f313" fmla="*/ f245 1 f168"/>
              <a:gd name="f314" fmla="*/ f246 1 f169"/>
              <a:gd name="f315" fmla="*/ f247 1 f168"/>
              <a:gd name="f316" fmla="*/ f248 1 f169"/>
              <a:gd name="f317" fmla="*/ f249 1 f168"/>
              <a:gd name="f318" fmla="*/ f250 1 f169"/>
              <a:gd name="f319" fmla="*/ f251 1 f168"/>
              <a:gd name="f320" fmla="*/ f252 1 f169"/>
              <a:gd name="f321" fmla="*/ f253 1 f168"/>
              <a:gd name="f322" fmla="*/ f254 1 f169"/>
              <a:gd name="f323" fmla="*/ f255 1 f168"/>
              <a:gd name="f324" fmla="*/ f256 1 f168"/>
              <a:gd name="f325" fmla="*/ f257 1 f168"/>
              <a:gd name="f326" fmla="*/ f258 1 f169"/>
              <a:gd name="f327" fmla="*/ f259 1 f168"/>
              <a:gd name="f328" fmla="*/ f260 1 f169"/>
              <a:gd name="f329" fmla="*/ f261 1 f168"/>
              <a:gd name="f330" fmla="*/ f262 1 f169"/>
              <a:gd name="f331" fmla="*/ f263 1 f168"/>
              <a:gd name="f332" fmla="*/ f264 1 f169"/>
              <a:gd name="f333" fmla="*/ f265 1 f168"/>
              <a:gd name="f334" fmla="*/ f266 1 f169"/>
              <a:gd name="f335" fmla="*/ f267 1 f168"/>
              <a:gd name="f336" fmla="*/ f268 1 f168"/>
              <a:gd name="f337" fmla="*/ f269 1 f169"/>
              <a:gd name="f338" fmla="*/ f270 1 f169"/>
              <a:gd name="f339" fmla="*/ f271 1 f168"/>
              <a:gd name="f340" fmla="*/ f272 1 f168"/>
              <a:gd name="f341" fmla="*/ f273 1 f169"/>
              <a:gd name="f342" fmla="*/ f274 1 f168"/>
              <a:gd name="f343" fmla="*/ f275 1 f169"/>
              <a:gd name="f344" fmla="*/ f276 1 f168"/>
              <a:gd name="f345" fmla="*/ f277 1 f168"/>
              <a:gd name="f346" fmla="*/ f278 1 f169"/>
              <a:gd name="f347" fmla="*/ f279 1 f168"/>
              <a:gd name="f348" fmla="*/ f280 1 f169"/>
              <a:gd name="f349" fmla="*/ f281 1 f168"/>
              <a:gd name="f350" fmla="*/ f282 1 f169"/>
              <a:gd name="f351" fmla="*/ f283 1 f168"/>
              <a:gd name="f352" fmla="*/ f284 1 f169"/>
              <a:gd name="f353" fmla="*/ f285 1 f168"/>
              <a:gd name="f354" fmla="*/ f286 1 f169"/>
              <a:gd name="f355" fmla="*/ f287 1 f168"/>
              <a:gd name="f356" fmla="*/ f288 1 f169"/>
              <a:gd name="f357" fmla="*/ f289 1 f168"/>
              <a:gd name="f358" fmla="*/ f290 1 f169"/>
              <a:gd name="f359" fmla="*/ f291 1 f168"/>
              <a:gd name="f360" fmla="*/ f292 1 f169"/>
              <a:gd name="f361" fmla="*/ f293 1 f168"/>
              <a:gd name="f362" fmla="*/ f294 1 f169"/>
              <a:gd name="f363" fmla="*/ f295 1 f168"/>
              <a:gd name="f364" fmla="*/ f296 1 f168"/>
              <a:gd name="f365" fmla="*/ f297 1 f169"/>
              <a:gd name="f366" fmla="*/ f298 1 f169"/>
              <a:gd name="f367" fmla="*/ f299 f159 1"/>
              <a:gd name="f368" fmla="*/ f300 f159 1"/>
              <a:gd name="f369" fmla="*/ f302 f160 1"/>
              <a:gd name="f370" fmla="*/ f301 f160 1"/>
              <a:gd name="f371" fmla="*/ f303 f159 1"/>
              <a:gd name="f372" fmla="*/ f304 f160 1"/>
              <a:gd name="f373" fmla="*/ f305 f160 1"/>
              <a:gd name="f374" fmla="*/ f306 f159 1"/>
              <a:gd name="f375" fmla="*/ f307 f160 1"/>
              <a:gd name="f376" fmla="*/ f308 f159 1"/>
              <a:gd name="f377" fmla="*/ f309 f160 1"/>
              <a:gd name="f378" fmla="*/ f310 f160 1"/>
              <a:gd name="f379" fmla="*/ f311 f159 1"/>
              <a:gd name="f380" fmla="*/ f312 f160 1"/>
              <a:gd name="f381" fmla="*/ f313 f159 1"/>
              <a:gd name="f382" fmla="*/ f314 f160 1"/>
              <a:gd name="f383" fmla="*/ f315 f159 1"/>
              <a:gd name="f384" fmla="*/ f316 f160 1"/>
              <a:gd name="f385" fmla="*/ f317 f159 1"/>
              <a:gd name="f386" fmla="*/ f318 f160 1"/>
              <a:gd name="f387" fmla="*/ f319 f159 1"/>
              <a:gd name="f388" fmla="*/ f320 f160 1"/>
              <a:gd name="f389" fmla="*/ f321 f159 1"/>
              <a:gd name="f390" fmla="*/ f322 f160 1"/>
              <a:gd name="f391" fmla="*/ f323 f159 1"/>
              <a:gd name="f392" fmla="*/ f324 f159 1"/>
              <a:gd name="f393" fmla="*/ f325 f159 1"/>
              <a:gd name="f394" fmla="*/ f326 f160 1"/>
              <a:gd name="f395" fmla="*/ f327 f159 1"/>
              <a:gd name="f396" fmla="*/ f328 f160 1"/>
              <a:gd name="f397" fmla="*/ f329 f159 1"/>
              <a:gd name="f398" fmla="*/ f330 f160 1"/>
              <a:gd name="f399" fmla="*/ f331 f159 1"/>
              <a:gd name="f400" fmla="*/ f332 f160 1"/>
              <a:gd name="f401" fmla="*/ f333 f159 1"/>
              <a:gd name="f402" fmla="*/ f334 f160 1"/>
              <a:gd name="f403" fmla="*/ f335 f159 1"/>
              <a:gd name="f404" fmla="*/ f336 f159 1"/>
              <a:gd name="f405" fmla="*/ f337 f160 1"/>
              <a:gd name="f406" fmla="*/ f338 f160 1"/>
              <a:gd name="f407" fmla="*/ f339 f159 1"/>
              <a:gd name="f408" fmla="*/ f340 f159 1"/>
              <a:gd name="f409" fmla="*/ f341 f160 1"/>
              <a:gd name="f410" fmla="*/ f342 f159 1"/>
              <a:gd name="f411" fmla="*/ f343 f160 1"/>
              <a:gd name="f412" fmla="*/ f344 f159 1"/>
              <a:gd name="f413" fmla="*/ f345 f159 1"/>
              <a:gd name="f414" fmla="*/ f346 f160 1"/>
              <a:gd name="f415" fmla="*/ f347 f159 1"/>
              <a:gd name="f416" fmla="*/ f348 f160 1"/>
              <a:gd name="f417" fmla="*/ f349 f159 1"/>
              <a:gd name="f418" fmla="*/ f350 f160 1"/>
              <a:gd name="f419" fmla="*/ f351 f159 1"/>
              <a:gd name="f420" fmla="*/ f352 f160 1"/>
              <a:gd name="f421" fmla="*/ f353 f159 1"/>
              <a:gd name="f422" fmla="*/ f354 f160 1"/>
              <a:gd name="f423" fmla="*/ f355 f159 1"/>
              <a:gd name="f424" fmla="*/ f356 f160 1"/>
              <a:gd name="f425" fmla="*/ f357 f159 1"/>
              <a:gd name="f426" fmla="*/ f358 f160 1"/>
              <a:gd name="f427" fmla="*/ f359 f159 1"/>
              <a:gd name="f428" fmla="*/ f360 f160 1"/>
              <a:gd name="f429" fmla="*/ f361 f159 1"/>
              <a:gd name="f430" fmla="*/ f362 f160 1"/>
              <a:gd name="f431" fmla="*/ f363 f159 1"/>
              <a:gd name="f432" fmla="*/ f364 f159 1"/>
              <a:gd name="f433" fmla="*/ f365 f160 1"/>
              <a:gd name="f434" fmla="*/ f366 f160 1"/>
            </a:gdLst>
            <a:ahLst/>
            <a:cxnLst>
              <a:cxn ang="3cd4">
                <a:pos x="hc" y="t"/>
              </a:cxn>
              <a:cxn ang="0">
                <a:pos x="r" y="vc"/>
              </a:cxn>
              <a:cxn ang="cd4">
                <a:pos x="hc" y="b"/>
              </a:cxn>
              <a:cxn ang="cd2">
                <a:pos x="l" y="vc"/>
              </a:cxn>
              <a:cxn ang="f234">
                <a:pos x="f371" y="f372"/>
              </a:cxn>
              <a:cxn ang="f234">
                <a:pos x="f371" y="f373"/>
              </a:cxn>
              <a:cxn ang="f234">
                <a:pos x="f374" y="f375"/>
              </a:cxn>
              <a:cxn ang="f234">
                <a:pos x="f376" y="f377"/>
              </a:cxn>
              <a:cxn ang="f234">
                <a:pos x="f376" y="f378"/>
              </a:cxn>
              <a:cxn ang="f234">
                <a:pos x="f379" y="f380"/>
              </a:cxn>
              <a:cxn ang="f234">
                <a:pos x="f381" y="f382"/>
              </a:cxn>
              <a:cxn ang="f234">
                <a:pos x="f383" y="f384"/>
              </a:cxn>
              <a:cxn ang="f234">
                <a:pos x="f385" y="f386"/>
              </a:cxn>
              <a:cxn ang="f234">
                <a:pos x="f387" y="f388"/>
              </a:cxn>
              <a:cxn ang="f234">
                <a:pos x="f389" y="f390"/>
              </a:cxn>
              <a:cxn ang="f234">
                <a:pos x="f391" y="f380"/>
              </a:cxn>
              <a:cxn ang="f234">
                <a:pos x="f392" y="f380"/>
              </a:cxn>
              <a:cxn ang="f234">
                <a:pos x="f393" y="f394"/>
              </a:cxn>
              <a:cxn ang="f234">
                <a:pos x="f395" y="f396"/>
              </a:cxn>
              <a:cxn ang="f234">
                <a:pos x="f397" y="f398"/>
              </a:cxn>
              <a:cxn ang="f234">
                <a:pos x="f399" y="f400"/>
              </a:cxn>
              <a:cxn ang="f234">
                <a:pos x="f401" y="f402"/>
              </a:cxn>
              <a:cxn ang="f234">
                <a:pos x="f403" y="f380"/>
              </a:cxn>
              <a:cxn ang="f234">
                <a:pos x="f404" y="f405"/>
              </a:cxn>
              <a:cxn ang="f234">
                <a:pos x="f404" y="f406"/>
              </a:cxn>
              <a:cxn ang="f234">
                <a:pos x="f407" y="f375"/>
              </a:cxn>
              <a:cxn ang="f234">
                <a:pos x="f408" y="f409"/>
              </a:cxn>
              <a:cxn ang="f234">
                <a:pos x="f408" y="f402"/>
              </a:cxn>
              <a:cxn ang="f234">
                <a:pos x="f410" y="f411"/>
              </a:cxn>
              <a:cxn ang="f234">
                <a:pos x="f412" y="f411"/>
              </a:cxn>
              <a:cxn ang="f234">
                <a:pos x="f413" y="f414"/>
              </a:cxn>
              <a:cxn ang="f234">
                <a:pos x="f415" y="f416"/>
              </a:cxn>
              <a:cxn ang="f234">
                <a:pos x="f417" y="f418"/>
              </a:cxn>
              <a:cxn ang="f234">
                <a:pos x="f419" y="f420"/>
              </a:cxn>
              <a:cxn ang="f234">
                <a:pos x="f421" y="f422"/>
              </a:cxn>
              <a:cxn ang="f234">
                <a:pos x="f423" y="f424"/>
              </a:cxn>
              <a:cxn ang="f234">
                <a:pos x="f425" y="f426"/>
              </a:cxn>
              <a:cxn ang="f234">
                <a:pos x="f427" y="f428"/>
              </a:cxn>
              <a:cxn ang="f234">
                <a:pos x="f429" y="f430"/>
              </a:cxn>
              <a:cxn ang="f234">
                <a:pos x="f431" y="f411"/>
              </a:cxn>
              <a:cxn ang="f234">
                <a:pos x="f432" y="f433"/>
              </a:cxn>
              <a:cxn ang="f234">
                <a:pos x="f371" y="f434"/>
              </a:cxn>
              <a:cxn ang="f234">
                <a:pos x="f371" y="f372"/>
              </a:cxn>
              <a:cxn ang="f234">
                <a:pos x="f371" y="f372"/>
              </a:cxn>
            </a:cxnLst>
            <a:rect l="f367" t="f370" r="f368" b="f369"/>
            <a:pathLst>
              <a:path w="640" h="649">
                <a:moveTo>
                  <a:pt x="f8" y="f9"/>
                </a:moveTo>
                <a:cubicBezTo>
                  <a:pt x="f8" y="f10"/>
                  <a:pt x="f8" y="f11"/>
                  <a:pt x="f8" y="f12"/>
                </a:cubicBezTo>
                <a:cubicBezTo>
                  <a:pt x="f8" y="f13"/>
                  <a:pt x="f6" y="f8"/>
                  <a:pt x="f14" y="f15"/>
                </a:cubicBezTo>
                <a:cubicBezTo>
                  <a:pt x="f16" y="f6"/>
                  <a:pt x="f17" y="f18"/>
                  <a:pt x="f19" y="f20"/>
                </a:cubicBezTo>
                <a:cubicBezTo>
                  <a:pt x="f21" y="f22"/>
                  <a:pt x="f23" y="f24"/>
                  <a:pt x="f19" y="f25"/>
                </a:cubicBezTo>
                <a:cubicBezTo>
                  <a:pt x="f19" y="f26"/>
                  <a:pt x="f19" y="f27"/>
                  <a:pt x="f28" y="f29"/>
                </a:cubicBezTo>
                <a:cubicBezTo>
                  <a:pt x="f30" y="f29"/>
                  <a:pt x="f31" y="f32"/>
                  <a:pt x="f25" y="f33"/>
                </a:cubicBezTo>
                <a:cubicBezTo>
                  <a:pt x="f34" y="f35"/>
                  <a:pt x="f36" y="f37"/>
                  <a:pt x="f29" y="f38"/>
                </a:cubicBezTo>
                <a:cubicBezTo>
                  <a:pt x="f39" y="f18"/>
                  <a:pt x="f40" y="f41"/>
                  <a:pt x="f42" y="f43"/>
                </a:cubicBezTo>
                <a:cubicBezTo>
                  <a:pt x="f44" y="f45"/>
                  <a:pt x="f46" y="f47"/>
                  <a:pt x="f48" y="f21"/>
                </a:cubicBezTo>
                <a:cubicBezTo>
                  <a:pt x="f49" y="f50"/>
                  <a:pt x="f42" y="f51"/>
                  <a:pt x="f52" y="f53"/>
                </a:cubicBezTo>
                <a:cubicBezTo>
                  <a:pt x="f54" y="f55"/>
                  <a:pt x="f56" y="f57"/>
                  <a:pt x="f58" y="f29"/>
                </a:cubicBezTo>
                <a:cubicBezTo>
                  <a:pt x="f59" y="f60"/>
                  <a:pt x="f61" y="f27"/>
                  <a:pt x="f62" y="f29"/>
                </a:cubicBezTo>
                <a:cubicBezTo>
                  <a:pt x="f63" y="f60"/>
                  <a:pt x="f64" y="f65"/>
                  <a:pt x="f66" y="f31"/>
                </a:cubicBezTo>
                <a:cubicBezTo>
                  <a:pt x="f67" y="f68"/>
                  <a:pt x="f69" y="f24"/>
                  <a:pt x="f70" y="f71"/>
                </a:cubicBezTo>
                <a:cubicBezTo>
                  <a:pt x="f72" y="f73"/>
                  <a:pt x="f74" y="f45"/>
                  <a:pt x="f75" y="f76"/>
                </a:cubicBezTo>
                <a:cubicBezTo>
                  <a:pt x="f77" y="f78"/>
                  <a:pt x="f79" y="f76"/>
                  <a:pt x="f80" y="f81"/>
                </a:cubicBezTo>
                <a:cubicBezTo>
                  <a:pt x="f82" y="f37"/>
                  <a:pt x="f83" y="f84"/>
                  <a:pt x="f85" y="f86"/>
                </a:cubicBezTo>
                <a:cubicBezTo>
                  <a:pt x="f87" y="f88"/>
                  <a:pt x="f89" y="f60"/>
                  <a:pt x="f90" y="f29"/>
                </a:cubicBezTo>
                <a:cubicBezTo>
                  <a:pt x="f91" y="f27"/>
                  <a:pt x="f92" y="f88"/>
                  <a:pt x="f92" y="f93"/>
                </a:cubicBezTo>
                <a:cubicBezTo>
                  <a:pt x="f92" y="f94"/>
                  <a:pt x="f92" y="f95"/>
                  <a:pt x="f92" y="f96"/>
                </a:cubicBezTo>
                <a:cubicBezTo>
                  <a:pt x="f92" y="f18"/>
                  <a:pt x="f97" y="f6"/>
                  <a:pt x="f98" y="f15"/>
                </a:cubicBezTo>
                <a:cubicBezTo>
                  <a:pt x="f5" y="f8"/>
                  <a:pt x="f99" y="f7"/>
                  <a:pt x="f100" y="f101"/>
                </a:cubicBezTo>
                <a:cubicBezTo>
                  <a:pt x="f100" y="f23"/>
                  <a:pt x="f100" y="f102"/>
                  <a:pt x="f100" y="f86"/>
                </a:cubicBezTo>
                <a:cubicBezTo>
                  <a:pt x="f99" y="f103"/>
                  <a:pt x="f104" y="f105"/>
                  <a:pt x="f106" y="f105"/>
                </a:cubicBezTo>
                <a:cubicBezTo>
                  <a:pt x="f107" y="f105"/>
                  <a:pt x="f108" y="f109"/>
                  <a:pt x="f110" y="f105"/>
                </a:cubicBezTo>
                <a:cubicBezTo>
                  <a:pt x="f111" y="f52"/>
                  <a:pt x="f112" y="f48"/>
                  <a:pt x="f113" y="f114"/>
                </a:cubicBezTo>
                <a:cubicBezTo>
                  <a:pt x="f115" y="f116"/>
                  <a:pt x="f110" y="f117"/>
                  <a:pt x="f118" y="f119"/>
                </a:cubicBezTo>
                <a:cubicBezTo>
                  <a:pt x="f115" y="f120"/>
                  <a:pt x="f2" y="f82"/>
                  <a:pt x="f121" y="f122"/>
                </a:cubicBezTo>
                <a:cubicBezTo>
                  <a:pt x="f66" y="f123"/>
                  <a:pt x="f124" y="f125"/>
                  <a:pt x="f119" y="f126"/>
                </a:cubicBezTo>
                <a:cubicBezTo>
                  <a:pt x="f127" y="f128"/>
                  <a:pt x="f129" y="f130"/>
                  <a:pt x="f131" y="f132"/>
                </a:cubicBezTo>
                <a:cubicBezTo>
                  <a:pt x="f133" y="f134"/>
                  <a:pt x="f135" y="f5"/>
                  <a:pt x="f136" y="f137"/>
                </a:cubicBezTo>
                <a:cubicBezTo>
                  <a:pt x="f138" y="f139"/>
                  <a:pt x="f105" y="f140"/>
                  <a:pt x="f141" y="f142"/>
                </a:cubicBezTo>
                <a:cubicBezTo>
                  <a:pt x="f143" y="f144"/>
                  <a:pt x="f145" y="f107"/>
                  <a:pt x="f146" y="f87"/>
                </a:cubicBezTo>
                <a:cubicBezTo>
                  <a:pt x="f51" y="f147"/>
                  <a:pt x="f148" y="f149"/>
                  <a:pt x="f53" y="f56"/>
                </a:cubicBezTo>
                <a:cubicBezTo>
                  <a:pt x="f150" y="f54"/>
                  <a:pt x="f27" y="f109"/>
                  <a:pt x="f151" y="f105"/>
                </a:cubicBezTo>
                <a:cubicBezTo>
                  <a:pt x="f152" y="f105"/>
                  <a:pt x="f17" y="f105"/>
                  <a:pt x="f37" y="f153"/>
                </a:cubicBezTo>
                <a:cubicBezTo>
                  <a:pt x="f20" y="f42"/>
                  <a:pt x="f43" y="f40"/>
                  <a:pt x="f8" y="f154"/>
                </a:cubicBezTo>
                <a:cubicBezTo>
                  <a:pt x="f155" y="f156"/>
                  <a:pt x="f8" y="f157"/>
                  <a:pt x="f8" y="f9"/>
                </a:cubicBezTo>
                <a:cubicBezTo>
                  <a:pt x="f8" y="f9"/>
                  <a:pt x="f8" y="f9"/>
                  <a:pt x="f8" y="f9"/>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4" name="Freeform 4">
            <a:extLst>
              <a:ext uri="{FF2B5EF4-FFF2-40B4-BE49-F238E27FC236}">
                <a16:creationId xmlns:a16="http://schemas.microsoft.com/office/drawing/2014/main" id="{B0EF9533-89A3-4513-8BBD-0E72AC71DD1D}"/>
              </a:ext>
            </a:extLst>
          </p:cNvPr>
          <p:cNvSpPr/>
          <p:nvPr/>
        </p:nvSpPr>
        <p:spPr>
          <a:xfrm>
            <a:off x="5338925" y="1168008"/>
            <a:ext cx="1546222" cy="1570033"/>
          </a:xfrm>
          <a:custGeom>
            <a:avLst/>
            <a:gdLst>
              <a:gd name="f0" fmla="val 10800000"/>
              <a:gd name="f1" fmla="val 5400000"/>
              <a:gd name="f2" fmla="val 180"/>
              <a:gd name="f3" fmla="val w"/>
              <a:gd name="f4" fmla="val h"/>
              <a:gd name="f5" fmla="val 0"/>
              <a:gd name="f6" fmla="val 640"/>
              <a:gd name="f7" fmla="val 649"/>
              <a:gd name="f8" fmla="val 637"/>
              <a:gd name="f9" fmla="val 546"/>
              <a:gd name="f10" fmla="val 560"/>
              <a:gd name="f11" fmla="val 573"/>
              <a:gd name="f12" fmla="val 587"/>
              <a:gd name="f13" fmla="val 648"/>
              <a:gd name="f14" fmla="val 586"/>
              <a:gd name="f15" fmla="val 639"/>
              <a:gd name="f16" fmla="val 562"/>
              <a:gd name="f17" fmla="val 553"/>
              <a:gd name="f18" fmla="val 632"/>
              <a:gd name="f19" fmla="val 554"/>
              <a:gd name="f20" fmla="val 608"/>
              <a:gd name="f21" fmla="val 556"/>
              <a:gd name="f22" fmla="val 575"/>
              <a:gd name="f23" fmla="val 555"/>
              <a:gd name="f24" fmla="val 542"/>
              <a:gd name="f25" fmla="val 509"/>
              <a:gd name="f26" fmla="val 495"/>
              <a:gd name="f27" fmla="val 481"/>
              <a:gd name="f28" fmla="val 534"/>
              <a:gd name="f29" fmla="val 480"/>
              <a:gd name="f30" fmla="val 517"/>
              <a:gd name="f31" fmla="val 511"/>
              <a:gd name="f32" fmla="val 489"/>
              <a:gd name="f33" fmla="val 505"/>
              <a:gd name="f34" fmla="val 506"/>
              <a:gd name="f35" fmla="val 538"/>
              <a:gd name="f36" fmla="val 494"/>
              <a:gd name="f37" fmla="val 569"/>
              <a:gd name="f38" fmla="val 599"/>
              <a:gd name="f39" fmla="val 465"/>
              <a:gd name="f40" fmla="val 436"/>
              <a:gd name="f41" fmla="val 645"/>
              <a:gd name="f42" fmla="val 407"/>
              <a:gd name="f43" fmla="val 634"/>
              <a:gd name="f44" fmla="val 376"/>
              <a:gd name="f45" fmla="val 621"/>
              <a:gd name="f46" fmla="val 365"/>
              <a:gd name="f47" fmla="val 592"/>
              <a:gd name="f48" fmla="val 378"/>
              <a:gd name="f49" fmla="val 386"/>
              <a:gd name="f50" fmla="val 533"/>
              <a:gd name="f51" fmla="val 503"/>
              <a:gd name="f52" fmla="val 396"/>
              <a:gd name="f53" fmla="val 486"/>
              <a:gd name="f54" fmla="val 384"/>
              <a:gd name="f55" fmla="val 469"/>
              <a:gd name="f56" fmla="val 349"/>
              <a:gd name="f57" fmla="val 482"/>
              <a:gd name="f58" fmla="val 325"/>
              <a:gd name="f59" fmla="val 307"/>
              <a:gd name="f60" fmla="val 479"/>
              <a:gd name="f61" fmla="val 290"/>
              <a:gd name="f62" fmla="val 272"/>
              <a:gd name="f63" fmla="val 248"/>
              <a:gd name="f64" fmla="val 243"/>
              <a:gd name="f65" fmla="val 490"/>
              <a:gd name="f66" fmla="val 250"/>
              <a:gd name="f67" fmla="val 256"/>
              <a:gd name="f68" fmla="val 526"/>
              <a:gd name="f69" fmla="val 262"/>
              <a:gd name="f70" fmla="val 268"/>
              <a:gd name="f71" fmla="val 557"/>
              <a:gd name="f72" fmla="val 280"/>
              <a:gd name="f73" fmla="val 589"/>
              <a:gd name="f74" fmla="val 269"/>
              <a:gd name="f75" fmla="val 240"/>
              <a:gd name="f76" fmla="val 633"/>
              <a:gd name="f77" fmla="val 212"/>
              <a:gd name="f78" fmla="val 646"/>
              <a:gd name="f79" fmla="val 181"/>
              <a:gd name="f80" fmla="val 166"/>
              <a:gd name="f81" fmla="val 602"/>
              <a:gd name="f82" fmla="val 150"/>
              <a:gd name="f83" fmla="val 138"/>
              <a:gd name="f84" fmla="val 535"/>
              <a:gd name="f85" fmla="val 134"/>
              <a:gd name="f86" fmla="val 499"/>
              <a:gd name="f87" fmla="val 132"/>
              <a:gd name="f88" fmla="val 485"/>
              <a:gd name="f89" fmla="val 128"/>
              <a:gd name="f90" fmla="val 113"/>
              <a:gd name="f91" fmla="val 98"/>
              <a:gd name="f92" fmla="val 89"/>
              <a:gd name="f93" fmla="val 502"/>
              <a:gd name="f94" fmla="val 539"/>
              <a:gd name="f95" fmla="val 577"/>
              <a:gd name="f96" fmla="val 615"/>
              <a:gd name="f97" fmla="val 83"/>
              <a:gd name="f98" fmla="val 65"/>
              <a:gd name="f99" fmla="val 7"/>
              <a:gd name="f100" fmla="val 6"/>
              <a:gd name="f101" fmla="val 583"/>
              <a:gd name="f102" fmla="val 527"/>
              <a:gd name="f103" fmla="val 428"/>
              <a:gd name="f104" fmla="val 38"/>
              <a:gd name="f105" fmla="val 397"/>
              <a:gd name="f106" fmla="val 108"/>
              <a:gd name="f107" fmla="val 118"/>
              <a:gd name="f108" fmla="val 127"/>
              <a:gd name="f109" fmla="val 398"/>
              <a:gd name="f110" fmla="val 137"/>
              <a:gd name="f111" fmla="val 161"/>
              <a:gd name="f112" fmla="val 172"/>
              <a:gd name="f113" fmla="val 162"/>
              <a:gd name="f114" fmla="val 356"/>
              <a:gd name="f115" fmla="val 147"/>
              <a:gd name="f116" fmla="val 323"/>
              <a:gd name="f117" fmla="val 289"/>
              <a:gd name="f118" fmla="val 140"/>
              <a:gd name="f119" fmla="val 252"/>
              <a:gd name="f120" fmla="val 192"/>
              <a:gd name="f121" fmla="val 234"/>
              <a:gd name="f122" fmla="val 124"/>
              <a:gd name="f123" fmla="val 117"/>
              <a:gd name="f124" fmla="val 258"/>
              <a:gd name="f125" fmla="val 112"/>
              <a:gd name="f126" fmla="val 91"/>
              <a:gd name="f127" fmla="val 244"/>
              <a:gd name="f128" fmla="val 62"/>
              <a:gd name="f129" fmla="val 255"/>
              <a:gd name="f130" fmla="val 37"/>
              <a:gd name="f131" fmla="val 279"/>
              <a:gd name="f132" fmla="val 19"/>
              <a:gd name="f133" fmla="val 302"/>
              <a:gd name="f134" fmla="val 2"/>
              <a:gd name="f135" fmla="val 328"/>
              <a:gd name="f136" fmla="val 354"/>
              <a:gd name="f137" fmla="val 12"/>
              <a:gd name="f138" fmla="val 381"/>
              <a:gd name="f139" fmla="val 25"/>
              <a:gd name="f140" fmla="val 48"/>
              <a:gd name="f141" fmla="val 392"/>
              <a:gd name="f142" fmla="val 78"/>
              <a:gd name="f143" fmla="val 387"/>
              <a:gd name="f144" fmla="val 107"/>
              <a:gd name="f145" fmla="val 399"/>
              <a:gd name="f146" fmla="val 423"/>
              <a:gd name="f147" fmla="val 178"/>
              <a:gd name="f148" fmla="val 525"/>
              <a:gd name="f149" fmla="val 257"/>
              <a:gd name="f150" fmla="val 471"/>
              <a:gd name="f151" fmla="val 520"/>
              <a:gd name="f152" fmla="val 536"/>
              <a:gd name="f153" fmla="val 400"/>
              <a:gd name="f154" fmla="val 476"/>
              <a:gd name="f155" fmla="val 638"/>
              <a:gd name="f156" fmla="val 500"/>
              <a:gd name="f157" fmla="val 523"/>
              <a:gd name="f158" fmla="+- 0 0 -90"/>
              <a:gd name="f159" fmla="*/ f3 1 640"/>
              <a:gd name="f160" fmla="*/ f4 1 649"/>
              <a:gd name="f161" fmla="val f5"/>
              <a:gd name="f162" fmla="val f6"/>
              <a:gd name="f163" fmla="val f7"/>
              <a:gd name="f164" fmla="*/ f158 f0 1"/>
              <a:gd name="f165" fmla="+- f163 0 f161"/>
              <a:gd name="f166" fmla="+- f162 0 f161"/>
              <a:gd name="f167" fmla="*/ f164 1 f2"/>
              <a:gd name="f168" fmla="*/ f166 1 640"/>
              <a:gd name="f169" fmla="*/ f165 1 649"/>
              <a:gd name="f170" fmla="*/ 637 f166 1"/>
              <a:gd name="f171" fmla="*/ 546 f165 1"/>
              <a:gd name="f172" fmla="*/ 587 f165 1"/>
              <a:gd name="f173" fmla="*/ 586 f166 1"/>
              <a:gd name="f174" fmla="*/ 639 f165 1"/>
              <a:gd name="f175" fmla="*/ 554 f166 1"/>
              <a:gd name="f176" fmla="*/ 608 f165 1"/>
              <a:gd name="f177" fmla="*/ 509 f165 1"/>
              <a:gd name="f178" fmla="*/ 534 f166 1"/>
              <a:gd name="f179" fmla="*/ 480 f165 1"/>
              <a:gd name="f180" fmla="*/ 509 f166 1"/>
              <a:gd name="f181" fmla="*/ 505 f165 1"/>
              <a:gd name="f182" fmla="*/ 480 f166 1"/>
              <a:gd name="f183" fmla="*/ 599 f165 1"/>
              <a:gd name="f184" fmla="*/ 407 f166 1"/>
              <a:gd name="f185" fmla="*/ 634 f165 1"/>
              <a:gd name="f186" fmla="*/ 378 f166 1"/>
              <a:gd name="f187" fmla="*/ 556 f165 1"/>
              <a:gd name="f188" fmla="*/ 396 f166 1"/>
              <a:gd name="f189" fmla="*/ 486 f165 1"/>
              <a:gd name="f190" fmla="*/ 325 f166 1"/>
              <a:gd name="f191" fmla="*/ 272 f166 1"/>
              <a:gd name="f192" fmla="*/ 250 f166 1"/>
              <a:gd name="f193" fmla="*/ 511 f165 1"/>
              <a:gd name="f194" fmla="*/ 268 f166 1"/>
              <a:gd name="f195" fmla="*/ 557 f165 1"/>
              <a:gd name="f196" fmla="*/ 240 f166 1"/>
              <a:gd name="f197" fmla="*/ 633 f165 1"/>
              <a:gd name="f198" fmla="*/ 166 f166 1"/>
              <a:gd name="f199" fmla="*/ 602 f165 1"/>
              <a:gd name="f200" fmla="*/ 134 f166 1"/>
              <a:gd name="f201" fmla="*/ 499 f165 1"/>
              <a:gd name="f202" fmla="*/ 113 f166 1"/>
              <a:gd name="f203" fmla="*/ 89 f166 1"/>
              <a:gd name="f204" fmla="*/ 502 f165 1"/>
              <a:gd name="f205" fmla="*/ 615 f165 1"/>
              <a:gd name="f206" fmla="*/ 65 f166 1"/>
              <a:gd name="f207" fmla="*/ 6 f166 1"/>
              <a:gd name="f208" fmla="*/ 583 f165 1"/>
              <a:gd name="f209" fmla="*/ 108 f166 1"/>
              <a:gd name="f210" fmla="*/ 397 f165 1"/>
              <a:gd name="f211" fmla="*/ 137 f166 1"/>
              <a:gd name="f212" fmla="*/ 162 f166 1"/>
              <a:gd name="f213" fmla="*/ 356 f165 1"/>
              <a:gd name="f214" fmla="*/ 140 f166 1"/>
              <a:gd name="f215" fmla="*/ 252 f165 1"/>
              <a:gd name="f216" fmla="*/ 234 f166 1"/>
              <a:gd name="f217" fmla="*/ 124 f165 1"/>
              <a:gd name="f218" fmla="*/ 252 f166 1"/>
              <a:gd name="f219" fmla="*/ 91 f165 1"/>
              <a:gd name="f220" fmla="*/ 279 f166 1"/>
              <a:gd name="f221" fmla="*/ 19 f165 1"/>
              <a:gd name="f222" fmla="*/ 354 f166 1"/>
              <a:gd name="f223" fmla="*/ 12 f165 1"/>
              <a:gd name="f224" fmla="*/ 392 f166 1"/>
              <a:gd name="f225" fmla="*/ 78 f165 1"/>
              <a:gd name="f226" fmla="*/ 423 f166 1"/>
              <a:gd name="f227" fmla="*/ 132 f165 1"/>
              <a:gd name="f228" fmla="*/ 486 f166 1"/>
              <a:gd name="f229" fmla="*/ 349 f165 1"/>
              <a:gd name="f230" fmla="*/ 520 f166 1"/>
              <a:gd name="f231" fmla="*/ 569 f166 1"/>
              <a:gd name="f232" fmla="*/ 400 f165 1"/>
              <a:gd name="f233" fmla="*/ 476 f165 1"/>
              <a:gd name="f234" fmla="+- f167 0 f1"/>
              <a:gd name="f235" fmla="*/ f170 1 640"/>
              <a:gd name="f236" fmla="*/ f171 1 649"/>
              <a:gd name="f237" fmla="*/ f172 1 649"/>
              <a:gd name="f238" fmla="*/ f173 1 640"/>
              <a:gd name="f239" fmla="*/ f174 1 649"/>
              <a:gd name="f240" fmla="*/ f175 1 640"/>
              <a:gd name="f241" fmla="*/ f176 1 649"/>
              <a:gd name="f242" fmla="*/ f177 1 649"/>
              <a:gd name="f243" fmla="*/ f178 1 640"/>
              <a:gd name="f244" fmla="*/ f179 1 649"/>
              <a:gd name="f245" fmla="*/ f180 1 640"/>
              <a:gd name="f246" fmla="*/ f181 1 649"/>
              <a:gd name="f247" fmla="*/ f182 1 640"/>
              <a:gd name="f248" fmla="*/ f183 1 649"/>
              <a:gd name="f249" fmla="*/ f184 1 640"/>
              <a:gd name="f250" fmla="*/ f185 1 649"/>
              <a:gd name="f251" fmla="*/ f186 1 640"/>
              <a:gd name="f252" fmla="*/ f187 1 649"/>
              <a:gd name="f253" fmla="*/ f188 1 640"/>
              <a:gd name="f254" fmla="*/ f189 1 649"/>
              <a:gd name="f255" fmla="*/ f190 1 640"/>
              <a:gd name="f256" fmla="*/ f191 1 640"/>
              <a:gd name="f257" fmla="*/ f192 1 640"/>
              <a:gd name="f258" fmla="*/ f193 1 649"/>
              <a:gd name="f259" fmla="*/ f194 1 640"/>
              <a:gd name="f260" fmla="*/ f195 1 649"/>
              <a:gd name="f261" fmla="*/ f196 1 640"/>
              <a:gd name="f262" fmla="*/ f197 1 649"/>
              <a:gd name="f263" fmla="*/ f198 1 640"/>
              <a:gd name="f264" fmla="*/ f199 1 649"/>
              <a:gd name="f265" fmla="*/ f200 1 640"/>
              <a:gd name="f266" fmla="*/ f201 1 649"/>
              <a:gd name="f267" fmla="*/ f202 1 640"/>
              <a:gd name="f268" fmla="*/ f203 1 640"/>
              <a:gd name="f269" fmla="*/ f204 1 649"/>
              <a:gd name="f270" fmla="*/ f205 1 649"/>
              <a:gd name="f271" fmla="*/ f206 1 640"/>
              <a:gd name="f272" fmla="*/ f207 1 640"/>
              <a:gd name="f273" fmla="*/ f208 1 649"/>
              <a:gd name="f274" fmla="*/ f209 1 640"/>
              <a:gd name="f275" fmla="*/ f210 1 649"/>
              <a:gd name="f276" fmla="*/ f211 1 640"/>
              <a:gd name="f277" fmla="*/ f212 1 640"/>
              <a:gd name="f278" fmla="*/ f213 1 649"/>
              <a:gd name="f279" fmla="*/ f214 1 640"/>
              <a:gd name="f280" fmla="*/ f215 1 649"/>
              <a:gd name="f281" fmla="*/ f216 1 640"/>
              <a:gd name="f282" fmla="*/ f217 1 649"/>
              <a:gd name="f283" fmla="*/ f218 1 640"/>
              <a:gd name="f284" fmla="*/ f219 1 649"/>
              <a:gd name="f285" fmla="*/ f220 1 640"/>
              <a:gd name="f286" fmla="*/ f221 1 649"/>
              <a:gd name="f287" fmla="*/ f222 1 640"/>
              <a:gd name="f288" fmla="*/ f223 1 649"/>
              <a:gd name="f289" fmla="*/ f224 1 640"/>
              <a:gd name="f290" fmla="*/ f225 1 649"/>
              <a:gd name="f291" fmla="*/ f226 1 640"/>
              <a:gd name="f292" fmla="*/ f227 1 649"/>
              <a:gd name="f293" fmla="*/ f228 1 640"/>
              <a:gd name="f294" fmla="*/ f229 1 649"/>
              <a:gd name="f295" fmla="*/ f230 1 640"/>
              <a:gd name="f296" fmla="*/ f231 1 640"/>
              <a:gd name="f297" fmla="*/ f232 1 649"/>
              <a:gd name="f298" fmla="*/ f233 1 649"/>
              <a:gd name="f299" fmla="*/ 0 1 f168"/>
              <a:gd name="f300" fmla="*/ f162 1 f168"/>
              <a:gd name="f301" fmla="*/ 0 1 f169"/>
              <a:gd name="f302" fmla="*/ f163 1 f169"/>
              <a:gd name="f303" fmla="*/ f235 1 f168"/>
              <a:gd name="f304" fmla="*/ f236 1 f169"/>
              <a:gd name="f305" fmla="*/ f237 1 f169"/>
              <a:gd name="f306" fmla="*/ f238 1 f168"/>
              <a:gd name="f307" fmla="*/ f239 1 f169"/>
              <a:gd name="f308" fmla="*/ f240 1 f168"/>
              <a:gd name="f309" fmla="*/ f241 1 f169"/>
              <a:gd name="f310" fmla="*/ f242 1 f169"/>
              <a:gd name="f311" fmla="*/ f243 1 f168"/>
              <a:gd name="f312" fmla="*/ f244 1 f169"/>
              <a:gd name="f313" fmla="*/ f245 1 f168"/>
              <a:gd name="f314" fmla="*/ f246 1 f169"/>
              <a:gd name="f315" fmla="*/ f247 1 f168"/>
              <a:gd name="f316" fmla="*/ f248 1 f169"/>
              <a:gd name="f317" fmla="*/ f249 1 f168"/>
              <a:gd name="f318" fmla="*/ f250 1 f169"/>
              <a:gd name="f319" fmla="*/ f251 1 f168"/>
              <a:gd name="f320" fmla="*/ f252 1 f169"/>
              <a:gd name="f321" fmla="*/ f253 1 f168"/>
              <a:gd name="f322" fmla="*/ f254 1 f169"/>
              <a:gd name="f323" fmla="*/ f255 1 f168"/>
              <a:gd name="f324" fmla="*/ f256 1 f168"/>
              <a:gd name="f325" fmla="*/ f257 1 f168"/>
              <a:gd name="f326" fmla="*/ f258 1 f169"/>
              <a:gd name="f327" fmla="*/ f259 1 f168"/>
              <a:gd name="f328" fmla="*/ f260 1 f169"/>
              <a:gd name="f329" fmla="*/ f261 1 f168"/>
              <a:gd name="f330" fmla="*/ f262 1 f169"/>
              <a:gd name="f331" fmla="*/ f263 1 f168"/>
              <a:gd name="f332" fmla="*/ f264 1 f169"/>
              <a:gd name="f333" fmla="*/ f265 1 f168"/>
              <a:gd name="f334" fmla="*/ f266 1 f169"/>
              <a:gd name="f335" fmla="*/ f267 1 f168"/>
              <a:gd name="f336" fmla="*/ f268 1 f168"/>
              <a:gd name="f337" fmla="*/ f269 1 f169"/>
              <a:gd name="f338" fmla="*/ f270 1 f169"/>
              <a:gd name="f339" fmla="*/ f271 1 f168"/>
              <a:gd name="f340" fmla="*/ f272 1 f168"/>
              <a:gd name="f341" fmla="*/ f273 1 f169"/>
              <a:gd name="f342" fmla="*/ f274 1 f168"/>
              <a:gd name="f343" fmla="*/ f275 1 f169"/>
              <a:gd name="f344" fmla="*/ f276 1 f168"/>
              <a:gd name="f345" fmla="*/ f277 1 f168"/>
              <a:gd name="f346" fmla="*/ f278 1 f169"/>
              <a:gd name="f347" fmla="*/ f279 1 f168"/>
              <a:gd name="f348" fmla="*/ f280 1 f169"/>
              <a:gd name="f349" fmla="*/ f281 1 f168"/>
              <a:gd name="f350" fmla="*/ f282 1 f169"/>
              <a:gd name="f351" fmla="*/ f283 1 f168"/>
              <a:gd name="f352" fmla="*/ f284 1 f169"/>
              <a:gd name="f353" fmla="*/ f285 1 f168"/>
              <a:gd name="f354" fmla="*/ f286 1 f169"/>
              <a:gd name="f355" fmla="*/ f287 1 f168"/>
              <a:gd name="f356" fmla="*/ f288 1 f169"/>
              <a:gd name="f357" fmla="*/ f289 1 f168"/>
              <a:gd name="f358" fmla="*/ f290 1 f169"/>
              <a:gd name="f359" fmla="*/ f291 1 f168"/>
              <a:gd name="f360" fmla="*/ f292 1 f169"/>
              <a:gd name="f361" fmla="*/ f293 1 f168"/>
              <a:gd name="f362" fmla="*/ f294 1 f169"/>
              <a:gd name="f363" fmla="*/ f295 1 f168"/>
              <a:gd name="f364" fmla="*/ f296 1 f168"/>
              <a:gd name="f365" fmla="*/ f297 1 f169"/>
              <a:gd name="f366" fmla="*/ f298 1 f169"/>
              <a:gd name="f367" fmla="*/ f299 f159 1"/>
              <a:gd name="f368" fmla="*/ f300 f159 1"/>
              <a:gd name="f369" fmla="*/ f302 f160 1"/>
              <a:gd name="f370" fmla="*/ f301 f160 1"/>
              <a:gd name="f371" fmla="*/ f303 f159 1"/>
              <a:gd name="f372" fmla="*/ f304 f160 1"/>
              <a:gd name="f373" fmla="*/ f305 f160 1"/>
              <a:gd name="f374" fmla="*/ f306 f159 1"/>
              <a:gd name="f375" fmla="*/ f307 f160 1"/>
              <a:gd name="f376" fmla="*/ f308 f159 1"/>
              <a:gd name="f377" fmla="*/ f309 f160 1"/>
              <a:gd name="f378" fmla="*/ f310 f160 1"/>
              <a:gd name="f379" fmla="*/ f311 f159 1"/>
              <a:gd name="f380" fmla="*/ f312 f160 1"/>
              <a:gd name="f381" fmla="*/ f313 f159 1"/>
              <a:gd name="f382" fmla="*/ f314 f160 1"/>
              <a:gd name="f383" fmla="*/ f315 f159 1"/>
              <a:gd name="f384" fmla="*/ f316 f160 1"/>
              <a:gd name="f385" fmla="*/ f317 f159 1"/>
              <a:gd name="f386" fmla="*/ f318 f160 1"/>
              <a:gd name="f387" fmla="*/ f319 f159 1"/>
              <a:gd name="f388" fmla="*/ f320 f160 1"/>
              <a:gd name="f389" fmla="*/ f321 f159 1"/>
              <a:gd name="f390" fmla="*/ f322 f160 1"/>
              <a:gd name="f391" fmla="*/ f323 f159 1"/>
              <a:gd name="f392" fmla="*/ f324 f159 1"/>
              <a:gd name="f393" fmla="*/ f325 f159 1"/>
              <a:gd name="f394" fmla="*/ f326 f160 1"/>
              <a:gd name="f395" fmla="*/ f327 f159 1"/>
              <a:gd name="f396" fmla="*/ f328 f160 1"/>
              <a:gd name="f397" fmla="*/ f329 f159 1"/>
              <a:gd name="f398" fmla="*/ f330 f160 1"/>
              <a:gd name="f399" fmla="*/ f331 f159 1"/>
              <a:gd name="f400" fmla="*/ f332 f160 1"/>
              <a:gd name="f401" fmla="*/ f333 f159 1"/>
              <a:gd name="f402" fmla="*/ f334 f160 1"/>
              <a:gd name="f403" fmla="*/ f335 f159 1"/>
              <a:gd name="f404" fmla="*/ f336 f159 1"/>
              <a:gd name="f405" fmla="*/ f337 f160 1"/>
              <a:gd name="f406" fmla="*/ f338 f160 1"/>
              <a:gd name="f407" fmla="*/ f339 f159 1"/>
              <a:gd name="f408" fmla="*/ f340 f159 1"/>
              <a:gd name="f409" fmla="*/ f341 f160 1"/>
              <a:gd name="f410" fmla="*/ f342 f159 1"/>
              <a:gd name="f411" fmla="*/ f343 f160 1"/>
              <a:gd name="f412" fmla="*/ f344 f159 1"/>
              <a:gd name="f413" fmla="*/ f345 f159 1"/>
              <a:gd name="f414" fmla="*/ f346 f160 1"/>
              <a:gd name="f415" fmla="*/ f347 f159 1"/>
              <a:gd name="f416" fmla="*/ f348 f160 1"/>
              <a:gd name="f417" fmla="*/ f349 f159 1"/>
              <a:gd name="f418" fmla="*/ f350 f160 1"/>
              <a:gd name="f419" fmla="*/ f351 f159 1"/>
              <a:gd name="f420" fmla="*/ f352 f160 1"/>
              <a:gd name="f421" fmla="*/ f353 f159 1"/>
              <a:gd name="f422" fmla="*/ f354 f160 1"/>
              <a:gd name="f423" fmla="*/ f355 f159 1"/>
              <a:gd name="f424" fmla="*/ f356 f160 1"/>
              <a:gd name="f425" fmla="*/ f357 f159 1"/>
              <a:gd name="f426" fmla="*/ f358 f160 1"/>
              <a:gd name="f427" fmla="*/ f359 f159 1"/>
              <a:gd name="f428" fmla="*/ f360 f160 1"/>
              <a:gd name="f429" fmla="*/ f361 f159 1"/>
              <a:gd name="f430" fmla="*/ f362 f160 1"/>
              <a:gd name="f431" fmla="*/ f363 f159 1"/>
              <a:gd name="f432" fmla="*/ f364 f159 1"/>
              <a:gd name="f433" fmla="*/ f365 f160 1"/>
              <a:gd name="f434" fmla="*/ f366 f160 1"/>
            </a:gdLst>
            <a:ahLst/>
            <a:cxnLst>
              <a:cxn ang="3cd4">
                <a:pos x="hc" y="t"/>
              </a:cxn>
              <a:cxn ang="0">
                <a:pos x="r" y="vc"/>
              </a:cxn>
              <a:cxn ang="cd4">
                <a:pos x="hc" y="b"/>
              </a:cxn>
              <a:cxn ang="cd2">
                <a:pos x="l" y="vc"/>
              </a:cxn>
              <a:cxn ang="f234">
                <a:pos x="f371" y="f372"/>
              </a:cxn>
              <a:cxn ang="f234">
                <a:pos x="f371" y="f373"/>
              </a:cxn>
              <a:cxn ang="f234">
                <a:pos x="f374" y="f375"/>
              </a:cxn>
              <a:cxn ang="f234">
                <a:pos x="f376" y="f377"/>
              </a:cxn>
              <a:cxn ang="f234">
                <a:pos x="f376" y="f378"/>
              </a:cxn>
              <a:cxn ang="f234">
                <a:pos x="f379" y="f380"/>
              </a:cxn>
              <a:cxn ang="f234">
                <a:pos x="f381" y="f382"/>
              </a:cxn>
              <a:cxn ang="f234">
                <a:pos x="f383" y="f384"/>
              </a:cxn>
              <a:cxn ang="f234">
                <a:pos x="f385" y="f386"/>
              </a:cxn>
              <a:cxn ang="f234">
                <a:pos x="f387" y="f388"/>
              </a:cxn>
              <a:cxn ang="f234">
                <a:pos x="f389" y="f390"/>
              </a:cxn>
              <a:cxn ang="f234">
                <a:pos x="f391" y="f380"/>
              </a:cxn>
              <a:cxn ang="f234">
                <a:pos x="f392" y="f380"/>
              </a:cxn>
              <a:cxn ang="f234">
                <a:pos x="f393" y="f394"/>
              </a:cxn>
              <a:cxn ang="f234">
                <a:pos x="f395" y="f396"/>
              </a:cxn>
              <a:cxn ang="f234">
                <a:pos x="f397" y="f398"/>
              </a:cxn>
              <a:cxn ang="f234">
                <a:pos x="f399" y="f400"/>
              </a:cxn>
              <a:cxn ang="f234">
                <a:pos x="f401" y="f402"/>
              </a:cxn>
              <a:cxn ang="f234">
                <a:pos x="f403" y="f380"/>
              </a:cxn>
              <a:cxn ang="f234">
                <a:pos x="f404" y="f405"/>
              </a:cxn>
              <a:cxn ang="f234">
                <a:pos x="f404" y="f406"/>
              </a:cxn>
              <a:cxn ang="f234">
                <a:pos x="f407" y="f375"/>
              </a:cxn>
              <a:cxn ang="f234">
                <a:pos x="f408" y="f409"/>
              </a:cxn>
              <a:cxn ang="f234">
                <a:pos x="f408" y="f402"/>
              </a:cxn>
              <a:cxn ang="f234">
                <a:pos x="f410" y="f411"/>
              </a:cxn>
              <a:cxn ang="f234">
                <a:pos x="f412" y="f411"/>
              </a:cxn>
              <a:cxn ang="f234">
                <a:pos x="f413" y="f414"/>
              </a:cxn>
              <a:cxn ang="f234">
                <a:pos x="f415" y="f416"/>
              </a:cxn>
              <a:cxn ang="f234">
                <a:pos x="f417" y="f418"/>
              </a:cxn>
              <a:cxn ang="f234">
                <a:pos x="f419" y="f420"/>
              </a:cxn>
              <a:cxn ang="f234">
                <a:pos x="f421" y="f422"/>
              </a:cxn>
              <a:cxn ang="f234">
                <a:pos x="f423" y="f424"/>
              </a:cxn>
              <a:cxn ang="f234">
                <a:pos x="f425" y="f426"/>
              </a:cxn>
              <a:cxn ang="f234">
                <a:pos x="f427" y="f428"/>
              </a:cxn>
              <a:cxn ang="f234">
                <a:pos x="f429" y="f430"/>
              </a:cxn>
              <a:cxn ang="f234">
                <a:pos x="f431" y="f411"/>
              </a:cxn>
              <a:cxn ang="f234">
                <a:pos x="f432" y="f433"/>
              </a:cxn>
              <a:cxn ang="f234">
                <a:pos x="f371" y="f434"/>
              </a:cxn>
              <a:cxn ang="f234">
                <a:pos x="f371" y="f372"/>
              </a:cxn>
              <a:cxn ang="f234">
                <a:pos x="f371" y="f372"/>
              </a:cxn>
            </a:cxnLst>
            <a:rect l="f367" t="f370" r="f368" b="f369"/>
            <a:pathLst>
              <a:path w="640" h="649">
                <a:moveTo>
                  <a:pt x="f8" y="f9"/>
                </a:moveTo>
                <a:cubicBezTo>
                  <a:pt x="f8" y="f10"/>
                  <a:pt x="f8" y="f11"/>
                  <a:pt x="f8" y="f12"/>
                </a:cubicBezTo>
                <a:cubicBezTo>
                  <a:pt x="f8" y="f13"/>
                  <a:pt x="f6" y="f8"/>
                  <a:pt x="f14" y="f15"/>
                </a:cubicBezTo>
                <a:cubicBezTo>
                  <a:pt x="f16" y="f6"/>
                  <a:pt x="f17" y="f18"/>
                  <a:pt x="f19" y="f20"/>
                </a:cubicBezTo>
                <a:cubicBezTo>
                  <a:pt x="f21" y="f22"/>
                  <a:pt x="f23" y="f24"/>
                  <a:pt x="f19" y="f25"/>
                </a:cubicBezTo>
                <a:cubicBezTo>
                  <a:pt x="f19" y="f26"/>
                  <a:pt x="f19" y="f27"/>
                  <a:pt x="f28" y="f29"/>
                </a:cubicBezTo>
                <a:cubicBezTo>
                  <a:pt x="f30" y="f29"/>
                  <a:pt x="f31" y="f32"/>
                  <a:pt x="f25" y="f33"/>
                </a:cubicBezTo>
                <a:cubicBezTo>
                  <a:pt x="f34" y="f35"/>
                  <a:pt x="f36" y="f37"/>
                  <a:pt x="f29" y="f38"/>
                </a:cubicBezTo>
                <a:cubicBezTo>
                  <a:pt x="f39" y="f18"/>
                  <a:pt x="f40" y="f41"/>
                  <a:pt x="f42" y="f43"/>
                </a:cubicBezTo>
                <a:cubicBezTo>
                  <a:pt x="f44" y="f45"/>
                  <a:pt x="f46" y="f47"/>
                  <a:pt x="f48" y="f21"/>
                </a:cubicBezTo>
                <a:cubicBezTo>
                  <a:pt x="f49" y="f50"/>
                  <a:pt x="f42" y="f51"/>
                  <a:pt x="f52" y="f53"/>
                </a:cubicBezTo>
                <a:cubicBezTo>
                  <a:pt x="f54" y="f55"/>
                  <a:pt x="f56" y="f57"/>
                  <a:pt x="f58" y="f29"/>
                </a:cubicBezTo>
                <a:cubicBezTo>
                  <a:pt x="f59" y="f60"/>
                  <a:pt x="f61" y="f27"/>
                  <a:pt x="f62" y="f29"/>
                </a:cubicBezTo>
                <a:cubicBezTo>
                  <a:pt x="f63" y="f60"/>
                  <a:pt x="f64" y="f65"/>
                  <a:pt x="f66" y="f31"/>
                </a:cubicBezTo>
                <a:cubicBezTo>
                  <a:pt x="f67" y="f68"/>
                  <a:pt x="f69" y="f24"/>
                  <a:pt x="f70" y="f71"/>
                </a:cubicBezTo>
                <a:cubicBezTo>
                  <a:pt x="f72" y="f73"/>
                  <a:pt x="f74" y="f45"/>
                  <a:pt x="f75" y="f76"/>
                </a:cubicBezTo>
                <a:cubicBezTo>
                  <a:pt x="f77" y="f78"/>
                  <a:pt x="f79" y="f76"/>
                  <a:pt x="f80" y="f81"/>
                </a:cubicBezTo>
                <a:cubicBezTo>
                  <a:pt x="f82" y="f37"/>
                  <a:pt x="f83" y="f84"/>
                  <a:pt x="f85" y="f86"/>
                </a:cubicBezTo>
                <a:cubicBezTo>
                  <a:pt x="f87" y="f88"/>
                  <a:pt x="f89" y="f60"/>
                  <a:pt x="f90" y="f29"/>
                </a:cubicBezTo>
                <a:cubicBezTo>
                  <a:pt x="f91" y="f27"/>
                  <a:pt x="f92" y="f88"/>
                  <a:pt x="f92" y="f93"/>
                </a:cubicBezTo>
                <a:cubicBezTo>
                  <a:pt x="f92" y="f94"/>
                  <a:pt x="f92" y="f95"/>
                  <a:pt x="f92" y="f96"/>
                </a:cubicBezTo>
                <a:cubicBezTo>
                  <a:pt x="f92" y="f18"/>
                  <a:pt x="f97" y="f6"/>
                  <a:pt x="f98" y="f15"/>
                </a:cubicBezTo>
                <a:cubicBezTo>
                  <a:pt x="f5" y="f8"/>
                  <a:pt x="f99" y="f7"/>
                  <a:pt x="f100" y="f101"/>
                </a:cubicBezTo>
                <a:cubicBezTo>
                  <a:pt x="f100" y="f23"/>
                  <a:pt x="f100" y="f102"/>
                  <a:pt x="f100" y="f86"/>
                </a:cubicBezTo>
                <a:cubicBezTo>
                  <a:pt x="f99" y="f103"/>
                  <a:pt x="f104" y="f105"/>
                  <a:pt x="f106" y="f105"/>
                </a:cubicBezTo>
                <a:cubicBezTo>
                  <a:pt x="f107" y="f105"/>
                  <a:pt x="f108" y="f109"/>
                  <a:pt x="f110" y="f105"/>
                </a:cubicBezTo>
                <a:cubicBezTo>
                  <a:pt x="f111" y="f52"/>
                  <a:pt x="f112" y="f48"/>
                  <a:pt x="f113" y="f114"/>
                </a:cubicBezTo>
                <a:cubicBezTo>
                  <a:pt x="f115" y="f116"/>
                  <a:pt x="f110" y="f117"/>
                  <a:pt x="f118" y="f119"/>
                </a:cubicBezTo>
                <a:cubicBezTo>
                  <a:pt x="f115" y="f120"/>
                  <a:pt x="f2" y="f82"/>
                  <a:pt x="f121" y="f122"/>
                </a:cubicBezTo>
                <a:cubicBezTo>
                  <a:pt x="f66" y="f123"/>
                  <a:pt x="f124" y="f125"/>
                  <a:pt x="f119" y="f126"/>
                </a:cubicBezTo>
                <a:cubicBezTo>
                  <a:pt x="f127" y="f128"/>
                  <a:pt x="f129" y="f130"/>
                  <a:pt x="f131" y="f132"/>
                </a:cubicBezTo>
                <a:cubicBezTo>
                  <a:pt x="f133" y="f134"/>
                  <a:pt x="f135" y="f5"/>
                  <a:pt x="f136" y="f137"/>
                </a:cubicBezTo>
                <a:cubicBezTo>
                  <a:pt x="f138" y="f139"/>
                  <a:pt x="f105" y="f140"/>
                  <a:pt x="f141" y="f142"/>
                </a:cubicBezTo>
                <a:cubicBezTo>
                  <a:pt x="f143" y="f144"/>
                  <a:pt x="f145" y="f107"/>
                  <a:pt x="f146" y="f87"/>
                </a:cubicBezTo>
                <a:cubicBezTo>
                  <a:pt x="f51" y="f147"/>
                  <a:pt x="f148" y="f149"/>
                  <a:pt x="f53" y="f56"/>
                </a:cubicBezTo>
                <a:cubicBezTo>
                  <a:pt x="f150" y="f54"/>
                  <a:pt x="f27" y="f109"/>
                  <a:pt x="f151" y="f105"/>
                </a:cubicBezTo>
                <a:cubicBezTo>
                  <a:pt x="f152" y="f105"/>
                  <a:pt x="f17" y="f105"/>
                  <a:pt x="f37" y="f153"/>
                </a:cubicBezTo>
                <a:cubicBezTo>
                  <a:pt x="f20" y="f42"/>
                  <a:pt x="f43" y="f40"/>
                  <a:pt x="f8" y="f154"/>
                </a:cubicBezTo>
                <a:cubicBezTo>
                  <a:pt x="f155" y="f156"/>
                  <a:pt x="f8" y="f157"/>
                  <a:pt x="f8" y="f9"/>
                </a:cubicBezTo>
                <a:cubicBezTo>
                  <a:pt x="f8" y="f9"/>
                  <a:pt x="f8" y="f9"/>
                  <a:pt x="f8" y="f9"/>
                </a:cubicBezTo>
                <a:close/>
              </a:path>
            </a:pathLst>
          </a:custGeom>
          <a:solidFill>
            <a:srgbClr val="EEBECE"/>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5" name="Rectángulo: esquinas redondeadas 7">
            <a:extLst>
              <a:ext uri="{FF2B5EF4-FFF2-40B4-BE49-F238E27FC236}">
                <a16:creationId xmlns:a16="http://schemas.microsoft.com/office/drawing/2014/main" id="{84C45320-4AFF-4914-825E-1F290CC8D603}"/>
              </a:ext>
            </a:extLst>
          </p:cNvPr>
          <p:cNvSpPr/>
          <p:nvPr/>
        </p:nvSpPr>
        <p:spPr>
          <a:xfrm>
            <a:off x="1807064" y="997528"/>
            <a:ext cx="5529724" cy="3341473"/>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noFill/>
          <a:ln w="25402" cap="flat">
            <a:solidFill>
              <a:srgbClr val="D8698E"/>
            </a:solid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name="Slide28">
    <p:spTree>
      <p:nvGrpSpPr>
        <p:cNvPr id="1" name=""/>
        <p:cNvGrpSpPr/>
        <p:nvPr/>
      </p:nvGrpSpPr>
      <p:grpSpPr>
        <a:xfrm>
          <a:off x="0" y="0"/>
          <a:ext cx="0" cy="0"/>
          <a:chOff x="0" y="0"/>
          <a:chExt cx="0" cy="0"/>
        </a:xfrm>
      </p:grpSpPr>
      <p:sp>
        <p:nvSpPr>
          <p:cNvPr id="2" name="Rectángulo 7">
            <a:extLst>
              <a:ext uri="{FF2B5EF4-FFF2-40B4-BE49-F238E27FC236}">
                <a16:creationId xmlns:a16="http://schemas.microsoft.com/office/drawing/2014/main" id="{60460758-42E5-44A2-9221-59CCC50F9421}"/>
              </a:ext>
            </a:extLst>
          </p:cNvPr>
          <p:cNvSpPr/>
          <p:nvPr/>
        </p:nvSpPr>
        <p:spPr>
          <a:xfrm>
            <a:off x="1870359" y="280985"/>
            <a:ext cx="6941128" cy="4581528"/>
          </a:xfrm>
          <a:prstGeom prst="rect">
            <a:avLst/>
          </a:prstGeom>
          <a:solidFill>
            <a:srgbClr val="FFFFFF"/>
          </a:solidFill>
          <a:ln w="38103" cap="flat">
            <a:solidFill>
              <a:srgbClr val="002060"/>
            </a:solidFill>
            <a:prstDash val="solid"/>
          </a:ln>
        </p:spPr>
        <p:txBody>
          <a:bodyPr vert="horz" wrap="square" lIns="91440" tIns="45720" rIns="91440" bIns="45720" anchor="ctr" anchorCtr="1" compatLnSpc="1">
            <a:noAutofit/>
          </a:bodyPr>
          <a:lstStyle/>
          <a:p>
            <a:pPr marL="0" marR="0" lvl="0" indent="0" algn="ctr" defTabSz="91440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3" name="Google Shape;1663;p60">
            <a:extLst>
              <a:ext uri="{FF2B5EF4-FFF2-40B4-BE49-F238E27FC236}">
                <a16:creationId xmlns:a16="http://schemas.microsoft.com/office/drawing/2014/main" id="{CF088C49-9FBE-443D-AD69-86D676EFF65C}"/>
              </a:ext>
            </a:extLst>
          </p:cNvPr>
          <p:cNvSpPr txBox="1">
            <a:spLocks noGrp="1"/>
          </p:cNvSpPr>
          <p:nvPr>
            <p:ph type="subTitle" idx="4294967295"/>
          </p:nvPr>
        </p:nvSpPr>
        <p:spPr>
          <a:xfrm>
            <a:off x="4245422" y="3194273"/>
            <a:ext cx="4183197" cy="1414503"/>
          </a:xfrm>
        </p:spPr>
        <p:txBody>
          <a:bodyPr anchor="ctr"/>
          <a:lstStyle/>
          <a:p>
            <a:pPr marL="0" lvl="0" indent="0" algn="r">
              <a:lnSpc>
                <a:spcPct val="100000"/>
              </a:lnSpc>
              <a:buNone/>
            </a:pPr>
            <a:r>
              <a:rPr lang="fa-IR" dirty="0">
                <a:solidFill>
                  <a:srgbClr val="002060"/>
                </a:solidFill>
                <a:latin typeface="Montserrat"/>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lang="en-US" dirty="0">
              <a:solidFill>
                <a:srgbClr val="002060"/>
              </a:solidFill>
              <a:latin typeface="Montserrat"/>
              <a:cs typeface="B Nazanin" panose="00000700000000000000" pitchFamily="2" charset="-78"/>
            </a:endParaRPr>
          </a:p>
        </p:txBody>
      </p:sp>
      <p:sp>
        <p:nvSpPr>
          <p:cNvPr id="4" name="Google Shape;1664;p60">
            <a:extLst>
              <a:ext uri="{FF2B5EF4-FFF2-40B4-BE49-F238E27FC236}">
                <a16:creationId xmlns:a16="http://schemas.microsoft.com/office/drawing/2014/main" id="{0C4B44F1-F453-42E3-8497-88387DDCFB68}"/>
              </a:ext>
            </a:extLst>
          </p:cNvPr>
          <p:cNvSpPr txBox="1">
            <a:spLocks noGrp="1"/>
          </p:cNvSpPr>
          <p:nvPr>
            <p:ph type="title"/>
          </p:nvPr>
        </p:nvSpPr>
        <p:spPr/>
        <p:txBody>
          <a:bodyPr/>
          <a:lstStyle/>
          <a:p>
            <a:pPr lvl="0" algn="r"/>
            <a:r>
              <a:rPr lang="fa-IR" dirty="0">
                <a:cs typeface="B Nazanin" panose="00000700000000000000" pitchFamily="2" charset="-78"/>
              </a:rPr>
              <a:t>نتیجه گیری</a:t>
            </a:r>
            <a:endParaRPr lang="en-US" dirty="0">
              <a:cs typeface="B Nazanin" panose="00000700000000000000" pitchFamily="2" charset="-78"/>
            </a:endParaRPr>
          </a:p>
        </p:txBody>
      </p:sp>
      <p:grpSp>
        <p:nvGrpSpPr>
          <p:cNvPr id="5" name="Grupo 8">
            <a:extLst>
              <a:ext uri="{FF2B5EF4-FFF2-40B4-BE49-F238E27FC236}">
                <a16:creationId xmlns:a16="http://schemas.microsoft.com/office/drawing/2014/main" id="{85382691-FD59-429D-BA99-D3BF6BCC3B4D}"/>
              </a:ext>
            </a:extLst>
          </p:cNvPr>
          <p:cNvGrpSpPr/>
          <p:nvPr/>
        </p:nvGrpSpPr>
        <p:grpSpPr>
          <a:xfrm>
            <a:off x="6337020" y="567129"/>
            <a:ext cx="1703243" cy="1740696"/>
            <a:chOff x="6337020" y="567129"/>
            <a:chExt cx="1703243" cy="1740696"/>
          </a:xfrm>
        </p:grpSpPr>
        <p:sp>
          <p:nvSpPr>
            <p:cNvPr id="6" name="Freeform 5">
              <a:extLst>
                <a:ext uri="{FF2B5EF4-FFF2-40B4-BE49-F238E27FC236}">
                  <a16:creationId xmlns:a16="http://schemas.microsoft.com/office/drawing/2014/main" id="{E562C215-4F7B-4B70-82AE-98EFBB47A12C}"/>
                </a:ext>
              </a:extLst>
            </p:cNvPr>
            <p:cNvSpPr/>
            <p:nvPr/>
          </p:nvSpPr>
          <p:spPr>
            <a:xfrm>
              <a:off x="6337020" y="869301"/>
              <a:ext cx="1703243" cy="1438524"/>
            </a:xfrm>
            <a:custGeom>
              <a:avLst/>
              <a:gdLst>
                <a:gd name="f0" fmla="val 10800000"/>
                <a:gd name="f1" fmla="val 5400000"/>
                <a:gd name="f2" fmla="val 180"/>
                <a:gd name="f3" fmla="val w"/>
                <a:gd name="f4" fmla="val h"/>
                <a:gd name="f5" fmla="val 0"/>
                <a:gd name="f6" fmla="val 857"/>
                <a:gd name="f7" fmla="val 723"/>
                <a:gd name="f8" fmla="val 622"/>
                <a:gd name="f9" fmla="val 581"/>
                <a:gd name="f10" fmla="val 42"/>
                <a:gd name="f11" fmla="val 122"/>
                <a:gd name="f12" fmla="val 123"/>
                <a:gd name="f13" fmla="val 501"/>
                <a:gd name="f14" fmla="val 444"/>
                <a:gd name="f15" fmla="val 388"/>
                <a:gd name="f16" fmla="val 332"/>
                <a:gd name="f17" fmla="val 276"/>
                <a:gd name="f18" fmla="val 154"/>
                <a:gd name="f19" fmla="val 245"/>
                <a:gd name="f20" fmla="val 210"/>
                <a:gd name="f21" fmla="val 244"/>
                <a:gd name="f22" fmla="val 259"/>
                <a:gd name="f23" fmla="val 243"/>
                <a:gd name="f24" fmla="val 269"/>
                <a:gd name="f25" fmla="val 193"/>
                <a:gd name="f26" fmla="val 279"/>
                <a:gd name="f27" fmla="val 146"/>
                <a:gd name="f28" fmla="val 292"/>
                <a:gd name="f29" fmla="val 100"/>
                <a:gd name="f30" fmla="val 319"/>
                <a:gd name="f31" fmla="val 60"/>
                <a:gd name="f32" fmla="val 343"/>
                <a:gd name="f33" fmla="val 23"/>
                <a:gd name="f34" fmla="val 374"/>
                <a:gd name="f35" fmla="val 420"/>
                <a:gd name="f36" fmla="val 4"/>
                <a:gd name="f37" fmla="val 464"/>
                <a:gd name="f38" fmla="val 8"/>
                <a:gd name="f39" fmla="val 493"/>
                <a:gd name="f40" fmla="val 31"/>
                <a:gd name="f41" fmla="val 509"/>
                <a:gd name="f42" fmla="val 72"/>
                <a:gd name="f43" fmla="val 528"/>
                <a:gd name="f44" fmla="val 120"/>
                <a:gd name="f45" fmla="val 547"/>
                <a:gd name="f46" fmla="val 168"/>
                <a:gd name="f47" fmla="val 556"/>
                <a:gd name="f48" fmla="val 219"/>
                <a:gd name="f49" fmla="val 557"/>
                <a:gd name="f50" fmla="val 228"/>
                <a:gd name="f51" fmla="val 240"/>
                <a:gd name="f52" fmla="val 568"/>
                <a:gd name="f53" fmla="val 246"/>
                <a:gd name="f54" fmla="val 590"/>
                <a:gd name="f55" fmla="val 598"/>
                <a:gd name="f56" fmla="val 230"/>
                <a:gd name="f57" fmla="val 635"/>
                <a:gd name="f58" fmla="val 185"/>
                <a:gd name="f59" fmla="val 672"/>
                <a:gd name="f60" fmla="val 140"/>
                <a:gd name="f61" fmla="val 709"/>
                <a:gd name="f62" fmla="val 95"/>
                <a:gd name="f63" fmla="val 716"/>
                <a:gd name="f64" fmla="val 88"/>
                <a:gd name="f65" fmla="val 722"/>
                <a:gd name="f66" fmla="val 75"/>
                <a:gd name="f67" fmla="val 734"/>
                <a:gd name="f68" fmla="val 80"/>
                <a:gd name="f69" fmla="val 749"/>
                <a:gd name="f70" fmla="val 86"/>
                <a:gd name="f71" fmla="val 760"/>
                <a:gd name="f72" fmla="val 96"/>
                <a:gd name="f73" fmla="val 746"/>
                <a:gd name="f74" fmla="val 113"/>
                <a:gd name="f75" fmla="val 729"/>
                <a:gd name="f76" fmla="val 133"/>
                <a:gd name="f77" fmla="val 713"/>
                <a:gd name="f78" fmla="val 696"/>
                <a:gd name="f79" fmla="val 174"/>
                <a:gd name="f80" fmla="val 686"/>
                <a:gd name="f81" fmla="val 684"/>
                <a:gd name="f82" fmla="val 196"/>
                <a:gd name="f83" fmla="val 688"/>
                <a:gd name="f84" fmla="val 211"/>
                <a:gd name="f85" fmla="val 725"/>
                <a:gd name="f86" fmla="val 325"/>
                <a:gd name="f87" fmla="val 762"/>
                <a:gd name="f88" fmla="val 440"/>
                <a:gd name="f89" fmla="val 798"/>
                <a:gd name="f90" fmla="val 555"/>
                <a:gd name="f91" fmla="val 803"/>
                <a:gd name="f92" fmla="val 572"/>
                <a:gd name="f93" fmla="val 810"/>
                <a:gd name="f94" fmla="val 583"/>
                <a:gd name="f95" fmla="val 830"/>
                <a:gd name="f96" fmla="val 850"/>
                <a:gd name="f97" fmla="val 579"/>
                <a:gd name="f98" fmla="val 591"/>
                <a:gd name="f99" fmla="val 856"/>
                <a:gd name="f100" fmla="val 610"/>
                <a:gd name="f101" fmla="val 855"/>
                <a:gd name="f102" fmla="val 615"/>
                <a:gd name="f103" fmla="val 620"/>
                <a:gd name="f104" fmla="val 624"/>
                <a:gd name="f105" fmla="val 670"/>
                <a:gd name="f106" fmla="val 671"/>
                <a:gd name="f107" fmla="val 811"/>
                <a:gd name="f108" fmla="val 793"/>
                <a:gd name="f109" fmla="val 781"/>
                <a:gd name="f110" fmla="val 674"/>
                <a:gd name="f111" fmla="val 771"/>
                <a:gd name="f112" fmla="val 692"/>
                <a:gd name="f113" fmla="val 754"/>
                <a:gd name="f114" fmla="val 715"/>
                <a:gd name="f115" fmla="val 699"/>
                <a:gd name="f116" fmla="val 690"/>
                <a:gd name="f117" fmla="val 680"/>
                <a:gd name="f118" fmla="val 665"/>
                <a:gd name="f119" fmla="val 507"/>
                <a:gd name="f120" fmla="val 350"/>
                <a:gd name="f121" fmla="val 192"/>
                <a:gd name="f122" fmla="val 175"/>
                <a:gd name="f123" fmla="val 165"/>
                <a:gd name="f124" fmla="val 676"/>
                <a:gd name="f125" fmla="val 155"/>
                <a:gd name="f126" fmla="val 138"/>
                <a:gd name="f127" fmla="val 101"/>
                <a:gd name="f128" fmla="val 83"/>
                <a:gd name="f129" fmla="val 691"/>
                <a:gd name="f130" fmla="val 74"/>
                <a:gd name="f131" fmla="val 64"/>
                <a:gd name="f132" fmla="val 48"/>
                <a:gd name="f133" fmla="val 416"/>
                <a:gd name="f134" fmla="val 382"/>
                <a:gd name="f135" fmla="val 402"/>
                <a:gd name="f136" fmla="val 371"/>
                <a:gd name="f137" fmla="val 470"/>
                <a:gd name="f138" fmla="val 354"/>
                <a:gd name="f139" fmla="val 497"/>
                <a:gd name="f140" fmla="val 333"/>
                <a:gd name="f141" fmla="val 521"/>
                <a:gd name="f142" fmla="val 311"/>
                <a:gd name="f143" fmla="val 545"/>
                <a:gd name="f144" fmla="val 285"/>
                <a:gd name="f145" fmla="val 254"/>
                <a:gd name="f146" fmla="val 575"/>
                <a:gd name="f147" fmla="val 229"/>
                <a:gd name="f148" fmla="val 553"/>
                <a:gd name="f149" fmla="val 205"/>
                <a:gd name="f150" fmla="val 532"/>
                <a:gd name="f151" fmla="val 204"/>
                <a:gd name="f152" fmla="val 500"/>
                <a:gd name="f153" fmla="val 227"/>
                <a:gd name="f154" fmla="val 472"/>
                <a:gd name="f155" fmla="val 250"/>
                <a:gd name="f156" fmla="val 446"/>
                <a:gd name="f157" fmla="val 265"/>
                <a:gd name="f158" fmla="val 385"/>
                <a:gd name="f159" fmla="val 305"/>
                <a:gd name="f160" fmla="val 328"/>
                <a:gd name="f161" fmla="val 274"/>
                <a:gd name="f162" fmla="val 281"/>
                <a:gd name="f163" fmla="val 214"/>
                <a:gd name="f164" fmla="val 282"/>
                <a:gd name="f165" fmla="val 176"/>
                <a:gd name="f166" fmla="val 283"/>
                <a:gd name="f167" fmla="val 161"/>
                <a:gd name="f168" fmla="val 297"/>
                <a:gd name="f169" fmla="val 160"/>
                <a:gd name="f170" fmla="val 407"/>
                <a:gd name="f171" fmla="val 480"/>
                <a:gd name="f172" fmla="val 554"/>
                <a:gd name="f173" fmla="val 574"/>
                <a:gd name="f174" fmla="val 166"/>
                <a:gd name="f175" fmla="val 582"/>
                <a:gd name="f176" fmla="val 187"/>
                <a:gd name="f177" fmla="val 241"/>
                <a:gd name="f178" fmla="val 294"/>
                <a:gd name="f179" fmla="val 577"/>
                <a:gd name="f180" fmla="val 347"/>
                <a:gd name="f181" fmla="val 580"/>
                <a:gd name="f182" fmla="val 727"/>
                <a:gd name="f183" fmla="val 719"/>
                <a:gd name="f184" fmla="val 550"/>
                <a:gd name="f185" fmla="val 694"/>
                <a:gd name="f186" fmla="val 478"/>
                <a:gd name="f187" fmla="val 406"/>
                <a:gd name="f188" fmla="val 649"/>
                <a:gd name="f189" fmla="val 630"/>
                <a:gd name="f190" fmla="val 273"/>
                <a:gd name="f191" fmla="val 638"/>
                <a:gd name="f192" fmla="val 284"/>
                <a:gd name="f193" fmla="val 549"/>
                <a:gd name="f194" fmla="val 533"/>
                <a:gd name="f195" fmla="val 300"/>
                <a:gd name="f196" fmla="val 536"/>
                <a:gd name="f197" fmla="val 327"/>
                <a:gd name="f198" fmla="val 537"/>
                <a:gd name="f199" fmla="val 336"/>
                <a:gd name="f200" fmla="val 540"/>
                <a:gd name="f201" fmla="val 346"/>
                <a:gd name="f202" fmla="val 542"/>
                <a:gd name="f203" fmla="val 355"/>
                <a:gd name="f204" fmla="val 403"/>
                <a:gd name="f205" fmla="val 564"/>
                <a:gd name="f206" fmla="val 450"/>
                <a:gd name="f207" fmla="val 535"/>
                <a:gd name="f208" fmla="val 565"/>
                <a:gd name="f209" fmla="val 562"/>
                <a:gd name="f210" fmla="val 569"/>
                <a:gd name="f211" fmla="val 502"/>
                <a:gd name="f212" fmla="val 576"/>
                <a:gd name="f213" fmla="val 477"/>
                <a:gd name="f214" fmla="val 559"/>
                <a:gd name="f215" fmla="val 466"/>
                <a:gd name="f216" fmla="val 524"/>
                <a:gd name="f217" fmla="val 462"/>
                <a:gd name="f218" fmla="val 510"/>
                <a:gd name="f219" fmla="val 459"/>
                <a:gd name="f220" fmla="val 496"/>
                <a:gd name="f221" fmla="val 455"/>
                <a:gd name="f222" fmla="val 482"/>
                <a:gd name="f223" fmla="val 445"/>
                <a:gd name="f224" fmla="val 449"/>
                <a:gd name="f225" fmla="val 436"/>
                <a:gd name="f226" fmla="val 417"/>
                <a:gd name="f227" fmla="+- 0 0 -90"/>
                <a:gd name="f228" fmla="*/ f3 1 857"/>
                <a:gd name="f229" fmla="*/ f4 1 723"/>
                <a:gd name="f230" fmla="val f5"/>
                <a:gd name="f231" fmla="val f6"/>
                <a:gd name="f232" fmla="val f7"/>
                <a:gd name="f233" fmla="*/ f227 f0 1"/>
                <a:gd name="f234" fmla="+- f232 0 f230"/>
                <a:gd name="f235" fmla="+- f231 0 f230"/>
                <a:gd name="f236" fmla="*/ f233 1 f2"/>
                <a:gd name="f237" fmla="*/ f235 1 857"/>
                <a:gd name="f238" fmla="*/ f234 1 723"/>
                <a:gd name="f239" fmla="*/ 0 f235 1"/>
                <a:gd name="f240" fmla="*/ 622 f234 1"/>
                <a:gd name="f241" fmla="*/ 42 f235 1"/>
                <a:gd name="f242" fmla="*/ 581 f234 1"/>
                <a:gd name="f243" fmla="*/ 123 f235 1"/>
                <a:gd name="f244" fmla="*/ 501 f234 1"/>
                <a:gd name="f245" fmla="*/ 332 f234 1"/>
                <a:gd name="f246" fmla="*/ 210 f235 1"/>
                <a:gd name="f247" fmla="*/ 244 f234 1"/>
                <a:gd name="f248" fmla="*/ 269 f235 1"/>
                <a:gd name="f249" fmla="*/ 193 f234 1"/>
                <a:gd name="f250" fmla="*/ 319 f235 1"/>
                <a:gd name="f251" fmla="*/ 60 f234 1"/>
                <a:gd name="f252" fmla="*/ 420 f235 1"/>
                <a:gd name="f253" fmla="*/ 4 f234 1"/>
                <a:gd name="f254" fmla="*/ 509 f235 1"/>
                <a:gd name="f255" fmla="*/ 72 f234 1"/>
                <a:gd name="f256" fmla="*/ 556 f235 1"/>
                <a:gd name="f257" fmla="*/ 219 f234 1"/>
                <a:gd name="f258" fmla="*/ 568 f235 1"/>
                <a:gd name="f259" fmla="*/ 243 f234 1"/>
                <a:gd name="f260" fmla="*/ 598 f235 1"/>
                <a:gd name="f261" fmla="*/ 230 f234 1"/>
                <a:gd name="f262" fmla="*/ 709 f235 1"/>
                <a:gd name="f263" fmla="*/ 95 f234 1"/>
                <a:gd name="f264" fmla="*/ 734 f235 1"/>
                <a:gd name="f265" fmla="*/ 80 f234 1"/>
                <a:gd name="f266" fmla="*/ 746 f235 1"/>
                <a:gd name="f267" fmla="*/ 113 f234 1"/>
                <a:gd name="f268" fmla="*/ 696 f235 1"/>
                <a:gd name="f269" fmla="*/ 174 f234 1"/>
                <a:gd name="f270" fmla="*/ 688 f235 1"/>
                <a:gd name="f271" fmla="*/ 211 f234 1"/>
                <a:gd name="f272" fmla="*/ 798 f235 1"/>
                <a:gd name="f273" fmla="*/ 555 f234 1"/>
                <a:gd name="f274" fmla="*/ 830 f235 1"/>
                <a:gd name="f275" fmla="*/ 856 f235 1"/>
                <a:gd name="f276" fmla="*/ 610 f234 1"/>
                <a:gd name="f277" fmla="*/ 624 f234 1"/>
                <a:gd name="f278" fmla="*/ 811 f235 1"/>
                <a:gd name="f279" fmla="*/ 671 f234 1"/>
                <a:gd name="f280" fmla="*/ 771 f235 1"/>
                <a:gd name="f281" fmla="*/ 692 f234 1"/>
                <a:gd name="f282" fmla="*/ 699 f235 1"/>
                <a:gd name="f283" fmla="*/ 690 f234 1"/>
                <a:gd name="f284" fmla="*/ 665 f235 1"/>
                <a:gd name="f285" fmla="*/ 192 f235 1"/>
                <a:gd name="f286" fmla="*/ 155 f235 1"/>
                <a:gd name="f287" fmla="*/ 83 f235 1"/>
                <a:gd name="f288" fmla="*/ 691 f234 1"/>
                <a:gd name="f289" fmla="*/ 48 f235 1"/>
                <a:gd name="f290" fmla="*/ 416 f235 1"/>
                <a:gd name="f291" fmla="*/ 382 f234 1"/>
                <a:gd name="f292" fmla="*/ 371 f235 1"/>
                <a:gd name="f293" fmla="*/ 470 f234 1"/>
                <a:gd name="f294" fmla="*/ 311 f235 1"/>
                <a:gd name="f295" fmla="*/ 545 f234 1"/>
                <a:gd name="f296" fmla="*/ 229 f235 1"/>
                <a:gd name="f297" fmla="*/ 553 f234 1"/>
                <a:gd name="f298" fmla="*/ 227 f235 1"/>
                <a:gd name="f299" fmla="*/ 472 f234 1"/>
                <a:gd name="f300" fmla="*/ 279 f235 1"/>
                <a:gd name="f301" fmla="*/ 385 f234 1"/>
                <a:gd name="f302" fmla="*/ 214 f235 1"/>
                <a:gd name="f303" fmla="*/ 282 f234 1"/>
                <a:gd name="f304" fmla="*/ 161 f235 1"/>
                <a:gd name="f305" fmla="*/ 333 f234 1"/>
                <a:gd name="f306" fmla="*/ 160 f235 1"/>
                <a:gd name="f307" fmla="*/ 554 f234 1"/>
                <a:gd name="f308" fmla="*/ 187 f235 1"/>
                <a:gd name="f309" fmla="*/ 347 f235 1"/>
                <a:gd name="f310" fmla="*/ 579 f234 1"/>
                <a:gd name="f311" fmla="*/ 580 f234 1"/>
                <a:gd name="f312" fmla="*/ 719 f235 1"/>
                <a:gd name="f313" fmla="*/ 550 f234 1"/>
                <a:gd name="f314" fmla="*/ 649 f235 1"/>
                <a:gd name="f315" fmla="*/ 581 f235 1"/>
                <a:gd name="f316" fmla="*/ 575 f235 1"/>
                <a:gd name="f317" fmla="*/ 536 f235 1"/>
                <a:gd name="f318" fmla="*/ 327 f234 1"/>
                <a:gd name="f319" fmla="*/ 542 f235 1"/>
                <a:gd name="f320" fmla="*/ 355 f234 1"/>
                <a:gd name="f321" fmla="*/ 574 f235 1"/>
                <a:gd name="f322" fmla="*/ 497 f234 1"/>
                <a:gd name="f323" fmla="*/ 533 f235 1"/>
                <a:gd name="f324" fmla="*/ 569 f234 1"/>
                <a:gd name="f325" fmla="*/ 466 f235 1"/>
                <a:gd name="f326" fmla="*/ 524 f234 1"/>
                <a:gd name="f327" fmla="*/ 455 f235 1"/>
                <a:gd name="f328" fmla="*/ 482 f234 1"/>
                <a:gd name="f329" fmla="+- f236 0 f1"/>
                <a:gd name="f330" fmla="*/ f239 1 857"/>
                <a:gd name="f331" fmla="*/ f240 1 723"/>
                <a:gd name="f332" fmla="*/ f241 1 857"/>
                <a:gd name="f333" fmla="*/ f242 1 723"/>
                <a:gd name="f334" fmla="*/ f243 1 857"/>
                <a:gd name="f335" fmla="*/ f244 1 723"/>
                <a:gd name="f336" fmla="*/ f245 1 723"/>
                <a:gd name="f337" fmla="*/ f246 1 857"/>
                <a:gd name="f338" fmla="*/ f247 1 723"/>
                <a:gd name="f339" fmla="*/ f248 1 857"/>
                <a:gd name="f340" fmla="*/ f249 1 723"/>
                <a:gd name="f341" fmla="*/ f250 1 857"/>
                <a:gd name="f342" fmla="*/ f251 1 723"/>
                <a:gd name="f343" fmla="*/ f252 1 857"/>
                <a:gd name="f344" fmla="*/ f253 1 723"/>
                <a:gd name="f345" fmla="*/ f254 1 857"/>
                <a:gd name="f346" fmla="*/ f255 1 723"/>
                <a:gd name="f347" fmla="*/ f256 1 857"/>
                <a:gd name="f348" fmla="*/ f257 1 723"/>
                <a:gd name="f349" fmla="*/ f258 1 857"/>
                <a:gd name="f350" fmla="*/ f259 1 723"/>
                <a:gd name="f351" fmla="*/ f260 1 857"/>
                <a:gd name="f352" fmla="*/ f261 1 723"/>
                <a:gd name="f353" fmla="*/ f262 1 857"/>
                <a:gd name="f354" fmla="*/ f263 1 723"/>
                <a:gd name="f355" fmla="*/ f264 1 857"/>
                <a:gd name="f356" fmla="*/ f265 1 723"/>
                <a:gd name="f357" fmla="*/ f266 1 857"/>
                <a:gd name="f358" fmla="*/ f267 1 723"/>
                <a:gd name="f359" fmla="*/ f268 1 857"/>
                <a:gd name="f360" fmla="*/ f269 1 723"/>
                <a:gd name="f361" fmla="*/ f270 1 857"/>
                <a:gd name="f362" fmla="*/ f271 1 723"/>
                <a:gd name="f363" fmla="*/ f272 1 857"/>
                <a:gd name="f364" fmla="*/ f273 1 723"/>
                <a:gd name="f365" fmla="*/ f274 1 857"/>
                <a:gd name="f366" fmla="*/ f275 1 857"/>
                <a:gd name="f367" fmla="*/ f276 1 723"/>
                <a:gd name="f368" fmla="*/ f277 1 723"/>
                <a:gd name="f369" fmla="*/ f278 1 857"/>
                <a:gd name="f370" fmla="*/ f279 1 723"/>
                <a:gd name="f371" fmla="*/ f280 1 857"/>
                <a:gd name="f372" fmla="*/ f281 1 723"/>
                <a:gd name="f373" fmla="*/ f282 1 857"/>
                <a:gd name="f374" fmla="*/ f283 1 723"/>
                <a:gd name="f375" fmla="*/ f284 1 857"/>
                <a:gd name="f376" fmla="*/ f285 1 857"/>
                <a:gd name="f377" fmla="*/ f286 1 857"/>
                <a:gd name="f378" fmla="*/ f287 1 857"/>
                <a:gd name="f379" fmla="*/ f288 1 723"/>
                <a:gd name="f380" fmla="*/ f289 1 857"/>
                <a:gd name="f381" fmla="*/ f290 1 857"/>
                <a:gd name="f382" fmla="*/ f291 1 723"/>
                <a:gd name="f383" fmla="*/ f292 1 857"/>
                <a:gd name="f384" fmla="*/ f293 1 723"/>
                <a:gd name="f385" fmla="*/ f294 1 857"/>
                <a:gd name="f386" fmla="*/ f295 1 723"/>
                <a:gd name="f387" fmla="*/ f296 1 857"/>
                <a:gd name="f388" fmla="*/ f297 1 723"/>
                <a:gd name="f389" fmla="*/ f298 1 857"/>
                <a:gd name="f390" fmla="*/ f299 1 723"/>
                <a:gd name="f391" fmla="*/ f300 1 857"/>
                <a:gd name="f392" fmla="*/ f301 1 723"/>
                <a:gd name="f393" fmla="*/ f302 1 857"/>
                <a:gd name="f394" fmla="*/ f303 1 723"/>
                <a:gd name="f395" fmla="*/ f304 1 857"/>
                <a:gd name="f396" fmla="*/ f305 1 723"/>
                <a:gd name="f397" fmla="*/ f306 1 857"/>
                <a:gd name="f398" fmla="*/ f307 1 723"/>
                <a:gd name="f399" fmla="*/ f308 1 857"/>
                <a:gd name="f400" fmla="*/ f309 1 857"/>
                <a:gd name="f401" fmla="*/ f310 1 723"/>
                <a:gd name="f402" fmla="*/ f311 1 723"/>
                <a:gd name="f403" fmla="*/ f312 1 857"/>
                <a:gd name="f404" fmla="*/ f313 1 723"/>
                <a:gd name="f405" fmla="*/ f314 1 857"/>
                <a:gd name="f406" fmla="*/ f315 1 857"/>
                <a:gd name="f407" fmla="*/ f316 1 857"/>
                <a:gd name="f408" fmla="*/ f317 1 857"/>
                <a:gd name="f409" fmla="*/ f318 1 723"/>
                <a:gd name="f410" fmla="*/ f319 1 857"/>
                <a:gd name="f411" fmla="*/ f320 1 723"/>
                <a:gd name="f412" fmla="*/ f321 1 857"/>
                <a:gd name="f413" fmla="*/ f322 1 723"/>
                <a:gd name="f414" fmla="*/ f323 1 857"/>
                <a:gd name="f415" fmla="*/ f324 1 723"/>
                <a:gd name="f416" fmla="*/ f325 1 857"/>
                <a:gd name="f417" fmla="*/ f326 1 723"/>
                <a:gd name="f418" fmla="*/ f327 1 857"/>
                <a:gd name="f419" fmla="*/ f328 1 723"/>
                <a:gd name="f420" fmla="*/ 0 1 f237"/>
                <a:gd name="f421" fmla="*/ f231 1 f237"/>
                <a:gd name="f422" fmla="*/ 0 1 f238"/>
                <a:gd name="f423" fmla="*/ f232 1 f238"/>
                <a:gd name="f424" fmla="*/ f330 1 f237"/>
                <a:gd name="f425" fmla="*/ f331 1 f238"/>
                <a:gd name="f426" fmla="*/ f332 1 f237"/>
                <a:gd name="f427" fmla="*/ f333 1 f238"/>
                <a:gd name="f428" fmla="*/ f334 1 f237"/>
                <a:gd name="f429" fmla="*/ f335 1 f238"/>
                <a:gd name="f430" fmla="*/ f336 1 f238"/>
                <a:gd name="f431" fmla="*/ f337 1 f237"/>
                <a:gd name="f432" fmla="*/ f338 1 f238"/>
                <a:gd name="f433" fmla="*/ f339 1 f237"/>
                <a:gd name="f434" fmla="*/ f340 1 f238"/>
                <a:gd name="f435" fmla="*/ f341 1 f237"/>
                <a:gd name="f436" fmla="*/ f342 1 f238"/>
                <a:gd name="f437" fmla="*/ f343 1 f237"/>
                <a:gd name="f438" fmla="*/ f344 1 f238"/>
                <a:gd name="f439" fmla="*/ f345 1 f237"/>
                <a:gd name="f440" fmla="*/ f346 1 f238"/>
                <a:gd name="f441" fmla="*/ f347 1 f237"/>
                <a:gd name="f442" fmla="*/ f348 1 f238"/>
                <a:gd name="f443" fmla="*/ f349 1 f237"/>
                <a:gd name="f444" fmla="*/ f350 1 f238"/>
                <a:gd name="f445" fmla="*/ f351 1 f237"/>
                <a:gd name="f446" fmla="*/ f352 1 f238"/>
                <a:gd name="f447" fmla="*/ f353 1 f237"/>
                <a:gd name="f448" fmla="*/ f354 1 f238"/>
                <a:gd name="f449" fmla="*/ f355 1 f237"/>
                <a:gd name="f450" fmla="*/ f356 1 f238"/>
                <a:gd name="f451" fmla="*/ f357 1 f237"/>
                <a:gd name="f452" fmla="*/ f358 1 f238"/>
                <a:gd name="f453" fmla="*/ f359 1 f237"/>
                <a:gd name="f454" fmla="*/ f360 1 f238"/>
                <a:gd name="f455" fmla="*/ f361 1 f237"/>
                <a:gd name="f456" fmla="*/ f362 1 f238"/>
                <a:gd name="f457" fmla="*/ f363 1 f237"/>
                <a:gd name="f458" fmla="*/ f364 1 f238"/>
                <a:gd name="f459" fmla="*/ f365 1 f237"/>
                <a:gd name="f460" fmla="*/ f366 1 f237"/>
                <a:gd name="f461" fmla="*/ f367 1 f238"/>
                <a:gd name="f462" fmla="*/ f368 1 f238"/>
                <a:gd name="f463" fmla="*/ f369 1 f237"/>
                <a:gd name="f464" fmla="*/ f370 1 f238"/>
                <a:gd name="f465" fmla="*/ f371 1 f237"/>
                <a:gd name="f466" fmla="*/ f372 1 f238"/>
                <a:gd name="f467" fmla="*/ f373 1 f237"/>
                <a:gd name="f468" fmla="*/ f374 1 f238"/>
                <a:gd name="f469" fmla="*/ f375 1 f237"/>
                <a:gd name="f470" fmla="*/ f376 1 f237"/>
                <a:gd name="f471" fmla="*/ f377 1 f237"/>
                <a:gd name="f472" fmla="*/ f378 1 f237"/>
                <a:gd name="f473" fmla="*/ f379 1 f238"/>
                <a:gd name="f474" fmla="*/ f380 1 f237"/>
                <a:gd name="f475" fmla="*/ f381 1 f237"/>
                <a:gd name="f476" fmla="*/ f382 1 f238"/>
                <a:gd name="f477" fmla="*/ f383 1 f237"/>
                <a:gd name="f478" fmla="*/ f384 1 f238"/>
                <a:gd name="f479" fmla="*/ f385 1 f237"/>
                <a:gd name="f480" fmla="*/ f386 1 f238"/>
                <a:gd name="f481" fmla="*/ f387 1 f237"/>
                <a:gd name="f482" fmla="*/ f388 1 f238"/>
                <a:gd name="f483" fmla="*/ f389 1 f237"/>
                <a:gd name="f484" fmla="*/ f390 1 f238"/>
                <a:gd name="f485" fmla="*/ f391 1 f237"/>
                <a:gd name="f486" fmla="*/ f392 1 f238"/>
                <a:gd name="f487" fmla="*/ f393 1 f237"/>
                <a:gd name="f488" fmla="*/ f394 1 f238"/>
                <a:gd name="f489" fmla="*/ f395 1 f237"/>
                <a:gd name="f490" fmla="*/ f396 1 f238"/>
                <a:gd name="f491" fmla="*/ f397 1 f237"/>
                <a:gd name="f492" fmla="*/ f398 1 f238"/>
                <a:gd name="f493" fmla="*/ f399 1 f237"/>
                <a:gd name="f494" fmla="*/ f400 1 f237"/>
                <a:gd name="f495" fmla="*/ f401 1 f238"/>
                <a:gd name="f496" fmla="*/ f402 1 f238"/>
                <a:gd name="f497" fmla="*/ f403 1 f237"/>
                <a:gd name="f498" fmla="*/ f404 1 f238"/>
                <a:gd name="f499" fmla="*/ f405 1 f237"/>
                <a:gd name="f500" fmla="*/ f406 1 f237"/>
                <a:gd name="f501" fmla="*/ f407 1 f237"/>
                <a:gd name="f502" fmla="*/ f408 1 f237"/>
                <a:gd name="f503" fmla="*/ f409 1 f238"/>
                <a:gd name="f504" fmla="*/ f410 1 f237"/>
                <a:gd name="f505" fmla="*/ f411 1 f238"/>
                <a:gd name="f506" fmla="*/ f412 1 f237"/>
                <a:gd name="f507" fmla="*/ f413 1 f238"/>
                <a:gd name="f508" fmla="*/ f414 1 f237"/>
                <a:gd name="f509" fmla="*/ f415 1 f238"/>
                <a:gd name="f510" fmla="*/ f416 1 f237"/>
                <a:gd name="f511" fmla="*/ f417 1 f238"/>
                <a:gd name="f512" fmla="*/ f418 1 f237"/>
                <a:gd name="f513" fmla="*/ f419 1 f238"/>
                <a:gd name="f514" fmla="*/ f420 f228 1"/>
                <a:gd name="f515" fmla="*/ f421 f228 1"/>
                <a:gd name="f516" fmla="*/ f423 f229 1"/>
                <a:gd name="f517" fmla="*/ f422 f229 1"/>
                <a:gd name="f518" fmla="*/ f424 f228 1"/>
                <a:gd name="f519" fmla="*/ f425 f229 1"/>
                <a:gd name="f520" fmla="*/ f426 f228 1"/>
                <a:gd name="f521" fmla="*/ f427 f229 1"/>
                <a:gd name="f522" fmla="*/ f428 f228 1"/>
                <a:gd name="f523" fmla="*/ f429 f229 1"/>
                <a:gd name="f524" fmla="*/ f430 f229 1"/>
                <a:gd name="f525" fmla="*/ f431 f228 1"/>
                <a:gd name="f526" fmla="*/ f432 f229 1"/>
                <a:gd name="f527" fmla="*/ f433 f228 1"/>
                <a:gd name="f528" fmla="*/ f434 f229 1"/>
                <a:gd name="f529" fmla="*/ f435 f228 1"/>
                <a:gd name="f530" fmla="*/ f436 f229 1"/>
                <a:gd name="f531" fmla="*/ f437 f228 1"/>
                <a:gd name="f532" fmla="*/ f438 f229 1"/>
                <a:gd name="f533" fmla="*/ f439 f228 1"/>
                <a:gd name="f534" fmla="*/ f440 f229 1"/>
                <a:gd name="f535" fmla="*/ f441 f228 1"/>
                <a:gd name="f536" fmla="*/ f442 f229 1"/>
                <a:gd name="f537" fmla="*/ f443 f228 1"/>
                <a:gd name="f538" fmla="*/ f444 f229 1"/>
                <a:gd name="f539" fmla="*/ f445 f228 1"/>
                <a:gd name="f540" fmla="*/ f446 f229 1"/>
                <a:gd name="f541" fmla="*/ f447 f228 1"/>
                <a:gd name="f542" fmla="*/ f448 f229 1"/>
                <a:gd name="f543" fmla="*/ f449 f228 1"/>
                <a:gd name="f544" fmla="*/ f450 f229 1"/>
                <a:gd name="f545" fmla="*/ f451 f228 1"/>
                <a:gd name="f546" fmla="*/ f452 f229 1"/>
                <a:gd name="f547" fmla="*/ f453 f228 1"/>
                <a:gd name="f548" fmla="*/ f454 f229 1"/>
                <a:gd name="f549" fmla="*/ f455 f228 1"/>
                <a:gd name="f550" fmla="*/ f456 f229 1"/>
                <a:gd name="f551" fmla="*/ f457 f228 1"/>
                <a:gd name="f552" fmla="*/ f458 f229 1"/>
                <a:gd name="f553" fmla="*/ f459 f228 1"/>
                <a:gd name="f554" fmla="*/ f460 f228 1"/>
                <a:gd name="f555" fmla="*/ f461 f229 1"/>
                <a:gd name="f556" fmla="*/ f462 f229 1"/>
                <a:gd name="f557" fmla="*/ f463 f228 1"/>
                <a:gd name="f558" fmla="*/ f464 f229 1"/>
                <a:gd name="f559" fmla="*/ f465 f228 1"/>
                <a:gd name="f560" fmla="*/ f466 f229 1"/>
                <a:gd name="f561" fmla="*/ f467 f228 1"/>
                <a:gd name="f562" fmla="*/ f468 f229 1"/>
                <a:gd name="f563" fmla="*/ f469 f228 1"/>
                <a:gd name="f564" fmla="*/ f470 f228 1"/>
                <a:gd name="f565" fmla="*/ f471 f228 1"/>
                <a:gd name="f566" fmla="*/ f472 f228 1"/>
                <a:gd name="f567" fmla="*/ f473 f229 1"/>
                <a:gd name="f568" fmla="*/ f474 f228 1"/>
                <a:gd name="f569" fmla="*/ f475 f228 1"/>
                <a:gd name="f570" fmla="*/ f476 f229 1"/>
                <a:gd name="f571" fmla="*/ f477 f228 1"/>
                <a:gd name="f572" fmla="*/ f478 f229 1"/>
                <a:gd name="f573" fmla="*/ f479 f228 1"/>
                <a:gd name="f574" fmla="*/ f480 f229 1"/>
                <a:gd name="f575" fmla="*/ f481 f228 1"/>
                <a:gd name="f576" fmla="*/ f482 f229 1"/>
                <a:gd name="f577" fmla="*/ f483 f228 1"/>
                <a:gd name="f578" fmla="*/ f484 f229 1"/>
                <a:gd name="f579" fmla="*/ f485 f228 1"/>
                <a:gd name="f580" fmla="*/ f486 f229 1"/>
                <a:gd name="f581" fmla="*/ f487 f228 1"/>
                <a:gd name="f582" fmla="*/ f488 f229 1"/>
                <a:gd name="f583" fmla="*/ f489 f228 1"/>
                <a:gd name="f584" fmla="*/ f490 f229 1"/>
                <a:gd name="f585" fmla="*/ f491 f228 1"/>
                <a:gd name="f586" fmla="*/ f492 f229 1"/>
                <a:gd name="f587" fmla="*/ f493 f228 1"/>
                <a:gd name="f588" fmla="*/ f494 f228 1"/>
                <a:gd name="f589" fmla="*/ f495 f229 1"/>
                <a:gd name="f590" fmla="*/ f496 f229 1"/>
                <a:gd name="f591" fmla="*/ f497 f228 1"/>
                <a:gd name="f592" fmla="*/ f498 f229 1"/>
                <a:gd name="f593" fmla="*/ f499 f228 1"/>
                <a:gd name="f594" fmla="*/ f500 f228 1"/>
                <a:gd name="f595" fmla="*/ f501 f228 1"/>
                <a:gd name="f596" fmla="*/ f502 f228 1"/>
                <a:gd name="f597" fmla="*/ f503 f229 1"/>
                <a:gd name="f598" fmla="*/ f504 f228 1"/>
                <a:gd name="f599" fmla="*/ f505 f229 1"/>
                <a:gd name="f600" fmla="*/ f506 f228 1"/>
                <a:gd name="f601" fmla="*/ f507 f229 1"/>
                <a:gd name="f602" fmla="*/ f508 f228 1"/>
                <a:gd name="f603" fmla="*/ f509 f229 1"/>
                <a:gd name="f604" fmla="*/ f510 f228 1"/>
                <a:gd name="f605" fmla="*/ f511 f229 1"/>
                <a:gd name="f606" fmla="*/ f512 f228 1"/>
                <a:gd name="f607" fmla="*/ f513 f229 1"/>
              </a:gdLst>
              <a:ahLst/>
              <a:cxnLst>
                <a:cxn ang="3cd4">
                  <a:pos x="hc" y="t"/>
                </a:cxn>
                <a:cxn ang="0">
                  <a:pos x="r" y="vc"/>
                </a:cxn>
                <a:cxn ang="cd4">
                  <a:pos x="hc" y="b"/>
                </a:cxn>
                <a:cxn ang="cd2">
                  <a:pos x="l" y="vc"/>
                </a:cxn>
                <a:cxn ang="f329">
                  <a:pos x="f518" y="f519"/>
                </a:cxn>
                <a:cxn ang="f329">
                  <a:pos x="f520" y="f521"/>
                </a:cxn>
                <a:cxn ang="f329">
                  <a:pos x="f522" y="f523"/>
                </a:cxn>
                <a:cxn ang="f329">
                  <a:pos x="f522" y="f524"/>
                </a:cxn>
                <a:cxn ang="f329">
                  <a:pos x="f525" y="f526"/>
                </a:cxn>
                <a:cxn ang="f329">
                  <a:pos x="f527" y="f528"/>
                </a:cxn>
                <a:cxn ang="f329">
                  <a:pos x="f529" y="f530"/>
                </a:cxn>
                <a:cxn ang="f329">
                  <a:pos x="f531" y="f532"/>
                </a:cxn>
                <a:cxn ang="f329">
                  <a:pos x="f533" y="f534"/>
                </a:cxn>
                <a:cxn ang="f329">
                  <a:pos x="f535" y="f536"/>
                </a:cxn>
                <a:cxn ang="f329">
                  <a:pos x="f537" y="f538"/>
                </a:cxn>
                <a:cxn ang="f329">
                  <a:pos x="f539" y="f540"/>
                </a:cxn>
                <a:cxn ang="f329">
                  <a:pos x="f541" y="f542"/>
                </a:cxn>
                <a:cxn ang="f329">
                  <a:pos x="f543" y="f544"/>
                </a:cxn>
                <a:cxn ang="f329">
                  <a:pos x="f545" y="f546"/>
                </a:cxn>
                <a:cxn ang="f329">
                  <a:pos x="f547" y="f548"/>
                </a:cxn>
                <a:cxn ang="f329">
                  <a:pos x="f549" y="f550"/>
                </a:cxn>
                <a:cxn ang="f329">
                  <a:pos x="f551" y="f552"/>
                </a:cxn>
                <a:cxn ang="f329">
                  <a:pos x="f553" y="f521"/>
                </a:cxn>
                <a:cxn ang="f329">
                  <a:pos x="f554" y="f555"/>
                </a:cxn>
                <a:cxn ang="f329">
                  <a:pos x="f554" y="f556"/>
                </a:cxn>
                <a:cxn ang="f329">
                  <a:pos x="f557" y="f558"/>
                </a:cxn>
                <a:cxn ang="f329">
                  <a:pos x="f559" y="f560"/>
                </a:cxn>
                <a:cxn ang="f329">
                  <a:pos x="f561" y="f562"/>
                </a:cxn>
                <a:cxn ang="f329">
                  <a:pos x="f563" y="f558"/>
                </a:cxn>
                <a:cxn ang="f329">
                  <a:pos x="f564" y="f558"/>
                </a:cxn>
                <a:cxn ang="f329">
                  <a:pos x="f565" y="f560"/>
                </a:cxn>
                <a:cxn ang="f329">
                  <a:pos x="f566" y="f567"/>
                </a:cxn>
                <a:cxn ang="f329">
                  <a:pos x="f568" y="f558"/>
                </a:cxn>
                <a:cxn ang="f329">
                  <a:pos x="f518" y="f519"/>
                </a:cxn>
                <a:cxn ang="f329">
                  <a:pos x="f569" y="f570"/>
                </a:cxn>
                <a:cxn ang="f329">
                  <a:pos x="f571" y="f572"/>
                </a:cxn>
                <a:cxn ang="f329">
                  <a:pos x="f573" y="f574"/>
                </a:cxn>
                <a:cxn ang="f329">
                  <a:pos x="f575" y="f576"/>
                </a:cxn>
                <a:cxn ang="f329">
                  <a:pos x="f577" y="f578"/>
                </a:cxn>
                <a:cxn ang="f329">
                  <a:pos x="f579" y="f580"/>
                </a:cxn>
                <a:cxn ang="f329">
                  <a:pos x="f581" y="f582"/>
                </a:cxn>
                <a:cxn ang="f329">
                  <a:pos x="f583" y="f584"/>
                </a:cxn>
                <a:cxn ang="f329">
                  <a:pos x="f585" y="f586"/>
                </a:cxn>
                <a:cxn ang="f329">
                  <a:pos x="f587" y="f521"/>
                </a:cxn>
                <a:cxn ang="f329">
                  <a:pos x="f588" y="f589"/>
                </a:cxn>
                <a:cxn ang="f329">
                  <a:pos x="f547" y="f590"/>
                </a:cxn>
                <a:cxn ang="f329">
                  <a:pos x="f591" y="f592"/>
                </a:cxn>
                <a:cxn ang="f329">
                  <a:pos x="f593" y="f584"/>
                </a:cxn>
                <a:cxn ang="f329">
                  <a:pos x="f594" y="f582"/>
                </a:cxn>
                <a:cxn ang="f329">
                  <a:pos x="f595" y="f582"/>
                </a:cxn>
                <a:cxn ang="f329">
                  <a:pos x="f596" y="f597"/>
                </a:cxn>
                <a:cxn ang="f329">
                  <a:pos x="f598" y="f599"/>
                </a:cxn>
                <a:cxn ang="f329">
                  <a:pos x="f600" y="f601"/>
                </a:cxn>
                <a:cxn ang="f329">
                  <a:pos x="f602" y="f603"/>
                </a:cxn>
                <a:cxn ang="f329">
                  <a:pos x="f604" y="f605"/>
                </a:cxn>
                <a:cxn ang="f329">
                  <a:pos x="f606" y="f607"/>
                </a:cxn>
                <a:cxn ang="f329">
                  <a:pos x="f569" y="f570"/>
                </a:cxn>
              </a:cxnLst>
              <a:rect l="f514" t="f517" r="f515" b="f516"/>
              <a:pathLst>
                <a:path w="857" h="723">
                  <a:moveTo>
                    <a:pt x="f5" y="f8"/>
                  </a:moveTo>
                  <a:cubicBezTo>
                    <a:pt x="f5" y="f9"/>
                    <a:pt x="f5" y="f9"/>
                    <a:pt x="f10" y="f9"/>
                  </a:cubicBezTo>
                  <a:cubicBezTo>
                    <a:pt x="f11" y="f9"/>
                    <a:pt x="f11" y="f9"/>
                    <a:pt x="f12" y="f13"/>
                  </a:cubicBezTo>
                  <a:cubicBezTo>
                    <a:pt x="f12" y="f14"/>
                    <a:pt x="f12" y="f15"/>
                    <a:pt x="f12" y="f16"/>
                  </a:cubicBezTo>
                  <a:cubicBezTo>
                    <a:pt x="f12" y="f17"/>
                    <a:pt x="f18" y="f19"/>
                    <a:pt x="f20" y="f21"/>
                  </a:cubicBezTo>
                  <a:cubicBezTo>
                    <a:pt x="f22" y="f23"/>
                    <a:pt x="f22" y="f23"/>
                    <a:pt x="f24" y="f25"/>
                  </a:cubicBezTo>
                  <a:cubicBezTo>
                    <a:pt x="f26" y="f27"/>
                    <a:pt x="f28" y="f29"/>
                    <a:pt x="f30" y="f31"/>
                  </a:cubicBezTo>
                  <a:cubicBezTo>
                    <a:pt x="f32" y="f33"/>
                    <a:pt x="f34" y="f5"/>
                    <a:pt x="f35" y="f36"/>
                  </a:cubicBezTo>
                  <a:cubicBezTo>
                    <a:pt x="f37" y="f38"/>
                    <a:pt x="f39" y="f40"/>
                    <a:pt x="f41" y="f42"/>
                  </a:cubicBezTo>
                  <a:cubicBezTo>
                    <a:pt x="f43" y="f44"/>
                    <a:pt x="f45" y="f46"/>
                    <a:pt x="f47" y="f48"/>
                  </a:cubicBezTo>
                  <a:cubicBezTo>
                    <a:pt x="f49" y="f50"/>
                    <a:pt x="f47" y="f51"/>
                    <a:pt x="f52" y="f23"/>
                  </a:cubicBezTo>
                  <a:cubicBezTo>
                    <a:pt x="f9" y="f53"/>
                    <a:pt x="f54" y="f51"/>
                    <a:pt x="f55" y="f56"/>
                  </a:cubicBezTo>
                  <a:cubicBezTo>
                    <a:pt x="f57" y="f58"/>
                    <a:pt x="f59" y="f60"/>
                    <a:pt x="f61" y="f62"/>
                  </a:cubicBezTo>
                  <a:cubicBezTo>
                    <a:pt x="f63" y="f64"/>
                    <a:pt x="f65" y="f66"/>
                    <a:pt x="f67" y="f68"/>
                  </a:cubicBezTo>
                  <a:cubicBezTo>
                    <a:pt x="f69" y="f70"/>
                    <a:pt x="f71" y="f72"/>
                    <a:pt x="f73" y="f74"/>
                  </a:cubicBezTo>
                  <a:cubicBezTo>
                    <a:pt x="f75" y="f76"/>
                    <a:pt x="f77" y="f18"/>
                    <a:pt x="f78" y="f79"/>
                  </a:cubicBezTo>
                  <a:cubicBezTo>
                    <a:pt x="f80" y="f58"/>
                    <a:pt x="f81" y="f82"/>
                    <a:pt x="f83" y="f84"/>
                  </a:cubicBezTo>
                  <a:cubicBezTo>
                    <a:pt x="f85" y="f86"/>
                    <a:pt x="f87" y="f88"/>
                    <a:pt x="f89" y="f90"/>
                  </a:cubicBezTo>
                  <a:cubicBezTo>
                    <a:pt x="f91" y="f92"/>
                    <a:pt x="f93" y="f94"/>
                    <a:pt x="f95" y="f9"/>
                  </a:cubicBezTo>
                  <a:cubicBezTo>
                    <a:pt x="f96" y="f97"/>
                    <a:pt x="f6" y="f98"/>
                    <a:pt x="f99" y="f100"/>
                  </a:cubicBezTo>
                  <a:cubicBezTo>
                    <a:pt x="f101" y="f102"/>
                    <a:pt x="f99" y="f103"/>
                    <a:pt x="f99" y="f104"/>
                  </a:cubicBezTo>
                  <a:cubicBezTo>
                    <a:pt x="f99" y="f105"/>
                    <a:pt x="f99" y="f106"/>
                    <a:pt x="f107" y="f106"/>
                  </a:cubicBezTo>
                  <a:cubicBezTo>
                    <a:pt x="f108" y="f106"/>
                    <a:pt x="f109" y="f110"/>
                    <a:pt x="f111" y="f112"/>
                  </a:cubicBezTo>
                  <a:cubicBezTo>
                    <a:pt x="f113" y="f7"/>
                    <a:pt x="f114" y="f65"/>
                    <a:pt x="f115" y="f116"/>
                  </a:cubicBezTo>
                  <a:cubicBezTo>
                    <a:pt x="f116" y="f110"/>
                    <a:pt x="f117" y="f106"/>
                    <a:pt x="f118" y="f106"/>
                  </a:cubicBezTo>
                  <a:cubicBezTo>
                    <a:pt x="f119" y="f106"/>
                    <a:pt x="f120" y="f106"/>
                    <a:pt x="f121" y="f106"/>
                  </a:cubicBezTo>
                  <a:cubicBezTo>
                    <a:pt x="f122" y="f106"/>
                    <a:pt x="f123" y="f124"/>
                    <a:pt x="f125" y="f112"/>
                  </a:cubicBezTo>
                  <a:cubicBezTo>
                    <a:pt x="f126" y="f7"/>
                    <a:pt x="f127" y="f65"/>
                    <a:pt x="f128" y="f129"/>
                  </a:cubicBezTo>
                  <a:cubicBezTo>
                    <a:pt x="f130" y="f124"/>
                    <a:pt x="f131" y="f106"/>
                    <a:pt x="f132" y="f106"/>
                  </a:cubicBezTo>
                  <a:cubicBezTo>
                    <a:pt x="f5" y="f105"/>
                    <a:pt x="f5" y="f105"/>
                    <a:pt x="f5" y="f8"/>
                  </a:cubicBezTo>
                  <a:close/>
                  <a:moveTo>
                    <a:pt x="f133" y="f134"/>
                  </a:moveTo>
                  <a:cubicBezTo>
                    <a:pt x="f135" y="f133"/>
                    <a:pt x="f15" y="f14"/>
                    <a:pt x="f136" y="f137"/>
                  </a:cubicBezTo>
                  <a:cubicBezTo>
                    <a:pt x="f138" y="f139"/>
                    <a:pt x="f140" y="f141"/>
                    <a:pt x="f142" y="f143"/>
                  </a:cubicBezTo>
                  <a:cubicBezTo>
                    <a:pt x="f144" y="f92"/>
                    <a:pt x="f145" y="f146"/>
                    <a:pt x="f147" y="f148"/>
                  </a:cubicBezTo>
                  <a:cubicBezTo>
                    <a:pt x="f149" y="f150"/>
                    <a:pt x="f151" y="f152"/>
                    <a:pt x="f153" y="f154"/>
                  </a:cubicBezTo>
                  <a:cubicBezTo>
                    <a:pt x="f155" y="f156"/>
                    <a:pt x="f157" y="f133"/>
                    <a:pt x="f26" y="f158"/>
                  </a:cubicBezTo>
                  <a:cubicBezTo>
                    <a:pt x="f159" y="f160"/>
                    <a:pt x="f161" y="f162"/>
                    <a:pt x="f163" y="f164"/>
                  </a:cubicBezTo>
                  <a:cubicBezTo>
                    <a:pt x="f165" y="f166"/>
                    <a:pt x="f167" y="f168"/>
                    <a:pt x="f167" y="f140"/>
                  </a:cubicBezTo>
                  <a:cubicBezTo>
                    <a:pt x="f169" y="f170"/>
                    <a:pt x="f167" y="f171"/>
                    <a:pt x="f169" y="f172"/>
                  </a:cubicBezTo>
                  <a:cubicBezTo>
                    <a:pt x="f169" y="f173"/>
                    <a:pt x="f174" y="f175"/>
                    <a:pt x="f176" y="f9"/>
                  </a:cubicBezTo>
                  <a:cubicBezTo>
                    <a:pt x="f177" y="f97"/>
                    <a:pt x="f178" y="f179"/>
                    <a:pt x="f180" y="f97"/>
                  </a:cubicBezTo>
                  <a:cubicBezTo>
                    <a:pt x="f37" y="f94"/>
                    <a:pt x="f181" y="f97"/>
                    <a:pt x="f78" y="f181"/>
                  </a:cubicBezTo>
                  <a:cubicBezTo>
                    <a:pt x="f65" y="f9"/>
                    <a:pt x="f182" y="f173"/>
                    <a:pt x="f183" y="f184"/>
                  </a:cubicBezTo>
                  <a:cubicBezTo>
                    <a:pt x="f185" y="f186"/>
                    <a:pt x="f59" y="f187"/>
                    <a:pt x="f188" y="f140"/>
                  </a:cubicBezTo>
                  <a:cubicBezTo>
                    <a:pt x="f189" y="f190"/>
                    <a:pt x="f191" y="f192"/>
                    <a:pt x="f9" y="f164"/>
                  </a:cubicBezTo>
                  <a:cubicBezTo>
                    <a:pt x="f97" y="f164"/>
                    <a:pt x="f179" y="f164"/>
                    <a:pt x="f146" y="f164"/>
                  </a:cubicBezTo>
                  <a:cubicBezTo>
                    <a:pt x="f193" y="f166"/>
                    <a:pt x="f194" y="f195"/>
                    <a:pt x="f196" y="f197"/>
                  </a:cubicBezTo>
                  <a:cubicBezTo>
                    <a:pt x="f198" y="f199"/>
                    <a:pt x="f200" y="f201"/>
                    <a:pt x="f202" y="f203"/>
                  </a:cubicBezTo>
                  <a:cubicBezTo>
                    <a:pt x="f148" y="f204"/>
                    <a:pt x="f205" y="f206"/>
                    <a:pt x="f173" y="f139"/>
                  </a:cubicBezTo>
                  <a:cubicBezTo>
                    <a:pt x="f9" y="f207"/>
                    <a:pt x="f208" y="f209"/>
                    <a:pt x="f194" y="f210"/>
                  </a:cubicBezTo>
                  <a:cubicBezTo>
                    <a:pt x="f211" y="f212"/>
                    <a:pt x="f213" y="f214"/>
                    <a:pt x="f215" y="f216"/>
                  </a:cubicBezTo>
                  <a:cubicBezTo>
                    <a:pt x="f217" y="f218"/>
                    <a:pt x="f219" y="f220"/>
                    <a:pt x="f221" y="f222"/>
                  </a:cubicBezTo>
                  <a:cubicBezTo>
                    <a:pt x="f223" y="f224"/>
                    <a:pt x="f225" y="f226"/>
                    <a:pt x="f133" y="f134"/>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7" name="Freeform 6">
              <a:extLst>
                <a:ext uri="{FF2B5EF4-FFF2-40B4-BE49-F238E27FC236}">
                  <a16:creationId xmlns:a16="http://schemas.microsoft.com/office/drawing/2014/main" id="{852959BB-4EDA-40F4-8A67-D744A88728E3}"/>
                </a:ext>
              </a:extLst>
            </p:cNvPr>
            <p:cNvSpPr/>
            <p:nvPr/>
          </p:nvSpPr>
          <p:spPr>
            <a:xfrm>
              <a:off x="7114397" y="567129"/>
              <a:ext cx="285384" cy="290541"/>
            </a:xfrm>
            <a:custGeom>
              <a:avLst/>
              <a:gdLst>
                <a:gd name="f0" fmla="val 10800000"/>
                <a:gd name="f1" fmla="val 5400000"/>
                <a:gd name="f2" fmla="val 180"/>
                <a:gd name="f3" fmla="val w"/>
                <a:gd name="f4" fmla="val h"/>
                <a:gd name="f5" fmla="val 0"/>
                <a:gd name="f6" fmla="val 144"/>
                <a:gd name="f7" fmla="val 146"/>
                <a:gd name="f8" fmla="val 73"/>
                <a:gd name="f9" fmla="val 113"/>
                <a:gd name="f10" fmla="val 112"/>
                <a:gd name="f11" fmla="val 72"/>
                <a:gd name="f12" fmla="val 33"/>
                <a:gd name="f13" fmla="val 1"/>
                <a:gd name="f14" fmla="val 32"/>
                <a:gd name="f15" fmla="+- 0 0 -90"/>
                <a:gd name="f16" fmla="*/ f3 1 144"/>
                <a:gd name="f17" fmla="*/ f4 1 146"/>
                <a:gd name="f18" fmla="val f5"/>
                <a:gd name="f19" fmla="val f6"/>
                <a:gd name="f20" fmla="val f7"/>
                <a:gd name="f21" fmla="*/ f15 f0 1"/>
                <a:gd name="f22" fmla="+- f20 0 f18"/>
                <a:gd name="f23" fmla="+- f19 0 f18"/>
                <a:gd name="f24" fmla="*/ f21 1 f2"/>
                <a:gd name="f25" fmla="*/ f23 1 144"/>
                <a:gd name="f26" fmla="*/ f22 1 146"/>
                <a:gd name="f27" fmla="*/ 144 f23 1"/>
                <a:gd name="f28" fmla="*/ 73 f22 1"/>
                <a:gd name="f29" fmla="*/ 72 f23 1"/>
                <a:gd name="f30" fmla="*/ 146 f22 1"/>
                <a:gd name="f31" fmla="*/ 1 f23 1"/>
                <a:gd name="f32" fmla="*/ 0 f22 1"/>
                <a:gd name="f33" fmla="+- f24 0 f1"/>
                <a:gd name="f34" fmla="*/ f27 1 144"/>
                <a:gd name="f35" fmla="*/ f28 1 146"/>
                <a:gd name="f36" fmla="*/ f29 1 144"/>
                <a:gd name="f37" fmla="*/ f30 1 146"/>
                <a:gd name="f38" fmla="*/ f31 1 144"/>
                <a:gd name="f39" fmla="*/ f32 1 146"/>
                <a:gd name="f40" fmla="*/ 0 1 f25"/>
                <a:gd name="f41" fmla="*/ f19 1 f25"/>
                <a:gd name="f42" fmla="*/ 0 1 f26"/>
                <a:gd name="f43" fmla="*/ f20 1 f26"/>
                <a:gd name="f44" fmla="*/ f34 1 f25"/>
                <a:gd name="f45" fmla="*/ f35 1 f26"/>
                <a:gd name="f46" fmla="*/ f36 1 f25"/>
                <a:gd name="f47" fmla="*/ f37 1 f26"/>
                <a:gd name="f48" fmla="*/ f38 1 f25"/>
                <a:gd name="f49" fmla="*/ f39 1 f26"/>
                <a:gd name="f50" fmla="*/ f40 f16 1"/>
                <a:gd name="f51" fmla="*/ f41 f16 1"/>
                <a:gd name="f52" fmla="*/ f43 f17 1"/>
                <a:gd name="f53" fmla="*/ f42 f17 1"/>
                <a:gd name="f54" fmla="*/ f44 f16 1"/>
                <a:gd name="f55" fmla="*/ f45 f17 1"/>
                <a:gd name="f56" fmla="*/ f46 f16 1"/>
                <a:gd name="f57" fmla="*/ f47 f17 1"/>
                <a:gd name="f58" fmla="*/ f48 f16 1"/>
                <a:gd name="f59" fmla="*/ f49 f17 1"/>
              </a:gdLst>
              <a:ahLst/>
              <a:cxnLst>
                <a:cxn ang="3cd4">
                  <a:pos x="hc" y="t"/>
                </a:cxn>
                <a:cxn ang="0">
                  <a:pos x="r" y="vc"/>
                </a:cxn>
                <a:cxn ang="cd4">
                  <a:pos x="hc" y="b"/>
                </a:cxn>
                <a:cxn ang="cd2">
                  <a:pos x="l" y="vc"/>
                </a:cxn>
                <a:cxn ang="f33">
                  <a:pos x="f54" y="f55"/>
                </a:cxn>
                <a:cxn ang="f33">
                  <a:pos x="f56" y="f57"/>
                </a:cxn>
                <a:cxn ang="f33">
                  <a:pos x="f58" y="f55"/>
                </a:cxn>
                <a:cxn ang="f33">
                  <a:pos x="f56" y="f59"/>
                </a:cxn>
                <a:cxn ang="f33">
                  <a:pos x="f54" y="f55"/>
                </a:cxn>
              </a:cxnLst>
              <a:rect l="f50" t="f53" r="f51" b="f52"/>
              <a:pathLst>
                <a:path w="144" h="146">
                  <a:moveTo>
                    <a:pt x="f6" y="f8"/>
                  </a:moveTo>
                  <a:cubicBezTo>
                    <a:pt x="f6" y="f9"/>
                    <a:pt x="f10" y="f7"/>
                    <a:pt x="f11" y="f7"/>
                  </a:cubicBezTo>
                  <a:cubicBezTo>
                    <a:pt x="f12" y="f7"/>
                    <a:pt x="f5" y="f9"/>
                    <a:pt x="f13" y="f8"/>
                  </a:cubicBezTo>
                  <a:cubicBezTo>
                    <a:pt x="f13" y="f14"/>
                    <a:pt x="f14" y="f5"/>
                    <a:pt x="f11" y="f5"/>
                  </a:cubicBezTo>
                  <a:cubicBezTo>
                    <a:pt x="f9" y="f13"/>
                    <a:pt x="f6" y="f14"/>
                    <a:pt x="f6" y="f8"/>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grpSp>
      <p:pic>
        <p:nvPicPr>
          <p:cNvPr id="8" name="Picture 8">
            <a:extLst>
              <a:ext uri="{FF2B5EF4-FFF2-40B4-BE49-F238E27FC236}">
                <a16:creationId xmlns:a16="http://schemas.microsoft.com/office/drawing/2014/main" id="{E7DC6B6C-305F-407B-BCB3-DBB5AABFAEAE}"/>
              </a:ext>
            </a:extLst>
          </p:cNvPr>
          <p:cNvPicPr>
            <a:picLocks noChangeAspect="1"/>
          </p:cNvPicPr>
          <p:nvPr/>
        </p:nvPicPr>
        <p:blipFill>
          <a:blip r:embed="rId3"/>
          <a:srcRect/>
          <a:stretch>
            <a:fillRect/>
          </a:stretch>
        </p:blipFill>
        <p:spPr>
          <a:xfrm>
            <a:off x="438253" y="0"/>
            <a:ext cx="3807177" cy="5143499"/>
          </a:xfrm>
          <a:prstGeom prst="rect">
            <a:avLst/>
          </a:prstGeom>
          <a:noFill/>
          <a:ln cap="flat">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2" descr="Niños Gordos - Banco de fotos e imágenes de stock - iStock">
            <a:extLst>
              <a:ext uri="{FF2B5EF4-FFF2-40B4-BE49-F238E27FC236}">
                <a16:creationId xmlns:a16="http://schemas.microsoft.com/office/drawing/2014/main" id="{A5472797-6FB3-9DBF-6B93-2EC6C400C74F}"/>
              </a:ext>
            </a:extLst>
          </p:cNvPr>
          <p:cNvPicPr>
            <a:picLocks noChangeAspect="1"/>
          </p:cNvPicPr>
          <p:nvPr/>
        </p:nvPicPr>
        <p:blipFill>
          <a:blip r:embed="rId2"/>
          <a:srcRect/>
          <a:stretch>
            <a:fillRect/>
          </a:stretch>
        </p:blipFill>
        <p:spPr>
          <a:xfrm>
            <a:off x="4243446" y="55659"/>
            <a:ext cx="4887943" cy="5033141"/>
          </a:xfrm>
          <a:prstGeom prst="rect">
            <a:avLst/>
          </a:prstGeom>
          <a:noFill/>
          <a:ln cap="flat">
            <a:noFill/>
          </a:ln>
        </p:spPr>
      </p:pic>
      <p:sp>
        <p:nvSpPr>
          <p:cNvPr id="5" name="Google Shape;1670;p61">
            <a:extLst>
              <a:ext uri="{FF2B5EF4-FFF2-40B4-BE49-F238E27FC236}">
                <a16:creationId xmlns:a16="http://schemas.microsoft.com/office/drawing/2014/main" id="{CE72BAE8-3551-B7E0-D480-73DACB7230EC}"/>
              </a:ext>
            </a:extLst>
          </p:cNvPr>
          <p:cNvSpPr txBox="1">
            <a:spLocks noGrp="1"/>
          </p:cNvSpPr>
          <p:nvPr>
            <p:ph type="title"/>
          </p:nvPr>
        </p:nvSpPr>
        <p:spPr>
          <a:xfrm>
            <a:off x="331031" y="361974"/>
            <a:ext cx="5199436" cy="965103"/>
          </a:xfrm>
        </p:spPr>
        <p:txBody>
          <a:bodyPr/>
          <a:lstStyle/>
          <a:p>
            <a:pPr lvl="0" rtl="1"/>
            <a:r>
              <a:rPr lang="fa-IR" sz="3600" dirty="0">
                <a:cs typeface="B Nazanin" panose="00000700000000000000" pitchFamily="2" charset="-78"/>
              </a:rPr>
              <a:t>با تشکر از شما دوستان عزیز ...</a:t>
            </a:r>
            <a:endParaRPr lang="en-US" sz="3600" dirty="0">
              <a:cs typeface="B Nazanin" panose="00000700000000000000" pitchFamily="2" charset="-78"/>
            </a:endParaRPr>
          </a:p>
        </p:txBody>
      </p:sp>
      <p:sp>
        <p:nvSpPr>
          <p:cNvPr id="6" name="Google Shape;1671;p61">
            <a:extLst>
              <a:ext uri="{FF2B5EF4-FFF2-40B4-BE49-F238E27FC236}">
                <a16:creationId xmlns:a16="http://schemas.microsoft.com/office/drawing/2014/main" id="{E9F2BF08-3021-092D-6B56-AAC8742BBE9A}"/>
              </a:ext>
            </a:extLst>
          </p:cNvPr>
          <p:cNvSpPr txBox="1">
            <a:spLocks noGrp="1"/>
          </p:cNvSpPr>
          <p:nvPr>
            <p:ph type="subTitle" idx="4294967295"/>
          </p:nvPr>
        </p:nvSpPr>
        <p:spPr>
          <a:xfrm>
            <a:off x="326084" y="1376345"/>
            <a:ext cx="4293903" cy="535582"/>
          </a:xfrm>
        </p:spPr>
        <p:txBody>
          <a:bodyPr anchor="ctr" anchorCtr="1"/>
          <a:lstStyle/>
          <a:p>
            <a:pPr marL="0" lvl="0" indent="0" algn="ctr" rtl="1">
              <a:lnSpc>
                <a:spcPct val="100000"/>
              </a:lnSpc>
              <a:buNone/>
            </a:pPr>
            <a:r>
              <a:rPr lang="fa-IR" sz="1500" b="1" dirty="0">
                <a:solidFill>
                  <a:srgbClr val="002060"/>
                </a:solidFill>
                <a:latin typeface="Montserrat"/>
                <a:cs typeface="B Nazanin" panose="00000700000000000000" pitchFamily="2" charset="-78"/>
              </a:rPr>
              <a:t>آیا هیچ سوالی دارید؟</a:t>
            </a:r>
            <a:endParaRPr lang="en-US" dirty="0">
              <a:solidFill>
                <a:srgbClr val="002060"/>
              </a:solidFill>
              <a:latin typeface="Montserrat"/>
              <a:cs typeface="B Nazanin" panose="00000700000000000000" pitchFamily="2" charset="-78"/>
            </a:endParaRPr>
          </a:p>
        </p:txBody>
      </p:sp>
      <p:sp>
        <p:nvSpPr>
          <p:cNvPr id="7" name="Google Shape;1672;p61">
            <a:extLst>
              <a:ext uri="{FF2B5EF4-FFF2-40B4-BE49-F238E27FC236}">
                <a16:creationId xmlns:a16="http://schemas.microsoft.com/office/drawing/2014/main" id="{5E740EE9-3EA0-B859-57D3-6BDAA6EBC4F4}"/>
              </a:ext>
            </a:extLst>
          </p:cNvPr>
          <p:cNvSpPr txBox="1"/>
          <p:nvPr/>
        </p:nvSpPr>
        <p:spPr>
          <a:xfrm>
            <a:off x="483132" y="3827567"/>
            <a:ext cx="3979797" cy="334204"/>
          </a:xfrm>
          <a:prstGeom prst="rect">
            <a:avLst/>
          </a:prstGeom>
          <a:noFill/>
          <a:ln cap="flat">
            <a:noFill/>
          </a:ln>
        </p:spPr>
        <p:txBody>
          <a:bodyPr vert="horz" wrap="square" lIns="91421" tIns="91421" rIns="91421" bIns="91421"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1200" b="1" i="0" u="none" strike="noStrike" kern="0" cap="none" spc="0" baseline="0" dirty="0">
                <a:solidFill>
                  <a:srgbClr val="002060"/>
                </a:solidFill>
                <a:uFillTx/>
                <a:latin typeface="Montserrat"/>
                <a:ea typeface="Montserrat"/>
                <a:cs typeface="B Nazanin" panose="00000700000000000000" pitchFamily="2" charset="-78"/>
              </a:rPr>
              <a:t>لطفاً این اسلاید را برای ذکر منبع نگه دارید</a:t>
            </a:r>
            <a:endParaRPr lang="en-US" sz="1200" b="1" i="0" u="none" strike="noStrike" kern="0" cap="none" spc="0" baseline="0" dirty="0">
              <a:solidFill>
                <a:srgbClr val="002060"/>
              </a:solidFill>
              <a:uFillTx/>
              <a:latin typeface="Montserrat"/>
              <a:ea typeface="Montserrat"/>
              <a:cs typeface="B Nazanin" panose="00000700000000000000" pitchFamily="2" charset="-78"/>
            </a:endParaRPr>
          </a:p>
        </p:txBody>
      </p:sp>
      <p:sp>
        <p:nvSpPr>
          <p:cNvPr id="8" name="Google Shape;1673;p61">
            <a:extLst>
              <a:ext uri="{FF2B5EF4-FFF2-40B4-BE49-F238E27FC236}">
                <a16:creationId xmlns:a16="http://schemas.microsoft.com/office/drawing/2014/main" id="{E3B8A8FF-CEA7-562E-B897-5A6401267DCB}"/>
              </a:ext>
            </a:extLst>
          </p:cNvPr>
          <p:cNvSpPr/>
          <p:nvPr/>
        </p:nvSpPr>
        <p:spPr>
          <a:xfrm>
            <a:off x="1050462" y="4313919"/>
            <a:ext cx="600422" cy="589147"/>
          </a:xfrm>
          <a:custGeom>
            <a:avLst/>
            <a:gdLst>
              <a:gd name="f0" fmla="val w"/>
              <a:gd name="f1" fmla="val h"/>
              <a:gd name="f2" fmla="val 0"/>
              <a:gd name="f3" fmla="val 24502"/>
              <a:gd name="f4" fmla="val 12251"/>
              <a:gd name="f5" fmla="val 9001"/>
              <a:gd name="f6" fmla="val 5885"/>
              <a:gd name="f7" fmla="val 1291"/>
              <a:gd name="f8" fmla="val 3588"/>
              <a:gd name="f9" fmla="val 3589"/>
              <a:gd name="f10" fmla="val 5886"/>
              <a:gd name="f11" fmla="val 9002"/>
              <a:gd name="f12" fmla="val 15500"/>
              <a:gd name="f13" fmla="val 18616"/>
              <a:gd name="f14" fmla="val 20914"/>
              <a:gd name="f15" fmla="val 23211"/>
              <a:gd name="f16" fmla="val 24501"/>
              <a:gd name="f17" fmla="val 18615"/>
              <a:gd name="f18" fmla="val 20912"/>
              <a:gd name="f19" fmla="*/ f0 1 24502"/>
              <a:gd name="f20" fmla="*/ f1 1 24502"/>
              <a:gd name="f21" fmla="val f2"/>
              <a:gd name="f22" fmla="val f3"/>
              <a:gd name="f23" fmla="+- f22 0 f21"/>
              <a:gd name="f24" fmla="*/ f23 1 24502"/>
              <a:gd name="f25" fmla="*/ f21 1 f24"/>
              <a:gd name="f26" fmla="*/ f22 1 f24"/>
              <a:gd name="f27" fmla="*/ f25 f19 1"/>
              <a:gd name="f28" fmla="*/ f26 f19 1"/>
              <a:gd name="f29" fmla="*/ f26 f20 1"/>
              <a:gd name="f30" fmla="*/ f25 f20 1"/>
            </a:gdLst>
            <a:ahLst/>
            <a:cxnLst>
              <a:cxn ang="3cd4">
                <a:pos x="hc" y="t"/>
              </a:cxn>
              <a:cxn ang="0">
                <a:pos x="r" y="vc"/>
              </a:cxn>
              <a:cxn ang="cd4">
                <a:pos x="hc" y="b"/>
              </a:cxn>
              <a:cxn ang="cd2">
                <a:pos x="l" y="vc"/>
              </a:cxn>
            </a:cxnLst>
            <a:rect l="f27" t="f30" r="f28" b="f29"/>
            <a:pathLst>
              <a:path w="24502" h="24502">
                <a:moveTo>
                  <a:pt x="f4" y="f2"/>
                </a:moveTo>
                <a:cubicBezTo>
                  <a:pt x="f5" y="f2"/>
                  <a:pt x="f6" y="f7"/>
                  <a:pt x="f8" y="f9"/>
                </a:cubicBezTo>
                <a:cubicBezTo>
                  <a:pt x="f7" y="f10"/>
                  <a:pt x="f2" y="f11"/>
                  <a:pt x="f2" y="f4"/>
                </a:cubicBezTo>
                <a:cubicBezTo>
                  <a:pt x="f2" y="f12"/>
                  <a:pt x="f7" y="f13"/>
                  <a:pt x="f8" y="f14"/>
                </a:cubicBezTo>
                <a:cubicBezTo>
                  <a:pt x="f6" y="f15"/>
                  <a:pt x="f5" y="f16"/>
                  <a:pt x="f4" y="f16"/>
                </a:cubicBezTo>
                <a:cubicBezTo>
                  <a:pt x="f12" y="f16"/>
                  <a:pt x="f17" y="f15"/>
                  <a:pt x="f18" y="f14"/>
                </a:cubicBezTo>
                <a:cubicBezTo>
                  <a:pt x="f15" y="f13"/>
                  <a:pt x="f16" y="f12"/>
                  <a:pt x="f16" y="f4"/>
                </a:cubicBezTo>
                <a:cubicBezTo>
                  <a:pt x="f16" y="f11"/>
                  <a:pt x="f15" y="f10"/>
                  <a:pt x="f18" y="f9"/>
                </a:cubicBezTo>
                <a:cubicBezTo>
                  <a:pt x="f17" y="f7"/>
                  <a:pt x="f12" y="f2"/>
                  <a:pt x="f4" y="f2"/>
                </a:cubicBezTo>
                <a:close/>
              </a:path>
            </a:pathLst>
          </a:custGeom>
          <a:solidFill>
            <a:srgbClr val="FFFFFF"/>
          </a:solidFill>
          <a:ln cap="flat">
            <a:noFill/>
            <a:prstDash val="solid"/>
          </a:ln>
          <a:effectLst>
            <a:outerShdw dist="19046" dir="5400000" algn="tl">
              <a:srgbClr val="000000">
                <a:alpha val="50000"/>
              </a:srgbClr>
            </a:outerShdw>
          </a:effectLst>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p:txBody>
      </p:sp>
      <p:sp>
        <p:nvSpPr>
          <p:cNvPr id="9" name="Google Shape;1674;p61">
            <a:extLst>
              <a:ext uri="{FF2B5EF4-FFF2-40B4-BE49-F238E27FC236}">
                <a16:creationId xmlns:a16="http://schemas.microsoft.com/office/drawing/2014/main" id="{5A05A475-1743-1F95-361D-9D6EE3E651F9}"/>
              </a:ext>
            </a:extLst>
          </p:cNvPr>
          <p:cNvSpPr/>
          <p:nvPr/>
        </p:nvSpPr>
        <p:spPr>
          <a:xfrm>
            <a:off x="1784844" y="4313919"/>
            <a:ext cx="600422" cy="589147"/>
          </a:xfrm>
          <a:custGeom>
            <a:avLst/>
            <a:gdLst>
              <a:gd name="f0" fmla="val w"/>
              <a:gd name="f1" fmla="val h"/>
              <a:gd name="f2" fmla="val 0"/>
              <a:gd name="f3" fmla="val 24502"/>
              <a:gd name="f4" fmla="val 12251"/>
              <a:gd name="f5" fmla="val 9001"/>
              <a:gd name="f6" fmla="val 5885"/>
              <a:gd name="f7" fmla="val 1291"/>
              <a:gd name="f8" fmla="val 3588"/>
              <a:gd name="f9" fmla="val 3589"/>
              <a:gd name="f10" fmla="val 5886"/>
              <a:gd name="f11" fmla="val 9002"/>
              <a:gd name="f12" fmla="val 15500"/>
              <a:gd name="f13" fmla="val 18616"/>
              <a:gd name="f14" fmla="val 20914"/>
              <a:gd name="f15" fmla="val 23211"/>
              <a:gd name="f16" fmla="val 24501"/>
              <a:gd name="f17" fmla="val 18615"/>
              <a:gd name="f18" fmla="val 20912"/>
              <a:gd name="f19" fmla="*/ f0 1 24502"/>
              <a:gd name="f20" fmla="*/ f1 1 24502"/>
              <a:gd name="f21" fmla="val f2"/>
              <a:gd name="f22" fmla="val f3"/>
              <a:gd name="f23" fmla="+- f22 0 f21"/>
              <a:gd name="f24" fmla="*/ f23 1 24502"/>
              <a:gd name="f25" fmla="*/ f21 1 f24"/>
              <a:gd name="f26" fmla="*/ f22 1 f24"/>
              <a:gd name="f27" fmla="*/ f25 f19 1"/>
              <a:gd name="f28" fmla="*/ f26 f19 1"/>
              <a:gd name="f29" fmla="*/ f26 f20 1"/>
              <a:gd name="f30" fmla="*/ f25 f20 1"/>
            </a:gdLst>
            <a:ahLst/>
            <a:cxnLst>
              <a:cxn ang="3cd4">
                <a:pos x="hc" y="t"/>
              </a:cxn>
              <a:cxn ang="0">
                <a:pos x="r" y="vc"/>
              </a:cxn>
              <a:cxn ang="cd4">
                <a:pos x="hc" y="b"/>
              </a:cxn>
              <a:cxn ang="cd2">
                <a:pos x="l" y="vc"/>
              </a:cxn>
            </a:cxnLst>
            <a:rect l="f27" t="f30" r="f28" b="f29"/>
            <a:pathLst>
              <a:path w="24502" h="24502">
                <a:moveTo>
                  <a:pt x="f4" y="f2"/>
                </a:moveTo>
                <a:cubicBezTo>
                  <a:pt x="f5" y="f2"/>
                  <a:pt x="f6" y="f7"/>
                  <a:pt x="f8" y="f9"/>
                </a:cubicBezTo>
                <a:cubicBezTo>
                  <a:pt x="f7" y="f10"/>
                  <a:pt x="f2" y="f11"/>
                  <a:pt x="f2" y="f4"/>
                </a:cubicBezTo>
                <a:cubicBezTo>
                  <a:pt x="f2" y="f12"/>
                  <a:pt x="f7" y="f13"/>
                  <a:pt x="f8" y="f14"/>
                </a:cubicBezTo>
                <a:cubicBezTo>
                  <a:pt x="f6" y="f15"/>
                  <a:pt x="f5" y="f16"/>
                  <a:pt x="f4" y="f16"/>
                </a:cubicBezTo>
                <a:cubicBezTo>
                  <a:pt x="f12" y="f16"/>
                  <a:pt x="f17" y="f15"/>
                  <a:pt x="f18" y="f14"/>
                </a:cubicBezTo>
                <a:cubicBezTo>
                  <a:pt x="f15" y="f13"/>
                  <a:pt x="f16" y="f12"/>
                  <a:pt x="f16" y="f4"/>
                </a:cubicBezTo>
                <a:cubicBezTo>
                  <a:pt x="f16" y="f11"/>
                  <a:pt x="f15" y="f10"/>
                  <a:pt x="f18" y="f9"/>
                </a:cubicBezTo>
                <a:cubicBezTo>
                  <a:pt x="f17" y="f7"/>
                  <a:pt x="f12" y="f2"/>
                  <a:pt x="f4" y="f2"/>
                </a:cubicBezTo>
                <a:close/>
              </a:path>
            </a:pathLst>
          </a:custGeom>
          <a:solidFill>
            <a:srgbClr val="FFFFFF"/>
          </a:solidFill>
          <a:ln cap="flat">
            <a:noFill/>
            <a:prstDash val="solid"/>
          </a:ln>
          <a:effectLst>
            <a:outerShdw dist="19046" dir="5400000" algn="tl">
              <a:srgbClr val="000000">
                <a:alpha val="50000"/>
              </a:srgbClr>
            </a:outerShdw>
          </a:effectLst>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p:txBody>
      </p:sp>
      <p:sp>
        <p:nvSpPr>
          <p:cNvPr id="10" name="Google Shape;1675;p61">
            <a:extLst>
              <a:ext uri="{FF2B5EF4-FFF2-40B4-BE49-F238E27FC236}">
                <a16:creationId xmlns:a16="http://schemas.microsoft.com/office/drawing/2014/main" id="{6B05BB16-24F3-8082-9D55-4B9F27661C74}"/>
              </a:ext>
            </a:extLst>
          </p:cNvPr>
          <p:cNvSpPr/>
          <p:nvPr/>
        </p:nvSpPr>
        <p:spPr>
          <a:xfrm>
            <a:off x="2519236" y="4313919"/>
            <a:ext cx="600422" cy="589147"/>
          </a:xfrm>
          <a:custGeom>
            <a:avLst/>
            <a:gdLst>
              <a:gd name="f0" fmla="val w"/>
              <a:gd name="f1" fmla="val h"/>
              <a:gd name="f2" fmla="val 0"/>
              <a:gd name="f3" fmla="val 24502"/>
              <a:gd name="f4" fmla="val 12251"/>
              <a:gd name="f5" fmla="val 9001"/>
              <a:gd name="f6" fmla="val 5885"/>
              <a:gd name="f7" fmla="val 1291"/>
              <a:gd name="f8" fmla="val 3588"/>
              <a:gd name="f9" fmla="val 3589"/>
              <a:gd name="f10" fmla="val 5886"/>
              <a:gd name="f11" fmla="val 9002"/>
              <a:gd name="f12" fmla="val 15500"/>
              <a:gd name="f13" fmla="val 18616"/>
              <a:gd name="f14" fmla="val 20914"/>
              <a:gd name="f15" fmla="val 23211"/>
              <a:gd name="f16" fmla="val 24501"/>
              <a:gd name="f17" fmla="val 18615"/>
              <a:gd name="f18" fmla="val 20912"/>
              <a:gd name="f19" fmla="*/ f0 1 24502"/>
              <a:gd name="f20" fmla="*/ f1 1 24502"/>
              <a:gd name="f21" fmla="val f2"/>
              <a:gd name="f22" fmla="val f3"/>
              <a:gd name="f23" fmla="+- f22 0 f21"/>
              <a:gd name="f24" fmla="*/ f23 1 24502"/>
              <a:gd name="f25" fmla="*/ f21 1 f24"/>
              <a:gd name="f26" fmla="*/ f22 1 f24"/>
              <a:gd name="f27" fmla="*/ f25 f19 1"/>
              <a:gd name="f28" fmla="*/ f26 f19 1"/>
              <a:gd name="f29" fmla="*/ f26 f20 1"/>
              <a:gd name="f30" fmla="*/ f25 f20 1"/>
            </a:gdLst>
            <a:ahLst/>
            <a:cxnLst>
              <a:cxn ang="3cd4">
                <a:pos x="hc" y="t"/>
              </a:cxn>
              <a:cxn ang="0">
                <a:pos x="r" y="vc"/>
              </a:cxn>
              <a:cxn ang="cd4">
                <a:pos x="hc" y="b"/>
              </a:cxn>
              <a:cxn ang="cd2">
                <a:pos x="l" y="vc"/>
              </a:cxn>
            </a:cxnLst>
            <a:rect l="f27" t="f30" r="f28" b="f29"/>
            <a:pathLst>
              <a:path w="24502" h="24502">
                <a:moveTo>
                  <a:pt x="f4" y="f2"/>
                </a:moveTo>
                <a:cubicBezTo>
                  <a:pt x="f5" y="f2"/>
                  <a:pt x="f6" y="f7"/>
                  <a:pt x="f8" y="f9"/>
                </a:cubicBezTo>
                <a:cubicBezTo>
                  <a:pt x="f7" y="f10"/>
                  <a:pt x="f2" y="f11"/>
                  <a:pt x="f2" y="f4"/>
                </a:cubicBezTo>
                <a:cubicBezTo>
                  <a:pt x="f2" y="f12"/>
                  <a:pt x="f7" y="f13"/>
                  <a:pt x="f8" y="f14"/>
                </a:cubicBezTo>
                <a:cubicBezTo>
                  <a:pt x="f6" y="f15"/>
                  <a:pt x="f5" y="f16"/>
                  <a:pt x="f4" y="f16"/>
                </a:cubicBezTo>
                <a:cubicBezTo>
                  <a:pt x="f12" y="f16"/>
                  <a:pt x="f17" y="f15"/>
                  <a:pt x="f18" y="f14"/>
                </a:cubicBezTo>
                <a:cubicBezTo>
                  <a:pt x="f15" y="f13"/>
                  <a:pt x="f16" y="f12"/>
                  <a:pt x="f16" y="f4"/>
                </a:cubicBezTo>
                <a:cubicBezTo>
                  <a:pt x="f16" y="f11"/>
                  <a:pt x="f15" y="f10"/>
                  <a:pt x="f18" y="f9"/>
                </a:cubicBezTo>
                <a:cubicBezTo>
                  <a:pt x="f17" y="f7"/>
                  <a:pt x="f12" y="f2"/>
                  <a:pt x="f4" y="f2"/>
                </a:cubicBezTo>
                <a:close/>
              </a:path>
            </a:pathLst>
          </a:custGeom>
          <a:solidFill>
            <a:srgbClr val="FFFFFF"/>
          </a:solidFill>
          <a:ln cap="flat">
            <a:noFill/>
            <a:prstDash val="solid"/>
          </a:ln>
          <a:effectLst>
            <a:outerShdw dist="19046" dir="5400000" algn="tl">
              <a:srgbClr val="000000">
                <a:alpha val="50000"/>
              </a:srgbClr>
            </a:outerShdw>
          </a:effectLst>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p:txBody>
      </p:sp>
      <p:sp>
        <p:nvSpPr>
          <p:cNvPr id="11" name="Google Shape;1676;p61">
            <a:extLst>
              <a:ext uri="{FF2B5EF4-FFF2-40B4-BE49-F238E27FC236}">
                <a16:creationId xmlns:a16="http://schemas.microsoft.com/office/drawing/2014/main" id="{A59DBDFC-3221-B6EC-13EF-03084447D3CF}"/>
              </a:ext>
            </a:extLst>
          </p:cNvPr>
          <p:cNvSpPr/>
          <p:nvPr/>
        </p:nvSpPr>
        <p:spPr>
          <a:xfrm>
            <a:off x="3253627" y="4313919"/>
            <a:ext cx="600422" cy="589147"/>
          </a:xfrm>
          <a:custGeom>
            <a:avLst/>
            <a:gdLst>
              <a:gd name="f0" fmla="val w"/>
              <a:gd name="f1" fmla="val h"/>
              <a:gd name="f2" fmla="val 0"/>
              <a:gd name="f3" fmla="val 24502"/>
              <a:gd name="f4" fmla="val 12251"/>
              <a:gd name="f5" fmla="val 9001"/>
              <a:gd name="f6" fmla="val 5885"/>
              <a:gd name="f7" fmla="val 1291"/>
              <a:gd name="f8" fmla="val 3588"/>
              <a:gd name="f9" fmla="val 3589"/>
              <a:gd name="f10" fmla="val 5886"/>
              <a:gd name="f11" fmla="val 9002"/>
              <a:gd name="f12" fmla="val 15500"/>
              <a:gd name="f13" fmla="val 18616"/>
              <a:gd name="f14" fmla="val 20914"/>
              <a:gd name="f15" fmla="val 23211"/>
              <a:gd name="f16" fmla="val 24501"/>
              <a:gd name="f17" fmla="val 18615"/>
              <a:gd name="f18" fmla="val 20912"/>
              <a:gd name="f19" fmla="*/ f0 1 24502"/>
              <a:gd name="f20" fmla="*/ f1 1 24502"/>
              <a:gd name="f21" fmla="val f2"/>
              <a:gd name="f22" fmla="val f3"/>
              <a:gd name="f23" fmla="+- f22 0 f21"/>
              <a:gd name="f24" fmla="*/ f23 1 24502"/>
              <a:gd name="f25" fmla="*/ f21 1 f24"/>
              <a:gd name="f26" fmla="*/ f22 1 f24"/>
              <a:gd name="f27" fmla="*/ f25 f19 1"/>
              <a:gd name="f28" fmla="*/ f26 f19 1"/>
              <a:gd name="f29" fmla="*/ f26 f20 1"/>
              <a:gd name="f30" fmla="*/ f25 f20 1"/>
            </a:gdLst>
            <a:ahLst/>
            <a:cxnLst>
              <a:cxn ang="3cd4">
                <a:pos x="hc" y="t"/>
              </a:cxn>
              <a:cxn ang="0">
                <a:pos x="r" y="vc"/>
              </a:cxn>
              <a:cxn ang="cd4">
                <a:pos x="hc" y="b"/>
              </a:cxn>
              <a:cxn ang="cd2">
                <a:pos x="l" y="vc"/>
              </a:cxn>
            </a:cxnLst>
            <a:rect l="f27" t="f30" r="f28" b="f29"/>
            <a:pathLst>
              <a:path w="24502" h="24502">
                <a:moveTo>
                  <a:pt x="f4" y="f2"/>
                </a:moveTo>
                <a:cubicBezTo>
                  <a:pt x="f5" y="f2"/>
                  <a:pt x="f6" y="f7"/>
                  <a:pt x="f8" y="f9"/>
                </a:cubicBezTo>
                <a:cubicBezTo>
                  <a:pt x="f7" y="f10"/>
                  <a:pt x="f2" y="f11"/>
                  <a:pt x="f2" y="f4"/>
                </a:cubicBezTo>
                <a:cubicBezTo>
                  <a:pt x="f2" y="f12"/>
                  <a:pt x="f7" y="f13"/>
                  <a:pt x="f8" y="f14"/>
                </a:cubicBezTo>
                <a:cubicBezTo>
                  <a:pt x="f6" y="f15"/>
                  <a:pt x="f5" y="f16"/>
                  <a:pt x="f4" y="f16"/>
                </a:cubicBezTo>
                <a:cubicBezTo>
                  <a:pt x="f12" y="f16"/>
                  <a:pt x="f17" y="f15"/>
                  <a:pt x="f18" y="f14"/>
                </a:cubicBezTo>
                <a:cubicBezTo>
                  <a:pt x="f15" y="f13"/>
                  <a:pt x="f16" y="f12"/>
                  <a:pt x="f16" y="f4"/>
                </a:cubicBezTo>
                <a:cubicBezTo>
                  <a:pt x="f16" y="f11"/>
                  <a:pt x="f15" y="f10"/>
                  <a:pt x="f18" y="f9"/>
                </a:cubicBezTo>
                <a:cubicBezTo>
                  <a:pt x="f17" y="f7"/>
                  <a:pt x="f12" y="f2"/>
                  <a:pt x="f4" y="f2"/>
                </a:cubicBezTo>
                <a:close/>
              </a:path>
            </a:pathLst>
          </a:custGeom>
          <a:solidFill>
            <a:srgbClr val="FFFFFF"/>
          </a:solidFill>
          <a:ln cap="flat">
            <a:noFill/>
            <a:prstDash val="solid"/>
          </a:ln>
          <a:effectLst>
            <a:outerShdw dist="19046" dir="5400000" algn="tl">
              <a:srgbClr val="000000">
                <a:alpha val="50000"/>
              </a:srgbClr>
            </a:outerShdw>
          </a:effectLst>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p:txBody>
      </p:sp>
      <p:sp>
        <p:nvSpPr>
          <p:cNvPr id="12" name="Google Shape;1677;p61">
            <a:extLst>
              <a:ext uri="{FF2B5EF4-FFF2-40B4-BE49-F238E27FC236}">
                <a16:creationId xmlns:a16="http://schemas.microsoft.com/office/drawing/2014/main" id="{8A124F72-D397-8CDC-EA22-22E5B5153EF7}"/>
              </a:ext>
            </a:extLst>
          </p:cNvPr>
          <p:cNvSpPr/>
          <p:nvPr/>
        </p:nvSpPr>
        <p:spPr>
          <a:xfrm>
            <a:off x="1177829" y="4435470"/>
            <a:ext cx="345670" cy="346054"/>
          </a:xfrm>
          <a:custGeom>
            <a:avLst/>
            <a:gdLst>
              <a:gd name="f0" fmla="val w"/>
              <a:gd name="f1" fmla="val h"/>
              <a:gd name="f2" fmla="val 0"/>
              <a:gd name="f3" fmla="val 10860"/>
              <a:gd name="f4" fmla="val 10872"/>
              <a:gd name="f5" fmla="val 5430"/>
              <a:gd name="f6" fmla="val 1"/>
              <a:gd name="f7" fmla="val 3990"/>
              <a:gd name="f8" fmla="val 2608"/>
              <a:gd name="f9" fmla="val 560"/>
              <a:gd name="f10" fmla="val 1596"/>
              <a:gd name="f11" fmla="val 1584"/>
              <a:gd name="f12" fmla="val 561"/>
              <a:gd name="f13" fmla="val 2620"/>
              <a:gd name="f14" fmla="val 3989"/>
              <a:gd name="f15" fmla="val 6561"/>
              <a:gd name="f16" fmla="val 346"/>
              <a:gd name="f17" fmla="val 7645"/>
              <a:gd name="f18" fmla="val 1001"/>
              <a:gd name="f19" fmla="val 8573"/>
              <a:gd name="f20" fmla="val 1632"/>
              <a:gd name="f21" fmla="val 9466"/>
              <a:gd name="f22" fmla="val 2513"/>
              <a:gd name="f23" fmla="val 10145"/>
              <a:gd name="f24" fmla="val 3537"/>
              <a:gd name="f25" fmla="val 10538"/>
              <a:gd name="f26" fmla="val 3559"/>
              <a:gd name="f27" fmla="val 10544"/>
              <a:gd name="f28" fmla="val 3579"/>
              <a:gd name="f29" fmla="val 10547"/>
              <a:gd name="f30" fmla="val 3599"/>
              <a:gd name="f31" fmla="val 3656"/>
              <a:gd name="f32" fmla="val 3704"/>
              <a:gd name="f33" fmla="val 10522"/>
              <a:gd name="f34" fmla="val 3740"/>
              <a:gd name="f35" fmla="val 10478"/>
              <a:gd name="f36" fmla="val 3763"/>
              <a:gd name="f37" fmla="val 10443"/>
              <a:gd name="f38" fmla="val 10395"/>
              <a:gd name="f39" fmla="val 10371"/>
              <a:gd name="f40" fmla="val 7275"/>
              <a:gd name="f41" fmla="val 7180"/>
              <a:gd name="f42" fmla="val 3692"/>
              <a:gd name="f43" fmla="val 7097"/>
              <a:gd name="f44" fmla="val 3585"/>
              <a:gd name="f45" fmla="val 2156"/>
              <a:gd name="f46" fmla="val 5835"/>
              <a:gd name="f47" fmla="val 3680"/>
              <a:gd name="f48" fmla="val 5751"/>
              <a:gd name="f49" fmla="val 5656"/>
              <a:gd name="f50" fmla="val 3942"/>
              <a:gd name="f51" fmla="val 5180"/>
              <a:gd name="f52" fmla="val 2632"/>
              <a:gd name="f53" fmla="val 6799"/>
              <a:gd name="f54" fmla="val 7550"/>
              <a:gd name="f55" fmla="val 3894"/>
              <a:gd name="f56" fmla="val 6311"/>
              <a:gd name="f57" fmla="val 5883"/>
              <a:gd name="f58" fmla="val 4025"/>
              <a:gd name="f59" fmla="val 5561"/>
              <a:gd name="f60" fmla="val 4287"/>
              <a:gd name="f61" fmla="val 5228"/>
              <a:gd name="f62" fmla="val 4561"/>
              <a:gd name="f63" fmla="val 5025"/>
              <a:gd name="f64" fmla="val 4966"/>
              <a:gd name="f65" fmla="val 5740"/>
              <a:gd name="f66" fmla="val 5109"/>
              <a:gd name="f67" fmla="val 5204"/>
              <a:gd name="f68" fmla="val 5966"/>
              <a:gd name="f69" fmla="val 6061"/>
              <a:gd name="f70" fmla="val 5978"/>
              <a:gd name="f71" fmla="val 5478"/>
              <a:gd name="f72" fmla="val 5371"/>
              <a:gd name="f73" fmla="val 5418"/>
              <a:gd name="f74" fmla="val 4525"/>
              <a:gd name="f75" fmla="val 6145"/>
              <a:gd name="f76" fmla="val 4204"/>
              <a:gd name="f77" fmla="val 7704"/>
              <a:gd name="f78" fmla="val 7800"/>
              <a:gd name="f79" fmla="val 7883"/>
              <a:gd name="f80" fmla="val 4132"/>
              <a:gd name="f81" fmla="val 2418"/>
              <a:gd name="f82" fmla="val 2334"/>
              <a:gd name="f83" fmla="val 7811"/>
              <a:gd name="f84" fmla="val 2239"/>
              <a:gd name="f85" fmla="val 5121"/>
              <a:gd name="f86" fmla="val 2572"/>
              <a:gd name="f87" fmla="val 4466"/>
              <a:gd name="f88" fmla="val 3156"/>
              <a:gd name="f89" fmla="val 3799"/>
              <a:gd name="f90" fmla="val 3418"/>
              <a:gd name="f91" fmla="val 4549"/>
              <a:gd name="f92" fmla="val 5382"/>
              <a:gd name="f93" fmla="val 5442"/>
              <a:gd name="f94" fmla="val 1989"/>
              <a:gd name="f95" fmla="val 1906"/>
              <a:gd name="f96" fmla="val 1811"/>
              <a:gd name="f97" fmla="val 5513"/>
              <a:gd name="f98" fmla="val 5620"/>
              <a:gd name="f99" fmla="val 7228"/>
              <a:gd name="f100" fmla="val 7323"/>
              <a:gd name="f101" fmla="val 1894"/>
              <a:gd name="f102" fmla="val 7406"/>
              <a:gd name="f103" fmla="val 10085"/>
              <a:gd name="f104" fmla="val 1561"/>
              <a:gd name="f105" fmla="val 9300"/>
              <a:gd name="f106" fmla="val 7442"/>
              <a:gd name="f107" fmla="val 2596"/>
              <a:gd name="f108" fmla="val 322"/>
              <a:gd name="f109" fmla="val 8228"/>
              <a:gd name="f110" fmla="val 10526"/>
              <a:gd name="f111" fmla="val 8240"/>
              <a:gd name="f112" fmla="val 10502"/>
              <a:gd name="f113" fmla="val 7418"/>
              <a:gd name="f114" fmla="val 7728"/>
              <a:gd name="f115" fmla="val 7907"/>
              <a:gd name="f116" fmla="val 7347"/>
              <a:gd name="f117" fmla="val 7240"/>
              <a:gd name="f118" fmla="val 7823"/>
              <a:gd name="f119" fmla="val 6728"/>
              <a:gd name="f120" fmla="val 6633"/>
              <a:gd name="f121" fmla="val 6549"/>
              <a:gd name="f122" fmla="val 5549"/>
              <a:gd name="f123" fmla="val 6621"/>
              <a:gd name="f124" fmla="val 7561"/>
              <a:gd name="f125" fmla="val 7168"/>
              <a:gd name="f126" fmla="val 10693"/>
              <a:gd name="f127" fmla="val 10788"/>
              <a:gd name="f128" fmla="val 10859"/>
              <a:gd name="f129" fmla="val 5192"/>
              <a:gd name="f130" fmla="val 10871"/>
              <a:gd name="f131" fmla="val 6871"/>
              <a:gd name="f132" fmla="val 10312"/>
              <a:gd name="f133" fmla="val 9276"/>
              <a:gd name="f134" fmla="val 9288"/>
              <a:gd name="f135" fmla="val 10300"/>
              <a:gd name="f136" fmla="val 8252"/>
              <a:gd name="f137" fmla="val 6883"/>
              <a:gd name="f138" fmla="*/ f0 1 10860"/>
              <a:gd name="f139" fmla="*/ f1 1 10872"/>
              <a:gd name="f140" fmla="val f2"/>
              <a:gd name="f141" fmla="val f3"/>
              <a:gd name="f142" fmla="val f4"/>
              <a:gd name="f143" fmla="+- f142 0 f140"/>
              <a:gd name="f144" fmla="+- f141 0 f140"/>
              <a:gd name="f145" fmla="*/ f144 1 10860"/>
              <a:gd name="f146" fmla="*/ f143 1 10872"/>
              <a:gd name="f147" fmla="*/ f140 1 f145"/>
              <a:gd name="f148" fmla="*/ f141 1 f145"/>
              <a:gd name="f149" fmla="*/ f140 1 f146"/>
              <a:gd name="f150" fmla="*/ f142 1 f146"/>
              <a:gd name="f151" fmla="*/ f147 f138 1"/>
              <a:gd name="f152" fmla="*/ f148 f138 1"/>
              <a:gd name="f153" fmla="*/ f150 f139 1"/>
              <a:gd name="f154" fmla="*/ f149 f139 1"/>
            </a:gdLst>
            <a:ahLst/>
            <a:cxnLst>
              <a:cxn ang="3cd4">
                <a:pos x="hc" y="t"/>
              </a:cxn>
              <a:cxn ang="0">
                <a:pos x="r" y="vc"/>
              </a:cxn>
              <a:cxn ang="cd4">
                <a:pos x="hc" y="b"/>
              </a:cxn>
              <a:cxn ang="cd2">
                <a:pos x="l" y="vc"/>
              </a:cxn>
            </a:cxnLst>
            <a:rect l="f151" t="f154" r="f152" b="f153"/>
            <a:pathLst>
              <a:path w="10860" h="10872">
                <a:moveTo>
                  <a:pt x="f5" y="f6"/>
                </a:moveTo>
                <a:cubicBezTo>
                  <a:pt x="f7" y="f6"/>
                  <a:pt x="f8" y="f9"/>
                  <a:pt x="f10" y="f11"/>
                </a:cubicBezTo>
                <a:cubicBezTo>
                  <a:pt x="f12" y="f13"/>
                  <a:pt x="f6" y="f14"/>
                  <a:pt x="f6" y="f5"/>
                </a:cubicBezTo>
                <a:cubicBezTo>
                  <a:pt x="f6" y="f15"/>
                  <a:pt x="f16" y="f17"/>
                  <a:pt x="f18" y="f19"/>
                </a:cubicBezTo>
                <a:cubicBezTo>
                  <a:pt x="f20" y="f21"/>
                  <a:pt x="f22" y="f23"/>
                  <a:pt x="f24" y="f25"/>
                </a:cubicBezTo>
                <a:cubicBezTo>
                  <a:pt x="f26" y="f27"/>
                  <a:pt x="f28" y="f29"/>
                  <a:pt x="f30" y="f29"/>
                </a:cubicBezTo>
                <a:cubicBezTo>
                  <a:pt x="f31" y="f29"/>
                  <a:pt x="f32" y="f33"/>
                  <a:pt x="f34" y="f35"/>
                </a:cubicBezTo>
                <a:cubicBezTo>
                  <a:pt x="f36" y="f37"/>
                  <a:pt x="f36" y="f38"/>
                  <a:pt x="f36" y="f39"/>
                </a:cubicBezTo>
                <a:lnTo>
                  <a:pt x="f36" y="f40"/>
                </a:lnTo>
                <a:cubicBezTo>
                  <a:pt x="f36" y="f41"/>
                  <a:pt x="f42" y="f43"/>
                  <a:pt x="f44" y="f43"/>
                </a:cubicBezTo>
                <a:lnTo>
                  <a:pt x="f45" y="f43"/>
                </a:lnTo>
                <a:lnTo>
                  <a:pt x="f45" y="f46"/>
                </a:lnTo>
                <a:lnTo>
                  <a:pt x="f44" y="f46"/>
                </a:lnTo>
                <a:cubicBezTo>
                  <a:pt x="f47" y="f46"/>
                  <a:pt x="f36" y="f48"/>
                  <a:pt x="f36" y="f49"/>
                </a:cubicBezTo>
                <a:lnTo>
                  <a:pt x="f36" y="f5"/>
                </a:lnTo>
                <a:cubicBezTo>
                  <a:pt x="f36" y="f50"/>
                  <a:pt x="f51" y="f52"/>
                  <a:pt x="f53" y="f52"/>
                </a:cubicBezTo>
                <a:lnTo>
                  <a:pt x="f54" y="f52"/>
                </a:lnTo>
                <a:lnTo>
                  <a:pt x="f54" y="f55"/>
                </a:lnTo>
                <a:lnTo>
                  <a:pt x="f53" y="f55"/>
                </a:lnTo>
                <a:cubicBezTo>
                  <a:pt x="f56" y="f55"/>
                  <a:pt x="f57" y="f58"/>
                  <a:pt x="f59" y="f60"/>
                </a:cubicBezTo>
                <a:cubicBezTo>
                  <a:pt x="f61" y="f62"/>
                  <a:pt x="f63" y="f64"/>
                  <a:pt x="f63" y="f5"/>
                </a:cubicBezTo>
                <a:lnTo>
                  <a:pt x="f63" y="f49"/>
                </a:lnTo>
                <a:cubicBezTo>
                  <a:pt x="f63" y="f65"/>
                  <a:pt x="f66" y="f46"/>
                  <a:pt x="f67" y="f46"/>
                </a:cubicBezTo>
                <a:lnTo>
                  <a:pt x="f57" y="f46"/>
                </a:lnTo>
                <a:cubicBezTo>
                  <a:pt x="f68" y="f46"/>
                  <a:pt x="f69" y="f48"/>
                  <a:pt x="f69" y="f49"/>
                </a:cubicBezTo>
                <a:cubicBezTo>
                  <a:pt x="f69" y="f59"/>
                  <a:pt x="f70" y="f71"/>
                  <a:pt x="f57" y="f71"/>
                </a:cubicBezTo>
                <a:lnTo>
                  <a:pt x="f72" y="f71"/>
                </a:lnTo>
                <a:lnTo>
                  <a:pt x="f72" y="f73"/>
                </a:lnTo>
                <a:cubicBezTo>
                  <a:pt x="f72" y="f74"/>
                  <a:pt x="f75" y="f76"/>
                  <a:pt x="f53" y="f76"/>
                </a:cubicBezTo>
                <a:lnTo>
                  <a:pt x="f77" y="f76"/>
                </a:lnTo>
                <a:cubicBezTo>
                  <a:pt x="f78" y="f76"/>
                  <a:pt x="f79" y="f80"/>
                  <a:pt x="f79" y="f58"/>
                </a:cubicBezTo>
                <a:lnTo>
                  <a:pt x="f79" y="f81"/>
                </a:lnTo>
                <a:cubicBezTo>
                  <a:pt x="f79" y="f82"/>
                  <a:pt x="f83" y="f84"/>
                  <a:pt x="f77" y="f84"/>
                </a:cubicBezTo>
                <a:lnTo>
                  <a:pt x="f53" y="f84"/>
                </a:lnTo>
                <a:cubicBezTo>
                  <a:pt x="f68" y="f84"/>
                  <a:pt x="f85" y="f86"/>
                  <a:pt x="f87" y="f88"/>
                </a:cubicBezTo>
                <a:cubicBezTo>
                  <a:pt x="f89" y="f36"/>
                  <a:pt x="f90" y="f91"/>
                  <a:pt x="f90" y="f92"/>
                </a:cubicBezTo>
                <a:lnTo>
                  <a:pt x="f90" y="f93"/>
                </a:lnTo>
                <a:lnTo>
                  <a:pt x="f94" y="f93"/>
                </a:lnTo>
                <a:cubicBezTo>
                  <a:pt x="f95" y="f93"/>
                  <a:pt x="f96" y="f97"/>
                  <a:pt x="f96" y="f98"/>
                </a:cubicBezTo>
                <a:lnTo>
                  <a:pt x="f96" y="f99"/>
                </a:lnTo>
                <a:cubicBezTo>
                  <a:pt x="f96" y="f100"/>
                  <a:pt x="f101" y="f102"/>
                  <a:pt x="f94" y="f102"/>
                </a:cubicBezTo>
                <a:lnTo>
                  <a:pt x="f90" y="f102"/>
                </a:lnTo>
                <a:lnTo>
                  <a:pt x="f90" y="f103"/>
                </a:lnTo>
                <a:cubicBezTo>
                  <a:pt x="f104" y="f105"/>
                  <a:pt x="f16" y="f106"/>
                  <a:pt x="f16" y="f73"/>
                </a:cubicBezTo>
                <a:cubicBezTo>
                  <a:pt x="f16" y="f107"/>
                  <a:pt x="f13" y="f108"/>
                  <a:pt x="f5" y="f108"/>
                </a:cubicBezTo>
                <a:cubicBezTo>
                  <a:pt x="f109" y="f108"/>
                  <a:pt x="f110" y="f13"/>
                  <a:pt x="f110" y="f73"/>
                </a:cubicBezTo>
                <a:cubicBezTo>
                  <a:pt x="f110" y="f109"/>
                  <a:pt x="f111" y="f112"/>
                  <a:pt x="f5" y="f112"/>
                </a:cubicBezTo>
                <a:lnTo>
                  <a:pt x="f72" y="f112"/>
                </a:lnTo>
                <a:lnTo>
                  <a:pt x="f72" y="f113"/>
                </a:lnTo>
                <a:lnTo>
                  <a:pt x="f114" y="f113"/>
                </a:lnTo>
                <a:cubicBezTo>
                  <a:pt x="f83" y="f113"/>
                  <a:pt x="f115" y="f116"/>
                  <a:pt x="f115" y="f117"/>
                </a:cubicBezTo>
                <a:lnTo>
                  <a:pt x="f115" y="f49"/>
                </a:lnTo>
                <a:cubicBezTo>
                  <a:pt x="f115" y="f59"/>
                  <a:pt x="f118" y="f71"/>
                  <a:pt x="f114" y="f71"/>
                </a:cubicBezTo>
                <a:lnTo>
                  <a:pt x="f119" y="f71"/>
                </a:lnTo>
                <a:cubicBezTo>
                  <a:pt x="f120" y="f71"/>
                  <a:pt x="f121" y="f122"/>
                  <a:pt x="f121" y="f49"/>
                </a:cubicBezTo>
                <a:cubicBezTo>
                  <a:pt x="f121" y="f65"/>
                  <a:pt x="f123" y="f46"/>
                  <a:pt x="f119" y="f46"/>
                </a:cubicBezTo>
                <a:lnTo>
                  <a:pt x="f124" y="f46"/>
                </a:lnTo>
                <a:lnTo>
                  <a:pt x="f124" y="f43"/>
                </a:lnTo>
                <a:lnTo>
                  <a:pt x="f67" y="f43"/>
                </a:lnTo>
                <a:cubicBezTo>
                  <a:pt x="f85" y="f43"/>
                  <a:pt x="f63" y="f125"/>
                  <a:pt x="f63" y="f40"/>
                </a:cubicBezTo>
                <a:lnTo>
                  <a:pt x="f63" y="f126"/>
                </a:lnTo>
                <a:cubicBezTo>
                  <a:pt x="f63" y="f127"/>
                  <a:pt x="f66" y="f128"/>
                  <a:pt x="f129" y="f130"/>
                </a:cubicBezTo>
                <a:lnTo>
                  <a:pt x="f5" y="f130"/>
                </a:lnTo>
                <a:cubicBezTo>
                  <a:pt x="f131" y="f130"/>
                  <a:pt x="f111" y="f132"/>
                  <a:pt x="f133" y="f134"/>
                </a:cubicBezTo>
                <a:cubicBezTo>
                  <a:pt x="f135" y="f136"/>
                  <a:pt x="f128" y="f137"/>
                  <a:pt x="f128" y="f93"/>
                </a:cubicBezTo>
                <a:cubicBezTo>
                  <a:pt x="f128" y="f14"/>
                  <a:pt x="f135" y="f13"/>
                  <a:pt x="f133" y="f11"/>
                </a:cubicBezTo>
                <a:cubicBezTo>
                  <a:pt x="f111" y="f9"/>
                  <a:pt x="f131" y="f6"/>
                  <a:pt x="f5" y="f6"/>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p:txBody>
      </p:sp>
      <p:grpSp>
        <p:nvGrpSpPr>
          <p:cNvPr id="13" name="Google Shape;1678;p61">
            <a:extLst>
              <a:ext uri="{FF2B5EF4-FFF2-40B4-BE49-F238E27FC236}">
                <a16:creationId xmlns:a16="http://schemas.microsoft.com/office/drawing/2014/main" id="{3179D855-53BB-4E09-8773-4DFAC055A1AF}"/>
              </a:ext>
            </a:extLst>
          </p:cNvPr>
          <p:cNvGrpSpPr/>
          <p:nvPr/>
        </p:nvGrpSpPr>
        <p:grpSpPr>
          <a:xfrm>
            <a:off x="1912028" y="4435662"/>
            <a:ext cx="346054" cy="345670"/>
            <a:chOff x="1912028" y="4435662"/>
            <a:chExt cx="346054" cy="345670"/>
          </a:xfrm>
        </p:grpSpPr>
        <p:sp>
          <p:nvSpPr>
            <p:cNvPr id="14" name="Google Shape;1679;p61">
              <a:extLst>
                <a:ext uri="{FF2B5EF4-FFF2-40B4-BE49-F238E27FC236}">
                  <a16:creationId xmlns:a16="http://schemas.microsoft.com/office/drawing/2014/main" id="{09867E48-488F-064C-4E00-E718A43D78F9}"/>
                </a:ext>
              </a:extLst>
            </p:cNvPr>
            <p:cNvSpPr/>
            <p:nvPr/>
          </p:nvSpPr>
          <p:spPr>
            <a:xfrm>
              <a:off x="1912028" y="4435662"/>
              <a:ext cx="346054" cy="345670"/>
            </a:xfrm>
            <a:custGeom>
              <a:avLst/>
              <a:gdLst>
                <a:gd name="f0" fmla="val w"/>
                <a:gd name="f1" fmla="val h"/>
                <a:gd name="f2" fmla="val 0"/>
                <a:gd name="f3" fmla="val 10872"/>
                <a:gd name="f4" fmla="val 10860"/>
                <a:gd name="f5" fmla="val 5418"/>
                <a:gd name="f6" fmla="val 334"/>
                <a:gd name="f7" fmla="val 8228"/>
                <a:gd name="f8" fmla="val 10514"/>
                <a:gd name="f9" fmla="val 2608"/>
                <a:gd name="f10" fmla="val 5430"/>
                <a:gd name="f11" fmla="val 8240"/>
                <a:gd name="f12" fmla="val 1"/>
                <a:gd name="f13" fmla="val 3989"/>
                <a:gd name="f14" fmla="val 2620"/>
                <a:gd name="f15" fmla="val 560"/>
                <a:gd name="f16" fmla="val 1596"/>
                <a:gd name="f17" fmla="val 1584"/>
                <a:gd name="f18" fmla="val 572"/>
                <a:gd name="f19" fmla="val 6871"/>
                <a:gd name="f20" fmla="val 9264"/>
                <a:gd name="f21" fmla="val 10300"/>
                <a:gd name="f22" fmla="val 10859"/>
                <a:gd name="f23" fmla="val 6883"/>
                <a:gd name="f24" fmla="val 8252"/>
                <a:gd name="f25" fmla="val 9276"/>
                <a:gd name="f26" fmla="val 10871"/>
                <a:gd name="f27" fmla="*/ f0 1 10872"/>
                <a:gd name="f28" fmla="*/ f1 1 10860"/>
                <a:gd name="f29" fmla="val f2"/>
                <a:gd name="f30" fmla="val f3"/>
                <a:gd name="f31" fmla="val f4"/>
                <a:gd name="f32" fmla="+- f31 0 f29"/>
                <a:gd name="f33" fmla="+- f30 0 f29"/>
                <a:gd name="f34" fmla="*/ f33 1 10872"/>
                <a:gd name="f35" fmla="*/ f32 1 1086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872" h="10860">
                  <a:moveTo>
                    <a:pt x="f5" y="f6"/>
                  </a:moveTo>
                  <a:cubicBezTo>
                    <a:pt x="f7" y="f6"/>
                    <a:pt x="f8" y="f9"/>
                    <a:pt x="f8" y="f10"/>
                  </a:cubicBezTo>
                  <a:cubicBezTo>
                    <a:pt x="f8" y="f11"/>
                    <a:pt x="f7" y="f8"/>
                    <a:pt x="f5" y="f8"/>
                  </a:cubicBezTo>
                  <a:cubicBezTo>
                    <a:pt x="f9" y="f8"/>
                    <a:pt x="f6" y="f11"/>
                    <a:pt x="f6" y="f10"/>
                  </a:cubicBezTo>
                  <a:cubicBezTo>
                    <a:pt x="f6" y="f9"/>
                    <a:pt x="f9" y="f6"/>
                    <a:pt x="f5" y="f6"/>
                  </a:cubicBezTo>
                  <a:close/>
                  <a:moveTo>
                    <a:pt x="f10" y="f12"/>
                  </a:moveTo>
                  <a:cubicBezTo>
                    <a:pt x="f13" y="f12"/>
                    <a:pt x="f14" y="f15"/>
                    <a:pt x="f16" y="f17"/>
                  </a:cubicBezTo>
                  <a:cubicBezTo>
                    <a:pt x="f18" y="f14"/>
                    <a:pt x="f12" y="f13"/>
                    <a:pt x="f12" y="f10"/>
                  </a:cubicBezTo>
                  <a:cubicBezTo>
                    <a:pt x="f12" y="f19"/>
                    <a:pt x="f18" y="f11"/>
                    <a:pt x="f16" y="f20"/>
                  </a:cubicBezTo>
                  <a:cubicBezTo>
                    <a:pt x="f14" y="f21"/>
                    <a:pt x="f13" y="f22"/>
                    <a:pt x="f10" y="f22"/>
                  </a:cubicBezTo>
                  <a:cubicBezTo>
                    <a:pt x="f23" y="f22"/>
                    <a:pt x="f24" y="f21"/>
                    <a:pt x="f25" y="f20"/>
                  </a:cubicBezTo>
                  <a:cubicBezTo>
                    <a:pt x="f21" y="f11"/>
                    <a:pt x="f26" y="f19"/>
                    <a:pt x="f26" y="f10"/>
                  </a:cubicBezTo>
                  <a:cubicBezTo>
                    <a:pt x="f26" y="f13"/>
                    <a:pt x="f21" y="f14"/>
                    <a:pt x="f25" y="f17"/>
                  </a:cubicBezTo>
                  <a:cubicBezTo>
                    <a:pt x="f24" y="f15"/>
                    <a:pt x="f23" y="f12"/>
                    <a:pt x="f10" y="f12"/>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p:txBody>
        </p:sp>
        <p:sp>
          <p:nvSpPr>
            <p:cNvPr id="15" name="Google Shape;1680;p61">
              <a:extLst>
                <a:ext uri="{FF2B5EF4-FFF2-40B4-BE49-F238E27FC236}">
                  <a16:creationId xmlns:a16="http://schemas.microsoft.com/office/drawing/2014/main" id="{C964A27A-7F8C-8557-41EB-021DBF0CEF9C}"/>
                </a:ext>
              </a:extLst>
            </p:cNvPr>
            <p:cNvSpPr/>
            <p:nvPr/>
          </p:nvSpPr>
          <p:spPr>
            <a:xfrm>
              <a:off x="1976841" y="4500850"/>
              <a:ext cx="215295" cy="215295"/>
            </a:xfrm>
            <a:custGeom>
              <a:avLst/>
              <a:gdLst>
                <a:gd name="f0" fmla="val w"/>
                <a:gd name="f1" fmla="val h"/>
                <a:gd name="f2" fmla="val 0"/>
                <a:gd name="f3" fmla="val 6764"/>
                <a:gd name="f4" fmla="val 5335"/>
                <a:gd name="f5" fmla="val 346"/>
                <a:gd name="f6" fmla="val 5930"/>
                <a:gd name="f7" fmla="val 6418"/>
                <a:gd name="f8" fmla="val 834"/>
                <a:gd name="f9" fmla="val 1429"/>
                <a:gd name="f10" fmla="val 1"/>
                <a:gd name="f11" fmla="val 644"/>
                <a:gd name="f12" fmla="val 6120"/>
                <a:gd name="f13" fmla="val 6763"/>
                <a:gd name="f14" fmla="val 6121"/>
                <a:gd name="f15" fmla="*/ f0 1 6764"/>
                <a:gd name="f16" fmla="*/ f1 1 6764"/>
                <a:gd name="f17" fmla="val f2"/>
                <a:gd name="f18" fmla="val f3"/>
                <a:gd name="f19" fmla="+- f18 0 f17"/>
                <a:gd name="f20" fmla="*/ f19 1 6764"/>
                <a:gd name="f21" fmla="*/ f17 1 f20"/>
                <a:gd name="f22" fmla="*/ f18 1 f20"/>
                <a:gd name="f23" fmla="*/ f21 f15 1"/>
                <a:gd name="f24" fmla="*/ f22 f15 1"/>
                <a:gd name="f25" fmla="*/ f22 f16 1"/>
                <a:gd name="f26" fmla="*/ f21 f16 1"/>
              </a:gdLst>
              <a:ahLst/>
              <a:cxnLst>
                <a:cxn ang="3cd4">
                  <a:pos x="hc" y="t"/>
                </a:cxn>
                <a:cxn ang="0">
                  <a:pos x="r" y="vc"/>
                </a:cxn>
                <a:cxn ang="cd4">
                  <a:pos x="hc" y="b"/>
                </a:cxn>
                <a:cxn ang="cd2">
                  <a:pos x="l" y="vc"/>
                </a:cxn>
              </a:cxnLst>
              <a:rect l="f23" t="f26" r="f24" b="f25"/>
              <a:pathLst>
                <a:path w="6764" h="6764">
                  <a:moveTo>
                    <a:pt x="f4" y="f5"/>
                  </a:moveTo>
                  <a:cubicBezTo>
                    <a:pt x="f6" y="f5"/>
                    <a:pt x="f7" y="f8"/>
                    <a:pt x="f7" y="f9"/>
                  </a:cubicBezTo>
                  <a:lnTo>
                    <a:pt x="f7" y="f4"/>
                  </a:lnTo>
                  <a:cubicBezTo>
                    <a:pt x="f7" y="f6"/>
                    <a:pt x="f6" y="f7"/>
                    <a:pt x="f4" y="f7"/>
                  </a:cubicBezTo>
                  <a:lnTo>
                    <a:pt x="f9" y="f7"/>
                  </a:lnTo>
                  <a:cubicBezTo>
                    <a:pt x="f8" y="f7"/>
                    <a:pt x="f5" y="f6"/>
                    <a:pt x="f5" y="f4"/>
                  </a:cubicBezTo>
                  <a:lnTo>
                    <a:pt x="f5" y="f9"/>
                  </a:lnTo>
                  <a:cubicBezTo>
                    <a:pt x="f5" y="f8"/>
                    <a:pt x="f8" y="f5"/>
                    <a:pt x="f9" y="f5"/>
                  </a:cubicBezTo>
                  <a:close/>
                  <a:moveTo>
                    <a:pt x="f9" y="f10"/>
                  </a:moveTo>
                  <a:cubicBezTo>
                    <a:pt x="f11" y="f10"/>
                    <a:pt x="f10" y="f11"/>
                    <a:pt x="f10" y="f9"/>
                  </a:cubicBezTo>
                  <a:lnTo>
                    <a:pt x="f10" y="f4"/>
                  </a:lnTo>
                  <a:cubicBezTo>
                    <a:pt x="f10" y="f12"/>
                    <a:pt x="f11" y="f13"/>
                    <a:pt x="f9" y="f13"/>
                  </a:cubicBezTo>
                  <a:lnTo>
                    <a:pt x="f4" y="f13"/>
                  </a:lnTo>
                  <a:cubicBezTo>
                    <a:pt x="f14" y="f13"/>
                    <a:pt x="f13" y="f12"/>
                    <a:pt x="f13" y="f4"/>
                  </a:cubicBezTo>
                  <a:lnTo>
                    <a:pt x="f13" y="f9"/>
                  </a:lnTo>
                  <a:cubicBezTo>
                    <a:pt x="f13" y="f11"/>
                    <a:pt x="f14" y="f10"/>
                    <a:pt x="f4" y="f10"/>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p:txBody>
        </p:sp>
        <p:sp>
          <p:nvSpPr>
            <p:cNvPr id="16" name="Google Shape;1681;p61">
              <a:extLst>
                <a:ext uri="{FF2B5EF4-FFF2-40B4-BE49-F238E27FC236}">
                  <a16:creationId xmlns:a16="http://schemas.microsoft.com/office/drawing/2014/main" id="{8AE2A4A7-3C5B-5E93-85F5-A9D176808FA6}"/>
                </a:ext>
              </a:extLst>
            </p:cNvPr>
            <p:cNvSpPr/>
            <p:nvPr/>
          </p:nvSpPr>
          <p:spPr>
            <a:xfrm>
              <a:off x="2026904" y="4551965"/>
              <a:ext cx="114812" cy="112745"/>
            </a:xfrm>
            <a:custGeom>
              <a:avLst/>
              <a:gdLst>
                <a:gd name="f0" fmla="val w"/>
                <a:gd name="f1" fmla="val h"/>
                <a:gd name="f2" fmla="val 0"/>
                <a:gd name="f3" fmla="val 3607"/>
                <a:gd name="f4" fmla="val 3542"/>
                <a:gd name="f5" fmla="val 1822"/>
                <a:gd name="f6" fmla="val 812"/>
                <a:gd name="f7" fmla="val 1"/>
                <a:gd name="f8" fmla="val 851"/>
                <a:gd name="f9" fmla="val 59"/>
                <a:gd name="f10" fmla="val 1859"/>
                <a:gd name="f11" fmla="val 95"/>
                <a:gd name="f12" fmla="val 2776"/>
                <a:gd name="f13" fmla="val 833"/>
                <a:gd name="f14" fmla="val 3502"/>
                <a:gd name="f15" fmla="val 1726"/>
                <a:gd name="f16" fmla="val 3538"/>
                <a:gd name="f17" fmla="val 1764"/>
                <a:gd name="f18" fmla="val 3541"/>
                <a:gd name="f19" fmla="val 1802"/>
                <a:gd name="f20" fmla="val 1840"/>
                <a:gd name="f21" fmla="val 2178"/>
                <a:gd name="f22" fmla="val 2494"/>
                <a:gd name="f23" fmla="val 3447"/>
                <a:gd name="f24" fmla="val 2762"/>
                <a:gd name="f25" fmla="val 3276"/>
                <a:gd name="f26" fmla="val 2857"/>
                <a:gd name="f27" fmla="val 3217"/>
                <a:gd name="f28" fmla="val 2869"/>
                <a:gd name="f29" fmla="val 3086"/>
                <a:gd name="f30" fmla="val 2797"/>
                <a:gd name="f31" fmla="val 3014"/>
                <a:gd name="f32" fmla="val 2761"/>
                <a:gd name="f33" fmla="val 2978"/>
                <a:gd name="f34" fmla="val 2711"/>
                <a:gd name="f35" fmla="val 2964"/>
                <a:gd name="f36" fmla="val 2664"/>
                <a:gd name="f37" fmla="val 2634"/>
                <a:gd name="f38" fmla="val 2606"/>
                <a:gd name="f39" fmla="val 2969"/>
                <a:gd name="f40" fmla="val 2583"/>
                <a:gd name="f41" fmla="val 2979"/>
                <a:gd name="f42" fmla="val 2380"/>
                <a:gd name="f43" fmla="val 3096"/>
                <a:gd name="f44" fmla="val 2149"/>
                <a:gd name="f45" fmla="val 3185"/>
                <a:gd name="f46" fmla="val 1897"/>
                <a:gd name="f47" fmla="val 1868"/>
                <a:gd name="f48" fmla="val 1839"/>
                <a:gd name="f49" fmla="val 3183"/>
                <a:gd name="f50" fmla="val 1809"/>
                <a:gd name="f51" fmla="val 3181"/>
                <a:gd name="f52" fmla="val 1023"/>
                <a:gd name="f53" fmla="val 3169"/>
                <a:gd name="f54" fmla="val 380"/>
                <a:gd name="f55" fmla="val 2514"/>
                <a:gd name="f56" fmla="val 392"/>
                <a:gd name="f57" fmla="val 1716"/>
                <a:gd name="f58" fmla="val 426"/>
                <a:gd name="f59" fmla="val 948"/>
                <a:gd name="f60" fmla="val 1028"/>
                <a:gd name="f61" fmla="val 330"/>
                <a:gd name="f62" fmla="val 1792"/>
                <a:gd name="f63" fmla="val 1833"/>
                <a:gd name="f64" fmla="val 1874"/>
                <a:gd name="f65" fmla="val 332"/>
                <a:gd name="f66" fmla="val 1916"/>
                <a:gd name="f67" fmla="val 335"/>
                <a:gd name="f68" fmla="val 2619"/>
                <a:gd name="f69" fmla="val 371"/>
                <a:gd name="f70" fmla="val 3190"/>
                <a:gd name="f71" fmla="val 943"/>
                <a:gd name="f72" fmla="val 3250"/>
                <a:gd name="f73" fmla="val 1633"/>
                <a:gd name="f74" fmla="val 3285"/>
                <a:gd name="f75" fmla="val 1919"/>
                <a:gd name="f76" fmla="val 3214"/>
                <a:gd name="f77" fmla="val 2193"/>
                <a:gd name="f78" fmla="val 3095"/>
                <a:gd name="f79" fmla="val 2431"/>
                <a:gd name="f80" fmla="val 3059"/>
                <a:gd name="f81" fmla="val 2490"/>
                <a:gd name="f82" fmla="val 2574"/>
                <a:gd name="f83" fmla="val 3119"/>
                <a:gd name="f84" fmla="val 2633"/>
                <a:gd name="f85" fmla="val 3149"/>
                <a:gd name="f86" fmla="val 2663"/>
                <a:gd name="f87" fmla="val 3191"/>
                <a:gd name="f88" fmla="val 2678"/>
                <a:gd name="f89" fmla="val 3234"/>
                <a:gd name="f90" fmla="val 3295"/>
                <a:gd name="f91" fmla="val 3358"/>
                <a:gd name="f92" fmla="val 2648"/>
                <a:gd name="f93" fmla="val 3393"/>
                <a:gd name="f94" fmla="val 2586"/>
                <a:gd name="f95" fmla="val 3536"/>
                <a:gd name="f96" fmla="val 2324"/>
                <a:gd name="f97" fmla="val 2014"/>
                <a:gd name="f98" fmla="val 3583"/>
                <a:gd name="f99" fmla="val 1669"/>
                <a:gd name="f100" fmla="val 764"/>
                <a:gd name="f101" fmla="val 50"/>
                <a:gd name="f102" fmla="val 1904"/>
                <a:gd name="f103" fmla="val 2"/>
                <a:gd name="f104" fmla="val 1877"/>
                <a:gd name="f105" fmla="val 1849"/>
                <a:gd name="f106" fmla="*/ f0 1 3607"/>
                <a:gd name="f107" fmla="*/ f1 1 3542"/>
                <a:gd name="f108" fmla="val f2"/>
                <a:gd name="f109" fmla="val f3"/>
                <a:gd name="f110" fmla="val f4"/>
                <a:gd name="f111" fmla="+- f110 0 f108"/>
                <a:gd name="f112" fmla="+- f109 0 f108"/>
                <a:gd name="f113" fmla="*/ f112 1 3607"/>
                <a:gd name="f114" fmla="*/ f111 1 3542"/>
                <a:gd name="f115" fmla="*/ f108 1 f113"/>
                <a:gd name="f116" fmla="*/ f109 1 f113"/>
                <a:gd name="f117" fmla="*/ f108 1 f114"/>
                <a:gd name="f118" fmla="*/ f110 1 f114"/>
                <a:gd name="f119" fmla="*/ f115 f106 1"/>
                <a:gd name="f120" fmla="*/ f116 f106 1"/>
                <a:gd name="f121" fmla="*/ f118 f107 1"/>
                <a:gd name="f122" fmla="*/ f117 f107 1"/>
              </a:gdLst>
              <a:ahLst/>
              <a:cxnLst>
                <a:cxn ang="3cd4">
                  <a:pos x="hc" y="t"/>
                </a:cxn>
                <a:cxn ang="0">
                  <a:pos x="r" y="vc"/>
                </a:cxn>
                <a:cxn ang="cd4">
                  <a:pos x="hc" y="b"/>
                </a:cxn>
                <a:cxn ang="cd2">
                  <a:pos x="l" y="vc"/>
                </a:cxn>
              </a:cxnLst>
              <a:rect l="f119" t="f122" r="f120" b="f121"/>
              <a:pathLst>
                <a:path w="3607" h="3542">
                  <a:moveTo>
                    <a:pt x="f5" y="f2"/>
                  </a:moveTo>
                  <a:cubicBezTo>
                    <a:pt x="f6" y="f2"/>
                    <a:pt x="f7" y="f8"/>
                    <a:pt x="f9" y="f10"/>
                  </a:cubicBezTo>
                  <a:cubicBezTo>
                    <a:pt x="f11" y="f12"/>
                    <a:pt x="f13" y="f14"/>
                    <a:pt x="f15" y="f16"/>
                  </a:cubicBezTo>
                  <a:cubicBezTo>
                    <a:pt x="f17" y="f18"/>
                    <a:pt x="f19" y="f4"/>
                    <a:pt x="f20" y="f4"/>
                  </a:cubicBezTo>
                  <a:cubicBezTo>
                    <a:pt x="f21" y="f4"/>
                    <a:pt x="f22" y="f23"/>
                    <a:pt x="f24" y="f25"/>
                  </a:cubicBezTo>
                  <a:cubicBezTo>
                    <a:pt x="f26" y="f27"/>
                    <a:pt x="f28" y="f29"/>
                    <a:pt x="f30" y="f31"/>
                  </a:cubicBezTo>
                  <a:cubicBezTo>
                    <a:pt x="f32" y="f33"/>
                    <a:pt x="f34" y="f35"/>
                    <a:pt x="f36" y="f35"/>
                  </a:cubicBezTo>
                  <a:cubicBezTo>
                    <a:pt x="f37" y="f35"/>
                    <a:pt x="f38" y="f39"/>
                    <a:pt x="f40" y="f41"/>
                  </a:cubicBezTo>
                  <a:cubicBezTo>
                    <a:pt x="f42" y="f43"/>
                    <a:pt x="f44" y="f45"/>
                    <a:pt x="f46" y="f45"/>
                  </a:cubicBezTo>
                  <a:cubicBezTo>
                    <a:pt x="f47" y="f45"/>
                    <a:pt x="f48" y="f49"/>
                    <a:pt x="f50" y="f51"/>
                  </a:cubicBezTo>
                  <a:cubicBezTo>
                    <a:pt x="f52" y="f53"/>
                    <a:pt x="f54" y="f55"/>
                    <a:pt x="f56" y="f57"/>
                  </a:cubicBezTo>
                  <a:cubicBezTo>
                    <a:pt x="f58" y="f59"/>
                    <a:pt x="f60" y="f61"/>
                    <a:pt x="f62" y="f61"/>
                  </a:cubicBezTo>
                  <a:cubicBezTo>
                    <a:pt x="f63" y="f61"/>
                    <a:pt x="f64" y="f65"/>
                    <a:pt x="f66" y="f67"/>
                  </a:cubicBezTo>
                  <a:cubicBezTo>
                    <a:pt x="f68" y="f69"/>
                    <a:pt x="f70" y="f71"/>
                    <a:pt x="f72" y="f73"/>
                  </a:cubicBezTo>
                  <a:cubicBezTo>
                    <a:pt x="f74" y="f75"/>
                    <a:pt x="f76" y="f77"/>
                    <a:pt x="f78" y="f79"/>
                  </a:cubicBezTo>
                  <a:cubicBezTo>
                    <a:pt x="f80" y="f81"/>
                    <a:pt x="f80" y="f82"/>
                    <a:pt x="f83" y="f84"/>
                  </a:cubicBezTo>
                  <a:cubicBezTo>
                    <a:pt x="f85" y="f86"/>
                    <a:pt x="f87" y="f88"/>
                    <a:pt x="f89" y="f88"/>
                  </a:cubicBezTo>
                  <a:cubicBezTo>
                    <a:pt x="f90" y="f88"/>
                    <a:pt x="f91" y="f92"/>
                    <a:pt x="f93" y="f94"/>
                  </a:cubicBezTo>
                  <a:cubicBezTo>
                    <a:pt x="f95" y="f96"/>
                    <a:pt x="f3" y="f97"/>
                    <a:pt x="f98" y="f99"/>
                  </a:cubicBezTo>
                  <a:cubicBezTo>
                    <a:pt x="f95" y="f100"/>
                    <a:pt x="f30" y="f101"/>
                    <a:pt x="f102" y="f103"/>
                  </a:cubicBezTo>
                  <a:cubicBezTo>
                    <a:pt x="f104" y="f7"/>
                    <a:pt x="f105" y="f2"/>
                    <a:pt x="f5" y="f2"/>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p:txBody>
        </p:sp>
        <p:sp>
          <p:nvSpPr>
            <p:cNvPr id="17" name="Google Shape;1682;p61">
              <a:extLst>
                <a:ext uri="{FF2B5EF4-FFF2-40B4-BE49-F238E27FC236}">
                  <a16:creationId xmlns:a16="http://schemas.microsoft.com/office/drawing/2014/main" id="{2B12787E-87E6-270F-99C3-A1F36DE85EB7}"/>
                </a:ext>
              </a:extLst>
            </p:cNvPr>
            <p:cNvSpPr/>
            <p:nvPr/>
          </p:nvSpPr>
          <p:spPr>
            <a:xfrm>
              <a:off x="2128064" y="4528511"/>
              <a:ext cx="29571" cy="29224"/>
            </a:xfrm>
            <a:custGeom>
              <a:avLst/>
              <a:gdLst>
                <a:gd name="f0" fmla="val w"/>
                <a:gd name="f1" fmla="val h"/>
                <a:gd name="f2" fmla="val 0"/>
                <a:gd name="f3" fmla="val 929"/>
                <a:gd name="f4" fmla="val 918"/>
                <a:gd name="f5" fmla="val 465"/>
                <a:gd name="f6" fmla="val 1"/>
                <a:gd name="f7" fmla="val 203"/>
                <a:gd name="f8" fmla="val 453"/>
                <a:gd name="f9" fmla="val 715"/>
                <a:gd name="f10" fmla="*/ f0 1 929"/>
                <a:gd name="f11" fmla="*/ f1 1 918"/>
                <a:gd name="f12" fmla="val f2"/>
                <a:gd name="f13" fmla="val f3"/>
                <a:gd name="f14" fmla="val f4"/>
                <a:gd name="f15" fmla="+- f14 0 f12"/>
                <a:gd name="f16" fmla="+- f13 0 f12"/>
                <a:gd name="f17" fmla="*/ f16 1 929"/>
                <a:gd name="f18" fmla="*/ f15 1 918"/>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929" h="918">
                  <a:moveTo>
                    <a:pt x="f5" y="f6"/>
                  </a:moveTo>
                  <a:cubicBezTo>
                    <a:pt x="f7" y="f6"/>
                    <a:pt x="f2" y="f7"/>
                    <a:pt x="f2" y="f8"/>
                  </a:cubicBezTo>
                  <a:cubicBezTo>
                    <a:pt x="f2" y="f9"/>
                    <a:pt x="f7" y="f4"/>
                    <a:pt x="f5" y="f4"/>
                  </a:cubicBezTo>
                  <a:cubicBezTo>
                    <a:pt x="f9" y="f4"/>
                    <a:pt x="f3" y="f9"/>
                    <a:pt x="f3" y="f8"/>
                  </a:cubicBezTo>
                  <a:cubicBezTo>
                    <a:pt x="f3" y="f7"/>
                    <a:pt x="f9" y="f6"/>
                    <a:pt x="f5" y="f6"/>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p:txBody>
        </p:sp>
      </p:grpSp>
      <p:grpSp>
        <p:nvGrpSpPr>
          <p:cNvPr id="18" name="Google Shape;1683;p61">
            <a:extLst>
              <a:ext uri="{FF2B5EF4-FFF2-40B4-BE49-F238E27FC236}">
                <a16:creationId xmlns:a16="http://schemas.microsoft.com/office/drawing/2014/main" id="{99E49873-6ED4-AAB3-5543-52480EDACAE6}"/>
              </a:ext>
            </a:extLst>
          </p:cNvPr>
          <p:cNvGrpSpPr/>
          <p:nvPr/>
        </p:nvGrpSpPr>
        <p:grpSpPr>
          <a:xfrm>
            <a:off x="2646447" y="4435662"/>
            <a:ext cx="346027" cy="345670"/>
            <a:chOff x="2646447" y="4435662"/>
            <a:chExt cx="346027" cy="345670"/>
          </a:xfrm>
        </p:grpSpPr>
        <p:sp>
          <p:nvSpPr>
            <p:cNvPr id="19" name="Google Shape;1684;p61">
              <a:extLst>
                <a:ext uri="{FF2B5EF4-FFF2-40B4-BE49-F238E27FC236}">
                  <a16:creationId xmlns:a16="http://schemas.microsoft.com/office/drawing/2014/main" id="{8A567EAC-DA4B-427A-1C12-DB897CA7D448}"/>
                </a:ext>
              </a:extLst>
            </p:cNvPr>
            <p:cNvSpPr/>
            <p:nvPr/>
          </p:nvSpPr>
          <p:spPr>
            <a:xfrm>
              <a:off x="2646447" y="4435662"/>
              <a:ext cx="346027" cy="345670"/>
            </a:xfrm>
            <a:custGeom>
              <a:avLst/>
              <a:gdLst>
                <a:gd name="f0" fmla="val w"/>
                <a:gd name="f1" fmla="val h"/>
                <a:gd name="f2" fmla="val 0"/>
                <a:gd name="f3" fmla="val 10871"/>
                <a:gd name="f4" fmla="val 10860"/>
                <a:gd name="f5" fmla="val 5430"/>
                <a:gd name="f6" fmla="val 334"/>
                <a:gd name="f7" fmla="val 8252"/>
                <a:gd name="f8" fmla="val 10526"/>
                <a:gd name="f9" fmla="val 2608"/>
                <a:gd name="f10" fmla="val 8240"/>
                <a:gd name="f11" fmla="val 10514"/>
                <a:gd name="f12" fmla="val 2620"/>
                <a:gd name="f13" fmla="val 346"/>
                <a:gd name="f14" fmla="val 1"/>
                <a:gd name="f15" fmla="val 3989"/>
                <a:gd name="f16" fmla="val 560"/>
                <a:gd name="f17" fmla="val 1596"/>
                <a:gd name="f18" fmla="val 1584"/>
                <a:gd name="f19" fmla="val 572"/>
                <a:gd name="f20" fmla="val 6871"/>
                <a:gd name="f21" fmla="val 9264"/>
                <a:gd name="f22" fmla="val 10300"/>
                <a:gd name="f23" fmla="val 10859"/>
                <a:gd name="f24" fmla="val 6882"/>
                <a:gd name="f25" fmla="val 9276"/>
                <a:gd name="f26" fmla="val 10299"/>
                <a:gd name="f27" fmla="*/ f0 1 10871"/>
                <a:gd name="f28" fmla="*/ f1 1 10860"/>
                <a:gd name="f29" fmla="val f2"/>
                <a:gd name="f30" fmla="val f3"/>
                <a:gd name="f31" fmla="val f4"/>
                <a:gd name="f32" fmla="+- f31 0 f29"/>
                <a:gd name="f33" fmla="+- f30 0 f29"/>
                <a:gd name="f34" fmla="*/ f33 1 10871"/>
                <a:gd name="f35" fmla="*/ f32 1 1086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871" h="10860">
                  <a:moveTo>
                    <a:pt x="f5" y="f6"/>
                  </a:moveTo>
                  <a:cubicBezTo>
                    <a:pt x="f7" y="f6"/>
                    <a:pt x="f8" y="f9"/>
                    <a:pt x="f8" y="f5"/>
                  </a:cubicBezTo>
                  <a:cubicBezTo>
                    <a:pt x="f8" y="f10"/>
                    <a:pt x="f7" y="f11"/>
                    <a:pt x="f5" y="f11"/>
                  </a:cubicBezTo>
                  <a:cubicBezTo>
                    <a:pt x="f12" y="f11"/>
                    <a:pt x="f13" y="f10"/>
                    <a:pt x="f13" y="f5"/>
                  </a:cubicBezTo>
                  <a:cubicBezTo>
                    <a:pt x="f13" y="f9"/>
                    <a:pt x="f12" y="f6"/>
                    <a:pt x="f5" y="f6"/>
                  </a:cubicBezTo>
                  <a:close/>
                  <a:moveTo>
                    <a:pt x="f5" y="f14"/>
                  </a:moveTo>
                  <a:cubicBezTo>
                    <a:pt x="f15" y="f14"/>
                    <a:pt x="f12" y="f16"/>
                    <a:pt x="f17" y="f18"/>
                  </a:cubicBezTo>
                  <a:cubicBezTo>
                    <a:pt x="f19" y="f12"/>
                    <a:pt x="f14" y="f15"/>
                    <a:pt x="f14" y="f5"/>
                  </a:cubicBezTo>
                  <a:cubicBezTo>
                    <a:pt x="f14" y="f20"/>
                    <a:pt x="f19" y="f10"/>
                    <a:pt x="f17" y="f21"/>
                  </a:cubicBezTo>
                  <a:cubicBezTo>
                    <a:pt x="f12" y="f22"/>
                    <a:pt x="f15" y="f23"/>
                    <a:pt x="f5" y="f23"/>
                  </a:cubicBezTo>
                  <a:cubicBezTo>
                    <a:pt x="f24" y="f23"/>
                    <a:pt x="f7" y="f22"/>
                    <a:pt x="f25" y="f21"/>
                  </a:cubicBezTo>
                  <a:cubicBezTo>
                    <a:pt x="f26" y="f10"/>
                    <a:pt x="f3" y="f20"/>
                    <a:pt x="f3" y="f5"/>
                  </a:cubicBezTo>
                  <a:cubicBezTo>
                    <a:pt x="f3" y="f15"/>
                    <a:pt x="f26" y="f12"/>
                    <a:pt x="f25" y="f18"/>
                  </a:cubicBezTo>
                  <a:cubicBezTo>
                    <a:pt x="f7" y="f16"/>
                    <a:pt x="f24" y="f14"/>
                    <a:pt x="f5" y="f14"/>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p:txBody>
        </p:sp>
        <p:sp>
          <p:nvSpPr>
            <p:cNvPr id="20" name="Google Shape;1685;p61">
              <a:extLst>
                <a:ext uri="{FF2B5EF4-FFF2-40B4-BE49-F238E27FC236}">
                  <a16:creationId xmlns:a16="http://schemas.microsoft.com/office/drawing/2014/main" id="{517AA468-0D8E-2078-F002-69147C754C39}"/>
                </a:ext>
              </a:extLst>
            </p:cNvPr>
            <p:cNvSpPr/>
            <p:nvPr/>
          </p:nvSpPr>
          <p:spPr>
            <a:xfrm>
              <a:off x="2716572" y="4522841"/>
              <a:ext cx="227392" cy="185723"/>
            </a:xfrm>
            <a:custGeom>
              <a:avLst/>
              <a:gdLst>
                <a:gd name="f0" fmla="val w"/>
                <a:gd name="f1" fmla="val h"/>
                <a:gd name="f2" fmla="val 0"/>
                <a:gd name="f3" fmla="val 7144"/>
                <a:gd name="f4" fmla="val 5835"/>
                <a:gd name="f5" fmla="val 4620"/>
                <a:gd name="f6" fmla="val 3727"/>
                <a:gd name="f7" fmla="val 2977"/>
                <a:gd name="f8" fmla="val 691"/>
                <a:gd name="f9" fmla="val 2905"/>
                <a:gd name="f10" fmla="val 1572"/>
                <a:gd name="f11" fmla="val 2727"/>
                <a:gd name="f12" fmla="val 1548"/>
                <a:gd name="f13" fmla="val 2358"/>
                <a:gd name="f14" fmla="val 1441"/>
                <a:gd name="f15" fmla="val 2262"/>
                <a:gd name="f16" fmla="val 1405"/>
                <a:gd name="f17" fmla="val 1643"/>
                <a:gd name="f18" fmla="val 1203"/>
                <a:gd name="f19" fmla="val 1072"/>
                <a:gd name="f20" fmla="val 810"/>
                <a:gd name="f21" fmla="val 631"/>
                <a:gd name="f22" fmla="val 322"/>
                <a:gd name="f23" fmla="val 596"/>
                <a:gd name="f24" fmla="val 298"/>
                <a:gd name="f25" fmla="val 572"/>
                <a:gd name="f26" fmla="val 274"/>
                <a:gd name="f27" fmla="val 524"/>
                <a:gd name="f28" fmla="val 262"/>
                <a:gd name="f29" fmla="val 517"/>
                <a:gd name="f30" fmla="val 261"/>
                <a:gd name="f31" fmla="val 509"/>
                <a:gd name="f32" fmla="val 260"/>
                <a:gd name="f33" fmla="val 501"/>
                <a:gd name="f34" fmla="val 436"/>
                <a:gd name="f35" fmla="val 367"/>
                <a:gd name="f36" fmla="val 304"/>
                <a:gd name="f37" fmla="val 346"/>
                <a:gd name="f38" fmla="val 357"/>
                <a:gd name="f39" fmla="val 238"/>
                <a:gd name="f40" fmla="val 179"/>
                <a:gd name="f41" fmla="val 1048"/>
                <a:gd name="f42" fmla="val 1393"/>
                <a:gd name="f43" fmla="val 286"/>
                <a:gd name="f44" fmla="val 1727"/>
                <a:gd name="f45" fmla="val 476"/>
                <a:gd name="f46" fmla="val 1977"/>
                <a:gd name="f47" fmla="val 466"/>
                <a:gd name="f48" fmla="val 1975"/>
                <a:gd name="f49" fmla="val 456"/>
                <a:gd name="f50" fmla="val 1974"/>
                <a:gd name="f51" fmla="val 446"/>
                <a:gd name="f52" fmla="val 397"/>
                <a:gd name="f53" fmla="val 349"/>
                <a:gd name="f54" fmla="val 1997"/>
                <a:gd name="f55" fmla="val 310"/>
                <a:gd name="f56" fmla="val 2036"/>
                <a:gd name="f57" fmla="val 2060"/>
                <a:gd name="f58" fmla="val 2108"/>
                <a:gd name="f59" fmla="val 2143"/>
                <a:gd name="f60" fmla="val 2203"/>
                <a:gd name="f61" fmla="val 2655"/>
                <a:gd name="f62" fmla="val 3072"/>
                <a:gd name="f63" fmla="val 822"/>
                <a:gd name="f64" fmla="val 3358"/>
                <a:gd name="f65" fmla="val 786"/>
                <a:gd name="f66" fmla="val 3370"/>
                <a:gd name="f67" fmla="val 774"/>
                <a:gd name="f68" fmla="val 3405"/>
                <a:gd name="f69" fmla="val 762"/>
                <a:gd name="f70" fmla="val 3417"/>
                <a:gd name="f71" fmla="val 750"/>
                <a:gd name="f72" fmla="val 3465"/>
                <a:gd name="f73" fmla="val 727"/>
                <a:gd name="f74" fmla="val 3513"/>
                <a:gd name="f75" fmla="val 3548"/>
                <a:gd name="f76" fmla="val 893"/>
                <a:gd name="f77" fmla="val 4024"/>
                <a:gd name="f78" fmla="val 1262"/>
                <a:gd name="f79" fmla="val 4405"/>
                <a:gd name="f80" fmla="val 4548"/>
                <a:gd name="f81" fmla="val 1310"/>
                <a:gd name="f82" fmla="val 4798"/>
                <a:gd name="f83" fmla="val 834"/>
                <a:gd name="f84" fmla="val 4941"/>
                <a:gd name="f85" fmla="val 334"/>
                <a:gd name="f86" fmla="val 191"/>
                <a:gd name="f87" fmla="val 107"/>
                <a:gd name="f88" fmla="val 36"/>
                <a:gd name="f89" fmla="val 5001"/>
                <a:gd name="f90" fmla="val 12"/>
                <a:gd name="f91" fmla="val 5084"/>
                <a:gd name="f92" fmla="val 5156"/>
                <a:gd name="f93" fmla="val 48"/>
                <a:gd name="f94" fmla="val 5239"/>
                <a:gd name="f95" fmla="val 5263"/>
                <a:gd name="f96" fmla="val 5632"/>
                <a:gd name="f97" fmla="val 1465"/>
                <a:gd name="f98" fmla="val 5834"/>
                <a:gd name="f99" fmla="val 2191"/>
                <a:gd name="f100" fmla="val 3905"/>
                <a:gd name="f101" fmla="val 5560"/>
                <a:gd name="f102" fmla="val 4596"/>
                <a:gd name="f103" fmla="val 5060"/>
                <a:gd name="f104" fmla="val 4691"/>
                <a:gd name="f105" fmla="val 4858"/>
                <a:gd name="f106" fmla="val 4786"/>
                <a:gd name="f107" fmla="val 4587"/>
                <a:gd name="f108" fmla="val 4754"/>
                <a:gd name="f109" fmla="val 4544"/>
                <a:gd name="f110" fmla="val 4735"/>
                <a:gd name="f111" fmla="val 4499"/>
                <a:gd name="f112" fmla="val 4463"/>
                <a:gd name="f113" fmla="val 4426"/>
                <a:gd name="f114" fmla="val 4748"/>
                <a:gd name="f115" fmla="val 4394"/>
                <a:gd name="f116" fmla="val 4775"/>
                <a:gd name="f117" fmla="val 3763"/>
                <a:gd name="f118" fmla="val 5215"/>
                <a:gd name="f119" fmla="val 3013"/>
                <a:gd name="f120" fmla="val 5489"/>
                <a:gd name="f121" fmla="val 5394"/>
                <a:gd name="f122" fmla="val 846"/>
                <a:gd name="f123" fmla="val 1369"/>
                <a:gd name="f124" fmla="val 5144"/>
                <a:gd name="f125" fmla="val 1846"/>
                <a:gd name="f126" fmla="val 4917"/>
                <a:gd name="f127" fmla="val 4584"/>
                <a:gd name="f128" fmla="val 2310"/>
                <a:gd name="f129" fmla="val 4536"/>
                <a:gd name="f130" fmla="val 2334"/>
                <a:gd name="f131" fmla="val 4477"/>
                <a:gd name="f132" fmla="val 2322"/>
                <a:gd name="f133" fmla="val 4417"/>
                <a:gd name="f134" fmla="val 4346"/>
                <a:gd name="f135" fmla="val 2239"/>
                <a:gd name="f136" fmla="val 4286"/>
                <a:gd name="f137" fmla="val 2155"/>
                <a:gd name="f138" fmla="val 1739"/>
                <a:gd name="f139" fmla="val 4263"/>
                <a:gd name="f140" fmla="val 4048"/>
                <a:gd name="f141" fmla="val 1167"/>
                <a:gd name="f142" fmla="val 3691"/>
                <a:gd name="f143" fmla="val 1250"/>
                <a:gd name="f144" fmla="val 1358"/>
                <a:gd name="f145" fmla="val 3667"/>
                <a:gd name="f146" fmla="val 3643"/>
                <a:gd name="f147" fmla="val 1524"/>
                <a:gd name="f148" fmla="val 3632"/>
                <a:gd name="f149" fmla="val 1584"/>
                <a:gd name="f150" fmla="val 3572"/>
                <a:gd name="f151" fmla="val 3489"/>
                <a:gd name="f152" fmla="val 1596"/>
                <a:gd name="f153" fmla="val 1536"/>
                <a:gd name="f154" fmla="val 3334"/>
                <a:gd name="f155" fmla="val 3298"/>
                <a:gd name="f156" fmla="val 1000"/>
                <a:gd name="f157" fmla="val 3191"/>
                <a:gd name="f158" fmla="val 667"/>
                <a:gd name="f159" fmla="val 2822"/>
                <a:gd name="f160" fmla="val 2381"/>
                <a:gd name="f161" fmla="val 2405"/>
                <a:gd name="f162" fmla="val 869"/>
                <a:gd name="f163" fmla="val 2417"/>
                <a:gd name="f164" fmla="val 1084"/>
                <a:gd name="f165" fmla="val 1143"/>
                <a:gd name="f166" fmla="val 2274"/>
                <a:gd name="f167" fmla="val 1179"/>
                <a:gd name="f168" fmla="val 1131"/>
                <a:gd name="f169" fmla="val 703"/>
                <a:gd name="f170" fmla="val 1881"/>
                <a:gd name="f171" fmla="val 1488"/>
                <a:gd name="f172" fmla="val 953"/>
                <a:gd name="f173" fmla="val 488"/>
                <a:gd name="f174" fmla="val 738"/>
                <a:gd name="f175" fmla="val 965"/>
                <a:gd name="f176" fmla="val 1191"/>
                <a:gd name="f177" fmla="val 2120"/>
                <a:gd name="f178" fmla="val 2715"/>
                <a:gd name="f179" fmla="val 1905"/>
                <a:gd name="f180" fmla="val 2929"/>
                <a:gd name="f181" fmla="val 1917"/>
                <a:gd name="f182" fmla="val 3024"/>
                <a:gd name="f183" fmla="val 3096"/>
                <a:gd name="f184" fmla="val 3167"/>
                <a:gd name="f185" fmla="val 1869"/>
                <a:gd name="f186" fmla="val 1798"/>
                <a:gd name="f187" fmla="val 3203"/>
                <a:gd name="f188" fmla="val 1786"/>
                <a:gd name="f189" fmla="val 1750"/>
                <a:gd name="f190" fmla="val 1738"/>
                <a:gd name="f191" fmla="val 1703"/>
                <a:gd name="f192" fmla="val 3810"/>
                <a:gd name="f193" fmla="val 4572"/>
                <a:gd name="f194" fmla="val 5287"/>
                <a:gd name="f195" fmla="val 5549"/>
                <a:gd name="f196" fmla="val 5585"/>
                <a:gd name="f197" fmla="val 787"/>
                <a:gd name="f198" fmla="val 5621"/>
                <a:gd name="f199" fmla="val 802"/>
                <a:gd name="f200" fmla="val 5663"/>
                <a:gd name="f201" fmla="val 5676"/>
                <a:gd name="f202" fmla="val 5689"/>
                <a:gd name="f203" fmla="val 801"/>
                <a:gd name="f204" fmla="val 5703"/>
                <a:gd name="f205" fmla="val 798"/>
                <a:gd name="f206" fmla="val 5882"/>
                <a:gd name="f207" fmla="val 6049"/>
                <a:gd name="f208" fmla="val 6203"/>
                <a:gd name="f209" fmla="val 679"/>
                <a:gd name="f210" fmla="val 6120"/>
                <a:gd name="f211" fmla="val 6013"/>
                <a:gd name="f212" fmla="val 857"/>
                <a:gd name="f213" fmla="val 5894"/>
                <a:gd name="f214" fmla="val 917"/>
                <a:gd name="f215" fmla="val 5822"/>
                <a:gd name="f216" fmla="val 5787"/>
                <a:gd name="f217" fmla="val 5846"/>
                <a:gd name="f218" fmla="val 5930"/>
                <a:gd name="f219" fmla="val 6001"/>
                <a:gd name="f220" fmla="val 6144"/>
                <a:gd name="f221" fmla="val 1227"/>
                <a:gd name="f222" fmla="val 6287"/>
                <a:gd name="f223" fmla="val 1215"/>
                <a:gd name="f224" fmla="val 6418"/>
                <a:gd name="f225" fmla="val 6299"/>
                <a:gd name="f226" fmla="val 1286"/>
                <a:gd name="f227" fmla="val 6168"/>
                <a:gd name="f228" fmla="val 1512"/>
                <a:gd name="f229" fmla="val 5965"/>
                <a:gd name="f230" fmla="val 5941"/>
                <a:gd name="f231" fmla="val 1608"/>
                <a:gd name="f232" fmla="val 1655"/>
                <a:gd name="f233" fmla="val 1679"/>
                <a:gd name="f234" fmla="val 2691"/>
                <a:gd name="f235" fmla="val 5572"/>
                <a:gd name="f236" fmla="val 4977"/>
                <a:gd name="f237" fmla="val 4227"/>
                <a:gd name="f238" fmla="val 4918"/>
                <a:gd name="f239" fmla="val 4298"/>
                <a:gd name="f240" fmla="val 4465"/>
                <a:gd name="f241" fmla="val 5011"/>
                <a:gd name="f242" fmla="val 5053"/>
                <a:gd name="f243" fmla="val 4514"/>
                <a:gd name="f244" fmla="val 5096"/>
                <a:gd name="f245" fmla="val 5143"/>
                <a:gd name="f246" fmla="val 5190"/>
                <a:gd name="f247" fmla="val 4496"/>
                <a:gd name="f248" fmla="val 5227"/>
                <a:gd name="f249" fmla="val 3715"/>
                <a:gd name="f250" fmla="val 6263"/>
                <a:gd name="f251" fmla="val 2762"/>
                <a:gd name="f252" fmla="val 6596"/>
                <a:gd name="f253" fmla="val 6846"/>
                <a:gd name="f254" fmla="val 7061"/>
                <a:gd name="f255" fmla="val 7132"/>
                <a:gd name="f256" fmla="val 715"/>
                <a:gd name="f257" fmla="val 7029"/>
                <a:gd name="f258" fmla="val 683"/>
                <a:gd name="f259" fmla="val 6987"/>
                <a:gd name="f260" fmla="val 6937"/>
                <a:gd name="f261" fmla="val 6912"/>
                <a:gd name="f262" fmla="val 6886"/>
                <a:gd name="f263" fmla="val 671"/>
                <a:gd name="f264" fmla="val 6858"/>
                <a:gd name="f265" fmla="val 6775"/>
                <a:gd name="f266" fmla="val 726"/>
                <a:gd name="f267" fmla="val 6680"/>
                <a:gd name="f268" fmla="val 6763"/>
                <a:gd name="f269" fmla="val 512"/>
                <a:gd name="f270" fmla="val 6823"/>
                <a:gd name="f271" fmla="val 369"/>
                <a:gd name="f272" fmla="val 6834"/>
                <a:gd name="f273" fmla="val 6787"/>
                <a:gd name="f274" fmla="val 6750"/>
                <a:gd name="f275" fmla="val 153"/>
                <a:gd name="f276" fmla="val 6703"/>
                <a:gd name="f277" fmla="val 135"/>
                <a:gd name="f278" fmla="val 6659"/>
                <a:gd name="f279" fmla="val 6632"/>
                <a:gd name="f280" fmla="val 6607"/>
                <a:gd name="f281" fmla="val 142"/>
                <a:gd name="f282" fmla="val 6584"/>
                <a:gd name="f283" fmla="val 155"/>
                <a:gd name="f284" fmla="val 6322"/>
                <a:gd name="f285" fmla="val 6061"/>
                <a:gd name="f286" fmla="val 393"/>
                <a:gd name="f287" fmla="val 5775"/>
                <a:gd name="f288" fmla="val 441"/>
                <a:gd name="f289" fmla="val 5465"/>
                <a:gd name="f290" fmla="val 143"/>
                <a:gd name="f291" fmla="val 5048"/>
                <a:gd name="f292" fmla="*/ f0 1 7144"/>
                <a:gd name="f293" fmla="*/ f1 1 5835"/>
                <a:gd name="f294" fmla="val f2"/>
                <a:gd name="f295" fmla="val f3"/>
                <a:gd name="f296" fmla="val f4"/>
                <a:gd name="f297" fmla="+- f296 0 f294"/>
                <a:gd name="f298" fmla="+- f295 0 f294"/>
                <a:gd name="f299" fmla="*/ f298 1 7144"/>
                <a:gd name="f300" fmla="*/ f297 1 5835"/>
                <a:gd name="f301" fmla="*/ f294 1 f299"/>
                <a:gd name="f302" fmla="*/ f295 1 f299"/>
                <a:gd name="f303" fmla="*/ f294 1 f300"/>
                <a:gd name="f304" fmla="*/ f296 1 f300"/>
                <a:gd name="f305" fmla="*/ f301 f292 1"/>
                <a:gd name="f306" fmla="*/ f302 f292 1"/>
                <a:gd name="f307" fmla="*/ f304 f293 1"/>
                <a:gd name="f308" fmla="*/ f303 f293 1"/>
              </a:gdLst>
              <a:ahLst/>
              <a:cxnLst>
                <a:cxn ang="3cd4">
                  <a:pos x="hc" y="t"/>
                </a:cxn>
                <a:cxn ang="0">
                  <a:pos x="r" y="vc"/>
                </a:cxn>
                <a:cxn ang="cd4">
                  <a:pos x="hc" y="b"/>
                </a:cxn>
                <a:cxn ang="cd2">
                  <a:pos x="l" y="vc"/>
                </a:cxn>
              </a:cxnLst>
              <a:rect l="f305" t="f308" r="f306" b="f307"/>
              <a:pathLst>
                <a:path w="7144" h="5835">
                  <a:moveTo>
                    <a:pt x="f5" y="f2"/>
                  </a:moveTo>
                  <a:cubicBezTo>
                    <a:pt x="f6" y="f2"/>
                    <a:pt x="f7" y="f8"/>
                    <a:pt x="f9" y="f10"/>
                  </a:cubicBezTo>
                  <a:cubicBezTo>
                    <a:pt x="f11" y="f12"/>
                    <a:pt x="f13" y="f14"/>
                    <a:pt x="f15" y="f16"/>
                  </a:cubicBezTo>
                  <a:cubicBezTo>
                    <a:pt x="f17" y="f18"/>
                    <a:pt x="f19" y="f20"/>
                    <a:pt x="f21" y="f22"/>
                  </a:cubicBezTo>
                  <a:cubicBezTo>
                    <a:pt x="f23" y="f24"/>
                    <a:pt x="f25" y="f26"/>
                    <a:pt x="f27" y="f28"/>
                  </a:cubicBezTo>
                  <a:cubicBezTo>
                    <a:pt x="f29" y="f30"/>
                    <a:pt x="f31" y="f32"/>
                    <a:pt x="f33" y="f32"/>
                  </a:cubicBezTo>
                  <a:cubicBezTo>
                    <a:pt x="f34" y="f32"/>
                    <a:pt x="f35" y="f36"/>
                    <a:pt x="f37" y="f38"/>
                  </a:cubicBezTo>
                  <a:cubicBezTo>
                    <a:pt x="f39" y="f25"/>
                    <a:pt x="f40" y="f20"/>
                    <a:pt x="f40" y="f41"/>
                  </a:cubicBezTo>
                  <a:cubicBezTo>
                    <a:pt x="f40" y="f42"/>
                    <a:pt x="f43" y="f44"/>
                    <a:pt x="f45" y="f46"/>
                  </a:cubicBezTo>
                  <a:cubicBezTo>
                    <a:pt x="f47" y="f48"/>
                    <a:pt x="f49" y="f50"/>
                    <a:pt x="f51" y="f50"/>
                  </a:cubicBezTo>
                  <a:cubicBezTo>
                    <a:pt x="f52" y="f50"/>
                    <a:pt x="f53" y="f54"/>
                    <a:pt x="f55" y="f56"/>
                  </a:cubicBezTo>
                  <a:cubicBezTo>
                    <a:pt x="f43" y="f57"/>
                    <a:pt x="f43" y="f58"/>
                    <a:pt x="f26" y="f59"/>
                  </a:cubicBezTo>
                  <a:lnTo>
                    <a:pt x="f26" y="f60"/>
                  </a:lnTo>
                  <a:cubicBezTo>
                    <a:pt x="f26" y="f61"/>
                    <a:pt x="f45" y="f62"/>
                    <a:pt x="f63" y="f64"/>
                  </a:cubicBezTo>
                  <a:cubicBezTo>
                    <a:pt x="f65" y="f66"/>
                    <a:pt x="f67" y="f68"/>
                    <a:pt x="f69" y="f70"/>
                  </a:cubicBezTo>
                  <a:cubicBezTo>
                    <a:pt x="f71" y="f72"/>
                    <a:pt x="f73" y="f74"/>
                    <a:pt x="f71" y="f75"/>
                  </a:cubicBezTo>
                  <a:cubicBezTo>
                    <a:pt x="f76" y="f77"/>
                    <a:pt x="f78" y="f79"/>
                    <a:pt x="f44" y="f80"/>
                  </a:cubicBezTo>
                  <a:cubicBezTo>
                    <a:pt x="f81" y="f82"/>
                    <a:pt x="f83" y="f84"/>
                    <a:pt x="f85" y="f84"/>
                  </a:cubicBezTo>
                  <a:lnTo>
                    <a:pt x="f86" y="f84"/>
                  </a:lnTo>
                  <a:cubicBezTo>
                    <a:pt x="f87" y="f84"/>
                    <a:pt x="f88" y="f89"/>
                    <a:pt x="f90" y="f91"/>
                  </a:cubicBezTo>
                  <a:cubicBezTo>
                    <a:pt x="f2" y="f92"/>
                    <a:pt x="f93" y="f94"/>
                    <a:pt x="f87" y="f95"/>
                  </a:cubicBezTo>
                  <a:cubicBezTo>
                    <a:pt x="f73" y="f96"/>
                    <a:pt x="f97" y="f98"/>
                    <a:pt x="f99" y="f98"/>
                  </a:cubicBezTo>
                  <a:cubicBezTo>
                    <a:pt x="f62" y="f98"/>
                    <a:pt x="f100" y="f101"/>
                    <a:pt x="f102" y="f103"/>
                  </a:cubicBezTo>
                  <a:cubicBezTo>
                    <a:pt x="f104" y="f89"/>
                    <a:pt x="f104" y="f105"/>
                    <a:pt x="f5" y="f106"/>
                  </a:cubicBezTo>
                  <a:cubicBezTo>
                    <a:pt x="f107" y="f108"/>
                    <a:pt x="f109" y="f110"/>
                    <a:pt x="f111" y="f110"/>
                  </a:cubicBezTo>
                  <a:cubicBezTo>
                    <a:pt x="f112" y="f110"/>
                    <a:pt x="f113" y="f114"/>
                    <a:pt x="f115" y="f116"/>
                  </a:cubicBezTo>
                  <a:cubicBezTo>
                    <a:pt x="f117" y="f118"/>
                    <a:pt x="f119" y="f120"/>
                    <a:pt x="f99" y="f120"/>
                  </a:cubicBezTo>
                  <a:cubicBezTo>
                    <a:pt x="f44" y="f120"/>
                    <a:pt x="f78" y="f121"/>
                    <a:pt x="f122" y="f94"/>
                  </a:cubicBezTo>
                  <a:cubicBezTo>
                    <a:pt x="f123" y="f124"/>
                    <a:pt x="f125" y="f126"/>
                    <a:pt x="f15" y="f127"/>
                  </a:cubicBezTo>
                  <a:cubicBezTo>
                    <a:pt x="f128" y="f129"/>
                    <a:pt x="f130" y="f131"/>
                    <a:pt x="f132" y="f133"/>
                  </a:cubicBezTo>
                  <a:cubicBezTo>
                    <a:pt x="f128" y="f134"/>
                    <a:pt x="f135" y="f136"/>
                    <a:pt x="f137" y="f136"/>
                  </a:cubicBezTo>
                  <a:cubicBezTo>
                    <a:pt x="f138" y="f139"/>
                    <a:pt x="f123" y="f140"/>
                    <a:pt x="f141" y="f142"/>
                  </a:cubicBezTo>
                  <a:cubicBezTo>
                    <a:pt x="f143" y="f142"/>
                    <a:pt x="f144" y="f145"/>
                    <a:pt x="f14" y="f146"/>
                  </a:cubicBezTo>
                  <a:cubicBezTo>
                    <a:pt x="f147" y="f148"/>
                    <a:pt x="f149" y="f150"/>
                    <a:pt x="f149" y="f151"/>
                  </a:cubicBezTo>
                  <a:cubicBezTo>
                    <a:pt x="f152" y="f68"/>
                    <a:pt x="f153" y="f154"/>
                    <a:pt x="f14" y="f155"/>
                  </a:cubicBezTo>
                  <a:cubicBezTo>
                    <a:pt x="f156" y="f157"/>
                    <a:pt x="f158" y="f159"/>
                    <a:pt x="f23" y="f160"/>
                  </a:cubicBezTo>
                  <a:lnTo>
                    <a:pt x="f23" y="f160"/>
                  </a:lnTo>
                  <a:cubicBezTo>
                    <a:pt x="f73" y="f161"/>
                    <a:pt x="f162" y="f163"/>
                    <a:pt x="f156" y="f163"/>
                  </a:cubicBezTo>
                  <a:cubicBezTo>
                    <a:pt x="f164" y="f163"/>
                    <a:pt x="f165" y="f13"/>
                    <a:pt x="f141" y="f166"/>
                  </a:cubicBezTo>
                  <a:cubicBezTo>
                    <a:pt x="f167" y="f60"/>
                    <a:pt x="f168" y="f59"/>
                    <a:pt x="f19" y="f58"/>
                  </a:cubicBezTo>
                  <a:cubicBezTo>
                    <a:pt x="f169" y="f170"/>
                    <a:pt x="f45" y="f171"/>
                    <a:pt x="f45" y="f41"/>
                  </a:cubicBezTo>
                  <a:cubicBezTo>
                    <a:pt x="f45" y="f172"/>
                    <a:pt x="f173" y="f122"/>
                    <a:pt x="f27" y="f174"/>
                  </a:cubicBezTo>
                  <a:cubicBezTo>
                    <a:pt x="f175" y="f176"/>
                    <a:pt x="f147" y="f147"/>
                    <a:pt x="f177" y="f44"/>
                  </a:cubicBezTo>
                  <a:cubicBezTo>
                    <a:pt x="f177" y="f44"/>
                    <a:pt x="f178" y="f179"/>
                    <a:pt x="f180" y="f181"/>
                  </a:cubicBezTo>
                  <a:lnTo>
                    <a:pt x="f182" y="f181"/>
                  </a:lnTo>
                  <a:cubicBezTo>
                    <a:pt x="f183" y="f181"/>
                    <a:pt x="f184" y="f185"/>
                    <a:pt x="f157" y="f186"/>
                  </a:cubicBezTo>
                  <a:cubicBezTo>
                    <a:pt x="f187" y="f188"/>
                    <a:pt x="f187" y="f189"/>
                    <a:pt x="f187" y="f190"/>
                  </a:cubicBezTo>
                  <a:lnTo>
                    <a:pt x="f187" y="f191"/>
                  </a:lnTo>
                  <a:cubicBezTo>
                    <a:pt x="f187" y="f172"/>
                    <a:pt x="f192" y="f85"/>
                    <a:pt x="f193" y="f85"/>
                  </a:cubicBezTo>
                  <a:cubicBezTo>
                    <a:pt x="f84" y="f85"/>
                    <a:pt x="f194" y="f173"/>
                    <a:pt x="f195" y="f71"/>
                  </a:cubicBezTo>
                  <a:cubicBezTo>
                    <a:pt x="f196" y="f197"/>
                    <a:pt x="f198" y="f199"/>
                    <a:pt x="f200" y="f199"/>
                  </a:cubicBezTo>
                  <a:cubicBezTo>
                    <a:pt x="f201" y="f199"/>
                    <a:pt x="f202" y="f203"/>
                    <a:pt x="f204" y="f205"/>
                  </a:cubicBezTo>
                  <a:cubicBezTo>
                    <a:pt x="f206" y="f69"/>
                    <a:pt x="f207" y="f174"/>
                    <a:pt x="f208" y="f209"/>
                  </a:cubicBezTo>
                  <a:lnTo>
                    <a:pt x="f208" y="f209"/>
                  </a:lnTo>
                  <a:cubicBezTo>
                    <a:pt x="f210" y="f69"/>
                    <a:pt x="f211" y="f212"/>
                    <a:pt x="f213" y="f214"/>
                  </a:cubicBezTo>
                  <a:cubicBezTo>
                    <a:pt x="f215" y="f175"/>
                    <a:pt x="f216" y="f41"/>
                    <a:pt x="f215" y="f165"/>
                  </a:cubicBezTo>
                  <a:cubicBezTo>
                    <a:pt x="f217" y="f18"/>
                    <a:pt x="f218" y="f143"/>
                    <a:pt x="f219" y="f143"/>
                  </a:cubicBezTo>
                  <a:cubicBezTo>
                    <a:pt x="f220" y="f221"/>
                    <a:pt x="f222" y="f223"/>
                    <a:pt x="f224" y="f141"/>
                  </a:cubicBezTo>
                  <a:lnTo>
                    <a:pt x="f224" y="f141"/>
                  </a:lnTo>
                  <a:cubicBezTo>
                    <a:pt x="f225" y="f226"/>
                    <a:pt x="f227" y="f16"/>
                    <a:pt x="f211" y="f228"/>
                  </a:cubicBezTo>
                  <a:cubicBezTo>
                    <a:pt x="f229" y="f12"/>
                    <a:pt x="f230" y="f231"/>
                    <a:pt x="f230" y="f232"/>
                  </a:cubicBezTo>
                  <a:lnTo>
                    <a:pt x="f230" y="f233"/>
                  </a:lnTo>
                  <a:lnTo>
                    <a:pt x="f230" y="f191"/>
                  </a:lnTo>
                  <a:lnTo>
                    <a:pt x="f230" y="f44"/>
                  </a:lnTo>
                  <a:cubicBezTo>
                    <a:pt x="f230" y="f234"/>
                    <a:pt x="f235" y="f150"/>
                    <a:pt x="f236" y="f237"/>
                  </a:cubicBezTo>
                  <a:cubicBezTo>
                    <a:pt x="f238" y="f239"/>
                    <a:pt x="f238" y="f79"/>
                    <a:pt x="f236" y="f240"/>
                  </a:cubicBezTo>
                  <a:cubicBezTo>
                    <a:pt x="f241" y="f111"/>
                    <a:pt x="f242" y="f243"/>
                    <a:pt x="f244" y="f243"/>
                  </a:cubicBezTo>
                  <a:cubicBezTo>
                    <a:pt x="f245" y="f243"/>
                    <a:pt x="f246" y="f247"/>
                    <a:pt x="f248" y="f240"/>
                  </a:cubicBezTo>
                  <a:cubicBezTo>
                    <a:pt x="f213" y="f249"/>
                    <a:pt x="f250" y="f251"/>
                    <a:pt x="f222" y="f189"/>
                  </a:cubicBezTo>
                  <a:cubicBezTo>
                    <a:pt x="f252" y="f147"/>
                    <a:pt x="f253" y="f143"/>
                    <a:pt x="f254" y="f214"/>
                  </a:cubicBezTo>
                  <a:cubicBezTo>
                    <a:pt x="f3" y="f212"/>
                    <a:pt x="f255" y="f71"/>
                    <a:pt x="f254" y="f256"/>
                  </a:cubicBezTo>
                  <a:cubicBezTo>
                    <a:pt x="f257" y="f258"/>
                    <a:pt x="f259" y="f158"/>
                    <a:pt x="f260" y="f158"/>
                  </a:cubicBezTo>
                  <a:cubicBezTo>
                    <a:pt x="f261" y="f158"/>
                    <a:pt x="f262" y="f263"/>
                    <a:pt x="f264" y="f209"/>
                  </a:cubicBezTo>
                  <a:cubicBezTo>
                    <a:pt x="f265" y="f266"/>
                    <a:pt x="f267" y="f71"/>
                    <a:pt x="f252" y="f65"/>
                  </a:cubicBezTo>
                  <a:cubicBezTo>
                    <a:pt x="f267" y="f158"/>
                    <a:pt x="f268" y="f269"/>
                    <a:pt x="f270" y="f271"/>
                  </a:cubicBezTo>
                  <a:cubicBezTo>
                    <a:pt x="f272" y="f55"/>
                    <a:pt x="f272" y="f39"/>
                    <a:pt x="f273" y="f86"/>
                  </a:cubicBezTo>
                  <a:cubicBezTo>
                    <a:pt x="f274" y="f275"/>
                    <a:pt x="f276" y="f277"/>
                    <a:pt x="f278" y="f277"/>
                  </a:cubicBezTo>
                  <a:cubicBezTo>
                    <a:pt x="f279" y="f277"/>
                    <a:pt x="f280" y="f281"/>
                    <a:pt x="f282" y="f283"/>
                  </a:cubicBezTo>
                  <a:cubicBezTo>
                    <a:pt x="f284" y="f55"/>
                    <a:pt x="f285" y="f286"/>
                    <a:pt x="f287" y="f288"/>
                  </a:cubicBezTo>
                  <a:cubicBezTo>
                    <a:pt x="f289" y="f290"/>
                    <a:pt x="f291" y="f2"/>
                    <a:pt x="f5" y="f2"/>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p:txBody>
        </p:sp>
      </p:grpSp>
      <p:grpSp>
        <p:nvGrpSpPr>
          <p:cNvPr id="21" name="Google Shape;1686;p61">
            <a:extLst>
              <a:ext uri="{FF2B5EF4-FFF2-40B4-BE49-F238E27FC236}">
                <a16:creationId xmlns:a16="http://schemas.microsoft.com/office/drawing/2014/main" id="{2C5B0884-546B-848E-9550-FEAE32AA85FE}"/>
              </a:ext>
            </a:extLst>
          </p:cNvPr>
          <p:cNvGrpSpPr/>
          <p:nvPr/>
        </p:nvGrpSpPr>
        <p:grpSpPr>
          <a:xfrm>
            <a:off x="3380792" y="4435662"/>
            <a:ext cx="346054" cy="345670"/>
            <a:chOff x="3380792" y="4435662"/>
            <a:chExt cx="346054" cy="345670"/>
          </a:xfrm>
        </p:grpSpPr>
        <p:grpSp>
          <p:nvGrpSpPr>
            <p:cNvPr id="22" name="Google Shape;1687;p61">
              <a:extLst>
                <a:ext uri="{FF2B5EF4-FFF2-40B4-BE49-F238E27FC236}">
                  <a16:creationId xmlns:a16="http://schemas.microsoft.com/office/drawing/2014/main" id="{B51243BE-75C0-73B7-73A3-A30F1F87CA21}"/>
                </a:ext>
              </a:extLst>
            </p:cNvPr>
            <p:cNvGrpSpPr/>
            <p:nvPr/>
          </p:nvGrpSpPr>
          <p:grpSpPr>
            <a:xfrm>
              <a:off x="3451768" y="4492456"/>
              <a:ext cx="203865" cy="231891"/>
              <a:chOff x="3451768" y="4492456"/>
              <a:chExt cx="203865" cy="231891"/>
            </a:xfrm>
          </p:grpSpPr>
          <p:sp>
            <p:nvSpPr>
              <p:cNvPr id="24" name="Google Shape;1688;p61">
                <a:extLst>
                  <a:ext uri="{FF2B5EF4-FFF2-40B4-BE49-F238E27FC236}">
                    <a16:creationId xmlns:a16="http://schemas.microsoft.com/office/drawing/2014/main" id="{6691218E-132A-BB5E-7F53-86EC843599FE}"/>
                  </a:ext>
                </a:extLst>
              </p:cNvPr>
              <p:cNvSpPr/>
              <p:nvPr/>
            </p:nvSpPr>
            <p:spPr>
              <a:xfrm>
                <a:off x="3451768" y="4601379"/>
                <a:ext cx="118387" cy="122968"/>
              </a:xfrm>
              <a:custGeom>
                <a:avLst/>
                <a:gdLst>
                  <a:gd name="f0" fmla="val w"/>
                  <a:gd name="f1" fmla="val h"/>
                  <a:gd name="f2" fmla="val 0"/>
                  <a:gd name="f3" fmla="val 106179"/>
                  <a:gd name="f4" fmla="val 110289"/>
                  <a:gd name="f5" fmla="val 19199"/>
                  <a:gd name="f6" fmla="val 1"/>
                  <a:gd name="f7" fmla="val 18076"/>
                  <a:gd name="f8" fmla="val 16954"/>
                  <a:gd name="f9" fmla="val 466"/>
                  <a:gd name="f10" fmla="val 16148"/>
                  <a:gd name="f11" fmla="val 1404"/>
                  <a:gd name="f12" fmla="val 5840"/>
                  <a:gd name="f13" fmla="val 13310"/>
                  <a:gd name="f14" fmla="val 28739"/>
                  <a:gd name="f15" fmla="val 33"/>
                  <a:gd name="f16" fmla="val 44494"/>
                  <a:gd name="f17" fmla="val 62077"/>
                  <a:gd name="f18" fmla="val 6916"/>
                  <a:gd name="f19" fmla="val 78582"/>
                  <a:gd name="f20" fmla="val 19442"/>
                  <a:gd name="f21" fmla="val 91010"/>
                  <a:gd name="f22" fmla="val 31968"/>
                  <a:gd name="f23" fmla="val 103439"/>
                  <a:gd name="f24" fmla="val 48572"/>
                  <a:gd name="f25" fmla="val 66252"/>
                  <a:gd name="f26" fmla="val 69546"/>
                  <a:gd name="f27" fmla="val 72939"/>
                  <a:gd name="f28" fmla="val 110060"/>
                  <a:gd name="f29" fmla="val 76201"/>
                  <a:gd name="f30" fmla="val 109571"/>
                  <a:gd name="f31" fmla="val 86248"/>
                  <a:gd name="f32" fmla="val 108071"/>
                  <a:gd name="f33" fmla="val 95675"/>
                  <a:gd name="f34" fmla="val 104352"/>
                  <a:gd name="f35" fmla="val 103895"/>
                  <a:gd name="f36" fmla="val 98643"/>
                  <a:gd name="f37" fmla="val 105983"/>
                  <a:gd name="f38" fmla="val 97208"/>
                  <a:gd name="f39" fmla="val 94272"/>
                  <a:gd name="f40" fmla="val 104417"/>
                  <a:gd name="f41" fmla="val 92478"/>
                  <a:gd name="f42" fmla="val 104384"/>
                  <a:gd name="f43" fmla="val 92348"/>
                  <a:gd name="f44" fmla="val 92315"/>
                  <a:gd name="f45" fmla="val 103555"/>
                  <a:gd name="f46" fmla="val 91537"/>
                  <a:gd name="f47" fmla="val 102517"/>
                  <a:gd name="f48" fmla="val 91128"/>
                  <a:gd name="f49" fmla="val 101470"/>
                  <a:gd name="f50" fmla="val 100673"/>
                  <a:gd name="f51" fmla="val 99870"/>
                  <a:gd name="f52" fmla="val 91365"/>
                  <a:gd name="f53" fmla="val 99165"/>
                  <a:gd name="f54" fmla="val 91859"/>
                  <a:gd name="f55" fmla="val 91956"/>
                  <a:gd name="f56" fmla="val 96849"/>
                  <a:gd name="f57" fmla="val 83769"/>
                  <a:gd name="f58" fmla="val 100111"/>
                  <a:gd name="f59" fmla="val 74994"/>
                  <a:gd name="f60" fmla="val 101416"/>
                  <a:gd name="f61" fmla="val 72091"/>
                  <a:gd name="f62" fmla="val 101808"/>
                  <a:gd name="f63" fmla="val 69155"/>
                  <a:gd name="f64" fmla="val 102069"/>
                  <a:gd name="f65" fmla="val 50757"/>
                  <a:gd name="f66" fmla="val 36176"/>
                  <a:gd name="f67" fmla="val 96066"/>
                  <a:gd name="f68" fmla="val 25216"/>
                  <a:gd name="f69" fmla="val 85171"/>
                  <a:gd name="f70" fmla="val 14256"/>
                  <a:gd name="f71" fmla="val 74309"/>
                  <a:gd name="f72" fmla="val 8221"/>
                  <a:gd name="f73" fmla="val 59826"/>
                  <a:gd name="f74" fmla="val 8188"/>
                  <a:gd name="f75" fmla="val 44462"/>
                  <a:gd name="f76" fmla="val 30664"/>
                  <a:gd name="f77" fmla="val 13277"/>
                  <a:gd name="f78" fmla="val 17126"/>
                  <a:gd name="f79" fmla="val 22313"/>
                  <a:gd name="f80" fmla="val 6721"/>
                  <a:gd name="f81" fmla="val 23650"/>
                  <a:gd name="f82" fmla="val 5188"/>
                  <a:gd name="f83" fmla="val 2904"/>
                  <a:gd name="f84" fmla="val 22248"/>
                  <a:gd name="f85" fmla="val 22215"/>
                  <a:gd name="f86" fmla="val 1338"/>
                  <a:gd name="f87" fmla="val 21407"/>
                  <a:gd name="f88" fmla="val 449"/>
                  <a:gd name="f89" fmla="val 20302"/>
                  <a:gd name="f90" fmla="*/ f0 1 106179"/>
                  <a:gd name="f91" fmla="*/ f1 1 110289"/>
                  <a:gd name="f92" fmla="val f2"/>
                  <a:gd name="f93" fmla="val f3"/>
                  <a:gd name="f94" fmla="val f4"/>
                  <a:gd name="f95" fmla="+- f94 0 f92"/>
                  <a:gd name="f96" fmla="+- f93 0 f92"/>
                  <a:gd name="f97" fmla="*/ f96 1 106179"/>
                  <a:gd name="f98" fmla="*/ f95 1 110289"/>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106179" h="110289">
                    <a:moveTo>
                      <a:pt x="f5" y="f6"/>
                    </a:moveTo>
                    <a:cubicBezTo>
                      <a:pt x="f7" y="f6"/>
                      <a:pt x="f8" y="f9"/>
                      <a:pt x="f10" y="f11"/>
                    </a:cubicBezTo>
                    <a:cubicBezTo>
                      <a:pt x="f12" y="f13"/>
                      <a:pt x="f6" y="f14"/>
                      <a:pt x="f15" y="f16"/>
                    </a:cubicBezTo>
                    <a:cubicBezTo>
                      <a:pt x="f15" y="f17"/>
                      <a:pt x="f18" y="f19"/>
                      <a:pt x="f20" y="f21"/>
                    </a:cubicBezTo>
                    <a:cubicBezTo>
                      <a:pt x="f22" y="f23"/>
                      <a:pt x="f24" y="f4"/>
                      <a:pt x="f25" y="f4"/>
                    </a:cubicBezTo>
                    <a:cubicBezTo>
                      <a:pt x="f26" y="f4"/>
                      <a:pt x="f27" y="f28"/>
                      <a:pt x="f29" y="f30"/>
                    </a:cubicBezTo>
                    <a:cubicBezTo>
                      <a:pt x="f31" y="f32"/>
                      <a:pt x="f33" y="f34"/>
                      <a:pt x="f35" y="f36"/>
                    </a:cubicBezTo>
                    <a:cubicBezTo>
                      <a:pt x="f37" y="f38"/>
                      <a:pt x="f3" y="f39"/>
                      <a:pt x="f40" y="f41"/>
                    </a:cubicBezTo>
                    <a:cubicBezTo>
                      <a:pt x="f42" y="f43"/>
                      <a:pt x="f42" y="f44"/>
                      <a:pt x="f34" y="f44"/>
                    </a:cubicBezTo>
                    <a:cubicBezTo>
                      <a:pt x="f45" y="f46"/>
                      <a:pt x="f47" y="f48"/>
                      <a:pt x="f49" y="f48"/>
                    </a:cubicBezTo>
                    <a:cubicBezTo>
                      <a:pt x="f50" y="f48"/>
                      <a:pt x="f51" y="f52"/>
                      <a:pt x="f53" y="f54"/>
                    </a:cubicBezTo>
                    <a:cubicBezTo>
                      <a:pt x="f55" y="f56"/>
                      <a:pt x="f57" y="f58"/>
                      <a:pt x="f59" y="f60"/>
                    </a:cubicBezTo>
                    <a:cubicBezTo>
                      <a:pt x="f61" y="f62"/>
                      <a:pt x="f63" y="f64"/>
                      <a:pt x="f25" y="f64"/>
                    </a:cubicBezTo>
                    <a:cubicBezTo>
                      <a:pt x="f65" y="f64"/>
                      <a:pt x="f66" y="f67"/>
                      <a:pt x="f68" y="f69"/>
                    </a:cubicBezTo>
                    <a:cubicBezTo>
                      <a:pt x="f70" y="f71"/>
                      <a:pt x="f72" y="f73"/>
                      <a:pt x="f74" y="f75"/>
                    </a:cubicBezTo>
                    <a:cubicBezTo>
                      <a:pt x="f74" y="f76"/>
                      <a:pt x="f77" y="f78"/>
                      <a:pt x="f79" y="f80"/>
                    </a:cubicBezTo>
                    <a:cubicBezTo>
                      <a:pt x="f81" y="f82"/>
                      <a:pt x="f81" y="f83"/>
                      <a:pt x="f84" y="f11"/>
                    </a:cubicBezTo>
                    <a:lnTo>
                      <a:pt x="f85" y="f86"/>
                    </a:lnTo>
                    <a:cubicBezTo>
                      <a:pt x="f87" y="f88"/>
                      <a:pt x="f89" y="f6"/>
                      <a:pt x="f5" y="f6"/>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p:txBody>
          </p:sp>
          <p:sp>
            <p:nvSpPr>
              <p:cNvPr id="25" name="Google Shape;1689;p61">
                <a:extLst>
                  <a:ext uri="{FF2B5EF4-FFF2-40B4-BE49-F238E27FC236}">
                    <a16:creationId xmlns:a16="http://schemas.microsoft.com/office/drawing/2014/main" id="{A74FDCF0-1FF8-E2EA-7EEB-8E9A3B9324ED}"/>
                  </a:ext>
                </a:extLst>
              </p:cNvPr>
              <p:cNvSpPr/>
              <p:nvPr/>
            </p:nvSpPr>
            <p:spPr>
              <a:xfrm>
                <a:off x="3487923" y="4492456"/>
                <a:ext cx="167710" cy="195800"/>
              </a:xfrm>
              <a:custGeom>
                <a:avLst/>
                <a:gdLst>
                  <a:gd name="f0" fmla="val 360"/>
                  <a:gd name="f1" fmla="val w"/>
                  <a:gd name="f2" fmla="val h"/>
                  <a:gd name="f3" fmla="val 0"/>
                  <a:gd name="f4" fmla="val 150412"/>
                  <a:gd name="f5" fmla="val 175609"/>
                  <a:gd name="f6" fmla="val 63610"/>
                  <a:gd name="f7" fmla="val 61359"/>
                  <a:gd name="f8" fmla="val 59532"/>
                  <a:gd name="f9" fmla="val 1827"/>
                  <a:gd name="f10" fmla="val 4078"/>
                  <a:gd name="f11" fmla="val 93228"/>
                  <a:gd name="f12" fmla="val 59467"/>
                  <a:gd name="f13" fmla="val 142060"/>
                  <a:gd name="f14" fmla="val 153020"/>
                  <a:gd name="f15" fmla="val 52421"/>
                  <a:gd name="f16" fmla="val 162741"/>
                  <a:gd name="f17" fmla="val 41950"/>
                  <a:gd name="f18" fmla="val 166199"/>
                  <a:gd name="f19" fmla="val 39320"/>
                  <a:gd name="f20" fmla="val 167047"/>
                  <a:gd name="f21" fmla="val 36616"/>
                  <a:gd name="f22" fmla="val 167503"/>
                  <a:gd name="f23" fmla="val 33881"/>
                  <a:gd name="f24" fmla="val 33462"/>
                  <a:gd name="f25" fmla="val 33042"/>
                  <a:gd name="f26" fmla="val 167493"/>
                  <a:gd name="f27" fmla="val 32621"/>
                  <a:gd name="f28" fmla="val 167471"/>
                  <a:gd name="f29" fmla="val 19181"/>
                  <a:gd name="f30" fmla="val 166818"/>
                  <a:gd name="f31" fmla="val 8515"/>
                  <a:gd name="f32" fmla="val 155793"/>
                  <a:gd name="f33" fmla="val 8319"/>
                  <a:gd name="f34" fmla="val 142419"/>
                  <a:gd name="f35" fmla="val 8221"/>
                  <a:gd name="f36" fmla="val 135569"/>
                  <a:gd name="f37" fmla="val 10798"/>
                  <a:gd name="f38" fmla="val 129143"/>
                  <a:gd name="f39" fmla="val 15593"/>
                  <a:gd name="f40" fmla="val 124250"/>
                  <a:gd name="f41" fmla="val 20454"/>
                  <a:gd name="f42" fmla="val 119291"/>
                  <a:gd name="f43" fmla="val 26978"/>
                  <a:gd name="f44" fmla="val 116584"/>
                  <a:gd name="f45" fmla="val 33926"/>
                  <a:gd name="f46" fmla="val 36633"/>
                  <a:gd name="f47" fmla="val 39373"/>
                  <a:gd name="f48" fmla="val 117041"/>
                  <a:gd name="f49" fmla="val 41983"/>
                  <a:gd name="f50" fmla="val 117889"/>
                  <a:gd name="f51" fmla="val 42399"/>
                  <a:gd name="f52" fmla="val 118019"/>
                  <a:gd name="f53" fmla="val 42825"/>
                  <a:gd name="f54" fmla="val 118082"/>
                  <a:gd name="f55" fmla="val 43246"/>
                  <a:gd name="f56" fmla="val 44409"/>
                  <a:gd name="f57" fmla="val 45540"/>
                  <a:gd name="f58" fmla="val 117600"/>
                  <a:gd name="f59" fmla="val 46354"/>
                  <a:gd name="f60" fmla="val 116714"/>
                  <a:gd name="f61" fmla="val 47006"/>
                  <a:gd name="f62" fmla="val 115931"/>
                  <a:gd name="f63" fmla="val 47332"/>
                  <a:gd name="f64" fmla="val 114920"/>
                  <a:gd name="f65" fmla="val 113909"/>
                  <a:gd name="f66" fmla="val 81028"/>
                  <a:gd name="f67" fmla="val 79038"/>
                  <a:gd name="f68" fmla="val 45865"/>
                  <a:gd name="f69" fmla="val 77277"/>
                  <a:gd name="f70" fmla="val 43875"/>
                  <a:gd name="f71" fmla="val 76983"/>
                  <a:gd name="f72" fmla="val 40547"/>
                  <a:gd name="f73" fmla="val 76494"/>
                  <a:gd name="f74" fmla="val 37220"/>
                  <a:gd name="f75" fmla="val 76233"/>
                  <a:gd name="f76" fmla="val 26651"/>
                  <a:gd name="f77" fmla="val 19638"/>
                  <a:gd name="f78" fmla="val 77407"/>
                  <a:gd name="f79" fmla="val 12984"/>
                  <a:gd name="f80" fmla="val 79593"/>
                  <a:gd name="f81" fmla="val 10831"/>
                  <a:gd name="f82" fmla="val 80311"/>
                  <a:gd name="f83" fmla="val 9820"/>
                  <a:gd name="f84" fmla="val 82724"/>
                  <a:gd name="f85" fmla="val 84780"/>
                  <a:gd name="f86" fmla="val 84812"/>
                  <a:gd name="f87" fmla="val 10961"/>
                  <a:gd name="f88" fmla="val 85008"/>
                  <a:gd name="f89" fmla="val 11092"/>
                  <a:gd name="f90" fmla="val 85269"/>
                  <a:gd name="f91" fmla="val 11157"/>
                  <a:gd name="f92" fmla="val 85465"/>
                  <a:gd name="f93" fmla="val 11790"/>
                  <a:gd name="f94" fmla="val 86730"/>
                  <a:gd name="f95" fmla="val 13091"/>
                  <a:gd name="f96" fmla="val 87485"/>
                  <a:gd name="f97" fmla="val 14435"/>
                  <a:gd name="f98" fmla="val 14823"/>
                  <a:gd name="f99" fmla="val 15214"/>
                  <a:gd name="f100" fmla="val 87423"/>
                  <a:gd name="f101" fmla="val 87291"/>
                  <a:gd name="f102" fmla="val 21400"/>
                  <a:gd name="f103" fmla="val 85367"/>
                  <a:gd name="f104" fmla="val 27565"/>
                  <a:gd name="f105" fmla="val 84388"/>
                  <a:gd name="f106" fmla="val 33860"/>
                  <a:gd name="f107" fmla="val 35622"/>
                  <a:gd name="f108" fmla="val 37383"/>
                  <a:gd name="f109" fmla="val 84486"/>
                  <a:gd name="f110" fmla="val 39145"/>
                  <a:gd name="f111" fmla="val 84649"/>
                  <a:gd name="f112" fmla="val 108853"/>
                  <a:gd name="f113" fmla="val 108592"/>
                  <a:gd name="f114" fmla="val 108462"/>
                  <a:gd name="f115" fmla="val 24727"/>
                  <a:gd name="f116" fmla="val 16180"/>
                  <a:gd name="f117" fmla="val 112050"/>
                  <a:gd name="f118" fmla="val 9787"/>
                  <a:gd name="f119" fmla="val 118541"/>
                  <a:gd name="f120" fmla="val 3426"/>
                  <a:gd name="f121" fmla="val 124967"/>
                  <a:gd name="f122" fmla="val 1"/>
                  <a:gd name="f123" fmla="val 133481"/>
                  <a:gd name="f124" fmla="val 99"/>
                  <a:gd name="f125" fmla="val 142549"/>
                  <a:gd name="f126" fmla="val 160197"/>
                  <a:gd name="f127" fmla="val 14452"/>
                  <a:gd name="f128" fmla="val 174712"/>
                  <a:gd name="f129" fmla="val 32164"/>
                  <a:gd name="f130" fmla="val 175561"/>
                  <a:gd name="f131" fmla="val 32758"/>
                  <a:gd name="f132" fmla="val 175593"/>
                  <a:gd name="f133" fmla="val 33351"/>
                  <a:gd name="f134" fmla="val 33941"/>
                  <a:gd name="f135" fmla="val 37530"/>
                  <a:gd name="f136" fmla="val 41044"/>
                  <a:gd name="f137" fmla="val 175018"/>
                  <a:gd name="f138" fmla="val 44462"/>
                  <a:gd name="f139" fmla="val 173897"/>
                  <a:gd name="f140" fmla="val 58325"/>
                  <a:gd name="f141" fmla="val 169330"/>
                  <a:gd name="f142" fmla="val 67622"/>
                  <a:gd name="f143" fmla="val 156543"/>
                  <a:gd name="f144" fmla="val 142027"/>
                  <a:gd name="f145" fmla="val 67687"/>
                  <a:gd name="f146" fmla="val 93163"/>
                  <a:gd name="f147" fmla="val 8155"/>
                  <a:gd name="f148" fmla="val 78321"/>
                  <a:gd name="f149" fmla="val 81697"/>
                  <a:gd name="f150" fmla="val 8133"/>
                  <a:gd name="f151" fmla="val 85305"/>
                  <a:gd name="f152" fmla="val 8095"/>
                  <a:gd name="f153" fmla="val 88344"/>
                  <a:gd name="f154" fmla="val 89709"/>
                  <a:gd name="f155" fmla="val 90960"/>
                  <a:gd name="f156" fmla="val 8103"/>
                  <a:gd name="f157" fmla="val 92022"/>
                  <a:gd name="f158" fmla="val 8123"/>
                  <a:gd name="f159" fmla="val 93098"/>
                  <a:gd name="f160" fmla="val 21073"/>
                  <a:gd name="f161" fmla="val 98643"/>
                  <a:gd name="f162" fmla="val 33110"/>
                  <a:gd name="f163" fmla="val 107973"/>
                  <a:gd name="f164" fmla="val 42374"/>
                  <a:gd name="f165" fmla="val 117269"/>
                  <a:gd name="f166" fmla="val 51573"/>
                  <a:gd name="f167" fmla="val 129339"/>
                  <a:gd name="f168" fmla="val 57053"/>
                  <a:gd name="f169" fmla="val 142256"/>
                  <a:gd name="f170" fmla="val 58031"/>
                  <a:gd name="f171" fmla="val 64131"/>
                  <a:gd name="f172" fmla="val 142289"/>
                  <a:gd name="f173" fmla="val 76005"/>
                  <a:gd name="f174" fmla="val 142354"/>
                  <a:gd name="f175" fmla="val 82333"/>
                  <a:gd name="f176" fmla="val 133155"/>
                  <a:gd name="f177" fmla="val 81876"/>
                  <a:gd name="f178" fmla="val 79821"/>
                  <a:gd name="f179" fmla="val 115769"/>
                  <a:gd name="f180" fmla="val 109506"/>
                  <a:gd name="f181" fmla="val 73624"/>
                  <a:gd name="f182" fmla="val 103700"/>
                  <a:gd name="f183" fmla="val 70198"/>
                  <a:gd name="f184" fmla="val 98350"/>
                  <a:gd name="f185" fmla="val 66088"/>
                  <a:gd name="f186" fmla="val 97610"/>
                  <a:gd name="f187" fmla="val 65524"/>
                  <a:gd name="f188" fmla="val 96719"/>
                  <a:gd name="f189" fmla="val 65238"/>
                  <a:gd name="f190" fmla="val 95830"/>
                  <a:gd name="f191" fmla="val 95229"/>
                  <a:gd name="f192" fmla="val 94629"/>
                  <a:gd name="f193" fmla="val 65369"/>
                  <a:gd name="f194" fmla="val 94077"/>
                  <a:gd name="f195" fmla="val 65632"/>
                  <a:gd name="f196" fmla="val 92674"/>
                  <a:gd name="f197" fmla="val 66284"/>
                  <a:gd name="f198" fmla="val 91793"/>
                  <a:gd name="f199" fmla="val 67752"/>
                  <a:gd name="f200" fmla="val 69318"/>
                  <a:gd name="f201" fmla="val 91956"/>
                  <a:gd name="f202" fmla="val 91891"/>
                  <a:gd name="f203" fmla="val 150443"/>
                  <a:gd name="f204" fmla="val 90195"/>
                  <a:gd name="f205" fmla="val 158272"/>
                  <a:gd name="f206" fmla="val 86966"/>
                  <a:gd name="f207" fmla="val 165514"/>
                  <a:gd name="f208" fmla="val 86150"/>
                  <a:gd name="f209" fmla="val 167308"/>
                  <a:gd name="f210" fmla="val 86802"/>
                  <a:gd name="f211" fmla="val 169428"/>
                  <a:gd name="f212" fmla="val 88433"/>
                  <a:gd name="f213" fmla="val 170472"/>
                  <a:gd name="f214" fmla="val 88466"/>
                  <a:gd name="f215" fmla="val 170505"/>
                  <a:gd name="f216" fmla="val 88531"/>
                  <a:gd name="f217" fmla="val 89214"/>
                  <a:gd name="f218" fmla="val 170960"/>
                  <a:gd name="f219" fmla="val 89984"/>
                  <a:gd name="f220" fmla="val 171174"/>
                  <a:gd name="f221" fmla="val 90744"/>
                  <a:gd name="f222" fmla="val 92271"/>
                  <a:gd name="f223" fmla="val 93760"/>
                  <a:gd name="f224" fmla="val 170311"/>
                  <a:gd name="f225" fmla="val 94436"/>
                  <a:gd name="f226" fmla="val 168808"/>
                  <a:gd name="f227" fmla="val 98089"/>
                  <a:gd name="f228" fmla="val 160555"/>
                  <a:gd name="f229" fmla="val 100046"/>
                  <a:gd name="f230" fmla="val 151650"/>
                  <a:gd name="f231" fmla="val 100111"/>
                  <a:gd name="f232" fmla="val 99850"/>
                  <a:gd name="f233" fmla="val 77049"/>
                  <a:gd name="f234" fmla="val 103895"/>
                  <a:gd name="f235" fmla="val 108071"/>
                  <a:gd name="f236" fmla="val 81844"/>
                  <a:gd name="f237" fmla="val 112474"/>
                  <a:gd name="f238" fmla="val 83670"/>
                  <a:gd name="f239" fmla="val 123206"/>
                  <a:gd name="f240" fmla="val 88205"/>
                  <a:gd name="f241" fmla="val 134591"/>
                  <a:gd name="f242" fmla="val 90521"/>
                  <a:gd name="f243" fmla="val 146301"/>
                  <a:gd name="f244" fmla="val 147410"/>
                  <a:gd name="f245" fmla="val 148454"/>
                  <a:gd name="f246" fmla="val 90097"/>
                  <a:gd name="f247" fmla="val 149237"/>
                  <a:gd name="f248" fmla="val 89346"/>
                  <a:gd name="f249" fmla="val 149987"/>
                  <a:gd name="f250" fmla="val 88563"/>
                  <a:gd name="f251" fmla="val 150411"/>
                  <a:gd name="f252" fmla="val 87552"/>
                  <a:gd name="f253" fmla="val 86443"/>
                  <a:gd name="f254" fmla="val 150379"/>
                  <a:gd name="f255" fmla="val 70231"/>
                  <a:gd name="f256" fmla="val 150313"/>
                  <a:gd name="f257" fmla="val 54345"/>
                  <a:gd name="f258" fmla="val 150281"/>
                  <a:gd name="f259" fmla="val 49974"/>
                  <a:gd name="f260" fmla="val 49942"/>
                  <a:gd name="f261" fmla="val 146236"/>
                  <a:gd name="f262" fmla="val 120955"/>
                  <a:gd name="f263" fmla="val 100177"/>
                  <a:gd name="f264" fmla="val 29358"/>
                  <a:gd name="f265" fmla="val 99981"/>
                  <a:gd name="f266" fmla="val 4045"/>
                  <a:gd name="f267" fmla="val 2121"/>
                  <a:gd name="f268" fmla="val 98546"/>
                  <a:gd name="f269" fmla="val 131"/>
                  <a:gd name="f270" fmla="val 95903"/>
                  <a:gd name="f271" fmla="*/ f1 1 150412"/>
                  <a:gd name="f272" fmla="*/ f2 1 175609"/>
                  <a:gd name="f273" fmla="val f3"/>
                  <a:gd name="f274" fmla="val f4"/>
                  <a:gd name="f275" fmla="val f5"/>
                  <a:gd name="f276" fmla="+- f275 0 f273"/>
                  <a:gd name="f277" fmla="+- f274 0 f273"/>
                  <a:gd name="f278" fmla="*/ f277 1 150412"/>
                  <a:gd name="f279" fmla="*/ f276 1 175609"/>
                  <a:gd name="f280" fmla="*/ f273 1 f278"/>
                  <a:gd name="f281" fmla="*/ f274 1 f278"/>
                  <a:gd name="f282" fmla="*/ f273 1 f279"/>
                  <a:gd name="f283" fmla="*/ f275 1 f279"/>
                  <a:gd name="f284" fmla="*/ f280 f271 1"/>
                  <a:gd name="f285" fmla="*/ f281 f271 1"/>
                  <a:gd name="f286" fmla="*/ f283 f272 1"/>
                  <a:gd name="f287" fmla="*/ f282 f272 1"/>
                </a:gdLst>
                <a:ahLst/>
                <a:cxnLst>
                  <a:cxn ang="3cd4">
                    <a:pos x="hc" y="t"/>
                  </a:cxn>
                  <a:cxn ang="0">
                    <a:pos x="r" y="vc"/>
                  </a:cxn>
                  <a:cxn ang="cd4">
                    <a:pos x="hc" y="b"/>
                  </a:cxn>
                  <a:cxn ang="cd2">
                    <a:pos x="l" y="vc"/>
                  </a:cxn>
                </a:cxnLst>
                <a:rect l="f284" t="f287" r="f285" b="f286"/>
                <a:pathLst>
                  <a:path w="150412" h="175609">
                    <a:moveTo>
                      <a:pt x="f6" y="f3"/>
                    </a:moveTo>
                    <a:cubicBezTo>
                      <a:pt x="f7" y="f3"/>
                      <a:pt x="f8" y="f9"/>
                      <a:pt x="f8" y="f10"/>
                    </a:cubicBezTo>
                    <a:lnTo>
                      <a:pt x="f8" y="f11"/>
                    </a:lnTo>
                    <a:lnTo>
                      <a:pt x="f12" y="f13"/>
                    </a:lnTo>
                    <a:cubicBezTo>
                      <a:pt x="f12" y="f14"/>
                      <a:pt x="f15" y="f16"/>
                      <a:pt x="f17" y="f18"/>
                    </a:cubicBezTo>
                    <a:cubicBezTo>
                      <a:pt x="f19" y="f20"/>
                      <a:pt x="f21" y="f22"/>
                      <a:pt x="f23" y="f22"/>
                    </a:cubicBezTo>
                    <a:cubicBezTo>
                      <a:pt x="f24" y="f22"/>
                      <a:pt x="f25" y="f26"/>
                      <a:pt x="f27" y="f28"/>
                    </a:cubicBezTo>
                    <a:cubicBezTo>
                      <a:pt x="f29" y="f30"/>
                      <a:pt x="f31" y="f32"/>
                      <a:pt x="f33" y="f34"/>
                    </a:cubicBezTo>
                    <a:cubicBezTo>
                      <a:pt x="f35" y="f36"/>
                      <a:pt x="f37" y="f38"/>
                      <a:pt x="f39" y="f40"/>
                    </a:cubicBezTo>
                    <a:cubicBezTo>
                      <a:pt x="f41" y="f42"/>
                      <a:pt x="f43" y="f44"/>
                      <a:pt x="f45" y="f44"/>
                    </a:cubicBezTo>
                    <a:cubicBezTo>
                      <a:pt x="f46" y="f44"/>
                      <a:pt x="f47" y="f48"/>
                      <a:pt x="f49" y="f50"/>
                    </a:cubicBezTo>
                    <a:cubicBezTo>
                      <a:pt x="f51" y="f52"/>
                      <a:pt x="f53" y="f54"/>
                      <a:pt x="f55" y="f54"/>
                    </a:cubicBezTo>
                    <a:cubicBezTo>
                      <a:pt x="f56" y="f54"/>
                      <a:pt x="f57" y="f58"/>
                      <a:pt x="f59" y="f60"/>
                    </a:cubicBezTo>
                    <a:cubicBezTo>
                      <a:pt x="f61" y="f62"/>
                      <a:pt x="f63" y="f64"/>
                      <a:pt x="f63" y="f65"/>
                    </a:cubicBezTo>
                    <a:lnTo>
                      <a:pt x="f63" y="f66"/>
                    </a:lnTo>
                    <a:cubicBezTo>
                      <a:pt x="f63" y="f67"/>
                      <a:pt x="f68" y="f69"/>
                      <a:pt x="f70" y="f71"/>
                    </a:cubicBezTo>
                    <a:cubicBezTo>
                      <a:pt x="f72" y="f73"/>
                      <a:pt x="f74" y="f75"/>
                      <a:pt x="f45" y="f75"/>
                    </a:cubicBezTo>
                    <a:cubicBezTo>
                      <a:pt x="f76" y="f75"/>
                      <a:pt x="f77" y="f78"/>
                      <a:pt x="f79" y="f80"/>
                    </a:cubicBezTo>
                    <a:cubicBezTo>
                      <a:pt x="f81" y="f82"/>
                      <a:pt x="f83" y="f84"/>
                      <a:pt x="f81" y="f85"/>
                    </a:cubicBezTo>
                    <a:lnTo>
                      <a:pt x="f81" y="f86"/>
                    </a:lnTo>
                    <a:cubicBezTo>
                      <a:pt x="f87" y="f88"/>
                      <a:pt x="f89" y="f90"/>
                      <a:pt x="f91" y="f92"/>
                    </a:cubicBezTo>
                    <a:cubicBezTo>
                      <a:pt x="f93" y="f94"/>
                      <a:pt x="f95" y="f96"/>
                      <a:pt x="f97" y="f96"/>
                    </a:cubicBezTo>
                    <a:cubicBezTo>
                      <a:pt x="f98" y="f96"/>
                      <a:pt x="f99" y="f100"/>
                      <a:pt x="f39" y="f101"/>
                    </a:cubicBezTo>
                    <a:cubicBezTo>
                      <a:pt x="f102" y="f103"/>
                      <a:pt x="f104" y="f105"/>
                      <a:pt x="f106" y="f105"/>
                    </a:cubicBezTo>
                    <a:cubicBezTo>
                      <a:pt x="f107" y="f105"/>
                      <a:pt x="f108" y="f109"/>
                      <a:pt x="f110" y="f111"/>
                    </a:cubicBezTo>
                    <a:lnTo>
                      <a:pt x="f110" y="f112"/>
                    </a:lnTo>
                    <a:cubicBezTo>
                      <a:pt x="f108" y="f113"/>
                      <a:pt x="f107" y="f114"/>
                      <a:pt x="f106" y="f114"/>
                    </a:cubicBezTo>
                    <a:cubicBezTo>
                      <a:pt x="f115" y="f114"/>
                      <a:pt x="f116" y="f117"/>
                      <a:pt x="f118" y="f119"/>
                    </a:cubicBezTo>
                    <a:cubicBezTo>
                      <a:pt x="f120" y="f121"/>
                      <a:pt x="f122" y="f123"/>
                      <a:pt x="f124" y="f125"/>
                    </a:cubicBezTo>
                    <a:cubicBezTo>
                      <a:pt x="f0" y="f126"/>
                      <a:pt x="f127" y="f128"/>
                      <a:pt x="f129" y="f130"/>
                    </a:cubicBezTo>
                    <a:cubicBezTo>
                      <a:pt x="f131" y="f132"/>
                      <a:pt x="f133" y="f5"/>
                      <a:pt x="f134" y="f5"/>
                    </a:cubicBezTo>
                    <a:cubicBezTo>
                      <a:pt x="f135" y="f5"/>
                      <a:pt x="f136" y="f137"/>
                      <a:pt x="f138" y="f139"/>
                    </a:cubicBezTo>
                    <a:cubicBezTo>
                      <a:pt x="f140" y="f141"/>
                      <a:pt x="f142" y="f143"/>
                      <a:pt x="f142" y="f144"/>
                    </a:cubicBezTo>
                    <a:lnTo>
                      <a:pt x="f145" y="f146"/>
                    </a:lnTo>
                    <a:lnTo>
                      <a:pt x="f145" y="f147"/>
                    </a:lnTo>
                    <a:lnTo>
                      <a:pt x="f148" y="f147"/>
                    </a:lnTo>
                    <a:cubicBezTo>
                      <a:pt x="f149" y="f150"/>
                      <a:pt x="f151" y="f152"/>
                      <a:pt x="f153" y="f152"/>
                    </a:cubicBezTo>
                    <a:cubicBezTo>
                      <a:pt x="f154" y="f152"/>
                      <a:pt x="f155" y="f156"/>
                      <a:pt x="f157" y="f158"/>
                    </a:cubicBezTo>
                    <a:cubicBezTo>
                      <a:pt x="f159" y="f160"/>
                      <a:pt x="f161" y="f162"/>
                      <a:pt x="f163" y="f164"/>
                    </a:cubicBezTo>
                    <a:cubicBezTo>
                      <a:pt x="f165" y="f166"/>
                      <a:pt x="f167" y="f168"/>
                      <a:pt x="f169" y="f170"/>
                    </a:cubicBezTo>
                    <a:cubicBezTo>
                      <a:pt x="f169" y="f171"/>
                      <a:pt x="f172" y="f173"/>
                      <a:pt x="f174" y="f175"/>
                    </a:cubicBezTo>
                    <a:cubicBezTo>
                      <a:pt x="f176" y="f177"/>
                      <a:pt x="f40" y="f178"/>
                      <a:pt x="f179" y="f75"/>
                    </a:cubicBezTo>
                    <a:cubicBezTo>
                      <a:pt x="f180" y="f181"/>
                      <a:pt x="f182" y="f183"/>
                      <a:pt x="f184" y="f185"/>
                    </a:cubicBezTo>
                    <a:cubicBezTo>
                      <a:pt x="f186" y="f187"/>
                      <a:pt x="f188" y="f189"/>
                      <a:pt x="f190" y="f189"/>
                    </a:cubicBezTo>
                    <a:cubicBezTo>
                      <a:pt x="f191" y="f189"/>
                      <a:pt x="f192" y="f193"/>
                      <a:pt x="f194" y="f195"/>
                    </a:cubicBezTo>
                    <a:cubicBezTo>
                      <a:pt x="f196" y="f197"/>
                      <a:pt x="f198" y="f199"/>
                      <a:pt x="f198" y="f200"/>
                    </a:cubicBezTo>
                    <a:lnTo>
                      <a:pt x="f201" y="f174"/>
                    </a:lnTo>
                    <a:cubicBezTo>
                      <a:pt x="f202" y="f203"/>
                      <a:pt x="f204" y="f205"/>
                      <a:pt x="f206" y="f207"/>
                    </a:cubicBezTo>
                    <a:cubicBezTo>
                      <a:pt x="f208" y="f209"/>
                      <a:pt x="f210" y="f211"/>
                      <a:pt x="f212" y="f213"/>
                    </a:cubicBezTo>
                    <a:cubicBezTo>
                      <a:pt x="f214" y="f213"/>
                      <a:pt x="f214" y="f215"/>
                      <a:pt x="f216" y="f215"/>
                    </a:cubicBezTo>
                    <a:cubicBezTo>
                      <a:pt x="f217" y="f218"/>
                      <a:pt x="f219" y="f220"/>
                      <a:pt x="f221" y="f220"/>
                    </a:cubicBezTo>
                    <a:cubicBezTo>
                      <a:pt x="f222" y="f220"/>
                      <a:pt x="f223" y="f224"/>
                      <a:pt x="f225" y="f226"/>
                    </a:cubicBezTo>
                    <a:cubicBezTo>
                      <a:pt x="f227" y="f228"/>
                      <a:pt x="f229" y="f230"/>
                      <a:pt x="f231" y="f174"/>
                    </a:cubicBezTo>
                    <a:lnTo>
                      <a:pt x="f232" y="f233"/>
                    </a:lnTo>
                    <a:lnTo>
                      <a:pt x="f232" y="f233"/>
                    </a:lnTo>
                    <a:cubicBezTo>
                      <a:pt x="f234" y="f80"/>
                      <a:pt x="f235" y="f236"/>
                      <a:pt x="f237" y="f238"/>
                    </a:cubicBezTo>
                    <a:cubicBezTo>
                      <a:pt x="f239" y="f240"/>
                      <a:pt x="f241" y="f242"/>
                      <a:pt x="f243" y="f242"/>
                    </a:cubicBezTo>
                    <a:cubicBezTo>
                      <a:pt x="f244" y="f242"/>
                      <a:pt x="f245" y="f246"/>
                      <a:pt x="f247" y="f248"/>
                    </a:cubicBezTo>
                    <a:cubicBezTo>
                      <a:pt x="f249" y="f250"/>
                      <a:pt x="f251" y="f252"/>
                      <a:pt x="f251" y="f253"/>
                    </a:cubicBezTo>
                    <a:lnTo>
                      <a:pt x="f254" y="f255"/>
                    </a:lnTo>
                    <a:lnTo>
                      <a:pt x="f256" y="f257"/>
                    </a:lnTo>
                    <a:cubicBezTo>
                      <a:pt x="f258" y="f259"/>
                      <a:pt x="f243" y="f260"/>
                      <a:pt x="f261" y="f260"/>
                    </a:cubicBezTo>
                    <a:cubicBezTo>
                      <a:pt x="f262" y="f260"/>
                      <a:pt x="f263" y="f264"/>
                      <a:pt x="f265" y="f266"/>
                    </a:cubicBezTo>
                    <a:cubicBezTo>
                      <a:pt x="f265" y="f267"/>
                      <a:pt x="f268" y="f269"/>
                      <a:pt x="f270" y="f3"/>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p:txBody>
          </p:sp>
        </p:grpSp>
        <p:sp>
          <p:nvSpPr>
            <p:cNvPr id="23" name="Google Shape;1690;p61">
              <a:extLst>
                <a:ext uri="{FF2B5EF4-FFF2-40B4-BE49-F238E27FC236}">
                  <a16:creationId xmlns:a16="http://schemas.microsoft.com/office/drawing/2014/main" id="{DC136725-B1D3-4674-5552-273E27EC1623}"/>
                </a:ext>
              </a:extLst>
            </p:cNvPr>
            <p:cNvSpPr/>
            <p:nvPr/>
          </p:nvSpPr>
          <p:spPr>
            <a:xfrm>
              <a:off x="3380792" y="4435662"/>
              <a:ext cx="346054" cy="345670"/>
            </a:xfrm>
            <a:custGeom>
              <a:avLst/>
              <a:gdLst>
                <a:gd name="f0" fmla="val w"/>
                <a:gd name="f1" fmla="val h"/>
                <a:gd name="f2" fmla="val 0"/>
                <a:gd name="f3" fmla="val 10872"/>
                <a:gd name="f4" fmla="val 10860"/>
                <a:gd name="f5" fmla="val 5418"/>
                <a:gd name="f6" fmla="val 334"/>
                <a:gd name="f7" fmla="val 8228"/>
                <a:gd name="f8" fmla="val 10514"/>
                <a:gd name="f9" fmla="val 2608"/>
                <a:gd name="f10" fmla="val 5430"/>
                <a:gd name="f11" fmla="val 8240"/>
                <a:gd name="f12" fmla="val 1"/>
                <a:gd name="f13" fmla="val 3989"/>
                <a:gd name="f14" fmla="val 2620"/>
                <a:gd name="f15" fmla="val 560"/>
                <a:gd name="f16" fmla="val 1596"/>
                <a:gd name="f17" fmla="val 1584"/>
                <a:gd name="f18" fmla="val 572"/>
                <a:gd name="f19" fmla="val 6871"/>
                <a:gd name="f20" fmla="val 9264"/>
                <a:gd name="f21" fmla="val 10300"/>
                <a:gd name="f22" fmla="val 10859"/>
                <a:gd name="f23" fmla="val 6883"/>
                <a:gd name="f24" fmla="val 8252"/>
                <a:gd name="f25" fmla="val 9276"/>
                <a:gd name="f26" fmla="val 10871"/>
                <a:gd name="f27" fmla="*/ f0 1 10872"/>
                <a:gd name="f28" fmla="*/ f1 1 10860"/>
                <a:gd name="f29" fmla="val f2"/>
                <a:gd name="f30" fmla="val f3"/>
                <a:gd name="f31" fmla="val f4"/>
                <a:gd name="f32" fmla="+- f31 0 f29"/>
                <a:gd name="f33" fmla="+- f30 0 f29"/>
                <a:gd name="f34" fmla="*/ f33 1 10872"/>
                <a:gd name="f35" fmla="*/ f32 1 10860"/>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10872" h="10860">
                  <a:moveTo>
                    <a:pt x="f5" y="f6"/>
                  </a:moveTo>
                  <a:cubicBezTo>
                    <a:pt x="f7" y="f6"/>
                    <a:pt x="f8" y="f9"/>
                    <a:pt x="f8" y="f10"/>
                  </a:cubicBezTo>
                  <a:cubicBezTo>
                    <a:pt x="f8" y="f11"/>
                    <a:pt x="f7" y="f8"/>
                    <a:pt x="f5" y="f8"/>
                  </a:cubicBezTo>
                  <a:cubicBezTo>
                    <a:pt x="f9" y="f8"/>
                    <a:pt x="f6" y="f11"/>
                    <a:pt x="f6" y="f10"/>
                  </a:cubicBezTo>
                  <a:cubicBezTo>
                    <a:pt x="f6" y="f9"/>
                    <a:pt x="f9" y="f6"/>
                    <a:pt x="f5" y="f6"/>
                  </a:cubicBezTo>
                  <a:close/>
                  <a:moveTo>
                    <a:pt x="f10" y="f12"/>
                  </a:moveTo>
                  <a:cubicBezTo>
                    <a:pt x="f13" y="f12"/>
                    <a:pt x="f14" y="f15"/>
                    <a:pt x="f16" y="f17"/>
                  </a:cubicBezTo>
                  <a:cubicBezTo>
                    <a:pt x="f18" y="f14"/>
                    <a:pt x="f12" y="f13"/>
                    <a:pt x="f12" y="f10"/>
                  </a:cubicBezTo>
                  <a:cubicBezTo>
                    <a:pt x="f12" y="f19"/>
                    <a:pt x="f18" y="f11"/>
                    <a:pt x="f16" y="f20"/>
                  </a:cubicBezTo>
                  <a:cubicBezTo>
                    <a:pt x="f14" y="f21"/>
                    <a:pt x="f13" y="f22"/>
                    <a:pt x="f10" y="f22"/>
                  </a:cubicBezTo>
                  <a:cubicBezTo>
                    <a:pt x="f23" y="f22"/>
                    <a:pt x="f24" y="f21"/>
                    <a:pt x="f25" y="f20"/>
                  </a:cubicBezTo>
                  <a:cubicBezTo>
                    <a:pt x="f21" y="f11"/>
                    <a:pt x="f26" y="f19"/>
                    <a:pt x="f26" y="f10"/>
                  </a:cubicBezTo>
                  <a:cubicBezTo>
                    <a:pt x="f26" y="f13"/>
                    <a:pt x="f21" y="f14"/>
                    <a:pt x="f25" y="f17"/>
                  </a:cubicBezTo>
                  <a:cubicBezTo>
                    <a:pt x="f24" y="f15"/>
                    <a:pt x="f23" y="f12"/>
                    <a:pt x="f10" y="f12"/>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2060"/>
                </a:solidFill>
                <a:uFillTx/>
                <a:latin typeface="Arial"/>
                <a:ea typeface="Arial"/>
                <a:cs typeface="B Nazanin" panose="00000700000000000000" pitchFamily="2" charset="-78"/>
              </a:endParaRPr>
            </a:p>
          </p:txBody>
        </p:sp>
      </p:grpSp>
      <p:grpSp>
        <p:nvGrpSpPr>
          <p:cNvPr id="26" name="Grupo 11">
            <a:extLst>
              <a:ext uri="{FF2B5EF4-FFF2-40B4-BE49-F238E27FC236}">
                <a16:creationId xmlns:a16="http://schemas.microsoft.com/office/drawing/2014/main" id="{5BE8FE23-6BD3-312B-43C4-0F9AFC374642}"/>
              </a:ext>
            </a:extLst>
          </p:cNvPr>
          <p:cNvGrpSpPr/>
          <p:nvPr/>
        </p:nvGrpSpPr>
        <p:grpSpPr>
          <a:xfrm>
            <a:off x="1912028" y="1911928"/>
            <a:ext cx="1004322" cy="1876577"/>
            <a:chOff x="1912028" y="1911928"/>
            <a:chExt cx="1004322" cy="1876577"/>
          </a:xfrm>
        </p:grpSpPr>
        <p:sp>
          <p:nvSpPr>
            <p:cNvPr id="27" name="Freeform 5">
              <a:extLst>
                <a:ext uri="{FF2B5EF4-FFF2-40B4-BE49-F238E27FC236}">
                  <a16:creationId xmlns:a16="http://schemas.microsoft.com/office/drawing/2014/main" id="{46ABDE9A-8C9A-2DF1-5E65-5AA5FA9F9D18}"/>
                </a:ext>
              </a:extLst>
            </p:cNvPr>
            <p:cNvSpPr/>
            <p:nvPr/>
          </p:nvSpPr>
          <p:spPr>
            <a:xfrm>
              <a:off x="1941207" y="2391055"/>
              <a:ext cx="557445" cy="1397450"/>
            </a:xfrm>
            <a:custGeom>
              <a:avLst/>
              <a:gdLst>
                <a:gd name="f0" fmla="val 10800000"/>
                <a:gd name="f1" fmla="val 5400000"/>
                <a:gd name="f2" fmla="val 360"/>
                <a:gd name="f3" fmla="val 180"/>
                <a:gd name="f4" fmla="val w"/>
                <a:gd name="f5" fmla="val h"/>
                <a:gd name="f6" fmla="val 0"/>
                <a:gd name="f7" fmla="val 211"/>
                <a:gd name="f8" fmla="val 531"/>
                <a:gd name="f9" fmla="val 194"/>
                <a:gd name="f10" fmla="val 232"/>
                <a:gd name="f11" fmla="val 251"/>
                <a:gd name="f12" fmla="val 190"/>
                <a:gd name="f13" fmla="val 269"/>
                <a:gd name="f14" fmla="val 172"/>
                <a:gd name="f15" fmla="val 281"/>
                <a:gd name="f16" fmla="val 168"/>
                <a:gd name="f17" fmla="val 284"/>
                <a:gd name="f18" fmla="val 170"/>
                <a:gd name="f19" fmla="val 286"/>
                <a:gd name="f20" fmla="val 288"/>
                <a:gd name="f21" fmla="val 296"/>
                <a:gd name="f22" fmla="val 187"/>
                <a:gd name="f23" fmla="val 304"/>
                <a:gd name="f24" fmla="val 195"/>
                <a:gd name="f25" fmla="val 312"/>
                <a:gd name="f26" fmla="val 207"/>
                <a:gd name="f27" fmla="val 323"/>
                <a:gd name="f28" fmla="val 337"/>
                <a:gd name="f29" fmla="val 353"/>
                <a:gd name="f30" fmla="val 197"/>
                <a:gd name="f31" fmla="val 396"/>
                <a:gd name="f32" fmla="val 439"/>
                <a:gd name="f33" fmla="val 177"/>
                <a:gd name="f34" fmla="val 482"/>
                <a:gd name="f35" fmla="val 175"/>
                <a:gd name="f36" fmla="val 490"/>
                <a:gd name="f37" fmla="val 173"/>
                <a:gd name="f38" fmla="val 498"/>
                <a:gd name="f39" fmla="val 171"/>
                <a:gd name="f40" fmla="val 507"/>
                <a:gd name="f41" fmla="val 522"/>
                <a:gd name="f42" fmla="val 155"/>
                <a:gd name="f43" fmla="val 139"/>
                <a:gd name="f44" fmla="val 529"/>
                <a:gd name="f45" fmla="val 125"/>
                <a:gd name="f46" fmla="val 528"/>
                <a:gd name="f47" fmla="val 114"/>
                <a:gd name="f48" fmla="val 515"/>
                <a:gd name="f49" fmla="val 500"/>
                <a:gd name="f50" fmla="val 116"/>
                <a:gd name="f51" fmla="val 476"/>
                <a:gd name="f52" fmla="val 117"/>
                <a:gd name="f53" fmla="val 452"/>
                <a:gd name="f54" fmla="val 119"/>
                <a:gd name="f55" fmla="val 429"/>
                <a:gd name="f56" fmla="val 121"/>
                <a:gd name="f57" fmla="val 407"/>
                <a:gd name="f58" fmla="val 123"/>
                <a:gd name="f59" fmla="val 386"/>
                <a:gd name="f60" fmla="val 124"/>
                <a:gd name="f61" fmla="val 365"/>
                <a:gd name="f62" fmla="val 362"/>
                <a:gd name="f63" fmla="val 120"/>
                <a:gd name="f64" fmla="val 358"/>
                <a:gd name="f65" fmla="val 94"/>
                <a:gd name="f66" fmla="val 338"/>
                <a:gd name="f67" fmla="val 68"/>
                <a:gd name="f68" fmla="val 318"/>
                <a:gd name="f69" fmla="val 42"/>
                <a:gd name="f70" fmla="val 298"/>
                <a:gd name="f71" fmla="val 20"/>
                <a:gd name="f72" fmla="val 282"/>
                <a:gd name="f73" fmla="val 4"/>
                <a:gd name="f74" fmla="val 262"/>
                <a:gd name="f75" fmla="val 1"/>
                <a:gd name="f76" fmla="val 234"/>
                <a:gd name="f77" fmla="val 221"/>
                <a:gd name="f78" fmla="val 2"/>
                <a:gd name="f79" fmla="val 10"/>
                <a:gd name="f80" fmla="val 9"/>
                <a:gd name="f81" fmla="val 141"/>
                <a:gd name="f82" fmla="val 95"/>
                <a:gd name="f83" fmla="val 14"/>
                <a:gd name="f84" fmla="val 79"/>
                <a:gd name="f85" fmla="val 24"/>
                <a:gd name="f86" fmla="val 63"/>
                <a:gd name="f87" fmla="val 35"/>
                <a:gd name="f88" fmla="val 47"/>
                <a:gd name="f89" fmla="val 50"/>
                <a:gd name="f90" fmla="val 37"/>
                <a:gd name="f91" fmla="val 70"/>
                <a:gd name="f92" fmla="val 34"/>
                <a:gd name="f93" fmla="val 98"/>
                <a:gd name="f94" fmla="val 31"/>
                <a:gd name="f95" fmla="val 26"/>
                <a:gd name="f96" fmla="val 153"/>
                <a:gd name="f97" fmla="val 22"/>
                <a:gd name="f98" fmla="val 157"/>
                <a:gd name="f99" fmla="val 160"/>
                <a:gd name="f100" fmla="val 162"/>
                <a:gd name="f101" fmla="val 17"/>
                <a:gd name="f102" fmla="val 164"/>
                <a:gd name="f103" fmla="val 15"/>
                <a:gd name="f104" fmla="val 166"/>
                <a:gd name="f105" fmla="val 13"/>
                <a:gd name="f106" fmla="val 11"/>
                <a:gd name="f107" fmla="val 178"/>
                <a:gd name="f108" fmla="val 184"/>
                <a:gd name="f109" fmla="val 196"/>
                <a:gd name="f110" fmla="val 7"/>
                <a:gd name="f111" fmla="val 199"/>
                <a:gd name="f112" fmla="val 8"/>
                <a:gd name="f113" fmla="val 12"/>
                <a:gd name="f114" fmla="val 188"/>
                <a:gd name="f115" fmla="val 21"/>
                <a:gd name="f116" fmla="val 179"/>
                <a:gd name="f117" fmla="val 30"/>
                <a:gd name="f118" fmla="val 39"/>
                <a:gd name="f119" fmla="val 41"/>
                <a:gd name="f120" fmla="val 133"/>
                <a:gd name="f121" fmla="val 46"/>
                <a:gd name="f122" fmla="val 102"/>
                <a:gd name="f123" fmla="val 51"/>
                <a:gd name="f124" fmla="val 71"/>
                <a:gd name="f125" fmla="val 56"/>
                <a:gd name="f126" fmla="val 54"/>
                <a:gd name="f127" fmla="val 59"/>
                <a:gd name="f128" fmla="val 43"/>
                <a:gd name="f129" fmla="val 72"/>
                <a:gd name="f130" fmla="val 44"/>
                <a:gd name="f131" fmla="val 89"/>
                <a:gd name="f132" fmla="val 106"/>
                <a:gd name="f133" fmla="val 55"/>
                <a:gd name="f134" fmla="val 118"/>
                <a:gd name="f135" fmla="val 76"/>
                <a:gd name="f136" fmla="val 122"/>
                <a:gd name="f137" fmla="val 82"/>
                <a:gd name="f138" fmla="val 96"/>
                <a:gd name="f139" fmla="val 110"/>
                <a:gd name="f140" fmla="val 128"/>
                <a:gd name="f141" fmla="val 131"/>
                <a:gd name="f142" fmla="val 108"/>
                <a:gd name="f143" fmla="val 134"/>
                <a:gd name="f144" fmla="val 112"/>
                <a:gd name="f145" fmla="val 145"/>
                <a:gd name="f146" fmla="val 176"/>
                <a:gd name="f147" fmla="val 193"/>
                <a:gd name="f148" fmla="val 203"/>
                <a:gd name="f149" fmla="+- 0 0 -90"/>
                <a:gd name="f150" fmla="*/ f4 1 211"/>
                <a:gd name="f151" fmla="*/ f5 1 531"/>
                <a:gd name="f152" fmla="val f6"/>
                <a:gd name="f153" fmla="val f7"/>
                <a:gd name="f154" fmla="val f8"/>
                <a:gd name="f155" fmla="*/ f149 f0 1"/>
                <a:gd name="f156" fmla="+- f154 0 f152"/>
                <a:gd name="f157" fmla="+- f153 0 f152"/>
                <a:gd name="f158" fmla="*/ f155 1 f3"/>
                <a:gd name="f159" fmla="*/ f157 1 211"/>
                <a:gd name="f160" fmla="*/ f156 1 531"/>
                <a:gd name="f161" fmla="*/ 194 f157 1"/>
                <a:gd name="f162" fmla="*/ 232 f156 1"/>
                <a:gd name="f163" fmla="*/ 172 f157 1"/>
                <a:gd name="f164" fmla="*/ 281 f156 1"/>
                <a:gd name="f165" fmla="*/ 288 f156 1"/>
                <a:gd name="f166" fmla="*/ 195 f157 1"/>
                <a:gd name="f167" fmla="*/ 312 f156 1"/>
                <a:gd name="f168" fmla="*/ 207 f157 1"/>
                <a:gd name="f169" fmla="*/ 353 f156 1"/>
                <a:gd name="f170" fmla="*/ 177 f157 1"/>
                <a:gd name="f171" fmla="*/ 482 f156 1"/>
                <a:gd name="f172" fmla="*/ 171 f157 1"/>
                <a:gd name="f173" fmla="*/ 507 f156 1"/>
                <a:gd name="f174" fmla="*/ 139 f157 1"/>
                <a:gd name="f175" fmla="*/ 529 f156 1"/>
                <a:gd name="f176" fmla="*/ 114 f157 1"/>
                <a:gd name="f177" fmla="*/ 500 f156 1"/>
                <a:gd name="f178" fmla="*/ 119 f157 1"/>
                <a:gd name="f179" fmla="*/ 429 f156 1"/>
                <a:gd name="f180" fmla="*/ 124 f157 1"/>
                <a:gd name="f181" fmla="*/ 365 f156 1"/>
                <a:gd name="f182" fmla="*/ 120 f157 1"/>
                <a:gd name="f183" fmla="*/ 358 f156 1"/>
                <a:gd name="f184" fmla="*/ 42 f157 1"/>
                <a:gd name="f185" fmla="*/ 298 f156 1"/>
                <a:gd name="f186" fmla="*/ 1 f157 1"/>
                <a:gd name="f187" fmla="*/ 234 f156 1"/>
                <a:gd name="f188" fmla="*/ 4 f157 1"/>
                <a:gd name="f189" fmla="*/ 195 f156 1"/>
                <a:gd name="f190" fmla="*/ 9 f157 1"/>
                <a:gd name="f191" fmla="*/ 114 f156 1"/>
                <a:gd name="f192" fmla="*/ 24 f157 1"/>
                <a:gd name="f193" fmla="*/ 63 f156 1"/>
                <a:gd name="f194" fmla="*/ 70 f157 1"/>
                <a:gd name="f195" fmla="*/ 34 f156 1"/>
                <a:gd name="f196" fmla="*/ 153 f157 1"/>
                <a:gd name="f197" fmla="*/ 22 f156 1"/>
                <a:gd name="f198" fmla="*/ 162 f157 1"/>
                <a:gd name="f199" fmla="*/ 17 f156 1"/>
                <a:gd name="f200" fmla="*/ 168 f157 1"/>
                <a:gd name="f201" fmla="*/ 11 f156 1"/>
                <a:gd name="f202" fmla="*/ 196 f157 1"/>
                <a:gd name="f203" fmla="*/ 7 f156 1"/>
                <a:gd name="f204" fmla="*/ 197 f157 1"/>
                <a:gd name="f205" fmla="*/ 12 f156 1"/>
                <a:gd name="f206" fmla="*/ 170 f157 1"/>
                <a:gd name="f207" fmla="*/ 39 f156 1"/>
                <a:gd name="f208" fmla="*/ 164 f157 1"/>
                <a:gd name="f209" fmla="*/ 41 f156 1"/>
                <a:gd name="f210" fmla="*/ 71 f157 1"/>
                <a:gd name="f211" fmla="*/ 56 f156 1"/>
                <a:gd name="f212" fmla="*/ 44 f157 1"/>
                <a:gd name="f213" fmla="*/ 89 f156 1"/>
                <a:gd name="f214" fmla="*/ 72 f157 1"/>
                <a:gd name="f215" fmla="*/ 121 f156 1"/>
                <a:gd name="f216" fmla="*/ 82 f157 1"/>
                <a:gd name="f217" fmla="*/ 110 f156 1"/>
                <a:gd name="f218" fmla="*/ 134 f157 1"/>
                <a:gd name="f219" fmla="*/ 112 f156 1"/>
                <a:gd name="f220" fmla="*/ 153 f156 1"/>
                <a:gd name="f221" fmla="+- f158 0 f1"/>
                <a:gd name="f222" fmla="*/ f161 1 211"/>
                <a:gd name="f223" fmla="*/ f162 1 531"/>
                <a:gd name="f224" fmla="*/ f163 1 211"/>
                <a:gd name="f225" fmla="*/ f164 1 531"/>
                <a:gd name="f226" fmla="*/ f165 1 531"/>
                <a:gd name="f227" fmla="*/ f166 1 211"/>
                <a:gd name="f228" fmla="*/ f167 1 531"/>
                <a:gd name="f229" fmla="*/ f168 1 211"/>
                <a:gd name="f230" fmla="*/ f169 1 531"/>
                <a:gd name="f231" fmla="*/ f170 1 211"/>
                <a:gd name="f232" fmla="*/ f171 1 531"/>
                <a:gd name="f233" fmla="*/ f172 1 211"/>
                <a:gd name="f234" fmla="*/ f173 1 531"/>
                <a:gd name="f235" fmla="*/ f174 1 211"/>
                <a:gd name="f236" fmla="*/ f175 1 531"/>
                <a:gd name="f237" fmla="*/ f176 1 211"/>
                <a:gd name="f238" fmla="*/ f177 1 531"/>
                <a:gd name="f239" fmla="*/ f178 1 211"/>
                <a:gd name="f240" fmla="*/ f179 1 531"/>
                <a:gd name="f241" fmla="*/ f180 1 211"/>
                <a:gd name="f242" fmla="*/ f181 1 531"/>
                <a:gd name="f243" fmla="*/ f182 1 211"/>
                <a:gd name="f244" fmla="*/ f183 1 531"/>
                <a:gd name="f245" fmla="*/ f184 1 211"/>
                <a:gd name="f246" fmla="*/ f185 1 531"/>
                <a:gd name="f247" fmla="*/ f186 1 211"/>
                <a:gd name="f248" fmla="*/ f187 1 531"/>
                <a:gd name="f249" fmla="*/ f188 1 211"/>
                <a:gd name="f250" fmla="*/ f189 1 531"/>
                <a:gd name="f251" fmla="*/ f190 1 211"/>
                <a:gd name="f252" fmla="*/ f191 1 531"/>
                <a:gd name="f253" fmla="*/ f192 1 211"/>
                <a:gd name="f254" fmla="*/ f193 1 531"/>
                <a:gd name="f255" fmla="*/ f194 1 211"/>
                <a:gd name="f256" fmla="*/ f195 1 531"/>
                <a:gd name="f257" fmla="*/ f196 1 211"/>
                <a:gd name="f258" fmla="*/ f197 1 531"/>
                <a:gd name="f259" fmla="*/ f198 1 211"/>
                <a:gd name="f260" fmla="*/ f199 1 531"/>
                <a:gd name="f261" fmla="*/ f200 1 211"/>
                <a:gd name="f262" fmla="*/ f201 1 531"/>
                <a:gd name="f263" fmla="*/ f202 1 211"/>
                <a:gd name="f264" fmla="*/ f203 1 531"/>
                <a:gd name="f265" fmla="*/ f204 1 211"/>
                <a:gd name="f266" fmla="*/ f205 1 531"/>
                <a:gd name="f267" fmla="*/ f206 1 211"/>
                <a:gd name="f268" fmla="*/ f207 1 531"/>
                <a:gd name="f269" fmla="*/ f208 1 211"/>
                <a:gd name="f270" fmla="*/ f209 1 531"/>
                <a:gd name="f271" fmla="*/ f210 1 211"/>
                <a:gd name="f272" fmla="*/ f211 1 531"/>
                <a:gd name="f273" fmla="*/ f212 1 211"/>
                <a:gd name="f274" fmla="*/ f213 1 531"/>
                <a:gd name="f275" fmla="*/ f214 1 211"/>
                <a:gd name="f276" fmla="*/ f215 1 531"/>
                <a:gd name="f277" fmla="*/ f216 1 211"/>
                <a:gd name="f278" fmla="*/ f217 1 531"/>
                <a:gd name="f279" fmla="*/ f218 1 211"/>
                <a:gd name="f280" fmla="*/ f219 1 531"/>
                <a:gd name="f281" fmla="*/ f220 1 531"/>
                <a:gd name="f282" fmla="*/ 0 1 f159"/>
                <a:gd name="f283" fmla="*/ f153 1 f159"/>
                <a:gd name="f284" fmla="*/ 0 1 f160"/>
                <a:gd name="f285" fmla="*/ f154 1 f160"/>
                <a:gd name="f286" fmla="*/ f222 1 f159"/>
                <a:gd name="f287" fmla="*/ f223 1 f160"/>
                <a:gd name="f288" fmla="*/ f224 1 f159"/>
                <a:gd name="f289" fmla="*/ f225 1 f160"/>
                <a:gd name="f290" fmla="*/ f226 1 f160"/>
                <a:gd name="f291" fmla="*/ f227 1 f159"/>
                <a:gd name="f292" fmla="*/ f228 1 f160"/>
                <a:gd name="f293" fmla="*/ f229 1 f159"/>
                <a:gd name="f294" fmla="*/ f230 1 f160"/>
                <a:gd name="f295" fmla="*/ f231 1 f159"/>
                <a:gd name="f296" fmla="*/ f232 1 f160"/>
                <a:gd name="f297" fmla="*/ f233 1 f159"/>
                <a:gd name="f298" fmla="*/ f234 1 f160"/>
                <a:gd name="f299" fmla="*/ f235 1 f159"/>
                <a:gd name="f300" fmla="*/ f236 1 f160"/>
                <a:gd name="f301" fmla="*/ f237 1 f159"/>
                <a:gd name="f302" fmla="*/ f238 1 f160"/>
                <a:gd name="f303" fmla="*/ f239 1 f159"/>
                <a:gd name="f304" fmla="*/ f240 1 f160"/>
                <a:gd name="f305" fmla="*/ f241 1 f159"/>
                <a:gd name="f306" fmla="*/ f242 1 f160"/>
                <a:gd name="f307" fmla="*/ f243 1 f159"/>
                <a:gd name="f308" fmla="*/ f244 1 f160"/>
                <a:gd name="f309" fmla="*/ f245 1 f159"/>
                <a:gd name="f310" fmla="*/ f246 1 f160"/>
                <a:gd name="f311" fmla="*/ f247 1 f159"/>
                <a:gd name="f312" fmla="*/ f248 1 f160"/>
                <a:gd name="f313" fmla="*/ f249 1 f159"/>
                <a:gd name="f314" fmla="*/ f250 1 f160"/>
                <a:gd name="f315" fmla="*/ f251 1 f159"/>
                <a:gd name="f316" fmla="*/ f252 1 f160"/>
                <a:gd name="f317" fmla="*/ f253 1 f159"/>
                <a:gd name="f318" fmla="*/ f254 1 f160"/>
                <a:gd name="f319" fmla="*/ f255 1 f159"/>
                <a:gd name="f320" fmla="*/ f256 1 f160"/>
                <a:gd name="f321" fmla="*/ f257 1 f159"/>
                <a:gd name="f322" fmla="*/ f258 1 f160"/>
                <a:gd name="f323" fmla="*/ f259 1 f159"/>
                <a:gd name="f324" fmla="*/ f260 1 f160"/>
                <a:gd name="f325" fmla="*/ f261 1 f159"/>
                <a:gd name="f326" fmla="*/ f262 1 f160"/>
                <a:gd name="f327" fmla="*/ f263 1 f159"/>
                <a:gd name="f328" fmla="*/ f264 1 f160"/>
                <a:gd name="f329" fmla="*/ f265 1 f159"/>
                <a:gd name="f330" fmla="*/ f266 1 f160"/>
                <a:gd name="f331" fmla="*/ f267 1 f159"/>
                <a:gd name="f332" fmla="*/ f268 1 f160"/>
                <a:gd name="f333" fmla="*/ f269 1 f159"/>
                <a:gd name="f334" fmla="*/ f270 1 f160"/>
                <a:gd name="f335" fmla="*/ f271 1 f159"/>
                <a:gd name="f336" fmla="*/ f272 1 f160"/>
                <a:gd name="f337" fmla="*/ f273 1 f159"/>
                <a:gd name="f338" fmla="*/ f274 1 f160"/>
                <a:gd name="f339" fmla="*/ f275 1 f159"/>
                <a:gd name="f340" fmla="*/ f276 1 f160"/>
                <a:gd name="f341" fmla="*/ f277 1 f159"/>
                <a:gd name="f342" fmla="*/ f278 1 f160"/>
                <a:gd name="f343" fmla="*/ f279 1 f159"/>
                <a:gd name="f344" fmla="*/ f280 1 f160"/>
                <a:gd name="f345" fmla="*/ f281 1 f160"/>
                <a:gd name="f346" fmla="*/ f282 f150 1"/>
                <a:gd name="f347" fmla="*/ f283 f150 1"/>
                <a:gd name="f348" fmla="*/ f285 f151 1"/>
                <a:gd name="f349" fmla="*/ f284 f151 1"/>
                <a:gd name="f350" fmla="*/ f286 f150 1"/>
                <a:gd name="f351" fmla="*/ f287 f151 1"/>
                <a:gd name="f352" fmla="*/ f288 f150 1"/>
                <a:gd name="f353" fmla="*/ f289 f151 1"/>
                <a:gd name="f354" fmla="*/ f290 f151 1"/>
                <a:gd name="f355" fmla="*/ f291 f150 1"/>
                <a:gd name="f356" fmla="*/ f292 f151 1"/>
                <a:gd name="f357" fmla="*/ f293 f150 1"/>
                <a:gd name="f358" fmla="*/ f294 f151 1"/>
                <a:gd name="f359" fmla="*/ f295 f150 1"/>
                <a:gd name="f360" fmla="*/ f296 f151 1"/>
                <a:gd name="f361" fmla="*/ f297 f150 1"/>
                <a:gd name="f362" fmla="*/ f298 f151 1"/>
                <a:gd name="f363" fmla="*/ f299 f150 1"/>
                <a:gd name="f364" fmla="*/ f300 f151 1"/>
                <a:gd name="f365" fmla="*/ f301 f150 1"/>
                <a:gd name="f366" fmla="*/ f302 f151 1"/>
                <a:gd name="f367" fmla="*/ f303 f150 1"/>
                <a:gd name="f368" fmla="*/ f304 f151 1"/>
                <a:gd name="f369" fmla="*/ f305 f150 1"/>
                <a:gd name="f370" fmla="*/ f306 f151 1"/>
                <a:gd name="f371" fmla="*/ f307 f150 1"/>
                <a:gd name="f372" fmla="*/ f308 f151 1"/>
                <a:gd name="f373" fmla="*/ f309 f150 1"/>
                <a:gd name="f374" fmla="*/ f310 f151 1"/>
                <a:gd name="f375" fmla="*/ f311 f150 1"/>
                <a:gd name="f376" fmla="*/ f312 f151 1"/>
                <a:gd name="f377" fmla="*/ f313 f150 1"/>
                <a:gd name="f378" fmla="*/ f314 f151 1"/>
                <a:gd name="f379" fmla="*/ f315 f150 1"/>
                <a:gd name="f380" fmla="*/ f316 f151 1"/>
                <a:gd name="f381" fmla="*/ f317 f150 1"/>
                <a:gd name="f382" fmla="*/ f318 f151 1"/>
                <a:gd name="f383" fmla="*/ f319 f150 1"/>
                <a:gd name="f384" fmla="*/ f320 f151 1"/>
                <a:gd name="f385" fmla="*/ f321 f150 1"/>
                <a:gd name="f386" fmla="*/ f322 f151 1"/>
                <a:gd name="f387" fmla="*/ f323 f150 1"/>
                <a:gd name="f388" fmla="*/ f324 f151 1"/>
                <a:gd name="f389" fmla="*/ f325 f150 1"/>
                <a:gd name="f390" fmla="*/ f326 f151 1"/>
                <a:gd name="f391" fmla="*/ f327 f150 1"/>
                <a:gd name="f392" fmla="*/ f328 f151 1"/>
                <a:gd name="f393" fmla="*/ f329 f150 1"/>
                <a:gd name="f394" fmla="*/ f330 f151 1"/>
                <a:gd name="f395" fmla="*/ f331 f150 1"/>
                <a:gd name="f396" fmla="*/ f332 f151 1"/>
                <a:gd name="f397" fmla="*/ f333 f150 1"/>
                <a:gd name="f398" fmla="*/ f334 f151 1"/>
                <a:gd name="f399" fmla="*/ f335 f150 1"/>
                <a:gd name="f400" fmla="*/ f336 f151 1"/>
                <a:gd name="f401" fmla="*/ f337 f150 1"/>
                <a:gd name="f402" fmla="*/ f338 f151 1"/>
                <a:gd name="f403" fmla="*/ f339 f150 1"/>
                <a:gd name="f404" fmla="*/ f340 f151 1"/>
                <a:gd name="f405" fmla="*/ f341 f150 1"/>
                <a:gd name="f406" fmla="*/ f342 f151 1"/>
                <a:gd name="f407" fmla="*/ f343 f150 1"/>
                <a:gd name="f408" fmla="*/ f344 f151 1"/>
                <a:gd name="f409" fmla="*/ f345 f151 1"/>
              </a:gdLst>
              <a:ahLst/>
              <a:cxnLst>
                <a:cxn ang="3cd4">
                  <a:pos x="hc" y="t"/>
                </a:cxn>
                <a:cxn ang="0">
                  <a:pos x="r" y="vc"/>
                </a:cxn>
                <a:cxn ang="cd4">
                  <a:pos x="hc" y="b"/>
                </a:cxn>
                <a:cxn ang="cd2">
                  <a:pos x="l" y="vc"/>
                </a:cxn>
                <a:cxn ang="f221">
                  <a:pos x="f350" y="f351"/>
                </a:cxn>
                <a:cxn ang="f221">
                  <a:pos x="f352" y="f353"/>
                </a:cxn>
                <a:cxn ang="f221">
                  <a:pos x="f352" y="f354"/>
                </a:cxn>
                <a:cxn ang="f221">
                  <a:pos x="f355" y="f356"/>
                </a:cxn>
                <a:cxn ang="f221">
                  <a:pos x="f357" y="f358"/>
                </a:cxn>
                <a:cxn ang="f221">
                  <a:pos x="f359" y="f360"/>
                </a:cxn>
                <a:cxn ang="f221">
                  <a:pos x="f361" y="f362"/>
                </a:cxn>
                <a:cxn ang="f221">
                  <a:pos x="f363" y="f364"/>
                </a:cxn>
                <a:cxn ang="f221">
                  <a:pos x="f365" y="f366"/>
                </a:cxn>
                <a:cxn ang="f221">
                  <a:pos x="f367" y="f368"/>
                </a:cxn>
                <a:cxn ang="f221">
                  <a:pos x="f369" y="f370"/>
                </a:cxn>
                <a:cxn ang="f221">
                  <a:pos x="f371" y="f372"/>
                </a:cxn>
                <a:cxn ang="f221">
                  <a:pos x="f373" y="f374"/>
                </a:cxn>
                <a:cxn ang="f221">
                  <a:pos x="f375" y="f376"/>
                </a:cxn>
                <a:cxn ang="f221">
                  <a:pos x="f377" y="f378"/>
                </a:cxn>
                <a:cxn ang="f221">
                  <a:pos x="f379" y="f380"/>
                </a:cxn>
                <a:cxn ang="f221">
                  <a:pos x="f381" y="f382"/>
                </a:cxn>
                <a:cxn ang="f221">
                  <a:pos x="f383" y="f384"/>
                </a:cxn>
                <a:cxn ang="f221">
                  <a:pos x="f385" y="f386"/>
                </a:cxn>
                <a:cxn ang="f221">
                  <a:pos x="f387" y="f388"/>
                </a:cxn>
                <a:cxn ang="f221">
                  <a:pos x="f389" y="f390"/>
                </a:cxn>
                <a:cxn ang="f221">
                  <a:pos x="f391" y="f392"/>
                </a:cxn>
                <a:cxn ang="f221">
                  <a:pos x="f393" y="f394"/>
                </a:cxn>
                <a:cxn ang="f221">
                  <a:pos x="f395" y="f396"/>
                </a:cxn>
                <a:cxn ang="f221">
                  <a:pos x="f397" y="f398"/>
                </a:cxn>
                <a:cxn ang="f221">
                  <a:pos x="f399" y="f400"/>
                </a:cxn>
                <a:cxn ang="f221">
                  <a:pos x="f401" y="f402"/>
                </a:cxn>
                <a:cxn ang="f221">
                  <a:pos x="f403" y="f404"/>
                </a:cxn>
                <a:cxn ang="f221">
                  <a:pos x="f405" y="f404"/>
                </a:cxn>
                <a:cxn ang="f221">
                  <a:pos x="f369" y="f406"/>
                </a:cxn>
                <a:cxn ang="f221">
                  <a:pos x="f407" y="f408"/>
                </a:cxn>
                <a:cxn ang="f221">
                  <a:pos x="f389" y="f409"/>
                </a:cxn>
                <a:cxn ang="f221">
                  <a:pos x="f350" y="f351"/>
                </a:cxn>
              </a:cxnLst>
              <a:rect l="f346" t="f349" r="f347" b="f348"/>
              <a:pathLst>
                <a:path w="211" h="531">
                  <a:moveTo>
                    <a:pt x="f9" y="f10"/>
                  </a:moveTo>
                  <a:cubicBezTo>
                    <a:pt x="f9" y="f11"/>
                    <a:pt x="f12" y="f13"/>
                    <a:pt x="f14" y="f15"/>
                  </a:cubicBezTo>
                  <a:cubicBezTo>
                    <a:pt x="f16" y="f17"/>
                    <a:pt x="f18" y="f19"/>
                    <a:pt x="f14" y="f20"/>
                  </a:cubicBezTo>
                  <a:cubicBezTo>
                    <a:pt x="f3" y="f21"/>
                    <a:pt x="f22" y="f23"/>
                    <a:pt x="f24" y="f25"/>
                  </a:cubicBezTo>
                  <a:cubicBezTo>
                    <a:pt x="f26" y="f27"/>
                    <a:pt x="f7" y="f28"/>
                    <a:pt x="f26" y="f29"/>
                  </a:cubicBezTo>
                  <a:cubicBezTo>
                    <a:pt x="f30" y="f31"/>
                    <a:pt x="f22" y="f32"/>
                    <a:pt x="f33" y="f34"/>
                  </a:cubicBezTo>
                  <a:cubicBezTo>
                    <a:pt x="f35" y="f36"/>
                    <a:pt x="f37" y="f38"/>
                    <a:pt x="f39" y="f40"/>
                  </a:cubicBezTo>
                  <a:cubicBezTo>
                    <a:pt x="f16" y="f41"/>
                    <a:pt x="f42" y="f8"/>
                    <a:pt x="f43" y="f44"/>
                  </a:cubicBezTo>
                  <a:cubicBezTo>
                    <a:pt x="f45" y="f46"/>
                    <a:pt x="f47" y="f48"/>
                    <a:pt x="f47" y="f49"/>
                  </a:cubicBezTo>
                  <a:cubicBezTo>
                    <a:pt x="f50" y="f51"/>
                    <a:pt x="f52" y="f53"/>
                    <a:pt x="f54" y="f55"/>
                  </a:cubicBezTo>
                  <a:cubicBezTo>
                    <a:pt x="f56" y="f57"/>
                    <a:pt x="f58" y="f59"/>
                    <a:pt x="f60" y="f61"/>
                  </a:cubicBezTo>
                  <a:cubicBezTo>
                    <a:pt x="f45" y="f62"/>
                    <a:pt x="f58" y="f2"/>
                    <a:pt x="f63" y="f64"/>
                  </a:cubicBezTo>
                  <a:cubicBezTo>
                    <a:pt x="f65" y="f66"/>
                    <a:pt x="f67" y="f68"/>
                    <a:pt x="f69" y="f70"/>
                  </a:cubicBezTo>
                  <a:cubicBezTo>
                    <a:pt x="f71" y="f72"/>
                    <a:pt x="f73" y="f74"/>
                    <a:pt x="f75" y="f76"/>
                  </a:cubicBezTo>
                  <a:cubicBezTo>
                    <a:pt x="f6" y="f77"/>
                    <a:pt x="f78" y="f26"/>
                    <a:pt x="f73" y="f24"/>
                  </a:cubicBezTo>
                  <a:cubicBezTo>
                    <a:pt x="f79" y="f16"/>
                    <a:pt x="f80" y="f81"/>
                    <a:pt x="f80" y="f47"/>
                  </a:cubicBezTo>
                  <a:cubicBezTo>
                    <a:pt x="f80" y="f82"/>
                    <a:pt x="f83" y="f84"/>
                    <a:pt x="f85" y="f86"/>
                  </a:cubicBezTo>
                  <a:cubicBezTo>
                    <a:pt x="f87" y="f88"/>
                    <a:pt x="f89" y="f90"/>
                    <a:pt x="f91" y="f92"/>
                  </a:cubicBezTo>
                  <a:cubicBezTo>
                    <a:pt x="f93" y="f94"/>
                    <a:pt x="f45" y="f95"/>
                    <a:pt x="f96" y="f97"/>
                  </a:cubicBezTo>
                  <a:cubicBezTo>
                    <a:pt x="f98" y="f97"/>
                    <a:pt x="f99" y="f71"/>
                    <a:pt x="f100" y="f101"/>
                  </a:cubicBezTo>
                  <a:cubicBezTo>
                    <a:pt x="f102" y="f103"/>
                    <a:pt x="f104" y="f105"/>
                    <a:pt x="f16" y="f106"/>
                  </a:cubicBezTo>
                  <a:cubicBezTo>
                    <a:pt x="f107" y="f75"/>
                    <a:pt x="f108" y="f6"/>
                    <a:pt x="f109" y="f110"/>
                  </a:cubicBezTo>
                  <a:cubicBezTo>
                    <a:pt x="f111" y="f112"/>
                    <a:pt x="f111" y="f79"/>
                    <a:pt x="f30" y="f113"/>
                  </a:cubicBezTo>
                  <a:cubicBezTo>
                    <a:pt x="f114" y="f115"/>
                    <a:pt x="f116" y="f117"/>
                    <a:pt x="f18" y="f118"/>
                  </a:cubicBezTo>
                  <a:cubicBezTo>
                    <a:pt x="f16" y="f119"/>
                    <a:pt x="f104" y="f119"/>
                    <a:pt x="f102" y="f119"/>
                  </a:cubicBezTo>
                  <a:cubicBezTo>
                    <a:pt x="f120" y="f121"/>
                    <a:pt x="f122" y="f123"/>
                    <a:pt x="f124" y="f125"/>
                  </a:cubicBezTo>
                  <a:cubicBezTo>
                    <a:pt x="f126" y="f127"/>
                    <a:pt x="f128" y="f129"/>
                    <a:pt x="f130" y="f131"/>
                  </a:cubicBezTo>
                  <a:cubicBezTo>
                    <a:pt x="f130" y="f132"/>
                    <a:pt x="f133" y="f134"/>
                    <a:pt x="f129" y="f56"/>
                  </a:cubicBezTo>
                  <a:cubicBezTo>
                    <a:pt x="f135" y="f136"/>
                    <a:pt x="f84" y="f136"/>
                    <a:pt x="f137" y="f56"/>
                  </a:cubicBezTo>
                  <a:cubicBezTo>
                    <a:pt x="f138" y="f52"/>
                    <a:pt x="f139" y="f47"/>
                    <a:pt x="f60" y="f139"/>
                  </a:cubicBezTo>
                  <a:cubicBezTo>
                    <a:pt x="f140" y="f139"/>
                    <a:pt x="f141" y="f142"/>
                    <a:pt x="f143" y="f144"/>
                  </a:cubicBezTo>
                  <a:cubicBezTo>
                    <a:pt x="f145" y="f45"/>
                    <a:pt x="f98" y="f43"/>
                    <a:pt x="f16" y="f96"/>
                  </a:cubicBezTo>
                  <a:cubicBezTo>
                    <a:pt x="f22" y="f146"/>
                    <a:pt x="f147" y="f148"/>
                    <a:pt x="f9" y="f10"/>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28" name="Freeform 6">
              <a:extLst>
                <a:ext uri="{FF2B5EF4-FFF2-40B4-BE49-F238E27FC236}">
                  <a16:creationId xmlns:a16="http://schemas.microsoft.com/office/drawing/2014/main" id="{3DBADFED-1DC2-50CC-E8CC-C80BA2F907D2}"/>
                </a:ext>
              </a:extLst>
            </p:cNvPr>
            <p:cNvSpPr/>
            <p:nvPr/>
          </p:nvSpPr>
          <p:spPr>
            <a:xfrm>
              <a:off x="2226838" y="2120777"/>
              <a:ext cx="689512" cy="797009"/>
            </a:xfrm>
            <a:custGeom>
              <a:avLst/>
              <a:gdLst>
                <a:gd name="f0" fmla="val 10800000"/>
                <a:gd name="f1" fmla="val 5400000"/>
                <a:gd name="f2" fmla="val 180"/>
                <a:gd name="f3" fmla="val w"/>
                <a:gd name="f4" fmla="val h"/>
                <a:gd name="f5" fmla="val 0"/>
                <a:gd name="f6" fmla="val 261"/>
                <a:gd name="f7" fmla="val 303"/>
                <a:gd name="f8" fmla="val 247"/>
                <a:gd name="f9" fmla="val 106"/>
                <a:gd name="f10" fmla="val 115"/>
                <a:gd name="f11" fmla="val 245"/>
                <a:gd name="f12" fmla="val 124"/>
                <a:gd name="f13" fmla="val 242"/>
                <a:gd name="f14" fmla="val 133"/>
                <a:gd name="f15" fmla="val 235"/>
                <a:gd name="f16" fmla="val 153"/>
                <a:gd name="f17" fmla="val 229"/>
                <a:gd name="f18" fmla="val 173"/>
                <a:gd name="f19" fmla="val 222"/>
                <a:gd name="f20" fmla="val 194"/>
                <a:gd name="f21" fmla="val 221"/>
                <a:gd name="f22" fmla="val 199"/>
                <a:gd name="f23" fmla="val 203"/>
                <a:gd name="f24" fmla="val 223"/>
                <a:gd name="f25" fmla="val 208"/>
                <a:gd name="f26" fmla="val 234"/>
                <a:gd name="f27" fmla="val 250"/>
                <a:gd name="f28" fmla="val 255"/>
                <a:gd name="f29" fmla="val 271"/>
                <a:gd name="f30" fmla="val 282"/>
                <a:gd name="f31" fmla="val 259"/>
                <a:gd name="f32" fmla="val 291"/>
                <a:gd name="f33" fmla="val 297"/>
                <a:gd name="f34" fmla="val 241"/>
                <a:gd name="f35" fmla="val 232"/>
                <a:gd name="f36" fmla="val 301"/>
                <a:gd name="f37" fmla="val 224"/>
                <a:gd name="f38" fmla="val 206"/>
                <a:gd name="f39" fmla="val 267"/>
                <a:gd name="f40" fmla="val 189"/>
                <a:gd name="f41" fmla="val 243"/>
                <a:gd name="f42" fmla="val 171"/>
                <a:gd name="f43" fmla="val 218"/>
                <a:gd name="f44" fmla="val 166"/>
                <a:gd name="f45" fmla="val 212"/>
                <a:gd name="f46" fmla="val 205"/>
                <a:gd name="f47" fmla="val 167"/>
                <a:gd name="f48" fmla="val 198"/>
                <a:gd name="f49" fmla="val 168"/>
                <a:gd name="f50" fmla="val 190"/>
                <a:gd name="f51" fmla="val 170"/>
                <a:gd name="f52" fmla="val 182"/>
                <a:gd name="f53" fmla="val 174"/>
                <a:gd name="f54" fmla="val 172"/>
                <a:gd name="f55" fmla="val 154"/>
                <a:gd name="f56" fmla="val 165"/>
                <a:gd name="f57" fmla="val 146"/>
                <a:gd name="f58" fmla="val 139"/>
                <a:gd name="f59" fmla="val 143"/>
                <a:gd name="f60" fmla="val 136"/>
                <a:gd name="f61" fmla="val 137"/>
                <a:gd name="f62" fmla="val 140"/>
                <a:gd name="f63" fmla="val 150"/>
                <a:gd name="f64" fmla="val 120"/>
                <a:gd name="f65" fmla="val 160"/>
                <a:gd name="f66" fmla="val 107"/>
                <a:gd name="f67" fmla="val 95"/>
                <a:gd name="f68" fmla="val 179"/>
                <a:gd name="f69" fmla="val 82"/>
                <a:gd name="f70" fmla="val 75"/>
                <a:gd name="f71" fmla="val 62"/>
                <a:gd name="f72" fmla="val 169"/>
                <a:gd name="f73" fmla="val 60"/>
                <a:gd name="f74" fmla="val 58"/>
                <a:gd name="f75" fmla="val 55"/>
                <a:gd name="f76" fmla="val 175"/>
                <a:gd name="f77" fmla="val 43"/>
                <a:gd name="f78" fmla="val 30"/>
                <a:gd name="f79" fmla="val 159"/>
                <a:gd name="f80" fmla="val 24"/>
                <a:gd name="f81" fmla="val 148"/>
                <a:gd name="f82" fmla="val 19"/>
                <a:gd name="f83" fmla="val 23"/>
                <a:gd name="f84" fmla="val 128"/>
                <a:gd name="f85" fmla="val 34"/>
                <a:gd name="f86" fmla="val 122"/>
                <a:gd name="f87" fmla="val 42"/>
                <a:gd name="f88" fmla="val 117"/>
                <a:gd name="f89" fmla="val 50"/>
                <a:gd name="f90" fmla="val 111"/>
                <a:gd name="f91" fmla="val 102"/>
                <a:gd name="f92" fmla="val 70"/>
                <a:gd name="f93" fmla="val 94"/>
                <a:gd name="f94" fmla="val 73"/>
                <a:gd name="f95" fmla="val 81"/>
                <a:gd name="f96" fmla="val 67"/>
                <a:gd name="f97" fmla="val 57"/>
                <a:gd name="f98" fmla="val 35"/>
                <a:gd name="f99" fmla="val 47"/>
                <a:gd name="f100" fmla="val 12"/>
                <a:gd name="f101" fmla="val 37"/>
                <a:gd name="f102" fmla="val 3"/>
                <a:gd name="f103" fmla="val 28"/>
                <a:gd name="f104" fmla="val 21"/>
                <a:gd name="f105" fmla="val 5"/>
                <a:gd name="f106" fmla="val 15"/>
                <a:gd name="f107" fmla="val 11"/>
                <a:gd name="f108" fmla="val 13"/>
                <a:gd name="f109" fmla="val 20"/>
                <a:gd name="f110" fmla="val 16"/>
                <a:gd name="f111" fmla="val 41"/>
                <a:gd name="f112" fmla="val 22"/>
                <a:gd name="f113" fmla="val 29"/>
                <a:gd name="f114" fmla="val 83"/>
                <a:gd name="f115" fmla="val 36"/>
                <a:gd name="f116" fmla="val 87"/>
                <a:gd name="f117" fmla="val 90"/>
                <a:gd name="f118" fmla="val 104"/>
                <a:gd name="f119" fmla="val 27"/>
                <a:gd name="f120" fmla="val 125"/>
                <a:gd name="f121" fmla="val 145"/>
                <a:gd name="f122" fmla="val 1"/>
                <a:gd name="f123" fmla="val 183"/>
                <a:gd name="f124" fmla="val 18"/>
                <a:gd name="f125" fmla="val 184"/>
                <a:gd name="f126" fmla="val 186"/>
                <a:gd name="f127" fmla="val 187"/>
                <a:gd name="f128" fmla="val 201"/>
                <a:gd name="f129" fmla="val 40"/>
                <a:gd name="f130" fmla="val 216"/>
                <a:gd name="f131" fmla="val 233"/>
                <a:gd name="f132" fmla="val 72"/>
                <a:gd name="f133" fmla="val 246"/>
                <a:gd name="f134" fmla="val 93"/>
                <a:gd name="f135" fmla="+- 0 0 -90"/>
                <a:gd name="f136" fmla="*/ f3 1 261"/>
                <a:gd name="f137" fmla="*/ f4 1 303"/>
                <a:gd name="f138" fmla="val f5"/>
                <a:gd name="f139" fmla="val f6"/>
                <a:gd name="f140" fmla="val f7"/>
                <a:gd name="f141" fmla="*/ f135 f0 1"/>
                <a:gd name="f142" fmla="+- f140 0 f138"/>
                <a:gd name="f143" fmla="+- f139 0 f138"/>
                <a:gd name="f144" fmla="*/ f141 1 f2"/>
                <a:gd name="f145" fmla="*/ f143 1 261"/>
                <a:gd name="f146" fmla="*/ f142 1 303"/>
                <a:gd name="f147" fmla="*/ 247 f143 1"/>
                <a:gd name="f148" fmla="*/ 106 f142 1"/>
                <a:gd name="f149" fmla="*/ 242 f143 1"/>
                <a:gd name="f150" fmla="*/ 133 f142 1"/>
                <a:gd name="f151" fmla="*/ 222 f143 1"/>
                <a:gd name="f152" fmla="*/ 194 f142 1"/>
                <a:gd name="f153" fmla="*/ 223 f143 1"/>
                <a:gd name="f154" fmla="*/ 208 f142 1"/>
                <a:gd name="f155" fmla="*/ 255 f143 1"/>
                <a:gd name="f156" fmla="*/ 271 f142 1"/>
                <a:gd name="f157" fmla="*/ 250 f143 1"/>
                <a:gd name="f158" fmla="*/ 297 f142 1"/>
                <a:gd name="f159" fmla="*/ 224 f143 1"/>
                <a:gd name="f160" fmla="*/ 291 f142 1"/>
                <a:gd name="f161" fmla="*/ 171 f143 1"/>
                <a:gd name="f162" fmla="*/ 218 f142 1"/>
                <a:gd name="f163" fmla="*/ 167 f143 1"/>
                <a:gd name="f164" fmla="*/ 198 f142 1"/>
                <a:gd name="f165" fmla="*/ 174 f142 1"/>
                <a:gd name="f166" fmla="*/ 168 f143 1"/>
                <a:gd name="f167" fmla="*/ 168 f142 1"/>
                <a:gd name="f168" fmla="*/ 139 f143 1"/>
                <a:gd name="f169" fmla="*/ 143 f142 1"/>
                <a:gd name="f170" fmla="*/ 140 f143 1"/>
                <a:gd name="f171" fmla="*/ 170 f143 1"/>
                <a:gd name="f172" fmla="*/ 95 f142 1"/>
                <a:gd name="f173" fmla="*/ 62 f142 1"/>
                <a:gd name="f174" fmla="*/ 55 f142 1"/>
                <a:gd name="f175" fmla="*/ 159 f143 1"/>
                <a:gd name="f176" fmla="*/ 24 f142 1"/>
                <a:gd name="f177" fmla="*/ 128 f143 1"/>
                <a:gd name="f178" fmla="*/ 34 f142 1"/>
                <a:gd name="f179" fmla="*/ 111 f143 1"/>
                <a:gd name="f180" fmla="*/ 58 f142 1"/>
                <a:gd name="f181" fmla="*/ 81 f143 1"/>
                <a:gd name="f182" fmla="*/ 67 f142 1"/>
                <a:gd name="f183" fmla="*/ 12 f143 1"/>
                <a:gd name="f184" fmla="*/ 37 f142 1"/>
                <a:gd name="f185" fmla="*/ 3 f143 1"/>
                <a:gd name="f186" fmla="*/ 21 f142 1"/>
                <a:gd name="f187" fmla="*/ 20 f143 1"/>
                <a:gd name="f188" fmla="*/ 16 f142 1"/>
                <a:gd name="f189" fmla="*/ 83 f143 1"/>
                <a:gd name="f190" fmla="*/ 36 f142 1"/>
                <a:gd name="f191" fmla="*/ 94 f143 1"/>
                <a:gd name="f192" fmla="*/ 125 f143 1"/>
                <a:gd name="f193" fmla="*/ 13 f142 1"/>
                <a:gd name="f194" fmla="*/ 183 f143 1"/>
                <a:gd name="f195" fmla="*/ 18 f142 1"/>
                <a:gd name="f196" fmla="*/ 187 f143 1"/>
                <a:gd name="f197" fmla="*/ 22 f142 1"/>
                <a:gd name="f198" fmla="*/ 233 f143 1"/>
                <a:gd name="f199" fmla="*/ 72 f142 1"/>
                <a:gd name="f200" fmla="+- f144 0 f1"/>
                <a:gd name="f201" fmla="*/ f147 1 261"/>
                <a:gd name="f202" fmla="*/ f148 1 303"/>
                <a:gd name="f203" fmla="*/ f149 1 261"/>
                <a:gd name="f204" fmla="*/ f150 1 303"/>
                <a:gd name="f205" fmla="*/ f151 1 261"/>
                <a:gd name="f206" fmla="*/ f152 1 303"/>
                <a:gd name="f207" fmla="*/ f153 1 261"/>
                <a:gd name="f208" fmla="*/ f154 1 303"/>
                <a:gd name="f209" fmla="*/ f155 1 261"/>
                <a:gd name="f210" fmla="*/ f156 1 303"/>
                <a:gd name="f211" fmla="*/ f157 1 261"/>
                <a:gd name="f212" fmla="*/ f158 1 303"/>
                <a:gd name="f213" fmla="*/ f159 1 261"/>
                <a:gd name="f214" fmla="*/ f160 1 303"/>
                <a:gd name="f215" fmla="*/ f161 1 261"/>
                <a:gd name="f216" fmla="*/ f162 1 303"/>
                <a:gd name="f217" fmla="*/ f163 1 261"/>
                <a:gd name="f218" fmla="*/ f164 1 303"/>
                <a:gd name="f219" fmla="*/ f165 1 303"/>
                <a:gd name="f220" fmla="*/ f166 1 261"/>
                <a:gd name="f221" fmla="*/ f167 1 303"/>
                <a:gd name="f222" fmla="*/ f168 1 261"/>
                <a:gd name="f223" fmla="*/ f169 1 303"/>
                <a:gd name="f224" fmla="*/ f170 1 261"/>
                <a:gd name="f225" fmla="*/ f171 1 261"/>
                <a:gd name="f226" fmla="*/ f172 1 303"/>
                <a:gd name="f227" fmla="*/ f173 1 303"/>
                <a:gd name="f228" fmla="*/ f174 1 303"/>
                <a:gd name="f229" fmla="*/ f175 1 261"/>
                <a:gd name="f230" fmla="*/ f176 1 303"/>
                <a:gd name="f231" fmla="*/ f177 1 261"/>
                <a:gd name="f232" fmla="*/ f178 1 303"/>
                <a:gd name="f233" fmla="*/ f179 1 261"/>
                <a:gd name="f234" fmla="*/ f180 1 303"/>
                <a:gd name="f235" fmla="*/ f181 1 261"/>
                <a:gd name="f236" fmla="*/ f182 1 303"/>
                <a:gd name="f237" fmla="*/ f183 1 261"/>
                <a:gd name="f238" fmla="*/ f184 1 303"/>
                <a:gd name="f239" fmla="*/ f185 1 261"/>
                <a:gd name="f240" fmla="*/ f186 1 303"/>
                <a:gd name="f241" fmla="*/ f187 1 261"/>
                <a:gd name="f242" fmla="*/ f188 1 303"/>
                <a:gd name="f243" fmla="*/ f189 1 261"/>
                <a:gd name="f244" fmla="*/ f190 1 303"/>
                <a:gd name="f245" fmla="*/ f191 1 261"/>
                <a:gd name="f246" fmla="*/ f192 1 261"/>
                <a:gd name="f247" fmla="*/ f193 1 303"/>
                <a:gd name="f248" fmla="*/ f194 1 261"/>
                <a:gd name="f249" fmla="*/ f195 1 303"/>
                <a:gd name="f250" fmla="*/ f196 1 261"/>
                <a:gd name="f251" fmla="*/ f197 1 303"/>
                <a:gd name="f252" fmla="*/ f198 1 261"/>
                <a:gd name="f253" fmla="*/ f199 1 303"/>
                <a:gd name="f254" fmla="*/ 0 1 f145"/>
                <a:gd name="f255" fmla="*/ f139 1 f145"/>
                <a:gd name="f256" fmla="*/ 0 1 f146"/>
                <a:gd name="f257" fmla="*/ f140 1 f146"/>
                <a:gd name="f258" fmla="*/ f201 1 f145"/>
                <a:gd name="f259" fmla="*/ f202 1 f146"/>
                <a:gd name="f260" fmla="*/ f203 1 f145"/>
                <a:gd name="f261" fmla="*/ f204 1 f146"/>
                <a:gd name="f262" fmla="*/ f205 1 f145"/>
                <a:gd name="f263" fmla="*/ f206 1 f146"/>
                <a:gd name="f264" fmla="*/ f207 1 f145"/>
                <a:gd name="f265" fmla="*/ f208 1 f146"/>
                <a:gd name="f266" fmla="*/ f209 1 f145"/>
                <a:gd name="f267" fmla="*/ f210 1 f146"/>
                <a:gd name="f268" fmla="*/ f211 1 f145"/>
                <a:gd name="f269" fmla="*/ f212 1 f146"/>
                <a:gd name="f270" fmla="*/ f213 1 f145"/>
                <a:gd name="f271" fmla="*/ f214 1 f146"/>
                <a:gd name="f272" fmla="*/ f215 1 f145"/>
                <a:gd name="f273" fmla="*/ f216 1 f146"/>
                <a:gd name="f274" fmla="*/ f217 1 f145"/>
                <a:gd name="f275" fmla="*/ f218 1 f146"/>
                <a:gd name="f276" fmla="*/ f219 1 f146"/>
                <a:gd name="f277" fmla="*/ f220 1 f145"/>
                <a:gd name="f278" fmla="*/ f221 1 f146"/>
                <a:gd name="f279" fmla="*/ f222 1 f145"/>
                <a:gd name="f280" fmla="*/ f223 1 f146"/>
                <a:gd name="f281" fmla="*/ f224 1 f145"/>
                <a:gd name="f282" fmla="*/ f225 1 f145"/>
                <a:gd name="f283" fmla="*/ f226 1 f146"/>
                <a:gd name="f284" fmla="*/ f227 1 f146"/>
                <a:gd name="f285" fmla="*/ f228 1 f146"/>
                <a:gd name="f286" fmla="*/ f229 1 f145"/>
                <a:gd name="f287" fmla="*/ f230 1 f146"/>
                <a:gd name="f288" fmla="*/ f231 1 f145"/>
                <a:gd name="f289" fmla="*/ f232 1 f146"/>
                <a:gd name="f290" fmla="*/ f233 1 f145"/>
                <a:gd name="f291" fmla="*/ f234 1 f146"/>
                <a:gd name="f292" fmla="*/ f235 1 f145"/>
                <a:gd name="f293" fmla="*/ f236 1 f146"/>
                <a:gd name="f294" fmla="*/ f237 1 f145"/>
                <a:gd name="f295" fmla="*/ f238 1 f146"/>
                <a:gd name="f296" fmla="*/ f239 1 f145"/>
                <a:gd name="f297" fmla="*/ f240 1 f146"/>
                <a:gd name="f298" fmla="*/ f241 1 f145"/>
                <a:gd name="f299" fmla="*/ f242 1 f146"/>
                <a:gd name="f300" fmla="*/ f243 1 f145"/>
                <a:gd name="f301" fmla="*/ f244 1 f146"/>
                <a:gd name="f302" fmla="*/ f245 1 f145"/>
                <a:gd name="f303" fmla="*/ f246 1 f145"/>
                <a:gd name="f304" fmla="*/ f247 1 f146"/>
                <a:gd name="f305" fmla="*/ f248 1 f145"/>
                <a:gd name="f306" fmla="*/ f249 1 f146"/>
                <a:gd name="f307" fmla="*/ f250 1 f145"/>
                <a:gd name="f308" fmla="*/ f251 1 f146"/>
                <a:gd name="f309" fmla="*/ f252 1 f145"/>
                <a:gd name="f310" fmla="*/ f253 1 f146"/>
                <a:gd name="f311" fmla="*/ f254 f136 1"/>
                <a:gd name="f312" fmla="*/ f255 f136 1"/>
                <a:gd name="f313" fmla="*/ f257 f137 1"/>
                <a:gd name="f314" fmla="*/ f256 f137 1"/>
                <a:gd name="f315" fmla="*/ f258 f136 1"/>
                <a:gd name="f316" fmla="*/ f259 f137 1"/>
                <a:gd name="f317" fmla="*/ f260 f136 1"/>
                <a:gd name="f318" fmla="*/ f261 f137 1"/>
                <a:gd name="f319" fmla="*/ f262 f136 1"/>
                <a:gd name="f320" fmla="*/ f263 f137 1"/>
                <a:gd name="f321" fmla="*/ f264 f136 1"/>
                <a:gd name="f322" fmla="*/ f265 f137 1"/>
                <a:gd name="f323" fmla="*/ f266 f136 1"/>
                <a:gd name="f324" fmla="*/ f267 f137 1"/>
                <a:gd name="f325" fmla="*/ f268 f136 1"/>
                <a:gd name="f326" fmla="*/ f269 f137 1"/>
                <a:gd name="f327" fmla="*/ f270 f136 1"/>
                <a:gd name="f328" fmla="*/ f271 f137 1"/>
                <a:gd name="f329" fmla="*/ f272 f136 1"/>
                <a:gd name="f330" fmla="*/ f273 f137 1"/>
                <a:gd name="f331" fmla="*/ f274 f136 1"/>
                <a:gd name="f332" fmla="*/ f275 f137 1"/>
                <a:gd name="f333" fmla="*/ f276 f137 1"/>
                <a:gd name="f334" fmla="*/ f277 f136 1"/>
                <a:gd name="f335" fmla="*/ f278 f137 1"/>
                <a:gd name="f336" fmla="*/ f279 f136 1"/>
                <a:gd name="f337" fmla="*/ f280 f137 1"/>
                <a:gd name="f338" fmla="*/ f281 f136 1"/>
                <a:gd name="f339" fmla="*/ f282 f136 1"/>
                <a:gd name="f340" fmla="*/ f283 f137 1"/>
                <a:gd name="f341" fmla="*/ f284 f137 1"/>
                <a:gd name="f342" fmla="*/ f285 f137 1"/>
                <a:gd name="f343" fmla="*/ f286 f136 1"/>
                <a:gd name="f344" fmla="*/ f287 f137 1"/>
                <a:gd name="f345" fmla="*/ f288 f136 1"/>
                <a:gd name="f346" fmla="*/ f289 f137 1"/>
                <a:gd name="f347" fmla="*/ f290 f136 1"/>
                <a:gd name="f348" fmla="*/ f291 f137 1"/>
                <a:gd name="f349" fmla="*/ f292 f136 1"/>
                <a:gd name="f350" fmla="*/ f293 f137 1"/>
                <a:gd name="f351" fmla="*/ f294 f136 1"/>
                <a:gd name="f352" fmla="*/ f295 f137 1"/>
                <a:gd name="f353" fmla="*/ f296 f136 1"/>
                <a:gd name="f354" fmla="*/ f297 f137 1"/>
                <a:gd name="f355" fmla="*/ f298 f136 1"/>
                <a:gd name="f356" fmla="*/ f299 f137 1"/>
                <a:gd name="f357" fmla="*/ f300 f136 1"/>
                <a:gd name="f358" fmla="*/ f301 f137 1"/>
                <a:gd name="f359" fmla="*/ f302 f136 1"/>
                <a:gd name="f360" fmla="*/ f303 f136 1"/>
                <a:gd name="f361" fmla="*/ f304 f137 1"/>
                <a:gd name="f362" fmla="*/ f305 f136 1"/>
                <a:gd name="f363" fmla="*/ f306 f137 1"/>
                <a:gd name="f364" fmla="*/ f307 f136 1"/>
                <a:gd name="f365" fmla="*/ f308 f137 1"/>
                <a:gd name="f366" fmla="*/ f309 f136 1"/>
                <a:gd name="f367" fmla="*/ f310 f137 1"/>
              </a:gdLst>
              <a:ahLst/>
              <a:cxnLst>
                <a:cxn ang="3cd4">
                  <a:pos x="hc" y="t"/>
                </a:cxn>
                <a:cxn ang="0">
                  <a:pos x="r" y="vc"/>
                </a:cxn>
                <a:cxn ang="cd4">
                  <a:pos x="hc" y="b"/>
                </a:cxn>
                <a:cxn ang="cd2">
                  <a:pos x="l" y="vc"/>
                </a:cxn>
                <a:cxn ang="f200">
                  <a:pos x="f315" y="f316"/>
                </a:cxn>
                <a:cxn ang="f200">
                  <a:pos x="f317" y="f318"/>
                </a:cxn>
                <a:cxn ang="f200">
                  <a:pos x="f319" y="f320"/>
                </a:cxn>
                <a:cxn ang="f200">
                  <a:pos x="f321" y="f322"/>
                </a:cxn>
                <a:cxn ang="f200">
                  <a:pos x="f323" y="f324"/>
                </a:cxn>
                <a:cxn ang="f200">
                  <a:pos x="f325" y="f326"/>
                </a:cxn>
                <a:cxn ang="f200">
                  <a:pos x="f327" y="f328"/>
                </a:cxn>
                <a:cxn ang="f200">
                  <a:pos x="f329" y="f330"/>
                </a:cxn>
                <a:cxn ang="f200">
                  <a:pos x="f331" y="f332"/>
                </a:cxn>
                <a:cxn ang="f200">
                  <a:pos x="f329" y="f333"/>
                </a:cxn>
                <a:cxn ang="f200">
                  <a:pos x="f334" y="f335"/>
                </a:cxn>
                <a:cxn ang="f200">
                  <a:pos x="f336" y="f337"/>
                </a:cxn>
                <a:cxn ang="f200">
                  <a:pos x="f338" y="f318"/>
                </a:cxn>
                <a:cxn ang="f200">
                  <a:pos x="f339" y="f340"/>
                </a:cxn>
                <a:cxn ang="f200">
                  <a:pos x="f329" y="f341"/>
                </a:cxn>
                <a:cxn ang="f200">
                  <a:pos x="f339" y="f342"/>
                </a:cxn>
                <a:cxn ang="f200">
                  <a:pos x="f343" y="f344"/>
                </a:cxn>
                <a:cxn ang="f200">
                  <a:pos x="f345" y="f346"/>
                </a:cxn>
                <a:cxn ang="f200">
                  <a:pos x="f347" y="f348"/>
                </a:cxn>
                <a:cxn ang="f200">
                  <a:pos x="f349" y="f350"/>
                </a:cxn>
                <a:cxn ang="f200">
                  <a:pos x="f351" y="f352"/>
                </a:cxn>
                <a:cxn ang="f200">
                  <a:pos x="f353" y="f354"/>
                </a:cxn>
                <a:cxn ang="f200">
                  <a:pos x="f355" y="f356"/>
                </a:cxn>
                <a:cxn ang="f200">
                  <a:pos x="f357" y="f358"/>
                </a:cxn>
                <a:cxn ang="f200">
                  <a:pos x="f359" y="f346"/>
                </a:cxn>
                <a:cxn ang="f200">
                  <a:pos x="f360" y="f361"/>
                </a:cxn>
                <a:cxn ang="f200">
                  <a:pos x="f362" y="f363"/>
                </a:cxn>
                <a:cxn ang="f200">
                  <a:pos x="f364" y="f365"/>
                </a:cxn>
                <a:cxn ang="f200">
                  <a:pos x="f366" y="f367"/>
                </a:cxn>
                <a:cxn ang="f200">
                  <a:pos x="f315" y="f316"/>
                </a:cxn>
              </a:cxnLst>
              <a:rect l="f311" t="f314" r="f312" b="f313"/>
              <a:pathLst>
                <a:path w="261" h="303">
                  <a:moveTo>
                    <a:pt x="f8" y="f9"/>
                  </a:moveTo>
                  <a:cubicBezTo>
                    <a:pt x="f8" y="f10"/>
                    <a:pt x="f11" y="f12"/>
                    <a:pt x="f13" y="f14"/>
                  </a:cubicBezTo>
                  <a:cubicBezTo>
                    <a:pt x="f15" y="f16"/>
                    <a:pt x="f17" y="f18"/>
                    <a:pt x="f19" y="f20"/>
                  </a:cubicBezTo>
                  <a:cubicBezTo>
                    <a:pt x="f21" y="f22"/>
                    <a:pt x="f21" y="f23"/>
                    <a:pt x="f24" y="f25"/>
                  </a:cubicBezTo>
                  <a:cubicBezTo>
                    <a:pt x="f26" y="f17"/>
                    <a:pt x="f11" y="f27"/>
                    <a:pt x="f28" y="f29"/>
                  </a:cubicBezTo>
                  <a:cubicBezTo>
                    <a:pt x="f6" y="f30"/>
                    <a:pt x="f31" y="f32"/>
                    <a:pt x="f27" y="f33"/>
                  </a:cubicBezTo>
                  <a:cubicBezTo>
                    <a:pt x="f34" y="f7"/>
                    <a:pt x="f35" y="f36"/>
                    <a:pt x="f37" y="f32"/>
                  </a:cubicBezTo>
                  <a:cubicBezTo>
                    <a:pt x="f38" y="f39"/>
                    <a:pt x="f40" y="f41"/>
                    <a:pt x="f42" y="f43"/>
                  </a:cubicBezTo>
                  <a:cubicBezTo>
                    <a:pt x="f44" y="f45"/>
                    <a:pt x="f44" y="f46"/>
                    <a:pt x="f47" y="f48"/>
                  </a:cubicBezTo>
                  <a:cubicBezTo>
                    <a:pt x="f49" y="f50"/>
                    <a:pt x="f51" y="f52"/>
                    <a:pt x="f42" y="f53"/>
                  </a:cubicBezTo>
                  <a:cubicBezTo>
                    <a:pt x="f54" y="f51"/>
                    <a:pt x="f54" y="f49"/>
                    <a:pt x="f49" y="f49"/>
                  </a:cubicBezTo>
                  <a:cubicBezTo>
                    <a:pt x="f55" y="f56"/>
                    <a:pt x="f57" y="f55"/>
                    <a:pt x="f58" y="f59"/>
                  </a:cubicBezTo>
                  <a:cubicBezTo>
                    <a:pt x="f60" y="f58"/>
                    <a:pt x="f61" y="f60"/>
                    <a:pt x="f62" y="f14"/>
                  </a:cubicBezTo>
                  <a:cubicBezTo>
                    <a:pt x="f63" y="f64"/>
                    <a:pt x="f65" y="f66"/>
                    <a:pt x="f51" y="f67"/>
                  </a:cubicBezTo>
                  <a:cubicBezTo>
                    <a:pt x="f68" y="f69"/>
                    <a:pt x="f2" y="f70"/>
                    <a:pt x="f42" y="f71"/>
                  </a:cubicBezTo>
                  <a:cubicBezTo>
                    <a:pt x="f72" y="f73"/>
                    <a:pt x="f49" y="f74"/>
                    <a:pt x="f51" y="f75"/>
                  </a:cubicBezTo>
                  <a:cubicBezTo>
                    <a:pt x="f76" y="f77"/>
                    <a:pt x="f72" y="f78"/>
                    <a:pt x="f79" y="f80"/>
                  </a:cubicBezTo>
                  <a:cubicBezTo>
                    <a:pt x="f81" y="f82"/>
                    <a:pt x="f60" y="f83"/>
                    <a:pt x="f84" y="f85"/>
                  </a:cubicBezTo>
                  <a:cubicBezTo>
                    <a:pt x="f86" y="f87"/>
                    <a:pt x="f88" y="f89"/>
                    <a:pt x="f90" y="f74"/>
                  </a:cubicBezTo>
                  <a:cubicBezTo>
                    <a:pt x="f91" y="f92"/>
                    <a:pt x="f93" y="f94"/>
                    <a:pt x="f95" y="f96"/>
                  </a:cubicBezTo>
                  <a:cubicBezTo>
                    <a:pt x="f74" y="f97"/>
                    <a:pt x="f98" y="f99"/>
                    <a:pt x="f100" y="f101"/>
                  </a:cubicBezTo>
                  <a:cubicBezTo>
                    <a:pt x="f102" y="f85"/>
                    <a:pt x="f5" y="f103"/>
                    <a:pt x="f102" y="f104"/>
                  </a:cubicBezTo>
                  <a:cubicBezTo>
                    <a:pt x="f105" y="f106"/>
                    <a:pt x="f107" y="f108"/>
                    <a:pt x="f109" y="f110"/>
                  </a:cubicBezTo>
                  <a:cubicBezTo>
                    <a:pt x="f111" y="f112"/>
                    <a:pt x="f71" y="f113"/>
                    <a:pt x="f114" y="f115"/>
                  </a:cubicBezTo>
                  <a:cubicBezTo>
                    <a:pt x="f116" y="f101"/>
                    <a:pt x="f117" y="f101"/>
                    <a:pt x="f93" y="f85"/>
                  </a:cubicBezTo>
                  <a:cubicBezTo>
                    <a:pt x="f118" y="f119"/>
                    <a:pt x="f10" y="f109"/>
                    <a:pt x="f120" y="f108"/>
                  </a:cubicBezTo>
                  <a:cubicBezTo>
                    <a:pt x="f121" y="f5"/>
                    <a:pt x="f44" y="f122"/>
                    <a:pt x="f123" y="f124"/>
                  </a:cubicBezTo>
                  <a:cubicBezTo>
                    <a:pt x="f125" y="f82"/>
                    <a:pt x="f126" y="f109"/>
                    <a:pt x="f127" y="f112"/>
                  </a:cubicBezTo>
                  <a:cubicBezTo>
                    <a:pt x="f128" y="f129"/>
                    <a:pt x="f130" y="f97"/>
                    <a:pt x="f131" y="f132"/>
                  </a:cubicBezTo>
                  <a:cubicBezTo>
                    <a:pt x="f41" y="f95"/>
                    <a:pt x="f133" y="f134"/>
                    <a:pt x="f8" y="f9"/>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29" name="Freeform 7">
              <a:extLst>
                <a:ext uri="{FF2B5EF4-FFF2-40B4-BE49-F238E27FC236}">
                  <a16:creationId xmlns:a16="http://schemas.microsoft.com/office/drawing/2014/main" id="{F34B322A-CFB5-4C73-D24F-D3D5923F6CEB}"/>
                </a:ext>
              </a:extLst>
            </p:cNvPr>
            <p:cNvSpPr/>
            <p:nvPr/>
          </p:nvSpPr>
          <p:spPr>
            <a:xfrm>
              <a:off x="2060993" y="2286630"/>
              <a:ext cx="620402" cy="417697"/>
            </a:xfrm>
            <a:custGeom>
              <a:avLst/>
              <a:gdLst>
                <a:gd name="f0" fmla="val 10800000"/>
                <a:gd name="f1" fmla="val 5400000"/>
                <a:gd name="f2" fmla="val 180"/>
                <a:gd name="f3" fmla="val w"/>
                <a:gd name="f4" fmla="val h"/>
                <a:gd name="f5" fmla="val 0"/>
                <a:gd name="f6" fmla="val 235"/>
                <a:gd name="f7" fmla="val 159"/>
                <a:gd name="f8" fmla="val 14"/>
                <a:gd name="f9" fmla="val 19"/>
                <a:gd name="f10" fmla="val 233"/>
                <a:gd name="f11" fmla="val 23"/>
                <a:gd name="f12" fmla="val 231"/>
                <a:gd name="f13" fmla="val 27"/>
                <a:gd name="f14" fmla="val 206"/>
                <a:gd name="f15" fmla="val 58"/>
                <a:gd name="f16" fmla="val 181"/>
                <a:gd name="f17" fmla="val 89"/>
                <a:gd name="f18" fmla="val 157"/>
                <a:gd name="f19" fmla="val 120"/>
                <a:gd name="f20" fmla="val 153"/>
                <a:gd name="f21" fmla="val 125"/>
                <a:gd name="f22" fmla="val 149"/>
                <a:gd name="f23" fmla="val 128"/>
                <a:gd name="f24" fmla="val 143"/>
                <a:gd name="f25" fmla="val 130"/>
                <a:gd name="f26" fmla="val 108"/>
                <a:gd name="f27" fmla="val 138"/>
                <a:gd name="f28" fmla="val 73"/>
                <a:gd name="f29" fmla="val 147"/>
                <a:gd name="f30" fmla="val 38"/>
                <a:gd name="f31" fmla="val 156"/>
                <a:gd name="f32" fmla="val 22"/>
                <a:gd name="f33" fmla="val 7"/>
                <a:gd name="f34" fmla="val 150"/>
                <a:gd name="f35" fmla="val 4"/>
                <a:gd name="f36" fmla="val 134"/>
                <a:gd name="f37" fmla="val 119"/>
                <a:gd name="f38" fmla="val 10"/>
                <a:gd name="f39" fmla="val 104"/>
                <a:gd name="f40" fmla="val 26"/>
                <a:gd name="f41" fmla="val 101"/>
                <a:gd name="f42" fmla="val 54"/>
                <a:gd name="f43" fmla="val 96"/>
                <a:gd name="f44" fmla="val 82"/>
                <a:gd name="f45" fmla="val 92"/>
                <a:gd name="f46" fmla="val 111"/>
                <a:gd name="f47" fmla="val 88"/>
                <a:gd name="f48" fmla="val 121"/>
                <a:gd name="f49" fmla="val 86"/>
                <a:gd name="f50" fmla="val 129"/>
                <a:gd name="f51" fmla="val 84"/>
                <a:gd name="f52" fmla="val 136"/>
                <a:gd name="f53" fmla="val 75"/>
                <a:gd name="f54" fmla="val 142"/>
                <a:gd name="f55" fmla="val 68"/>
                <a:gd name="f56" fmla="val 61"/>
                <a:gd name="f57" fmla="val 51"/>
                <a:gd name="f58" fmla="val 162"/>
                <a:gd name="f59" fmla="val 50"/>
                <a:gd name="f60" fmla="val 166"/>
                <a:gd name="f61" fmla="val 175"/>
                <a:gd name="f62" fmla="val 183"/>
                <a:gd name="f63" fmla="val 189"/>
                <a:gd name="f64" fmla="val 44"/>
                <a:gd name="f65" fmla="val 200"/>
                <a:gd name="f66" fmla="val 32"/>
                <a:gd name="f67" fmla="val 210"/>
                <a:gd name="f68" fmla="val 20"/>
                <a:gd name="f69" fmla="val 220"/>
                <a:gd name="f70" fmla="val 9"/>
                <a:gd name="f71" fmla="val 222"/>
                <a:gd name="f72" fmla="val 6"/>
                <a:gd name="f73" fmla="val 224"/>
                <a:gd name="f74" fmla="val 229"/>
                <a:gd name="f75" fmla="val 2"/>
                <a:gd name="f76" fmla="val 234"/>
                <a:gd name="f77" fmla="+- 0 0 -90"/>
                <a:gd name="f78" fmla="*/ f3 1 235"/>
                <a:gd name="f79" fmla="*/ f4 1 159"/>
                <a:gd name="f80" fmla="val f5"/>
                <a:gd name="f81" fmla="val f6"/>
                <a:gd name="f82" fmla="val f7"/>
                <a:gd name="f83" fmla="*/ f77 f0 1"/>
                <a:gd name="f84" fmla="+- f82 0 f80"/>
                <a:gd name="f85" fmla="+- f81 0 f80"/>
                <a:gd name="f86" fmla="*/ f83 1 f2"/>
                <a:gd name="f87" fmla="*/ f85 1 235"/>
                <a:gd name="f88" fmla="*/ f84 1 159"/>
                <a:gd name="f89" fmla="*/ 235 f85 1"/>
                <a:gd name="f90" fmla="*/ 14 f84 1"/>
                <a:gd name="f91" fmla="*/ 231 f85 1"/>
                <a:gd name="f92" fmla="*/ 27 f84 1"/>
                <a:gd name="f93" fmla="*/ 157 f85 1"/>
                <a:gd name="f94" fmla="*/ 120 f84 1"/>
                <a:gd name="f95" fmla="*/ 143 f85 1"/>
                <a:gd name="f96" fmla="*/ 130 f84 1"/>
                <a:gd name="f97" fmla="*/ 38 f85 1"/>
                <a:gd name="f98" fmla="*/ 156 f84 1"/>
                <a:gd name="f99" fmla="*/ 4 f85 1"/>
                <a:gd name="f100" fmla="*/ 134 f84 1"/>
                <a:gd name="f101" fmla="*/ 26 f85 1"/>
                <a:gd name="f102" fmla="*/ 101 f84 1"/>
                <a:gd name="f103" fmla="*/ 111 f85 1"/>
                <a:gd name="f104" fmla="*/ 88 f84 1"/>
                <a:gd name="f105" fmla="*/ 136 f85 1"/>
                <a:gd name="f106" fmla="*/ 75 f84 1"/>
                <a:gd name="f107" fmla="*/ 156 f85 1"/>
                <a:gd name="f108" fmla="*/ 54 f84 1"/>
                <a:gd name="f109" fmla="*/ 166 f85 1"/>
                <a:gd name="f110" fmla="*/ 51 f84 1"/>
                <a:gd name="f111" fmla="*/ 189 f85 1"/>
                <a:gd name="f112" fmla="*/ 44 f84 1"/>
                <a:gd name="f113" fmla="*/ 220 f85 1"/>
                <a:gd name="f114" fmla="*/ 9 f84 1"/>
                <a:gd name="f115" fmla="*/ 229 f85 1"/>
                <a:gd name="f116" fmla="*/ 2 f84 1"/>
                <a:gd name="f117" fmla="+- f86 0 f1"/>
                <a:gd name="f118" fmla="*/ f89 1 235"/>
                <a:gd name="f119" fmla="*/ f90 1 159"/>
                <a:gd name="f120" fmla="*/ f91 1 235"/>
                <a:gd name="f121" fmla="*/ f92 1 159"/>
                <a:gd name="f122" fmla="*/ f93 1 235"/>
                <a:gd name="f123" fmla="*/ f94 1 159"/>
                <a:gd name="f124" fmla="*/ f95 1 235"/>
                <a:gd name="f125" fmla="*/ f96 1 159"/>
                <a:gd name="f126" fmla="*/ f97 1 235"/>
                <a:gd name="f127" fmla="*/ f98 1 159"/>
                <a:gd name="f128" fmla="*/ f99 1 235"/>
                <a:gd name="f129" fmla="*/ f100 1 159"/>
                <a:gd name="f130" fmla="*/ f101 1 235"/>
                <a:gd name="f131" fmla="*/ f102 1 159"/>
                <a:gd name="f132" fmla="*/ f103 1 235"/>
                <a:gd name="f133" fmla="*/ f104 1 159"/>
                <a:gd name="f134" fmla="*/ f105 1 235"/>
                <a:gd name="f135" fmla="*/ f106 1 159"/>
                <a:gd name="f136" fmla="*/ f107 1 235"/>
                <a:gd name="f137" fmla="*/ f108 1 159"/>
                <a:gd name="f138" fmla="*/ f109 1 235"/>
                <a:gd name="f139" fmla="*/ f110 1 159"/>
                <a:gd name="f140" fmla="*/ f111 1 235"/>
                <a:gd name="f141" fmla="*/ f112 1 159"/>
                <a:gd name="f142" fmla="*/ f113 1 235"/>
                <a:gd name="f143" fmla="*/ f114 1 159"/>
                <a:gd name="f144" fmla="*/ f115 1 235"/>
                <a:gd name="f145" fmla="*/ f116 1 159"/>
                <a:gd name="f146" fmla="*/ 0 1 f87"/>
                <a:gd name="f147" fmla="*/ f81 1 f87"/>
                <a:gd name="f148" fmla="*/ 0 1 f88"/>
                <a:gd name="f149" fmla="*/ f82 1 f88"/>
                <a:gd name="f150" fmla="*/ f118 1 f87"/>
                <a:gd name="f151" fmla="*/ f119 1 f88"/>
                <a:gd name="f152" fmla="*/ f120 1 f87"/>
                <a:gd name="f153" fmla="*/ f121 1 f88"/>
                <a:gd name="f154" fmla="*/ f122 1 f87"/>
                <a:gd name="f155" fmla="*/ f123 1 f88"/>
                <a:gd name="f156" fmla="*/ f124 1 f87"/>
                <a:gd name="f157" fmla="*/ f125 1 f88"/>
                <a:gd name="f158" fmla="*/ f126 1 f87"/>
                <a:gd name="f159" fmla="*/ f127 1 f88"/>
                <a:gd name="f160" fmla="*/ f128 1 f87"/>
                <a:gd name="f161" fmla="*/ f129 1 f88"/>
                <a:gd name="f162" fmla="*/ f130 1 f87"/>
                <a:gd name="f163" fmla="*/ f131 1 f88"/>
                <a:gd name="f164" fmla="*/ f132 1 f87"/>
                <a:gd name="f165" fmla="*/ f133 1 f88"/>
                <a:gd name="f166" fmla="*/ f134 1 f87"/>
                <a:gd name="f167" fmla="*/ f135 1 f88"/>
                <a:gd name="f168" fmla="*/ f136 1 f87"/>
                <a:gd name="f169" fmla="*/ f137 1 f88"/>
                <a:gd name="f170" fmla="*/ f138 1 f87"/>
                <a:gd name="f171" fmla="*/ f139 1 f88"/>
                <a:gd name="f172" fmla="*/ f140 1 f87"/>
                <a:gd name="f173" fmla="*/ f141 1 f88"/>
                <a:gd name="f174" fmla="*/ f142 1 f87"/>
                <a:gd name="f175" fmla="*/ f143 1 f88"/>
                <a:gd name="f176" fmla="*/ f144 1 f87"/>
                <a:gd name="f177" fmla="*/ f145 1 f88"/>
                <a:gd name="f178" fmla="*/ f146 f78 1"/>
                <a:gd name="f179" fmla="*/ f147 f78 1"/>
                <a:gd name="f180" fmla="*/ f149 f79 1"/>
                <a:gd name="f181" fmla="*/ f148 f79 1"/>
                <a:gd name="f182" fmla="*/ f150 f78 1"/>
                <a:gd name="f183" fmla="*/ f151 f79 1"/>
                <a:gd name="f184" fmla="*/ f152 f78 1"/>
                <a:gd name="f185" fmla="*/ f153 f79 1"/>
                <a:gd name="f186" fmla="*/ f154 f78 1"/>
                <a:gd name="f187" fmla="*/ f155 f79 1"/>
                <a:gd name="f188" fmla="*/ f156 f78 1"/>
                <a:gd name="f189" fmla="*/ f157 f79 1"/>
                <a:gd name="f190" fmla="*/ f158 f78 1"/>
                <a:gd name="f191" fmla="*/ f159 f79 1"/>
                <a:gd name="f192" fmla="*/ f160 f78 1"/>
                <a:gd name="f193" fmla="*/ f161 f79 1"/>
                <a:gd name="f194" fmla="*/ f162 f78 1"/>
                <a:gd name="f195" fmla="*/ f163 f79 1"/>
                <a:gd name="f196" fmla="*/ f164 f78 1"/>
                <a:gd name="f197" fmla="*/ f165 f79 1"/>
                <a:gd name="f198" fmla="*/ f166 f78 1"/>
                <a:gd name="f199" fmla="*/ f167 f79 1"/>
                <a:gd name="f200" fmla="*/ f168 f78 1"/>
                <a:gd name="f201" fmla="*/ f169 f79 1"/>
                <a:gd name="f202" fmla="*/ f170 f78 1"/>
                <a:gd name="f203" fmla="*/ f171 f79 1"/>
                <a:gd name="f204" fmla="*/ f172 f78 1"/>
                <a:gd name="f205" fmla="*/ f173 f79 1"/>
                <a:gd name="f206" fmla="*/ f174 f78 1"/>
                <a:gd name="f207" fmla="*/ f175 f79 1"/>
                <a:gd name="f208" fmla="*/ f176 f78 1"/>
                <a:gd name="f209" fmla="*/ f177 f79 1"/>
              </a:gdLst>
              <a:ahLst/>
              <a:cxnLst>
                <a:cxn ang="3cd4">
                  <a:pos x="hc" y="t"/>
                </a:cxn>
                <a:cxn ang="0">
                  <a:pos x="r" y="vc"/>
                </a:cxn>
                <a:cxn ang="cd4">
                  <a:pos x="hc" y="b"/>
                </a:cxn>
                <a:cxn ang="cd2">
                  <a:pos x="l" y="vc"/>
                </a:cxn>
                <a:cxn ang="f117">
                  <a:pos x="f182" y="f183"/>
                </a:cxn>
                <a:cxn ang="f117">
                  <a:pos x="f184" y="f185"/>
                </a:cxn>
                <a:cxn ang="f117">
                  <a:pos x="f186" y="f187"/>
                </a:cxn>
                <a:cxn ang="f117">
                  <a:pos x="f188" y="f189"/>
                </a:cxn>
                <a:cxn ang="f117">
                  <a:pos x="f190" y="f191"/>
                </a:cxn>
                <a:cxn ang="f117">
                  <a:pos x="f192" y="f193"/>
                </a:cxn>
                <a:cxn ang="f117">
                  <a:pos x="f194" y="f195"/>
                </a:cxn>
                <a:cxn ang="f117">
                  <a:pos x="f196" y="f197"/>
                </a:cxn>
                <a:cxn ang="f117">
                  <a:pos x="f198" y="f199"/>
                </a:cxn>
                <a:cxn ang="f117">
                  <a:pos x="f200" y="f201"/>
                </a:cxn>
                <a:cxn ang="f117">
                  <a:pos x="f202" y="f203"/>
                </a:cxn>
                <a:cxn ang="f117">
                  <a:pos x="f204" y="f205"/>
                </a:cxn>
                <a:cxn ang="f117">
                  <a:pos x="f206" y="f207"/>
                </a:cxn>
                <a:cxn ang="f117">
                  <a:pos x="f208" y="f209"/>
                </a:cxn>
                <a:cxn ang="f117">
                  <a:pos x="f182" y="f183"/>
                </a:cxn>
              </a:cxnLst>
              <a:rect l="f178" t="f181" r="f179" b="f180"/>
              <a:pathLst>
                <a:path w="235" h="159">
                  <a:moveTo>
                    <a:pt x="f6" y="f8"/>
                  </a:moveTo>
                  <a:cubicBezTo>
                    <a:pt x="f6" y="f9"/>
                    <a:pt x="f10" y="f11"/>
                    <a:pt x="f12" y="f13"/>
                  </a:cubicBezTo>
                  <a:cubicBezTo>
                    <a:pt x="f14" y="f15"/>
                    <a:pt x="f16" y="f17"/>
                    <a:pt x="f18" y="f19"/>
                  </a:cubicBezTo>
                  <a:cubicBezTo>
                    <a:pt x="f20" y="f21"/>
                    <a:pt x="f22" y="f23"/>
                    <a:pt x="f24" y="f25"/>
                  </a:cubicBezTo>
                  <a:cubicBezTo>
                    <a:pt x="f26" y="f27"/>
                    <a:pt x="f28" y="f29"/>
                    <a:pt x="f30" y="f31"/>
                  </a:cubicBezTo>
                  <a:cubicBezTo>
                    <a:pt x="f32" y="f7"/>
                    <a:pt x="f33" y="f34"/>
                    <a:pt x="f35" y="f36"/>
                  </a:cubicBezTo>
                  <a:cubicBezTo>
                    <a:pt x="f5" y="f37"/>
                    <a:pt x="f38" y="f39"/>
                    <a:pt x="f40" y="f41"/>
                  </a:cubicBezTo>
                  <a:cubicBezTo>
                    <a:pt x="f42" y="f43"/>
                    <a:pt x="f44" y="f45"/>
                    <a:pt x="f46" y="f47"/>
                  </a:cubicBezTo>
                  <a:cubicBezTo>
                    <a:pt x="f48" y="f49"/>
                    <a:pt x="f50" y="f51"/>
                    <a:pt x="f52" y="f53"/>
                  </a:cubicBezTo>
                  <a:cubicBezTo>
                    <a:pt x="f54" y="f55"/>
                    <a:pt x="f22" y="f56"/>
                    <a:pt x="f31" y="f42"/>
                  </a:cubicBezTo>
                  <a:cubicBezTo>
                    <a:pt x="f7" y="f57"/>
                    <a:pt x="f58" y="f59"/>
                    <a:pt x="f60" y="f57"/>
                  </a:cubicBezTo>
                  <a:cubicBezTo>
                    <a:pt x="f61" y="f42"/>
                    <a:pt x="f62" y="f57"/>
                    <a:pt x="f63" y="f64"/>
                  </a:cubicBezTo>
                  <a:cubicBezTo>
                    <a:pt x="f65" y="f66"/>
                    <a:pt x="f67" y="f68"/>
                    <a:pt x="f69" y="f70"/>
                  </a:cubicBezTo>
                  <a:cubicBezTo>
                    <a:pt x="f71" y="f72"/>
                    <a:pt x="f73" y="f5"/>
                    <a:pt x="f74" y="f75"/>
                  </a:cubicBezTo>
                  <a:cubicBezTo>
                    <a:pt x="f76" y="f35"/>
                    <a:pt x="f6" y="f70"/>
                    <a:pt x="f6" y="f8"/>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30" name="Freeform 8">
              <a:extLst>
                <a:ext uri="{FF2B5EF4-FFF2-40B4-BE49-F238E27FC236}">
                  <a16:creationId xmlns:a16="http://schemas.microsoft.com/office/drawing/2014/main" id="{9212D2BC-00FA-7AB3-2024-3D677DE6239C}"/>
                </a:ext>
              </a:extLst>
            </p:cNvPr>
            <p:cNvSpPr/>
            <p:nvPr/>
          </p:nvSpPr>
          <p:spPr>
            <a:xfrm>
              <a:off x="1912028" y="2154564"/>
              <a:ext cx="310201" cy="310201"/>
            </a:xfrm>
            <a:custGeom>
              <a:avLst/>
              <a:gdLst>
                <a:gd name="f0" fmla="val 10800000"/>
                <a:gd name="f1" fmla="val 5400000"/>
                <a:gd name="f2" fmla="val 180"/>
                <a:gd name="f3" fmla="val w"/>
                <a:gd name="f4" fmla="val h"/>
                <a:gd name="f5" fmla="val 0"/>
                <a:gd name="f6" fmla="val 117"/>
                <a:gd name="f7" fmla="val 118"/>
                <a:gd name="f8" fmla="val 58"/>
                <a:gd name="f9" fmla="val 25"/>
                <a:gd name="f10" fmla="val 91"/>
                <a:gd name="f11" fmla="val 60"/>
                <a:gd name="f12" fmla="val 27"/>
                <a:gd name="f13" fmla="val 62"/>
                <a:gd name="f14" fmla="val 2"/>
                <a:gd name="f15" fmla="val 92"/>
                <a:gd name="f16" fmla="val 4"/>
                <a:gd name="f17" fmla="val 31"/>
                <a:gd name="f18" fmla="val 115"/>
                <a:gd name="f19" fmla="val 63"/>
                <a:gd name="f20" fmla="val 114"/>
                <a:gd name="f21" fmla="val 96"/>
                <a:gd name="f22" fmla="val 86"/>
                <a:gd name="f23" fmla="val 103"/>
                <a:gd name="f24" fmla="val 59"/>
                <a:gd name="f25" fmla="val 95"/>
                <a:gd name="f26" fmla="val 66"/>
                <a:gd name="f27" fmla="val 87"/>
                <a:gd name="f28" fmla="val 72"/>
                <a:gd name="f29" fmla="val 78"/>
                <a:gd name="f30" fmla="val 76"/>
                <a:gd name="f31" fmla="val 69"/>
                <a:gd name="f32" fmla="val 80"/>
                <a:gd name="f33" fmla="val 82"/>
                <a:gd name="f34" fmla="val 50"/>
                <a:gd name="f35" fmla="val 85"/>
                <a:gd name="f36" fmla="val 100"/>
                <a:gd name="f37" fmla="val 98"/>
                <a:gd name="f38" fmla="val 89"/>
                <a:gd name="f39" fmla="+- 0 0 -90"/>
                <a:gd name="f40" fmla="*/ f3 1 117"/>
                <a:gd name="f41" fmla="*/ f4 1 118"/>
                <a:gd name="f42" fmla="val f5"/>
                <a:gd name="f43" fmla="val f6"/>
                <a:gd name="f44" fmla="val f7"/>
                <a:gd name="f45" fmla="*/ f39 f0 1"/>
                <a:gd name="f46" fmla="+- f44 0 f42"/>
                <a:gd name="f47" fmla="+- f43 0 f42"/>
                <a:gd name="f48" fmla="*/ f45 1 f2"/>
                <a:gd name="f49" fmla="*/ f47 1 117"/>
                <a:gd name="f50" fmla="*/ f46 1 118"/>
                <a:gd name="f51" fmla="*/ 58 f47 1"/>
                <a:gd name="f52" fmla="*/ 118 f46 1"/>
                <a:gd name="f53" fmla="*/ 0 f47 1"/>
                <a:gd name="f54" fmla="*/ 60 f46 1"/>
                <a:gd name="f55" fmla="*/ 62 f47 1"/>
                <a:gd name="f56" fmla="*/ 2 f46 1"/>
                <a:gd name="f57" fmla="*/ 115 f47 1"/>
                <a:gd name="f58" fmla="*/ 63 f46 1"/>
                <a:gd name="f59" fmla="*/ 103 f47 1"/>
                <a:gd name="f60" fmla="*/ 59 f46 1"/>
                <a:gd name="f61" fmla="*/ 78 f47 1"/>
                <a:gd name="f62" fmla="*/ 76 f46 1"/>
                <a:gd name="f63" fmla="*/ 50 f47 1"/>
                <a:gd name="f64" fmla="*/ 85 f46 1"/>
                <a:gd name="f65" fmla="+- f48 0 f1"/>
                <a:gd name="f66" fmla="*/ f51 1 117"/>
                <a:gd name="f67" fmla="*/ f52 1 118"/>
                <a:gd name="f68" fmla="*/ f53 1 117"/>
                <a:gd name="f69" fmla="*/ f54 1 118"/>
                <a:gd name="f70" fmla="*/ f55 1 117"/>
                <a:gd name="f71" fmla="*/ f56 1 118"/>
                <a:gd name="f72" fmla="*/ f57 1 117"/>
                <a:gd name="f73" fmla="*/ f58 1 118"/>
                <a:gd name="f74" fmla="*/ f59 1 117"/>
                <a:gd name="f75" fmla="*/ f60 1 118"/>
                <a:gd name="f76" fmla="*/ f61 1 117"/>
                <a:gd name="f77" fmla="*/ f62 1 118"/>
                <a:gd name="f78" fmla="*/ f63 1 117"/>
                <a:gd name="f79" fmla="*/ f64 1 118"/>
                <a:gd name="f80" fmla="*/ 0 1 f49"/>
                <a:gd name="f81" fmla="*/ f43 1 f49"/>
                <a:gd name="f82" fmla="*/ 0 1 f50"/>
                <a:gd name="f83" fmla="*/ f44 1 f50"/>
                <a:gd name="f84" fmla="*/ f66 1 f49"/>
                <a:gd name="f85" fmla="*/ f67 1 f50"/>
                <a:gd name="f86" fmla="*/ f68 1 f49"/>
                <a:gd name="f87" fmla="*/ f69 1 f50"/>
                <a:gd name="f88" fmla="*/ f70 1 f49"/>
                <a:gd name="f89" fmla="*/ f71 1 f50"/>
                <a:gd name="f90" fmla="*/ f72 1 f49"/>
                <a:gd name="f91" fmla="*/ f73 1 f50"/>
                <a:gd name="f92" fmla="*/ f74 1 f49"/>
                <a:gd name="f93" fmla="*/ f75 1 f50"/>
                <a:gd name="f94" fmla="*/ f76 1 f49"/>
                <a:gd name="f95" fmla="*/ f77 1 f50"/>
                <a:gd name="f96" fmla="*/ f78 1 f49"/>
                <a:gd name="f97" fmla="*/ f79 1 f50"/>
                <a:gd name="f98" fmla="*/ f80 f40 1"/>
                <a:gd name="f99" fmla="*/ f81 f40 1"/>
                <a:gd name="f100" fmla="*/ f83 f41 1"/>
                <a:gd name="f101" fmla="*/ f82 f41 1"/>
                <a:gd name="f102" fmla="*/ f84 f40 1"/>
                <a:gd name="f103" fmla="*/ f85 f41 1"/>
                <a:gd name="f104" fmla="*/ f86 f40 1"/>
                <a:gd name="f105" fmla="*/ f87 f41 1"/>
                <a:gd name="f106" fmla="*/ f88 f40 1"/>
                <a:gd name="f107" fmla="*/ f89 f41 1"/>
                <a:gd name="f108" fmla="*/ f90 f40 1"/>
                <a:gd name="f109" fmla="*/ f91 f41 1"/>
                <a:gd name="f110" fmla="*/ f92 f40 1"/>
                <a:gd name="f111" fmla="*/ f93 f41 1"/>
                <a:gd name="f112" fmla="*/ f94 f40 1"/>
                <a:gd name="f113" fmla="*/ f95 f41 1"/>
                <a:gd name="f114" fmla="*/ f96 f40 1"/>
                <a:gd name="f115" fmla="*/ f97 f41 1"/>
              </a:gdLst>
              <a:ahLst/>
              <a:cxnLst>
                <a:cxn ang="3cd4">
                  <a:pos x="hc" y="t"/>
                </a:cxn>
                <a:cxn ang="0">
                  <a:pos x="r" y="vc"/>
                </a:cxn>
                <a:cxn ang="cd4">
                  <a:pos x="hc" y="b"/>
                </a:cxn>
                <a:cxn ang="cd2">
                  <a:pos x="l" y="vc"/>
                </a:cxn>
                <a:cxn ang="f65">
                  <a:pos x="f102" y="f103"/>
                </a:cxn>
                <a:cxn ang="f65">
                  <a:pos x="f104" y="f105"/>
                </a:cxn>
                <a:cxn ang="f65">
                  <a:pos x="f106" y="f107"/>
                </a:cxn>
                <a:cxn ang="f65">
                  <a:pos x="f108" y="f109"/>
                </a:cxn>
                <a:cxn ang="f65">
                  <a:pos x="f102" y="f103"/>
                </a:cxn>
                <a:cxn ang="f65">
                  <a:pos x="f110" y="f111"/>
                </a:cxn>
                <a:cxn ang="f65">
                  <a:pos x="f112" y="f113"/>
                </a:cxn>
                <a:cxn ang="f65">
                  <a:pos x="f114" y="f115"/>
                </a:cxn>
                <a:cxn ang="f65">
                  <a:pos x="f110" y="f111"/>
                </a:cxn>
              </a:cxnLst>
              <a:rect l="f98" t="f101" r="f99" b="f100"/>
              <a:pathLst>
                <a:path w="117" h="118">
                  <a:moveTo>
                    <a:pt x="f8" y="f7"/>
                  </a:moveTo>
                  <a:cubicBezTo>
                    <a:pt x="f9" y="f6"/>
                    <a:pt x="f5" y="f10"/>
                    <a:pt x="f5" y="f11"/>
                  </a:cubicBezTo>
                  <a:cubicBezTo>
                    <a:pt x="f5" y="f12"/>
                    <a:pt x="f12" y="f5"/>
                    <a:pt x="f13" y="f14"/>
                  </a:cubicBezTo>
                  <a:cubicBezTo>
                    <a:pt x="f15" y="f16"/>
                    <a:pt x="f6" y="f17"/>
                    <a:pt x="f18" y="f19"/>
                  </a:cubicBezTo>
                  <a:cubicBezTo>
                    <a:pt x="f20" y="f21"/>
                    <a:pt x="f22" y="f7"/>
                    <a:pt x="f8" y="f7"/>
                  </a:cubicBezTo>
                  <a:close/>
                  <a:moveTo>
                    <a:pt x="f23" y="f24"/>
                  </a:moveTo>
                  <a:cubicBezTo>
                    <a:pt x="f25" y="f26"/>
                    <a:pt x="f27" y="f28"/>
                    <a:pt x="f29" y="f30"/>
                  </a:cubicBezTo>
                  <a:cubicBezTo>
                    <a:pt x="f31" y="f32"/>
                    <a:pt x="f11" y="f33"/>
                    <a:pt x="f34" y="f35"/>
                  </a:cubicBezTo>
                  <a:cubicBezTo>
                    <a:pt x="f30" y="f36"/>
                    <a:pt x="f37" y="f38"/>
                    <a:pt x="f23" y="f24"/>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31" name="Freeform 9">
              <a:extLst>
                <a:ext uri="{FF2B5EF4-FFF2-40B4-BE49-F238E27FC236}">
                  <a16:creationId xmlns:a16="http://schemas.microsoft.com/office/drawing/2014/main" id="{199BCBFB-F722-BCBD-20DA-475FE5035548}"/>
                </a:ext>
              </a:extLst>
            </p:cNvPr>
            <p:cNvSpPr/>
            <p:nvPr/>
          </p:nvSpPr>
          <p:spPr>
            <a:xfrm>
              <a:off x="2345088" y="1911928"/>
              <a:ext cx="254916" cy="253380"/>
            </a:xfrm>
            <a:custGeom>
              <a:avLst/>
              <a:gdLst>
                <a:gd name="f0" fmla="val 10800000"/>
                <a:gd name="f1" fmla="val 5400000"/>
                <a:gd name="f2" fmla="val 180"/>
                <a:gd name="f3" fmla="val w"/>
                <a:gd name="f4" fmla="val h"/>
                <a:gd name="f5" fmla="val 0"/>
                <a:gd name="f6" fmla="val 96"/>
                <a:gd name="f7" fmla="val 47"/>
                <a:gd name="f8" fmla="val 95"/>
                <a:gd name="f9" fmla="val 21"/>
                <a:gd name="f10" fmla="val 72"/>
                <a:gd name="f11" fmla="val 1"/>
                <a:gd name="f12" fmla="val 2"/>
                <a:gd name="f13" fmla="val 20"/>
                <a:gd name="f14" fmla="val 23"/>
                <a:gd name="f15" fmla="val 51"/>
                <a:gd name="f16" fmla="val 75"/>
                <a:gd name="f17" fmla="val 24"/>
                <a:gd name="f18" fmla="val 49"/>
                <a:gd name="f19" fmla="val 94"/>
                <a:gd name="f20" fmla="val 33"/>
                <a:gd name="f21" fmla="val 78"/>
                <a:gd name="f22" fmla="val 52"/>
                <a:gd name="f23" fmla="val 87"/>
                <a:gd name="f24" fmla="val 69"/>
                <a:gd name="f25" fmla="val 76"/>
                <a:gd name="f26" fmla="val 68"/>
                <a:gd name="f27" fmla="val 55"/>
                <a:gd name="f28" fmla="val 59"/>
                <a:gd name="f29" fmla="val 66"/>
                <a:gd name="f30" fmla="val 73"/>
                <a:gd name="f31" fmla="+- 0 0 -90"/>
                <a:gd name="f32" fmla="*/ f3 1 96"/>
                <a:gd name="f33" fmla="*/ f4 1 96"/>
                <a:gd name="f34" fmla="val f5"/>
                <a:gd name="f35" fmla="val f6"/>
                <a:gd name="f36" fmla="*/ f31 f0 1"/>
                <a:gd name="f37" fmla="+- f35 0 f34"/>
                <a:gd name="f38" fmla="*/ f36 1 f2"/>
                <a:gd name="f39" fmla="*/ f37 1 96"/>
                <a:gd name="f40" fmla="*/ 47 f37 1"/>
                <a:gd name="f41" fmla="*/ 95 f37 1"/>
                <a:gd name="f42" fmla="*/ 1 f37 1"/>
                <a:gd name="f43" fmla="*/ 51 f37 1"/>
                <a:gd name="f44" fmla="*/ 49 f37 1"/>
                <a:gd name="f45" fmla="*/ 33 f37 1"/>
                <a:gd name="f46" fmla="*/ 78 f37 1"/>
                <a:gd name="f47" fmla="*/ 68 f37 1"/>
                <a:gd name="f48" fmla="*/ 55 f37 1"/>
                <a:gd name="f49" fmla="+- f38 0 f1"/>
                <a:gd name="f50" fmla="*/ f40 1 96"/>
                <a:gd name="f51" fmla="*/ f41 1 96"/>
                <a:gd name="f52" fmla="*/ f42 1 96"/>
                <a:gd name="f53" fmla="*/ f43 1 96"/>
                <a:gd name="f54" fmla="*/ f44 1 96"/>
                <a:gd name="f55" fmla="*/ f45 1 96"/>
                <a:gd name="f56" fmla="*/ f46 1 96"/>
                <a:gd name="f57" fmla="*/ f47 1 96"/>
                <a:gd name="f58" fmla="*/ f48 1 96"/>
                <a:gd name="f59" fmla="*/ 0 1 f39"/>
                <a:gd name="f60" fmla="*/ f35 1 f39"/>
                <a:gd name="f61" fmla="*/ f50 1 f39"/>
                <a:gd name="f62" fmla="*/ f51 1 f39"/>
                <a:gd name="f63" fmla="*/ f52 1 f39"/>
                <a:gd name="f64" fmla="*/ f53 1 f39"/>
                <a:gd name="f65" fmla="*/ f54 1 f39"/>
                <a:gd name="f66" fmla="*/ f55 1 f39"/>
                <a:gd name="f67" fmla="*/ f56 1 f39"/>
                <a:gd name="f68" fmla="*/ f57 1 f39"/>
                <a:gd name="f69" fmla="*/ f58 1 f39"/>
                <a:gd name="f70" fmla="*/ f59 f32 1"/>
                <a:gd name="f71" fmla="*/ f60 f32 1"/>
                <a:gd name="f72" fmla="*/ f60 f33 1"/>
                <a:gd name="f73" fmla="*/ f59 f33 1"/>
                <a:gd name="f74" fmla="*/ f61 f32 1"/>
                <a:gd name="f75" fmla="*/ f62 f33 1"/>
                <a:gd name="f76" fmla="*/ f63 f32 1"/>
                <a:gd name="f77" fmla="*/ f61 f33 1"/>
                <a:gd name="f78" fmla="*/ f64 f32 1"/>
                <a:gd name="f79" fmla="*/ f63 f33 1"/>
                <a:gd name="f80" fmla="*/ f62 f32 1"/>
                <a:gd name="f81" fmla="*/ f65 f33 1"/>
                <a:gd name="f82" fmla="*/ f66 f32 1"/>
                <a:gd name="f83" fmla="*/ f67 f33 1"/>
                <a:gd name="f84" fmla="*/ f68 f32 1"/>
                <a:gd name="f85" fmla="*/ f69 f33 1"/>
              </a:gdLst>
              <a:ahLst/>
              <a:cxnLst>
                <a:cxn ang="3cd4">
                  <a:pos x="hc" y="t"/>
                </a:cxn>
                <a:cxn ang="0">
                  <a:pos x="r" y="vc"/>
                </a:cxn>
                <a:cxn ang="cd4">
                  <a:pos x="hc" y="b"/>
                </a:cxn>
                <a:cxn ang="cd2">
                  <a:pos x="l" y="vc"/>
                </a:cxn>
                <a:cxn ang="f49">
                  <a:pos x="f74" y="f75"/>
                </a:cxn>
                <a:cxn ang="f49">
                  <a:pos x="f76" y="f77"/>
                </a:cxn>
                <a:cxn ang="f49">
                  <a:pos x="f78" y="f79"/>
                </a:cxn>
                <a:cxn ang="f49">
                  <a:pos x="f80" y="f81"/>
                </a:cxn>
                <a:cxn ang="f49">
                  <a:pos x="f74" y="f75"/>
                </a:cxn>
                <a:cxn ang="f49">
                  <a:pos x="f82" y="f83"/>
                </a:cxn>
                <a:cxn ang="f49">
                  <a:pos x="f84" y="f85"/>
                </a:cxn>
                <a:cxn ang="f49">
                  <a:pos x="f82" y="f83"/>
                </a:cxn>
              </a:cxnLst>
              <a:rect l="f70" t="f73" r="f71" b="f72"/>
              <a:pathLst>
                <a:path w="96" h="96">
                  <a:moveTo>
                    <a:pt x="f7" y="f8"/>
                  </a:moveTo>
                  <a:cubicBezTo>
                    <a:pt x="f9" y="f8"/>
                    <a:pt x="f5" y="f10"/>
                    <a:pt x="f11" y="f7"/>
                  </a:cubicBezTo>
                  <a:cubicBezTo>
                    <a:pt x="f12" y="f13"/>
                    <a:pt x="f14" y="f5"/>
                    <a:pt x="f15" y="f11"/>
                  </a:cubicBezTo>
                  <a:cubicBezTo>
                    <a:pt x="f16" y="f12"/>
                    <a:pt x="f6" y="f17"/>
                    <a:pt x="f8" y="f18"/>
                  </a:cubicBezTo>
                  <a:cubicBezTo>
                    <a:pt x="f19" y="f16"/>
                    <a:pt x="f10" y="f6"/>
                    <a:pt x="f7" y="f8"/>
                  </a:cubicBezTo>
                  <a:close/>
                  <a:moveTo>
                    <a:pt x="f20" y="f21"/>
                  </a:moveTo>
                  <a:cubicBezTo>
                    <a:pt x="f22" y="f23"/>
                    <a:pt x="f24" y="f25"/>
                    <a:pt x="f26" y="f27"/>
                  </a:cubicBezTo>
                  <a:cubicBezTo>
                    <a:pt x="f28" y="f29"/>
                    <a:pt x="f7" y="f30"/>
                    <a:pt x="f20" y="f21"/>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32" name="Freeform 10">
              <a:extLst>
                <a:ext uri="{FF2B5EF4-FFF2-40B4-BE49-F238E27FC236}">
                  <a16:creationId xmlns:a16="http://schemas.microsoft.com/office/drawing/2014/main" id="{EBE159AF-D4C7-5E44-216C-5627FE5FE4D3}"/>
                </a:ext>
              </a:extLst>
            </p:cNvPr>
            <p:cNvSpPr/>
            <p:nvPr/>
          </p:nvSpPr>
          <p:spPr>
            <a:xfrm>
              <a:off x="2300548" y="2183733"/>
              <a:ext cx="374702" cy="228810"/>
            </a:xfrm>
            <a:custGeom>
              <a:avLst/>
              <a:gdLst>
                <a:gd name="f0" fmla="val 10800000"/>
                <a:gd name="f1" fmla="val 5400000"/>
                <a:gd name="f2" fmla="val 180"/>
                <a:gd name="f3" fmla="val w"/>
                <a:gd name="f4" fmla="val h"/>
                <a:gd name="f5" fmla="val 0"/>
                <a:gd name="f6" fmla="val 142"/>
                <a:gd name="f7" fmla="val 87"/>
                <a:gd name="f8" fmla="val 80"/>
                <a:gd name="f9" fmla="val 70"/>
                <a:gd name="f10" fmla="val 84"/>
                <a:gd name="f11" fmla="val 61"/>
                <a:gd name="f12" fmla="val 81"/>
                <a:gd name="f13" fmla="val 51"/>
                <a:gd name="f14" fmla="val 78"/>
                <a:gd name="f15" fmla="val 38"/>
                <a:gd name="f16" fmla="val 74"/>
                <a:gd name="f17" fmla="val 25"/>
                <a:gd name="f18" fmla="val 12"/>
                <a:gd name="f19" fmla="val 66"/>
                <a:gd name="f20" fmla="val 4"/>
                <a:gd name="f21" fmla="val 64"/>
                <a:gd name="f22" fmla="val 58"/>
                <a:gd name="f23" fmla="val 2"/>
                <a:gd name="f24" fmla="val 3"/>
                <a:gd name="f25" fmla="val 44"/>
                <a:gd name="f26" fmla="val 8"/>
                <a:gd name="f27" fmla="val 42"/>
                <a:gd name="f28" fmla="val 18"/>
                <a:gd name="f29" fmla="val 43"/>
                <a:gd name="f30" fmla="val 35"/>
                <a:gd name="f31" fmla="val 46"/>
                <a:gd name="f32" fmla="val 49"/>
                <a:gd name="f33" fmla="val 68"/>
                <a:gd name="f34" fmla="val 53"/>
                <a:gd name="f35" fmla="val 73"/>
                <a:gd name="f36" fmla="val 54"/>
                <a:gd name="f37" fmla="val 76"/>
                <a:gd name="f38" fmla="val 52"/>
                <a:gd name="f39" fmla="val 79"/>
                <a:gd name="f40" fmla="val 48"/>
                <a:gd name="f41" fmla="val 36"/>
                <a:gd name="f42" fmla="val 96"/>
                <a:gd name="f43" fmla="val 24"/>
                <a:gd name="f44" fmla="val 104"/>
                <a:gd name="f45" fmla="val 111"/>
                <a:gd name="f46" fmla="val 123"/>
                <a:gd name="f47" fmla="val 132"/>
                <a:gd name="f48" fmla="val 7"/>
                <a:gd name="f49" fmla="val 140"/>
                <a:gd name="f50" fmla="val 13"/>
                <a:gd name="f51" fmla="val 134"/>
                <a:gd name="f52" fmla="val 34"/>
                <a:gd name="f53" fmla="val 121"/>
                <a:gd name="f54" fmla="val 50"/>
                <a:gd name="f55" fmla="val 107"/>
                <a:gd name="f56" fmla="val 65"/>
                <a:gd name="f57" fmla="val 94"/>
                <a:gd name="f58" fmla="val 91"/>
                <a:gd name="f59" fmla="val 86"/>
                <a:gd name="f60" fmla="+- 0 0 -90"/>
                <a:gd name="f61" fmla="*/ f3 1 142"/>
                <a:gd name="f62" fmla="*/ f4 1 87"/>
                <a:gd name="f63" fmla="val f5"/>
                <a:gd name="f64" fmla="val f6"/>
                <a:gd name="f65" fmla="val f7"/>
                <a:gd name="f66" fmla="*/ f60 f0 1"/>
                <a:gd name="f67" fmla="+- f65 0 f63"/>
                <a:gd name="f68" fmla="+- f64 0 f63"/>
                <a:gd name="f69" fmla="*/ f66 1 f2"/>
                <a:gd name="f70" fmla="*/ f68 1 142"/>
                <a:gd name="f71" fmla="*/ f67 1 87"/>
                <a:gd name="f72" fmla="*/ 80 f68 1"/>
                <a:gd name="f73" fmla="*/ 87 f67 1"/>
                <a:gd name="f74" fmla="*/ 51 f68 1"/>
                <a:gd name="f75" fmla="*/ 78 f67 1"/>
                <a:gd name="f76" fmla="*/ 12 f68 1"/>
                <a:gd name="f77" fmla="*/ 66 f67 1"/>
                <a:gd name="f78" fmla="*/ 2 f68 1"/>
                <a:gd name="f79" fmla="*/ 51 f67 1"/>
                <a:gd name="f80" fmla="*/ 18 f68 1"/>
                <a:gd name="f81" fmla="*/ 43 f67 1"/>
                <a:gd name="f82" fmla="*/ 68 f68 1"/>
                <a:gd name="f83" fmla="*/ 53 f67 1"/>
                <a:gd name="f84" fmla="*/ 79 f68 1"/>
                <a:gd name="f85" fmla="*/ 48 f67 1"/>
                <a:gd name="f86" fmla="*/ 104 f68 1"/>
                <a:gd name="f87" fmla="*/ 12 f67 1"/>
                <a:gd name="f88" fmla="*/ 132 f68 1"/>
                <a:gd name="f89" fmla="*/ 7 f67 1"/>
                <a:gd name="f90" fmla="*/ 134 f68 1"/>
                <a:gd name="f91" fmla="*/ 34 f67 1"/>
                <a:gd name="f92" fmla="*/ 94 f68 1"/>
                <a:gd name="f93" fmla="*/ 80 f67 1"/>
                <a:gd name="f94" fmla="+- f69 0 f1"/>
                <a:gd name="f95" fmla="*/ f72 1 142"/>
                <a:gd name="f96" fmla="*/ f73 1 87"/>
                <a:gd name="f97" fmla="*/ f74 1 142"/>
                <a:gd name="f98" fmla="*/ f75 1 87"/>
                <a:gd name="f99" fmla="*/ f76 1 142"/>
                <a:gd name="f100" fmla="*/ f77 1 87"/>
                <a:gd name="f101" fmla="*/ f78 1 142"/>
                <a:gd name="f102" fmla="*/ f79 1 87"/>
                <a:gd name="f103" fmla="*/ f80 1 142"/>
                <a:gd name="f104" fmla="*/ f81 1 87"/>
                <a:gd name="f105" fmla="*/ f82 1 142"/>
                <a:gd name="f106" fmla="*/ f83 1 87"/>
                <a:gd name="f107" fmla="*/ f84 1 142"/>
                <a:gd name="f108" fmla="*/ f85 1 87"/>
                <a:gd name="f109" fmla="*/ f86 1 142"/>
                <a:gd name="f110" fmla="*/ f87 1 87"/>
                <a:gd name="f111" fmla="*/ f88 1 142"/>
                <a:gd name="f112" fmla="*/ f89 1 87"/>
                <a:gd name="f113" fmla="*/ f90 1 142"/>
                <a:gd name="f114" fmla="*/ f91 1 87"/>
                <a:gd name="f115" fmla="*/ f92 1 142"/>
                <a:gd name="f116" fmla="*/ f93 1 87"/>
                <a:gd name="f117" fmla="*/ 0 1 f70"/>
                <a:gd name="f118" fmla="*/ f64 1 f70"/>
                <a:gd name="f119" fmla="*/ 0 1 f71"/>
                <a:gd name="f120" fmla="*/ f65 1 f71"/>
                <a:gd name="f121" fmla="*/ f95 1 f70"/>
                <a:gd name="f122" fmla="*/ f96 1 f71"/>
                <a:gd name="f123" fmla="*/ f97 1 f70"/>
                <a:gd name="f124" fmla="*/ f98 1 f71"/>
                <a:gd name="f125" fmla="*/ f99 1 f70"/>
                <a:gd name="f126" fmla="*/ f100 1 f71"/>
                <a:gd name="f127" fmla="*/ f101 1 f70"/>
                <a:gd name="f128" fmla="*/ f102 1 f71"/>
                <a:gd name="f129" fmla="*/ f103 1 f70"/>
                <a:gd name="f130" fmla="*/ f104 1 f71"/>
                <a:gd name="f131" fmla="*/ f105 1 f70"/>
                <a:gd name="f132" fmla="*/ f106 1 f71"/>
                <a:gd name="f133" fmla="*/ f107 1 f70"/>
                <a:gd name="f134" fmla="*/ f108 1 f71"/>
                <a:gd name="f135" fmla="*/ f109 1 f70"/>
                <a:gd name="f136" fmla="*/ f110 1 f71"/>
                <a:gd name="f137" fmla="*/ f111 1 f70"/>
                <a:gd name="f138" fmla="*/ f112 1 f71"/>
                <a:gd name="f139" fmla="*/ f113 1 f70"/>
                <a:gd name="f140" fmla="*/ f114 1 f71"/>
                <a:gd name="f141" fmla="*/ f115 1 f70"/>
                <a:gd name="f142" fmla="*/ f116 1 f71"/>
                <a:gd name="f143" fmla="*/ f117 f61 1"/>
                <a:gd name="f144" fmla="*/ f118 f61 1"/>
                <a:gd name="f145" fmla="*/ f120 f62 1"/>
                <a:gd name="f146" fmla="*/ f119 f62 1"/>
                <a:gd name="f147" fmla="*/ f121 f61 1"/>
                <a:gd name="f148" fmla="*/ f122 f62 1"/>
                <a:gd name="f149" fmla="*/ f123 f61 1"/>
                <a:gd name="f150" fmla="*/ f124 f62 1"/>
                <a:gd name="f151" fmla="*/ f125 f61 1"/>
                <a:gd name="f152" fmla="*/ f126 f62 1"/>
                <a:gd name="f153" fmla="*/ f127 f61 1"/>
                <a:gd name="f154" fmla="*/ f128 f62 1"/>
                <a:gd name="f155" fmla="*/ f129 f61 1"/>
                <a:gd name="f156" fmla="*/ f130 f62 1"/>
                <a:gd name="f157" fmla="*/ f131 f61 1"/>
                <a:gd name="f158" fmla="*/ f132 f62 1"/>
                <a:gd name="f159" fmla="*/ f133 f61 1"/>
                <a:gd name="f160" fmla="*/ f134 f62 1"/>
                <a:gd name="f161" fmla="*/ f135 f61 1"/>
                <a:gd name="f162" fmla="*/ f136 f62 1"/>
                <a:gd name="f163" fmla="*/ f137 f61 1"/>
                <a:gd name="f164" fmla="*/ f138 f62 1"/>
                <a:gd name="f165" fmla="*/ f139 f61 1"/>
                <a:gd name="f166" fmla="*/ f140 f62 1"/>
                <a:gd name="f167" fmla="*/ f141 f61 1"/>
                <a:gd name="f168" fmla="*/ f142 f62 1"/>
              </a:gdLst>
              <a:ahLst/>
              <a:cxnLst>
                <a:cxn ang="3cd4">
                  <a:pos x="hc" y="t"/>
                </a:cxn>
                <a:cxn ang="0">
                  <a:pos x="r" y="vc"/>
                </a:cxn>
                <a:cxn ang="cd4">
                  <a:pos x="hc" y="b"/>
                </a:cxn>
                <a:cxn ang="cd2">
                  <a:pos x="l" y="vc"/>
                </a:cxn>
                <a:cxn ang="f94">
                  <a:pos x="f147" y="f148"/>
                </a:cxn>
                <a:cxn ang="f94">
                  <a:pos x="f149" y="f150"/>
                </a:cxn>
                <a:cxn ang="f94">
                  <a:pos x="f151" y="f152"/>
                </a:cxn>
                <a:cxn ang="f94">
                  <a:pos x="f153" y="f154"/>
                </a:cxn>
                <a:cxn ang="f94">
                  <a:pos x="f155" y="f156"/>
                </a:cxn>
                <a:cxn ang="f94">
                  <a:pos x="f157" y="f158"/>
                </a:cxn>
                <a:cxn ang="f94">
                  <a:pos x="f159" y="f160"/>
                </a:cxn>
                <a:cxn ang="f94">
                  <a:pos x="f161" y="f162"/>
                </a:cxn>
                <a:cxn ang="f94">
                  <a:pos x="f163" y="f164"/>
                </a:cxn>
                <a:cxn ang="f94">
                  <a:pos x="f165" y="f166"/>
                </a:cxn>
                <a:cxn ang="f94">
                  <a:pos x="f167" y="f168"/>
                </a:cxn>
                <a:cxn ang="f94">
                  <a:pos x="f147" y="f148"/>
                </a:cxn>
              </a:cxnLst>
              <a:rect l="f143" t="f146" r="f144" b="f145"/>
              <a:pathLst>
                <a:path w="142" h="87">
                  <a:moveTo>
                    <a:pt x="f8" y="f7"/>
                  </a:moveTo>
                  <a:cubicBezTo>
                    <a:pt x="f9" y="f10"/>
                    <a:pt x="f11" y="f12"/>
                    <a:pt x="f13" y="f14"/>
                  </a:cubicBezTo>
                  <a:cubicBezTo>
                    <a:pt x="f15" y="f16"/>
                    <a:pt x="f17" y="f9"/>
                    <a:pt x="f18" y="f19"/>
                  </a:cubicBezTo>
                  <a:cubicBezTo>
                    <a:pt x="f20" y="f21"/>
                    <a:pt x="f5" y="f22"/>
                    <a:pt x="f23" y="f13"/>
                  </a:cubicBezTo>
                  <a:cubicBezTo>
                    <a:pt x="f24" y="f25"/>
                    <a:pt x="f26" y="f27"/>
                    <a:pt x="f28" y="f29"/>
                  </a:cubicBezTo>
                  <a:cubicBezTo>
                    <a:pt x="f30" y="f31"/>
                    <a:pt x="f13" y="f32"/>
                    <a:pt x="f33" y="f34"/>
                  </a:cubicBezTo>
                  <a:cubicBezTo>
                    <a:pt x="f35" y="f36"/>
                    <a:pt x="f37" y="f38"/>
                    <a:pt x="f39" y="f40"/>
                  </a:cubicBezTo>
                  <a:cubicBezTo>
                    <a:pt x="f7" y="f41"/>
                    <a:pt x="f42" y="f43"/>
                    <a:pt x="f44" y="f18"/>
                  </a:cubicBezTo>
                  <a:cubicBezTo>
                    <a:pt x="f45" y="f23"/>
                    <a:pt x="f46" y="f5"/>
                    <a:pt x="f47" y="f48"/>
                  </a:cubicBezTo>
                  <a:cubicBezTo>
                    <a:pt x="f49" y="f50"/>
                    <a:pt x="f6" y="f17"/>
                    <a:pt x="f51" y="f52"/>
                  </a:cubicBezTo>
                  <a:cubicBezTo>
                    <a:pt x="f53" y="f54"/>
                    <a:pt x="f55" y="f56"/>
                    <a:pt x="f57" y="f8"/>
                  </a:cubicBezTo>
                  <a:cubicBezTo>
                    <a:pt x="f58" y="f10"/>
                    <a:pt x="f59" y="f7"/>
                    <a:pt x="f8" y="f7"/>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grpSp>
      <p:sp>
        <p:nvSpPr>
          <p:cNvPr id="33" name="Diagrama de flujo: conector fuera de página 12">
            <a:extLst>
              <a:ext uri="{FF2B5EF4-FFF2-40B4-BE49-F238E27FC236}">
                <a16:creationId xmlns:a16="http://schemas.microsoft.com/office/drawing/2014/main" id="{84BEBCBE-E97D-6E63-5FEE-6EBC0BA85116}"/>
              </a:ext>
            </a:extLst>
          </p:cNvPr>
          <p:cNvSpPr/>
          <p:nvPr/>
        </p:nvSpPr>
        <p:spPr>
          <a:xfrm>
            <a:off x="0" y="0"/>
            <a:ext cx="483132" cy="1376345"/>
          </a:xfrm>
          <a:custGeom>
            <a:avLst/>
            <a:gdLst>
              <a:gd name="f0" fmla="val w"/>
              <a:gd name="f1" fmla="val h"/>
              <a:gd name="f2" fmla="val 0"/>
              <a:gd name="f3" fmla="val 10"/>
              <a:gd name="f4" fmla="val 8"/>
              <a:gd name="f5" fmla="val 5"/>
              <a:gd name="f6" fmla="*/ f0 1 10"/>
              <a:gd name="f7" fmla="*/ f1 1 10"/>
              <a:gd name="f8" fmla="val f2"/>
              <a:gd name="f9" fmla="val f3"/>
              <a:gd name="f10" fmla="+- f9 0 f8"/>
              <a:gd name="f11" fmla="*/ f10 1 10"/>
              <a:gd name="f12" fmla="*/ f10 4 1"/>
              <a:gd name="f13" fmla="*/ f12 1 5"/>
              <a:gd name="f14" fmla="*/ f8 1 f11"/>
              <a:gd name="f15" fmla="*/ f9 1 f11"/>
              <a:gd name="f16" fmla="*/ f13 1 f11"/>
              <a:gd name="f17" fmla="*/ f14 f6 1"/>
              <a:gd name="f18" fmla="*/ f15 f6 1"/>
              <a:gd name="f19" fmla="*/ f14 f7 1"/>
              <a:gd name="f20" fmla="*/ f16 f7 1"/>
            </a:gdLst>
            <a:ahLst/>
            <a:cxnLst>
              <a:cxn ang="3cd4">
                <a:pos x="hc" y="t"/>
              </a:cxn>
              <a:cxn ang="0">
                <a:pos x="r" y="vc"/>
              </a:cxn>
              <a:cxn ang="cd4">
                <a:pos x="hc" y="b"/>
              </a:cxn>
              <a:cxn ang="cd2">
                <a:pos x="l" y="vc"/>
              </a:cxn>
            </a:cxnLst>
            <a:rect l="f17" t="f19" r="f18" b="f20"/>
            <a:pathLst>
              <a:path w="10" h="10">
                <a:moveTo>
                  <a:pt x="f2" y="f2"/>
                </a:moveTo>
                <a:lnTo>
                  <a:pt x="f3" y="f2"/>
                </a:lnTo>
                <a:lnTo>
                  <a:pt x="f3" y="f4"/>
                </a:lnTo>
                <a:lnTo>
                  <a:pt x="f5" y="f3"/>
                </a:lnTo>
                <a:lnTo>
                  <a:pt x="f2" y="f4"/>
                </a:lnTo>
                <a:close/>
              </a:path>
            </a:pathLst>
          </a:custGeom>
          <a:solidFill>
            <a:srgbClr val="D8698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Tree>
    <p:extLst>
      <p:ext uri="{BB962C8B-B14F-4D97-AF65-F5344CB8AC3E}">
        <p14:creationId xmlns:p14="http://schemas.microsoft.com/office/powerpoint/2010/main" val="40262424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name="Slide3">
    <p:bg>
      <p:bgPr>
        <a:solidFill>
          <a:srgbClr val="FFFFFF"/>
        </a:solidFill>
        <a:effectLst/>
      </p:bgPr>
    </p:bg>
    <p:spTree>
      <p:nvGrpSpPr>
        <p:cNvPr id="1" name=""/>
        <p:cNvGrpSpPr/>
        <p:nvPr/>
      </p:nvGrpSpPr>
      <p:grpSpPr>
        <a:xfrm>
          <a:off x="0" y="0"/>
          <a:ext cx="0" cy="0"/>
          <a:chOff x="0" y="0"/>
          <a:chExt cx="0" cy="0"/>
        </a:xfrm>
      </p:grpSpPr>
      <p:sp>
        <p:nvSpPr>
          <p:cNvPr id="2" name="Rectángulo 12">
            <a:extLst>
              <a:ext uri="{FF2B5EF4-FFF2-40B4-BE49-F238E27FC236}">
                <a16:creationId xmlns:a16="http://schemas.microsoft.com/office/drawing/2014/main" id="{9B050550-BA46-4D7B-9805-DB7078DC93B6}"/>
              </a:ext>
            </a:extLst>
          </p:cNvPr>
          <p:cNvSpPr/>
          <p:nvPr/>
        </p:nvSpPr>
        <p:spPr>
          <a:xfrm>
            <a:off x="6422837" y="2456764"/>
            <a:ext cx="2721162" cy="2686735"/>
          </a:xfrm>
          <a:prstGeom prst="rect">
            <a:avLst/>
          </a:pr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3" name="Diagrama de flujo: retraso 4">
            <a:extLst>
              <a:ext uri="{FF2B5EF4-FFF2-40B4-BE49-F238E27FC236}">
                <a16:creationId xmlns:a16="http://schemas.microsoft.com/office/drawing/2014/main" id="{98DB9E2F-8FB2-41A3-8BD8-2619F9BC667C}"/>
              </a:ext>
            </a:extLst>
          </p:cNvPr>
          <p:cNvSpPr/>
          <p:nvPr/>
        </p:nvSpPr>
        <p:spPr>
          <a:xfrm rot="5400013">
            <a:off x="-10" y="5157"/>
            <a:ext cx="1632524" cy="1632524"/>
          </a:xfrm>
          <a:custGeom>
            <a:avLst/>
            <a:gdLst>
              <a:gd name="f0" fmla="val 10800000"/>
              <a:gd name="f1" fmla="val 5400000"/>
              <a:gd name="f2" fmla="val 16200000"/>
              <a:gd name="f3" fmla="val w"/>
              <a:gd name="f4" fmla="val h"/>
              <a:gd name="f5" fmla="val ss"/>
              <a:gd name="f6" fmla="val 0"/>
              <a:gd name="f7" fmla="*/ 5419351 1 1725033"/>
              <a:gd name="f8" fmla="abs f3"/>
              <a:gd name="f9" fmla="abs f4"/>
              <a:gd name="f10" fmla="abs f5"/>
              <a:gd name="f11" fmla="val f6"/>
              <a:gd name="f12" fmla="+- 2700000 f1 0"/>
              <a:gd name="f13" fmla="?: f8 f3 1"/>
              <a:gd name="f14" fmla="?: f9 f4 1"/>
              <a:gd name="f15" fmla="?: f10 f5 1"/>
              <a:gd name="f16" fmla="*/ f12 f7 1"/>
              <a:gd name="f17" fmla="*/ f13 1 21600"/>
              <a:gd name="f18" fmla="*/ f14 1 21600"/>
              <a:gd name="f19" fmla="*/ 21600 f13 1"/>
              <a:gd name="f20" fmla="*/ 21600 f14 1"/>
              <a:gd name="f21" fmla="*/ f16 1 f0"/>
              <a:gd name="f22" fmla="min f18 f17"/>
              <a:gd name="f23" fmla="*/ f19 1 f15"/>
              <a:gd name="f24" fmla="*/ f20 1 f15"/>
              <a:gd name="f25" fmla="+- 0 0 f21"/>
              <a:gd name="f26" fmla="val f23"/>
              <a:gd name="f27" fmla="val f24"/>
              <a:gd name="f28" fmla="+- 0 0 f25"/>
              <a:gd name="f29" fmla="*/ f11 f22 1"/>
              <a:gd name="f30" fmla="+- f27 0 f11"/>
              <a:gd name="f31" fmla="+- f26 0 f11"/>
              <a:gd name="f32" fmla="*/ f28 f0 1"/>
              <a:gd name="f33" fmla="*/ f27 f22 1"/>
              <a:gd name="f34" fmla="*/ f30 1 2"/>
              <a:gd name="f35" fmla="*/ f31 1 2"/>
              <a:gd name="f36" fmla="*/ f32 1 f7"/>
              <a:gd name="f37" fmla="+- f11 f34 0"/>
              <a:gd name="f38" fmla="+- f11 f35 0"/>
              <a:gd name="f39" fmla="+- f36 0 f1"/>
              <a:gd name="f40" fmla="*/ f35 f22 1"/>
              <a:gd name="f41" fmla="*/ f34 f22 1"/>
              <a:gd name="f42" fmla="cos 1 f39"/>
              <a:gd name="f43" fmla="sin 1 f39"/>
              <a:gd name="f44" fmla="*/ f38 f22 1"/>
              <a:gd name="f45" fmla="+- 0 0 f42"/>
              <a:gd name="f46" fmla="+- 0 0 f43"/>
              <a:gd name="f47" fmla="+- 0 0 f45"/>
              <a:gd name="f48" fmla="+- 0 0 f46"/>
              <a:gd name="f49" fmla="*/ f47 f35 1"/>
              <a:gd name="f50" fmla="*/ f48 f34 1"/>
              <a:gd name="f51" fmla="+- f38 f49 0"/>
              <a:gd name="f52" fmla="+- f37 0 f50"/>
              <a:gd name="f53" fmla="+- f37 f50 0"/>
              <a:gd name="f54" fmla="*/ f52 f22 1"/>
              <a:gd name="f55" fmla="*/ f51 f22 1"/>
              <a:gd name="f56" fmla="*/ f53 f22 1"/>
            </a:gdLst>
            <a:ahLst/>
            <a:cxnLst>
              <a:cxn ang="3cd4">
                <a:pos x="hc" y="t"/>
              </a:cxn>
              <a:cxn ang="0">
                <a:pos x="r" y="vc"/>
              </a:cxn>
              <a:cxn ang="cd4">
                <a:pos x="hc" y="b"/>
              </a:cxn>
              <a:cxn ang="cd2">
                <a:pos x="l" y="vc"/>
              </a:cxn>
            </a:cxnLst>
            <a:rect l="f29" t="f54" r="f55" b="f56"/>
            <a:pathLst>
              <a:path>
                <a:moveTo>
                  <a:pt x="f29" y="f29"/>
                </a:moveTo>
                <a:lnTo>
                  <a:pt x="f44" y="f29"/>
                </a:lnTo>
                <a:arcTo wR="f40" hR="f41" stAng="f2" swAng="f0"/>
                <a:lnTo>
                  <a:pt x="f29" y="f33"/>
                </a:lnTo>
                <a:close/>
              </a:path>
            </a:pathLst>
          </a:cu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4" name="Google Shape;636;p35">
            <a:extLst>
              <a:ext uri="{FF2B5EF4-FFF2-40B4-BE49-F238E27FC236}">
                <a16:creationId xmlns:a16="http://schemas.microsoft.com/office/drawing/2014/main" id="{CB05DE55-5FE8-4E23-A51B-B5D50FEDBBB0}"/>
              </a:ext>
            </a:extLst>
          </p:cNvPr>
          <p:cNvSpPr txBox="1">
            <a:spLocks noGrp="1"/>
          </p:cNvSpPr>
          <p:nvPr>
            <p:ph type="title"/>
          </p:nvPr>
        </p:nvSpPr>
        <p:spPr>
          <a:solidFill>
            <a:srgbClr val="EEBECE"/>
          </a:solidFill>
        </p:spPr>
        <p:txBody>
          <a:bodyPr/>
          <a:lstStyle/>
          <a:p>
            <a:pPr lvl="0" algn="r" rtl="1"/>
            <a:r>
              <a:rPr lang="fa-IR" dirty="0">
                <a:solidFill>
                  <a:srgbClr val="FFFFFF"/>
                </a:solidFill>
                <a:cs typeface="B Nazanin" panose="00000700000000000000" pitchFamily="2" charset="-78"/>
              </a:rPr>
              <a:t>قالب با </a:t>
            </a:r>
            <a:r>
              <a:rPr lang="en-US" dirty="0" err="1">
                <a:solidFill>
                  <a:srgbClr val="FFFFFF"/>
                </a:solidFill>
                <a:cs typeface="B Nazanin" panose="00000700000000000000" pitchFamily="2" charset="-78"/>
              </a:rPr>
              <a:t>wordarts</a:t>
            </a:r>
            <a:endParaRPr lang="en-US" dirty="0">
              <a:solidFill>
                <a:srgbClr val="FFFFFF"/>
              </a:solidFill>
              <a:cs typeface="B Nazanin" panose="00000700000000000000" pitchFamily="2" charset="-78"/>
            </a:endParaRPr>
          </a:p>
        </p:txBody>
      </p:sp>
      <p:sp>
        <p:nvSpPr>
          <p:cNvPr id="5" name="Google Shape;637;p35">
            <a:extLst>
              <a:ext uri="{FF2B5EF4-FFF2-40B4-BE49-F238E27FC236}">
                <a16:creationId xmlns:a16="http://schemas.microsoft.com/office/drawing/2014/main" id="{8BED0FB2-9B7A-4C25-A0E8-8F58B3114518}"/>
              </a:ext>
            </a:extLst>
          </p:cNvPr>
          <p:cNvSpPr txBox="1">
            <a:spLocks noGrp="1"/>
          </p:cNvSpPr>
          <p:nvPr>
            <p:ph type="subTitle" idx="4294967295"/>
          </p:nvPr>
        </p:nvSpPr>
        <p:spPr>
          <a:xfrm>
            <a:off x="715097" y="2571749"/>
            <a:ext cx="3691643" cy="1846502"/>
          </a:xfrm>
        </p:spPr>
        <p:txBody>
          <a:bodyPr anchor="ctr"/>
          <a:lstStyle/>
          <a:p>
            <a:pPr marL="0" lvl="0" indent="0" algn="r" rtl="1">
              <a:lnSpc>
                <a:spcPct val="100000"/>
              </a:lnSpc>
              <a:buNone/>
            </a:pPr>
            <a:r>
              <a:rPr lang="fa-IR" dirty="0">
                <a:solidFill>
                  <a:srgbClr val="000000"/>
                </a:solidFill>
                <a:latin typeface="Montserrat"/>
                <a:cs typeface="B Nazanin" panose="00000700000000000000" pitchFamily="2" charset="-78"/>
              </a:rPr>
              <a:t>قالب پاورپوینت چاقی قابل ویرایش می باشد</a:t>
            </a:r>
          </a:p>
          <a:p>
            <a:pPr marL="0" lvl="0" indent="0" algn="r" rtl="1">
              <a:lnSpc>
                <a:spcPct val="100000"/>
              </a:lnSpc>
              <a:buNone/>
            </a:pPr>
            <a:endParaRPr lang="fa-IR" dirty="0">
              <a:solidFill>
                <a:srgbClr val="000000"/>
              </a:solidFill>
              <a:latin typeface="Montserrat"/>
              <a:cs typeface="B Nazanin" panose="00000700000000000000" pitchFamily="2" charset="-78"/>
            </a:endParaRPr>
          </a:p>
          <a:p>
            <a:pPr marL="0" lvl="0" indent="0" algn="r" rtl="1">
              <a:lnSpc>
                <a:spcPct val="150000"/>
              </a:lnSpc>
              <a:buNone/>
            </a:pPr>
            <a:r>
              <a:rPr lang="fa-IR" dirty="0">
                <a:solidFill>
                  <a:srgbClr val="000000"/>
                </a:solidFill>
                <a:latin typeface="Montserrat"/>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lang="en-US" dirty="0">
              <a:solidFill>
                <a:srgbClr val="000000"/>
              </a:solidFill>
              <a:latin typeface="Montserrat"/>
              <a:cs typeface="B Nazanin" panose="00000700000000000000" pitchFamily="2" charset="-78"/>
            </a:endParaRPr>
          </a:p>
        </p:txBody>
      </p:sp>
      <p:sp>
        <p:nvSpPr>
          <p:cNvPr id="6" name="Google Shape;638;p35">
            <a:extLst>
              <a:ext uri="{FF2B5EF4-FFF2-40B4-BE49-F238E27FC236}">
                <a16:creationId xmlns:a16="http://schemas.microsoft.com/office/drawing/2014/main" id="{FCB7F6EC-15D5-4CB2-AA16-F31ACDD9C610}"/>
              </a:ext>
            </a:extLst>
          </p:cNvPr>
          <p:cNvSpPr/>
          <p:nvPr/>
        </p:nvSpPr>
        <p:spPr>
          <a:xfrm>
            <a:off x="924558" y="1782833"/>
            <a:ext cx="2794004" cy="382923"/>
          </a:xfrm>
          <a:prstGeom prst="rect">
            <a:avLst/>
          </a:prstGeom>
          <a:noFill/>
          <a:ln cap="flat">
            <a:noFill/>
            <a:prstDash val="solid"/>
          </a:ln>
        </p:spPr>
        <p:txBody>
          <a:bodyPr vert="horz" wrap="square" lIns="91440" tIns="45720" rIns="91440" bIns="45720" anchor="t"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b="1" i="0" u="none" strike="noStrike" kern="0" cap="none" spc="0" baseline="0" dirty="0">
                <a:solidFill>
                  <a:srgbClr val="002060"/>
                </a:solidFill>
                <a:uFillTx/>
                <a:latin typeface="Red Hat Text"/>
                <a:ea typeface="Arial"/>
                <a:cs typeface="B Nazanin" panose="00000700000000000000" pitchFamily="2" charset="-78"/>
              </a:rPr>
              <a:t>عنوان</a:t>
            </a:r>
            <a:endParaRPr lang="es-PE" b="1" i="0" u="none" strike="noStrike" kern="0" cap="none" spc="0" baseline="0" dirty="0">
              <a:solidFill>
                <a:srgbClr val="002060"/>
              </a:solidFill>
              <a:uFillTx/>
              <a:latin typeface="Red Hat Text"/>
              <a:ea typeface="Arial"/>
              <a:cs typeface="B Nazanin" panose="00000700000000000000" pitchFamily="2" charset="-78"/>
            </a:endParaRPr>
          </a:p>
        </p:txBody>
      </p:sp>
      <p:grpSp>
        <p:nvGrpSpPr>
          <p:cNvPr id="7" name="Grupo 11">
            <a:extLst>
              <a:ext uri="{FF2B5EF4-FFF2-40B4-BE49-F238E27FC236}">
                <a16:creationId xmlns:a16="http://schemas.microsoft.com/office/drawing/2014/main" id="{06C5B48E-AAC8-4639-9B66-3CAAFF2D527F}"/>
              </a:ext>
            </a:extLst>
          </p:cNvPr>
          <p:cNvGrpSpPr/>
          <p:nvPr/>
        </p:nvGrpSpPr>
        <p:grpSpPr>
          <a:xfrm>
            <a:off x="320835" y="261298"/>
            <a:ext cx="788331" cy="756401"/>
            <a:chOff x="320835" y="261298"/>
            <a:chExt cx="788331" cy="756401"/>
          </a:xfrm>
        </p:grpSpPr>
        <p:sp>
          <p:nvSpPr>
            <p:cNvPr id="8" name="Freeform 5">
              <a:extLst>
                <a:ext uri="{FF2B5EF4-FFF2-40B4-BE49-F238E27FC236}">
                  <a16:creationId xmlns:a16="http://schemas.microsoft.com/office/drawing/2014/main" id="{30CC6781-8160-4F47-8500-AA6B26BB4AC7}"/>
                </a:ext>
              </a:extLst>
            </p:cNvPr>
            <p:cNvSpPr/>
            <p:nvPr/>
          </p:nvSpPr>
          <p:spPr>
            <a:xfrm>
              <a:off x="397672" y="373066"/>
              <a:ext cx="711494" cy="644633"/>
            </a:xfrm>
            <a:custGeom>
              <a:avLst/>
              <a:gdLst>
                <a:gd name="f0" fmla="val 10800000"/>
                <a:gd name="f1" fmla="val 5400000"/>
                <a:gd name="f2" fmla="val 180"/>
                <a:gd name="f3" fmla="val w"/>
                <a:gd name="f4" fmla="val h"/>
                <a:gd name="f5" fmla="val 0"/>
                <a:gd name="f6" fmla="val 635"/>
                <a:gd name="f7" fmla="val 575"/>
                <a:gd name="f8" fmla="val 244"/>
                <a:gd name="f9" fmla="val 605"/>
                <a:gd name="f10" fmla="val 266"/>
                <a:gd name="f11" fmla="val 573"/>
                <a:gd name="f12" fmla="val 268"/>
                <a:gd name="f13" fmla="val 542"/>
                <a:gd name="f14" fmla="val 270"/>
                <a:gd name="f15" fmla="val 502"/>
                <a:gd name="f16" fmla="val 273"/>
                <a:gd name="f17" fmla="val 480"/>
                <a:gd name="f18" fmla="val 292"/>
                <a:gd name="f19" fmla="val 469"/>
                <a:gd name="f20" fmla="val 330"/>
                <a:gd name="f21" fmla="val 453"/>
                <a:gd name="f22" fmla="val 383"/>
                <a:gd name="f23" fmla="val 444"/>
                <a:gd name="f24" fmla="val 437"/>
                <a:gd name="f25" fmla="val 446"/>
                <a:gd name="f26" fmla="val 493"/>
                <a:gd name="f27" fmla="val 447"/>
                <a:gd name="f28" fmla="val 535"/>
                <a:gd name="f29" fmla="val 454"/>
                <a:gd name="f30" fmla="val 543"/>
                <a:gd name="f31" fmla="val 495"/>
                <a:gd name="f32" fmla="val 549"/>
                <a:gd name="f33" fmla="val 505"/>
                <a:gd name="f34" fmla="val 551"/>
                <a:gd name="f35" fmla="val 518"/>
                <a:gd name="f36" fmla="val 552"/>
                <a:gd name="f37" fmla="val 517"/>
                <a:gd name="f38" fmla="val 564"/>
                <a:gd name="f39" fmla="val 516"/>
                <a:gd name="f40" fmla="val 504"/>
                <a:gd name="f41" fmla="val 496"/>
                <a:gd name="f42" fmla="val 451"/>
                <a:gd name="f43" fmla="val 406"/>
                <a:gd name="f44" fmla="val 362"/>
                <a:gd name="f45" fmla="val 354"/>
                <a:gd name="f46" fmla="val 343"/>
                <a:gd name="f47" fmla="val 574"/>
                <a:gd name="f48" fmla="val 342"/>
                <a:gd name="f49" fmla="val 565"/>
                <a:gd name="f50" fmla="val 340"/>
                <a:gd name="f51" fmla="val 555"/>
                <a:gd name="f52" fmla="val 351"/>
                <a:gd name="f53" fmla="val 359"/>
                <a:gd name="f54" fmla="val 550"/>
                <a:gd name="f55" fmla="val 409"/>
                <a:gd name="f56" fmla="val 538"/>
                <a:gd name="f57" fmla="val 413"/>
                <a:gd name="f58" fmla="val 533"/>
                <a:gd name="f59" fmla="val 482"/>
                <a:gd name="f60" fmla="val 414"/>
                <a:gd name="f61" fmla="val 425"/>
                <a:gd name="f62" fmla="val 404"/>
                <a:gd name="f63" fmla="val 370"/>
                <a:gd name="f64" fmla="val 385"/>
                <a:gd name="f65" fmla="val 317"/>
                <a:gd name="f66" fmla="val 373"/>
                <a:gd name="f67" fmla="val 283"/>
                <a:gd name="f68" fmla="val 341"/>
                <a:gd name="f69" fmla="val 265"/>
                <a:gd name="f70" fmla="val 306"/>
                <a:gd name="f71" fmla="val 287"/>
                <a:gd name="f72" fmla="val 293"/>
                <a:gd name="f73" fmla="val 285"/>
                <a:gd name="f74" fmla="val 301"/>
                <a:gd name="f75" fmla="val 325"/>
                <a:gd name="f76" fmla="val 313"/>
                <a:gd name="f77" fmla="val 324"/>
                <a:gd name="f78" fmla="val 338"/>
                <a:gd name="f79" fmla="val 319"/>
                <a:gd name="f80" fmla="val 367"/>
                <a:gd name="f81" fmla="val 311"/>
                <a:gd name="f82" fmla="val 415"/>
                <a:gd name="f83" fmla="val 463"/>
                <a:gd name="f84" fmla="val 300"/>
                <a:gd name="f85" fmla="val 511"/>
                <a:gd name="f86" fmla="val 295"/>
                <a:gd name="f87" fmla="val 271"/>
                <a:gd name="f88" fmla="val 572"/>
                <a:gd name="f89" fmla="val 240"/>
                <a:gd name="f90" fmla="val 568"/>
                <a:gd name="f91" fmla="val 207"/>
                <a:gd name="f92" fmla="val 190"/>
                <a:gd name="f93" fmla="val 536"/>
                <a:gd name="f94" fmla="val 196"/>
                <a:gd name="f95" fmla="val 200"/>
                <a:gd name="f96" fmla="val 202"/>
                <a:gd name="f97" fmla="val 442"/>
                <a:gd name="f98" fmla="val 211"/>
                <a:gd name="f99" fmla="val 394"/>
                <a:gd name="f100" fmla="val 203"/>
                <a:gd name="f101" fmla="val 387"/>
                <a:gd name="f102" fmla="val 183"/>
                <a:gd name="f103" fmla="val 388"/>
                <a:gd name="f104" fmla="val 151"/>
                <a:gd name="f105" fmla="val 389"/>
                <a:gd name="f106" fmla="val 119"/>
                <a:gd name="f107" fmla="val 87"/>
                <a:gd name="f108" fmla="val 31"/>
                <a:gd name="f109" fmla="val 357"/>
                <a:gd name="f110" fmla="val 302"/>
                <a:gd name="f111" fmla="val 6"/>
                <a:gd name="f112" fmla="val 187"/>
                <a:gd name="f113" fmla="val 26"/>
                <a:gd name="f114" fmla="val 133"/>
                <a:gd name="f115" fmla="val 49"/>
                <a:gd name="f116" fmla="val 73"/>
                <a:gd name="f117" fmla="val 99"/>
                <a:gd name="f118" fmla="val 44"/>
                <a:gd name="f119" fmla="val 153"/>
                <a:gd name="f120" fmla="val 55"/>
                <a:gd name="f121" fmla="val 181"/>
                <a:gd name="f122" fmla="val 61"/>
                <a:gd name="f123" fmla="val 76"/>
                <a:gd name="f124" fmla="val 216"/>
                <a:gd name="f125" fmla="val 102"/>
                <a:gd name="f126" fmla="val 232"/>
                <a:gd name="f127" fmla="val 251"/>
                <a:gd name="f128" fmla="val 107"/>
                <a:gd name="f129" fmla="val 104"/>
                <a:gd name="f130" fmla="val 282"/>
                <a:gd name="f131" fmla="val 103"/>
                <a:gd name="f132" fmla="val 288"/>
                <a:gd name="f133" fmla="val 96"/>
                <a:gd name="f134" fmla="val 281"/>
                <a:gd name="f135" fmla="val 78"/>
                <a:gd name="f136" fmla="val 54"/>
                <a:gd name="f137" fmla="val 32"/>
                <a:gd name="f138" fmla="val 303"/>
                <a:gd name="f139" fmla="val 15"/>
                <a:gd name="f140" fmla="val 322"/>
                <a:gd name="f141" fmla="val 337"/>
                <a:gd name="f142" fmla="val 11"/>
                <a:gd name="f143" fmla="val 19"/>
                <a:gd name="f144" fmla="val 366"/>
                <a:gd name="f145" fmla="val 25"/>
                <a:gd name="f146" fmla="val 378"/>
                <a:gd name="f147" fmla="val 30"/>
                <a:gd name="f148" fmla="val 390"/>
                <a:gd name="f149" fmla="val 36"/>
                <a:gd name="f150" fmla="val 420"/>
                <a:gd name="f151" fmla="val 50"/>
                <a:gd name="f152" fmla="val 429"/>
                <a:gd name="f153" fmla="val 66"/>
                <a:gd name="f154" fmla="val 416"/>
                <a:gd name="f155" fmla="val 97"/>
                <a:gd name="f156" fmla="val 408"/>
                <a:gd name="f157" fmla="val 115"/>
                <a:gd name="f158" fmla="val 393"/>
                <a:gd name="f159" fmla="val 137"/>
                <a:gd name="f160" fmla="val 364"/>
                <a:gd name="f161" fmla="val 127"/>
                <a:gd name="f162" fmla="val 355"/>
                <a:gd name="f163" fmla="val 124"/>
                <a:gd name="f164" fmla="val 350"/>
                <a:gd name="f165" fmla="val 130"/>
                <a:gd name="f166" fmla="val 344"/>
                <a:gd name="f167" fmla="val 134"/>
                <a:gd name="f168" fmla="val 326"/>
                <a:gd name="f169" fmla="val 147"/>
                <a:gd name="f170" fmla="val 308"/>
                <a:gd name="f171" fmla="val 158"/>
                <a:gd name="f172" fmla="val 289"/>
                <a:gd name="f173" fmla="val 167"/>
                <a:gd name="f174" fmla="val 280"/>
                <a:gd name="f175" fmla="val 172"/>
                <a:gd name="f176" fmla="val 260"/>
                <a:gd name="f177" fmla="val 186"/>
                <a:gd name="f178" fmla="val 272"/>
                <a:gd name="f179" fmla="val 205"/>
                <a:gd name="f180" fmla="val 275"/>
                <a:gd name="f181" fmla="val 230"/>
                <a:gd name="f182" fmla="val 234"/>
                <a:gd name="f183" fmla="val 309"/>
                <a:gd name="f184" fmla="val 235"/>
                <a:gd name="f185" fmla="val 507"/>
                <a:gd name="f186" fmla="val 599"/>
                <a:gd name="f187" fmla="val 610"/>
                <a:gd name="f188" fmla="val 622"/>
                <a:gd name="f189" fmla="+- 0 0 -90"/>
                <a:gd name="f190" fmla="*/ f3 1 635"/>
                <a:gd name="f191" fmla="*/ f4 1 575"/>
                <a:gd name="f192" fmla="val f5"/>
                <a:gd name="f193" fmla="val f6"/>
                <a:gd name="f194" fmla="val f7"/>
                <a:gd name="f195" fmla="*/ f189 f0 1"/>
                <a:gd name="f196" fmla="+- f194 0 f192"/>
                <a:gd name="f197" fmla="+- f193 0 f192"/>
                <a:gd name="f198" fmla="*/ f195 1 f2"/>
                <a:gd name="f199" fmla="*/ f197 1 635"/>
                <a:gd name="f200" fmla="*/ f196 1 575"/>
                <a:gd name="f201" fmla="*/ 635 f197 1"/>
                <a:gd name="f202" fmla="*/ 244 f196 1"/>
                <a:gd name="f203" fmla="*/ 542 f197 1"/>
                <a:gd name="f204" fmla="*/ 270 f196 1"/>
                <a:gd name="f205" fmla="*/ 469 f197 1"/>
                <a:gd name="f206" fmla="*/ 330 f196 1"/>
                <a:gd name="f207" fmla="*/ 446 f197 1"/>
                <a:gd name="f208" fmla="*/ 493 f196 1"/>
                <a:gd name="f209" fmla="*/ 495 f197 1"/>
                <a:gd name="f210" fmla="*/ 549 f196 1"/>
                <a:gd name="f211" fmla="*/ 517 f197 1"/>
                <a:gd name="f212" fmla="*/ 564 f196 1"/>
                <a:gd name="f213" fmla="*/ 496 f197 1"/>
                <a:gd name="f214" fmla="*/ 573 f196 1"/>
                <a:gd name="f215" fmla="*/ 362 f197 1"/>
                <a:gd name="f216" fmla="*/ 342 f197 1"/>
                <a:gd name="f217" fmla="*/ 565 f196 1"/>
                <a:gd name="f218" fmla="*/ 359 f197 1"/>
                <a:gd name="f219" fmla="*/ 550 f196 1"/>
                <a:gd name="f220" fmla="*/ 413 f197 1"/>
                <a:gd name="f221" fmla="*/ 482 f196 1"/>
                <a:gd name="f222" fmla="*/ 385 f197 1"/>
                <a:gd name="f223" fmla="*/ 317 f196 1"/>
                <a:gd name="f224" fmla="*/ 306 f197 1"/>
                <a:gd name="f225" fmla="*/ 301 f197 1"/>
                <a:gd name="f226" fmla="*/ 292 f196 1"/>
                <a:gd name="f227" fmla="*/ 319 f197 1"/>
                <a:gd name="f228" fmla="*/ 367 f196 1"/>
                <a:gd name="f229" fmla="*/ 300 f197 1"/>
                <a:gd name="f230" fmla="*/ 511 f196 1"/>
                <a:gd name="f231" fmla="*/ 240 f197 1"/>
                <a:gd name="f232" fmla="*/ 568 f196 1"/>
                <a:gd name="f233" fmla="*/ 196 f197 1"/>
                <a:gd name="f234" fmla="*/ 496 f196 1"/>
                <a:gd name="f235" fmla="*/ 207 f197 1"/>
                <a:gd name="f236" fmla="*/ 415 f196 1"/>
                <a:gd name="f237" fmla="*/ 183 f197 1"/>
                <a:gd name="f238" fmla="*/ 388 f196 1"/>
                <a:gd name="f239" fmla="*/ 87 f197 1"/>
                <a:gd name="f240" fmla="*/ 0 f197 1"/>
                <a:gd name="f241" fmla="*/ 302 f196 1"/>
                <a:gd name="f242" fmla="*/ 26 f197 1"/>
                <a:gd name="f243" fmla="*/ 133 f196 1"/>
                <a:gd name="f244" fmla="*/ 153 f197 1"/>
                <a:gd name="f245" fmla="*/ 55 f196 1"/>
                <a:gd name="f246" fmla="*/ 216 f197 1"/>
                <a:gd name="f247" fmla="*/ 102 f196 1"/>
                <a:gd name="f248" fmla="*/ 268 f197 1"/>
                <a:gd name="f249" fmla="*/ 104 f196 1"/>
                <a:gd name="f250" fmla="*/ 281 f197 1"/>
                <a:gd name="f251" fmla="*/ 78 f196 1"/>
                <a:gd name="f252" fmla="*/ 303 f197 1"/>
                <a:gd name="f253" fmla="*/ 15 f196 1"/>
                <a:gd name="f254" fmla="*/ 354 f197 1"/>
                <a:gd name="f255" fmla="*/ 19 f196 1"/>
                <a:gd name="f256" fmla="*/ 390 f197 1"/>
                <a:gd name="f257" fmla="*/ 36 f196 1"/>
                <a:gd name="f258" fmla="*/ 416 f197 1"/>
                <a:gd name="f259" fmla="*/ 97 f196 1"/>
                <a:gd name="f260" fmla="*/ 364 f197 1"/>
                <a:gd name="f261" fmla="*/ 127 f196 1"/>
                <a:gd name="f262" fmla="*/ 344 f197 1"/>
                <a:gd name="f263" fmla="*/ 134 f196 1"/>
                <a:gd name="f264" fmla="*/ 289 f197 1"/>
                <a:gd name="f265" fmla="*/ 167 f196 1"/>
                <a:gd name="f266" fmla="*/ 265 f197 1"/>
                <a:gd name="f267" fmla="*/ 186 f196 1"/>
                <a:gd name="f268" fmla="*/ 302 f197 1"/>
                <a:gd name="f269" fmla="*/ 234 f196 1"/>
                <a:gd name="f270" fmla="*/ 325 f197 1"/>
                <a:gd name="f271" fmla="*/ 235 f196 1"/>
                <a:gd name="f272" fmla="*/ 599 f197 1"/>
                <a:gd name="f273" fmla="+- f198 0 f1"/>
                <a:gd name="f274" fmla="*/ f201 1 635"/>
                <a:gd name="f275" fmla="*/ f202 1 575"/>
                <a:gd name="f276" fmla="*/ f203 1 635"/>
                <a:gd name="f277" fmla="*/ f204 1 575"/>
                <a:gd name="f278" fmla="*/ f205 1 635"/>
                <a:gd name="f279" fmla="*/ f206 1 575"/>
                <a:gd name="f280" fmla="*/ f207 1 635"/>
                <a:gd name="f281" fmla="*/ f208 1 575"/>
                <a:gd name="f282" fmla="*/ f209 1 635"/>
                <a:gd name="f283" fmla="*/ f210 1 575"/>
                <a:gd name="f284" fmla="*/ f211 1 635"/>
                <a:gd name="f285" fmla="*/ f212 1 575"/>
                <a:gd name="f286" fmla="*/ f213 1 635"/>
                <a:gd name="f287" fmla="*/ f214 1 575"/>
                <a:gd name="f288" fmla="*/ f215 1 635"/>
                <a:gd name="f289" fmla="*/ f216 1 635"/>
                <a:gd name="f290" fmla="*/ f217 1 575"/>
                <a:gd name="f291" fmla="*/ f218 1 635"/>
                <a:gd name="f292" fmla="*/ f219 1 575"/>
                <a:gd name="f293" fmla="*/ f220 1 635"/>
                <a:gd name="f294" fmla="*/ f221 1 575"/>
                <a:gd name="f295" fmla="*/ f222 1 635"/>
                <a:gd name="f296" fmla="*/ f223 1 575"/>
                <a:gd name="f297" fmla="*/ f224 1 635"/>
                <a:gd name="f298" fmla="*/ f225 1 635"/>
                <a:gd name="f299" fmla="*/ f226 1 575"/>
                <a:gd name="f300" fmla="*/ f227 1 635"/>
                <a:gd name="f301" fmla="*/ f228 1 575"/>
                <a:gd name="f302" fmla="*/ f229 1 635"/>
                <a:gd name="f303" fmla="*/ f230 1 575"/>
                <a:gd name="f304" fmla="*/ f231 1 635"/>
                <a:gd name="f305" fmla="*/ f232 1 575"/>
                <a:gd name="f306" fmla="*/ f233 1 635"/>
                <a:gd name="f307" fmla="*/ f234 1 575"/>
                <a:gd name="f308" fmla="*/ f235 1 635"/>
                <a:gd name="f309" fmla="*/ f236 1 575"/>
                <a:gd name="f310" fmla="*/ f237 1 635"/>
                <a:gd name="f311" fmla="*/ f238 1 575"/>
                <a:gd name="f312" fmla="*/ f239 1 635"/>
                <a:gd name="f313" fmla="*/ f240 1 635"/>
                <a:gd name="f314" fmla="*/ f241 1 575"/>
                <a:gd name="f315" fmla="*/ f242 1 635"/>
                <a:gd name="f316" fmla="*/ f243 1 575"/>
                <a:gd name="f317" fmla="*/ f244 1 635"/>
                <a:gd name="f318" fmla="*/ f245 1 575"/>
                <a:gd name="f319" fmla="*/ f246 1 635"/>
                <a:gd name="f320" fmla="*/ f247 1 575"/>
                <a:gd name="f321" fmla="*/ f248 1 635"/>
                <a:gd name="f322" fmla="*/ f249 1 575"/>
                <a:gd name="f323" fmla="*/ f250 1 635"/>
                <a:gd name="f324" fmla="*/ f251 1 575"/>
                <a:gd name="f325" fmla="*/ f252 1 635"/>
                <a:gd name="f326" fmla="*/ f253 1 575"/>
                <a:gd name="f327" fmla="*/ f254 1 635"/>
                <a:gd name="f328" fmla="*/ f255 1 575"/>
                <a:gd name="f329" fmla="*/ f256 1 635"/>
                <a:gd name="f330" fmla="*/ f257 1 575"/>
                <a:gd name="f331" fmla="*/ f258 1 635"/>
                <a:gd name="f332" fmla="*/ f259 1 575"/>
                <a:gd name="f333" fmla="*/ f260 1 635"/>
                <a:gd name="f334" fmla="*/ f261 1 575"/>
                <a:gd name="f335" fmla="*/ f262 1 635"/>
                <a:gd name="f336" fmla="*/ f263 1 575"/>
                <a:gd name="f337" fmla="*/ f264 1 635"/>
                <a:gd name="f338" fmla="*/ f265 1 575"/>
                <a:gd name="f339" fmla="*/ f266 1 635"/>
                <a:gd name="f340" fmla="*/ f267 1 575"/>
                <a:gd name="f341" fmla="*/ f268 1 635"/>
                <a:gd name="f342" fmla="*/ f269 1 575"/>
                <a:gd name="f343" fmla="*/ f270 1 635"/>
                <a:gd name="f344" fmla="*/ f271 1 575"/>
                <a:gd name="f345" fmla="*/ f272 1 635"/>
                <a:gd name="f346" fmla="*/ 0 1 f199"/>
                <a:gd name="f347" fmla="*/ f193 1 f199"/>
                <a:gd name="f348" fmla="*/ 0 1 f200"/>
                <a:gd name="f349" fmla="*/ f194 1 f200"/>
                <a:gd name="f350" fmla="*/ f274 1 f199"/>
                <a:gd name="f351" fmla="*/ f275 1 f200"/>
                <a:gd name="f352" fmla="*/ f276 1 f199"/>
                <a:gd name="f353" fmla="*/ f277 1 f200"/>
                <a:gd name="f354" fmla="*/ f278 1 f199"/>
                <a:gd name="f355" fmla="*/ f279 1 f200"/>
                <a:gd name="f356" fmla="*/ f280 1 f199"/>
                <a:gd name="f357" fmla="*/ f281 1 f200"/>
                <a:gd name="f358" fmla="*/ f282 1 f199"/>
                <a:gd name="f359" fmla="*/ f283 1 f200"/>
                <a:gd name="f360" fmla="*/ f284 1 f199"/>
                <a:gd name="f361" fmla="*/ f285 1 f200"/>
                <a:gd name="f362" fmla="*/ f286 1 f199"/>
                <a:gd name="f363" fmla="*/ f287 1 f200"/>
                <a:gd name="f364" fmla="*/ f288 1 f199"/>
                <a:gd name="f365" fmla="*/ f289 1 f199"/>
                <a:gd name="f366" fmla="*/ f290 1 f200"/>
                <a:gd name="f367" fmla="*/ f291 1 f199"/>
                <a:gd name="f368" fmla="*/ f292 1 f200"/>
                <a:gd name="f369" fmla="*/ f293 1 f199"/>
                <a:gd name="f370" fmla="*/ f294 1 f200"/>
                <a:gd name="f371" fmla="*/ f295 1 f199"/>
                <a:gd name="f372" fmla="*/ f296 1 f200"/>
                <a:gd name="f373" fmla="*/ f297 1 f199"/>
                <a:gd name="f374" fmla="*/ f298 1 f199"/>
                <a:gd name="f375" fmla="*/ f299 1 f200"/>
                <a:gd name="f376" fmla="*/ f300 1 f199"/>
                <a:gd name="f377" fmla="*/ f301 1 f200"/>
                <a:gd name="f378" fmla="*/ f302 1 f199"/>
                <a:gd name="f379" fmla="*/ f303 1 f200"/>
                <a:gd name="f380" fmla="*/ f304 1 f199"/>
                <a:gd name="f381" fmla="*/ f305 1 f200"/>
                <a:gd name="f382" fmla="*/ f306 1 f199"/>
                <a:gd name="f383" fmla="*/ f307 1 f200"/>
                <a:gd name="f384" fmla="*/ f308 1 f199"/>
                <a:gd name="f385" fmla="*/ f309 1 f200"/>
                <a:gd name="f386" fmla="*/ f310 1 f199"/>
                <a:gd name="f387" fmla="*/ f311 1 f200"/>
                <a:gd name="f388" fmla="*/ f312 1 f199"/>
                <a:gd name="f389" fmla="*/ f313 1 f199"/>
                <a:gd name="f390" fmla="*/ f314 1 f200"/>
                <a:gd name="f391" fmla="*/ f315 1 f199"/>
                <a:gd name="f392" fmla="*/ f316 1 f200"/>
                <a:gd name="f393" fmla="*/ f317 1 f199"/>
                <a:gd name="f394" fmla="*/ f318 1 f200"/>
                <a:gd name="f395" fmla="*/ f319 1 f199"/>
                <a:gd name="f396" fmla="*/ f320 1 f200"/>
                <a:gd name="f397" fmla="*/ f321 1 f199"/>
                <a:gd name="f398" fmla="*/ f322 1 f200"/>
                <a:gd name="f399" fmla="*/ f323 1 f199"/>
                <a:gd name="f400" fmla="*/ f324 1 f200"/>
                <a:gd name="f401" fmla="*/ f325 1 f199"/>
                <a:gd name="f402" fmla="*/ f326 1 f200"/>
                <a:gd name="f403" fmla="*/ f327 1 f199"/>
                <a:gd name="f404" fmla="*/ f328 1 f200"/>
                <a:gd name="f405" fmla="*/ f329 1 f199"/>
                <a:gd name="f406" fmla="*/ f330 1 f200"/>
                <a:gd name="f407" fmla="*/ f331 1 f199"/>
                <a:gd name="f408" fmla="*/ f332 1 f200"/>
                <a:gd name="f409" fmla="*/ f333 1 f199"/>
                <a:gd name="f410" fmla="*/ f334 1 f200"/>
                <a:gd name="f411" fmla="*/ f335 1 f199"/>
                <a:gd name="f412" fmla="*/ f336 1 f200"/>
                <a:gd name="f413" fmla="*/ f337 1 f199"/>
                <a:gd name="f414" fmla="*/ f338 1 f200"/>
                <a:gd name="f415" fmla="*/ f339 1 f199"/>
                <a:gd name="f416" fmla="*/ f340 1 f200"/>
                <a:gd name="f417" fmla="*/ f341 1 f199"/>
                <a:gd name="f418" fmla="*/ f342 1 f200"/>
                <a:gd name="f419" fmla="*/ f343 1 f199"/>
                <a:gd name="f420" fmla="*/ f344 1 f200"/>
                <a:gd name="f421" fmla="*/ f345 1 f199"/>
                <a:gd name="f422" fmla="*/ f346 f190 1"/>
                <a:gd name="f423" fmla="*/ f347 f190 1"/>
                <a:gd name="f424" fmla="*/ f349 f191 1"/>
                <a:gd name="f425" fmla="*/ f348 f191 1"/>
                <a:gd name="f426" fmla="*/ f350 f190 1"/>
                <a:gd name="f427" fmla="*/ f351 f191 1"/>
                <a:gd name="f428" fmla="*/ f352 f190 1"/>
                <a:gd name="f429" fmla="*/ f353 f191 1"/>
                <a:gd name="f430" fmla="*/ f354 f190 1"/>
                <a:gd name="f431" fmla="*/ f355 f191 1"/>
                <a:gd name="f432" fmla="*/ f356 f190 1"/>
                <a:gd name="f433" fmla="*/ f357 f191 1"/>
                <a:gd name="f434" fmla="*/ f358 f190 1"/>
                <a:gd name="f435" fmla="*/ f359 f191 1"/>
                <a:gd name="f436" fmla="*/ f360 f190 1"/>
                <a:gd name="f437" fmla="*/ f361 f191 1"/>
                <a:gd name="f438" fmla="*/ f362 f190 1"/>
                <a:gd name="f439" fmla="*/ f363 f191 1"/>
                <a:gd name="f440" fmla="*/ f364 f190 1"/>
                <a:gd name="f441" fmla="*/ f365 f190 1"/>
                <a:gd name="f442" fmla="*/ f366 f191 1"/>
                <a:gd name="f443" fmla="*/ f367 f190 1"/>
                <a:gd name="f444" fmla="*/ f368 f191 1"/>
                <a:gd name="f445" fmla="*/ f369 f190 1"/>
                <a:gd name="f446" fmla="*/ f370 f191 1"/>
                <a:gd name="f447" fmla="*/ f371 f190 1"/>
                <a:gd name="f448" fmla="*/ f372 f191 1"/>
                <a:gd name="f449" fmla="*/ f373 f190 1"/>
                <a:gd name="f450" fmla="*/ f374 f190 1"/>
                <a:gd name="f451" fmla="*/ f375 f191 1"/>
                <a:gd name="f452" fmla="*/ f376 f190 1"/>
                <a:gd name="f453" fmla="*/ f377 f191 1"/>
                <a:gd name="f454" fmla="*/ f378 f190 1"/>
                <a:gd name="f455" fmla="*/ f379 f191 1"/>
                <a:gd name="f456" fmla="*/ f380 f190 1"/>
                <a:gd name="f457" fmla="*/ f381 f191 1"/>
                <a:gd name="f458" fmla="*/ f382 f190 1"/>
                <a:gd name="f459" fmla="*/ f383 f191 1"/>
                <a:gd name="f460" fmla="*/ f384 f190 1"/>
                <a:gd name="f461" fmla="*/ f385 f191 1"/>
                <a:gd name="f462" fmla="*/ f386 f190 1"/>
                <a:gd name="f463" fmla="*/ f387 f191 1"/>
                <a:gd name="f464" fmla="*/ f388 f190 1"/>
                <a:gd name="f465" fmla="*/ f389 f190 1"/>
                <a:gd name="f466" fmla="*/ f390 f191 1"/>
                <a:gd name="f467" fmla="*/ f391 f190 1"/>
                <a:gd name="f468" fmla="*/ f392 f191 1"/>
                <a:gd name="f469" fmla="*/ f393 f190 1"/>
                <a:gd name="f470" fmla="*/ f394 f191 1"/>
                <a:gd name="f471" fmla="*/ f395 f190 1"/>
                <a:gd name="f472" fmla="*/ f396 f191 1"/>
                <a:gd name="f473" fmla="*/ f397 f190 1"/>
                <a:gd name="f474" fmla="*/ f398 f191 1"/>
                <a:gd name="f475" fmla="*/ f399 f190 1"/>
                <a:gd name="f476" fmla="*/ f400 f191 1"/>
                <a:gd name="f477" fmla="*/ f401 f190 1"/>
                <a:gd name="f478" fmla="*/ f402 f191 1"/>
                <a:gd name="f479" fmla="*/ f403 f190 1"/>
                <a:gd name="f480" fmla="*/ f404 f191 1"/>
                <a:gd name="f481" fmla="*/ f405 f190 1"/>
                <a:gd name="f482" fmla="*/ f406 f191 1"/>
                <a:gd name="f483" fmla="*/ f407 f190 1"/>
                <a:gd name="f484" fmla="*/ f408 f191 1"/>
                <a:gd name="f485" fmla="*/ f409 f190 1"/>
                <a:gd name="f486" fmla="*/ f410 f191 1"/>
                <a:gd name="f487" fmla="*/ f411 f190 1"/>
                <a:gd name="f488" fmla="*/ f412 f191 1"/>
                <a:gd name="f489" fmla="*/ f413 f190 1"/>
                <a:gd name="f490" fmla="*/ f414 f191 1"/>
                <a:gd name="f491" fmla="*/ f415 f190 1"/>
                <a:gd name="f492" fmla="*/ f416 f191 1"/>
                <a:gd name="f493" fmla="*/ f417 f190 1"/>
                <a:gd name="f494" fmla="*/ f418 f191 1"/>
                <a:gd name="f495" fmla="*/ f419 f190 1"/>
                <a:gd name="f496" fmla="*/ f420 f191 1"/>
                <a:gd name="f497" fmla="*/ f421 f190 1"/>
              </a:gdLst>
              <a:ahLst/>
              <a:cxnLst>
                <a:cxn ang="3cd4">
                  <a:pos x="hc" y="t"/>
                </a:cxn>
                <a:cxn ang="0">
                  <a:pos x="r" y="vc"/>
                </a:cxn>
                <a:cxn ang="cd4">
                  <a:pos x="hc" y="b"/>
                </a:cxn>
                <a:cxn ang="cd2">
                  <a:pos x="l" y="vc"/>
                </a:cxn>
                <a:cxn ang="f273">
                  <a:pos x="f426" y="f427"/>
                </a:cxn>
                <a:cxn ang="f273">
                  <a:pos x="f428" y="f429"/>
                </a:cxn>
                <a:cxn ang="f273">
                  <a:pos x="f430" y="f431"/>
                </a:cxn>
                <a:cxn ang="f273">
                  <a:pos x="f432" y="f433"/>
                </a:cxn>
                <a:cxn ang="f273">
                  <a:pos x="f434" y="f435"/>
                </a:cxn>
                <a:cxn ang="f273">
                  <a:pos x="f436" y="f437"/>
                </a:cxn>
                <a:cxn ang="f273">
                  <a:pos x="f438" y="f439"/>
                </a:cxn>
                <a:cxn ang="f273">
                  <a:pos x="f440" y="f439"/>
                </a:cxn>
                <a:cxn ang="f273">
                  <a:pos x="f441" y="f442"/>
                </a:cxn>
                <a:cxn ang="f273">
                  <a:pos x="f443" y="f444"/>
                </a:cxn>
                <a:cxn ang="f273">
                  <a:pos x="f445" y="f446"/>
                </a:cxn>
                <a:cxn ang="f273">
                  <a:pos x="f447" y="f448"/>
                </a:cxn>
                <a:cxn ang="f273">
                  <a:pos x="f449" y="f429"/>
                </a:cxn>
                <a:cxn ang="f273">
                  <a:pos x="f450" y="f451"/>
                </a:cxn>
                <a:cxn ang="f273">
                  <a:pos x="f452" y="f453"/>
                </a:cxn>
                <a:cxn ang="f273">
                  <a:pos x="f454" y="f455"/>
                </a:cxn>
                <a:cxn ang="f273">
                  <a:pos x="f456" y="f457"/>
                </a:cxn>
                <a:cxn ang="f273">
                  <a:pos x="f458" y="f459"/>
                </a:cxn>
                <a:cxn ang="f273">
                  <a:pos x="f460" y="f461"/>
                </a:cxn>
                <a:cxn ang="f273">
                  <a:pos x="f462" y="f463"/>
                </a:cxn>
                <a:cxn ang="f273">
                  <a:pos x="f464" y="f463"/>
                </a:cxn>
                <a:cxn ang="f273">
                  <a:pos x="f465" y="f466"/>
                </a:cxn>
                <a:cxn ang="f273">
                  <a:pos x="f467" y="f468"/>
                </a:cxn>
                <a:cxn ang="f273">
                  <a:pos x="f469" y="f470"/>
                </a:cxn>
                <a:cxn ang="f273">
                  <a:pos x="f471" y="f472"/>
                </a:cxn>
                <a:cxn ang="f273">
                  <a:pos x="f473" y="f474"/>
                </a:cxn>
                <a:cxn ang="f273">
                  <a:pos x="f475" y="f476"/>
                </a:cxn>
                <a:cxn ang="f273">
                  <a:pos x="f477" y="f478"/>
                </a:cxn>
                <a:cxn ang="f273">
                  <a:pos x="f479" y="f480"/>
                </a:cxn>
                <a:cxn ang="f273">
                  <a:pos x="f481" y="f482"/>
                </a:cxn>
                <a:cxn ang="f273">
                  <a:pos x="f483" y="f484"/>
                </a:cxn>
                <a:cxn ang="f273">
                  <a:pos x="f485" y="f486"/>
                </a:cxn>
                <a:cxn ang="f273">
                  <a:pos x="f487" y="f488"/>
                </a:cxn>
                <a:cxn ang="f273">
                  <a:pos x="f489" y="f490"/>
                </a:cxn>
                <a:cxn ang="f273">
                  <a:pos x="f491" y="f492"/>
                </a:cxn>
                <a:cxn ang="f273">
                  <a:pos x="f493" y="f494"/>
                </a:cxn>
                <a:cxn ang="f273">
                  <a:pos x="f495" y="f496"/>
                </a:cxn>
                <a:cxn ang="f273">
                  <a:pos x="f497" y="f496"/>
                </a:cxn>
                <a:cxn ang="f273">
                  <a:pos x="f426" y="f427"/>
                </a:cxn>
              </a:cxnLst>
              <a:rect l="f422" t="f425" r="f423" b="f424"/>
              <a:pathLst>
                <a:path w="635" h="575">
                  <a:moveTo>
                    <a:pt x="f6" y="f8"/>
                  </a:moveTo>
                  <a:cubicBezTo>
                    <a:pt x="f9" y="f10"/>
                    <a:pt x="f11" y="f12"/>
                    <a:pt x="f13"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7"/>
                    <a:pt x="f40" y="f11"/>
                    <a:pt x="f41" y="f11"/>
                  </a:cubicBezTo>
                  <a:cubicBezTo>
                    <a:pt x="f42" y="f11"/>
                    <a:pt x="f43" y="f11"/>
                    <a:pt x="f44" y="f11"/>
                  </a:cubicBezTo>
                  <a:cubicBezTo>
                    <a:pt x="f45" y="f11"/>
                    <a:pt x="f46" y="f47"/>
                    <a:pt x="f48" y="f49"/>
                  </a:cubicBezTo>
                  <a:cubicBezTo>
                    <a:pt x="f50" y="f51"/>
                    <a:pt x="f52" y="f36"/>
                    <a:pt x="f53" y="f54"/>
                  </a:cubicBezTo>
                  <a:cubicBezTo>
                    <a:pt x="f55" y="f56"/>
                    <a:pt x="f57" y="f58"/>
                    <a:pt x="f57" y="f59"/>
                  </a:cubicBezTo>
                  <a:cubicBezTo>
                    <a:pt x="f60" y="f61"/>
                    <a:pt x="f62" y="f63"/>
                    <a:pt x="f64" y="f65"/>
                  </a:cubicBezTo>
                  <a:cubicBezTo>
                    <a:pt x="f66" y="f67"/>
                    <a:pt x="f68" y="f69"/>
                    <a:pt x="f70" y="f14"/>
                  </a:cubicBezTo>
                  <a:cubicBezTo>
                    <a:pt x="f71" y="f16"/>
                    <a:pt x="f72" y="f73"/>
                    <a:pt x="f74" y="f18"/>
                  </a:cubicBezTo>
                  <a:cubicBezTo>
                    <a:pt x="f75" y="f76"/>
                    <a:pt x="f77" y="f78"/>
                    <a:pt x="f79" y="f80"/>
                  </a:cubicBezTo>
                  <a:cubicBezTo>
                    <a:pt x="f81" y="f82"/>
                    <a:pt x="f70" y="f83"/>
                    <a:pt x="f84" y="f85"/>
                  </a:cubicBezTo>
                  <a:cubicBezTo>
                    <a:pt x="f86" y="f32"/>
                    <a:pt x="f87" y="f88"/>
                    <a:pt x="f89" y="f90"/>
                  </a:cubicBezTo>
                  <a:cubicBezTo>
                    <a:pt x="f91" y="f38"/>
                    <a:pt x="f92" y="f93"/>
                    <a:pt x="f94" y="f41"/>
                  </a:cubicBezTo>
                  <a:cubicBezTo>
                    <a:pt x="f95" y="f19"/>
                    <a:pt x="f96" y="f97"/>
                    <a:pt x="f91" y="f82"/>
                  </a:cubicBezTo>
                  <a:cubicBezTo>
                    <a:pt x="f98" y="f99"/>
                    <a:pt x="f100" y="f101"/>
                    <a:pt x="f102" y="f103"/>
                  </a:cubicBezTo>
                  <a:cubicBezTo>
                    <a:pt x="f104" y="f105"/>
                    <a:pt x="f106" y="f103"/>
                    <a:pt x="f107" y="f103"/>
                  </a:cubicBezTo>
                  <a:cubicBezTo>
                    <a:pt x="f108" y="f103"/>
                    <a:pt x="f5" y="f109"/>
                    <a:pt x="f5" y="f110"/>
                  </a:cubicBezTo>
                  <a:cubicBezTo>
                    <a:pt x="f5" y="f8"/>
                    <a:pt x="f111" y="f112"/>
                    <a:pt x="f113" y="f114"/>
                  </a:cubicBezTo>
                  <a:cubicBezTo>
                    <a:pt x="f115" y="f116"/>
                    <a:pt x="f117" y="f118"/>
                    <a:pt x="f119" y="f120"/>
                  </a:cubicBezTo>
                  <a:cubicBezTo>
                    <a:pt x="f121" y="f122"/>
                    <a:pt x="f100" y="f123"/>
                    <a:pt x="f124" y="f125"/>
                  </a:cubicBezTo>
                  <a:cubicBezTo>
                    <a:pt x="f126" y="f114"/>
                    <a:pt x="f127" y="f128"/>
                    <a:pt x="f12" y="f129"/>
                  </a:cubicBezTo>
                  <a:cubicBezTo>
                    <a:pt x="f130" y="f131"/>
                    <a:pt x="f132" y="f133"/>
                    <a:pt x="f134" y="f135"/>
                  </a:cubicBezTo>
                  <a:cubicBezTo>
                    <a:pt x="f16" y="f136"/>
                    <a:pt x="f134" y="f137"/>
                    <a:pt x="f138" y="f139"/>
                  </a:cubicBezTo>
                  <a:cubicBezTo>
                    <a:pt x="f140" y="f5"/>
                    <a:pt x="f141" y="f142"/>
                    <a:pt x="f45" y="f143"/>
                  </a:cubicBezTo>
                  <a:cubicBezTo>
                    <a:pt x="f144" y="f145"/>
                    <a:pt x="f146" y="f147"/>
                    <a:pt x="f1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5"/>
                    <a:pt x="f69" y="f177"/>
                  </a:cubicBezTo>
                  <a:cubicBezTo>
                    <a:pt x="f178" y="f179"/>
                    <a:pt x="f180" y="f181"/>
                    <a:pt x="f110" y="f182"/>
                  </a:cubicBezTo>
                  <a:cubicBezTo>
                    <a:pt x="f183" y="f184"/>
                    <a:pt x="f65" y="f184"/>
                    <a:pt x="f75" y="f184"/>
                  </a:cubicBezTo>
                  <a:cubicBezTo>
                    <a:pt x="f154" y="f184"/>
                    <a:pt x="f185" y="f184"/>
                    <a:pt x="f186" y="f184"/>
                  </a:cubicBezTo>
                  <a:cubicBezTo>
                    <a:pt x="f187" y="f184"/>
                    <a:pt x="f188" y="f126"/>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9" name="Freeform 6">
              <a:extLst>
                <a:ext uri="{FF2B5EF4-FFF2-40B4-BE49-F238E27FC236}">
                  <a16:creationId xmlns:a16="http://schemas.microsoft.com/office/drawing/2014/main" id="{E7E19182-BCE7-4818-B54C-85C4D7F8BE52}"/>
                </a:ext>
              </a:extLst>
            </p:cNvPr>
            <p:cNvSpPr/>
            <p:nvPr/>
          </p:nvSpPr>
          <p:spPr>
            <a:xfrm>
              <a:off x="320835" y="530726"/>
              <a:ext cx="252465" cy="475990"/>
            </a:xfrm>
            <a:custGeom>
              <a:avLst/>
              <a:gdLst>
                <a:gd name="f0" fmla="val 10800000"/>
                <a:gd name="f1" fmla="val 5400000"/>
                <a:gd name="f2" fmla="val 360"/>
                <a:gd name="f3" fmla="val 180"/>
                <a:gd name="f4" fmla="val w"/>
                <a:gd name="f5" fmla="val h"/>
                <a:gd name="f6" fmla="val 0"/>
                <a:gd name="f7" fmla="val 225"/>
                <a:gd name="f8" fmla="val 424"/>
                <a:gd name="f9" fmla="val 8"/>
                <a:gd name="f10" fmla="val 396"/>
                <a:gd name="f11" fmla="val 21"/>
                <a:gd name="f12" fmla="val 326"/>
                <a:gd name="f13" fmla="val 22"/>
                <a:gd name="f14" fmla="val 253"/>
                <a:gd name="f15" fmla="val 179"/>
                <a:gd name="f16" fmla="val 20"/>
                <a:gd name="f17" fmla="val 131"/>
                <a:gd name="f18" fmla="val 13"/>
                <a:gd name="f19" fmla="val 84"/>
                <a:gd name="f20" fmla="val 7"/>
                <a:gd name="f21" fmla="val 37"/>
                <a:gd name="f22" fmla="val 5"/>
                <a:gd name="f23" fmla="val 4"/>
                <a:gd name="f24" fmla="val 44"/>
                <a:gd name="f25" fmla="val 45"/>
                <a:gd name="f26" fmla="val 15"/>
                <a:gd name="f27" fmla="val 48"/>
                <a:gd name="f28" fmla="val 30"/>
                <a:gd name="f29" fmla="val 58"/>
                <a:gd name="f30" fmla="val 96"/>
                <a:gd name="f31" fmla="val 66"/>
                <a:gd name="f32" fmla="val 162"/>
                <a:gd name="f33" fmla="val 64"/>
                <a:gd name="f34" fmla="val 229"/>
                <a:gd name="f35" fmla="val 63"/>
                <a:gd name="f36" fmla="val 255"/>
                <a:gd name="f37" fmla="val 71"/>
                <a:gd name="f38" fmla="val 265"/>
                <a:gd name="f39" fmla="val 97"/>
                <a:gd name="f40" fmla="val 263"/>
                <a:gd name="f41" fmla="val 130"/>
                <a:gd name="f42" fmla="val 262"/>
                <a:gd name="f43" fmla="val 163"/>
                <a:gd name="f44" fmla="val 196"/>
                <a:gd name="f45" fmla="val 215"/>
                <a:gd name="f46" fmla="val 274"/>
                <a:gd name="f47" fmla="val 219"/>
                <a:gd name="f48" fmla="val 291"/>
                <a:gd name="f49" fmla="val 207"/>
                <a:gd name="f50" fmla="val 325"/>
                <a:gd name="f51" fmla="val 213"/>
                <a:gd name="f52" fmla="val 211"/>
                <a:gd name="f53" fmla="val 395"/>
                <a:gd name="f54" fmla="val 210"/>
                <a:gd name="f55" fmla="val 407"/>
                <a:gd name="f56" fmla="val 212"/>
                <a:gd name="f57" fmla="val 421"/>
                <a:gd name="f58" fmla="val 193"/>
                <a:gd name="f59" fmla="val 422"/>
                <a:gd name="f60" fmla="val 176"/>
                <a:gd name="f61" fmla="val 423"/>
                <a:gd name="f62" fmla="val 172"/>
                <a:gd name="f63" fmla="val 413"/>
                <a:gd name="f64" fmla="val 398"/>
                <a:gd name="f65" fmla="val 384"/>
                <a:gd name="f66" fmla="val 381"/>
                <a:gd name="f67" fmla="val 150"/>
                <a:gd name="f68" fmla="val 109"/>
                <a:gd name="f69" fmla="val 382"/>
                <a:gd name="f70" fmla="val 89"/>
                <a:gd name="f71" fmla="val 68"/>
                <a:gd name="f72" fmla="val 380"/>
                <a:gd name="f73" fmla="val 51"/>
                <a:gd name="f74" fmla="val 47"/>
                <a:gd name="f75" fmla="val 408"/>
                <a:gd name="f76" fmla="val 31"/>
                <a:gd name="f77" fmla="val 19"/>
                <a:gd name="f78" fmla="val 420"/>
                <a:gd name="f79" fmla="val 9"/>
                <a:gd name="f80" fmla="val 114"/>
                <a:gd name="f81" fmla="val 355"/>
                <a:gd name="f82" fmla="val 126"/>
                <a:gd name="f83" fmla="val 137"/>
                <a:gd name="f84" fmla="val 354"/>
                <a:gd name="f85" fmla="val 149"/>
                <a:gd name="f86" fmla="val 167"/>
                <a:gd name="f87" fmla="val 356"/>
                <a:gd name="f88" fmla="val 347"/>
                <a:gd name="f89" fmla="val 330"/>
                <a:gd name="f90" fmla="val 313"/>
                <a:gd name="f91" fmla="val 166"/>
                <a:gd name="f92" fmla="val 305"/>
                <a:gd name="f93" fmla="val 148"/>
                <a:gd name="f94" fmla="val 306"/>
                <a:gd name="f95" fmla="val 104"/>
                <a:gd name="f96" fmla="val 81"/>
                <a:gd name="f97" fmla="val 59"/>
                <a:gd name="f98" fmla="val 315"/>
                <a:gd name="f99" fmla="val 331"/>
                <a:gd name="f100" fmla="val 348"/>
                <a:gd name="f101" fmla="val 65"/>
                <a:gd name="f102" fmla="val 82"/>
                <a:gd name="f103" fmla="val 93"/>
                <a:gd name="f104" fmla="val 103"/>
                <a:gd name="f105" fmla="+- 0 0 -90"/>
                <a:gd name="f106" fmla="*/ f4 1 225"/>
                <a:gd name="f107" fmla="*/ f5 1 424"/>
                <a:gd name="f108" fmla="val f6"/>
                <a:gd name="f109" fmla="val f7"/>
                <a:gd name="f110" fmla="val f8"/>
                <a:gd name="f111" fmla="*/ f105 f0 1"/>
                <a:gd name="f112" fmla="+- f110 0 f108"/>
                <a:gd name="f113" fmla="+- f109 0 f108"/>
                <a:gd name="f114" fmla="*/ f111 1 f3"/>
                <a:gd name="f115" fmla="*/ f113 1 225"/>
                <a:gd name="f116" fmla="*/ f112 1 424"/>
                <a:gd name="f117" fmla="*/ 8 f113 1"/>
                <a:gd name="f118" fmla="*/ 396 f112 1"/>
                <a:gd name="f119" fmla="*/ 21 f113 1"/>
                <a:gd name="f120" fmla="*/ 179 f112 1"/>
                <a:gd name="f121" fmla="*/ 7 f113 1"/>
                <a:gd name="f122" fmla="*/ 37 f112 1"/>
                <a:gd name="f123" fmla="*/ 22 f113 1"/>
                <a:gd name="f124" fmla="*/ 4 f112 1"/>
                <a:gd name="f125" fmla="*/ 48 f113 1"/>
                <a:gd name="f126" fmla="*/ 30 f112 1"/>
                <a:gd name="f127" fmla="*/ 64 f113 1"/>
                <a:gd name="f128" fmla="*/ 229 f112 1"/>
                <a:gd name="f129" fmla="*/ 97 f113 1"/>
                <a:gd name="f130" fmla="*/ 263 f112 1"/>
                <a:gd name="f131" fmla="*/ 196 f113 1"/>
                <a:gd name="f132" fmla="*/ 219 f113 1"/>
                <a:gd name="f133" fmla="*/ 291 f112 1"/>
                <a:gd name="f134" fmla="*/ 211 f113 1"/>
                <a:gd name="f135" fmla="*/ 395 f112 1"/>
                <a:gd name="f136" fmla="*/ 193 f113 1"/>
                <a:gd name="f137" fmla="*/ 422 f112 1"/>
                <a:gd name="f138" fmla="*/ 172 f113 1"/>
                <a:gd name="f139" fmla="*/ 398 f112 1"/>
                <a:gd name="f140" fmla="*/ 150 f113 1"/>
                <a:gd name="f141" fmla="*/ 381 f112 1"/>
                <a:gd name="f142" fmla="*/ 89 f113 1"/>
                <a:gd name="f143" fmla="*/ 47 f113 1"/>
                <a:gd name="f144" fmla="*/ 408 f112 1"/>
                <a:gd name="f145" fmla="*/ 19 f113 1"/>
                <a:gd name="f146" fmla="*/ 114 f113 1"/>
                <a:gd name="f147" fmla="*/ 355 f112 1"/>
                <a:gd name="f148" fmla="*/ 149 f113 1"/>
                <a:gd name="f149" fmla="*/ 330 f112 1"/>
                <a:gd name="f150" fmla="*/ 148 f113 1"/>
                <a:gd name="f151" fmla="*/ 305 f112 1"/>
                <a:gd name="f152" fmla="*/ 81 f113 1"/>
                <a:gd name="f153" fmla="*/ 58 f113 1"/>
                <a:gd name="f154" fmla="*/ 331 f112 1"/>
                <a:gd name="f155" fmla="*/ 82 f113 1"/>
                <a:gd name="f156" fmla="+- f114 0 f1"/>
                <a:gd name="f157" fmla="*/ f117 1 225"/>
                <a:gd name="f158" fmla="*/ f118 1 424"/>
                <a:gd name="f159" fmla="*/ f119 1 225"/>
                <a:gd name="f160" fmla="*/ f120 1 424"/>
                <a:gd name="f161" fmla="*/ f121 1 225"/>
                <a:gd name="f162" fmla="*/ f122 1 424"/>
                <a:gd name="f163" fmla="*/ f123 1 225"/>
                <a:gd name="f164" fmla="*/ f124 1 424"/>
                <a:gd name="f165" fmla="*/ f125 1 225"/>
                <a:gd name="f166" fmla="*/ f126 1 424"/>
                <a:gd name="f167" fmla="*/ f127 1 225"/>
                <a:gd name="f168" fmla="*/ f128 1 424"/>
                <a:gd name="f169" fmla="*/ f129 1 225"/>
                <a:gd name="f170" fmla="*/ f130 1 424"/>
                <a:gd name="f171" fmla="*/ f131 1 225"/>
                <a:gd name="f172" fmla="*/ f132 1 225"/>
                <a:gd name="f173" fmla="*/ f133 1 424"/>
                <a:gd name="f174" fmla="*/ f134 1 225"/>
                <a:gd name="f175" fmla="*/ f135 1 424"/>
                <a:gd name="f176" fmla="*/ f136 1 225"/>
                <a:gd name="f177" fmla="*/ f137 1 424"/>
                <a:gd name="f178" fmla="*/ f138 1 225"/>
                <a:gd name="f179" fmla="*/ f139 1 424"/>
                <a:gd name="f180" fmla="*/ f140 1 225"/>
                <a:gd name="f181" fmla="*/ f141 1 424"/>
                <a:gd name="f182" fmla="*/ f142 1 225"/>
                <a:gd name="f183" fmla="*/ f143 1 225"/>
                <a:gd name="f184" fmla="*/ f144 1 424"/>
                <a:gd name="f185" fmla="*/ f145 1 225"/>
                <a:gd name="f186" fmla="*/ f146 1 225"/>
                <a:gd name="f187" fmla="*/ f147 1 424"/>
                <a:gd name="f188" fmla="*/ f148 1 225"/>
                <a:gd name="f189" fmla="*/ f149 1 424"/>
                <a:gd name="f190" fmla="*/ f150 1 225"/>
                <a:gd name="f191" fmla="*/ f151 1 424"/>
                <a:gd name="f192" fmla="*/ f152 1 225"/>
                <a:gd name="f193" fmla="*/ f153 1 225"/>
                <a:gd name="f194" fmla="*/ f154 1 424"/>
                <a:gd name="f195" fmla="*/ f155 1 225"/>
                <a:gd name="f196" fmla="*/ 0 1 f115"/>
                <a:gd name="f197" fmla="*/ f109 1 f115"/>
                <a:gd name="f198" fmla="*/ 0 1 f116"/>
                <a:gd name="f199" fmla="*/ f110 1 f116"/>
                <a:gd name="f200" fmla="*/ f157 1 f115"/>
                <a:gd name="f201" fmla="*/ f158 1 f116"/>
                <a:gd name="f202" fmla="*/ f159 1 f115"/>
                <a:gd name="f203" fmla="*/ f160 1 f116"/>
                <a:gd name="f204" fmla="*/ f161 1 f115"/>
                <a:gd name="f205" fmla="*/ f162 1 f116"/>
                <a:gd name="f206" fmla="*/ f163 1 f115"/>
                <a:gd name="f207" fmla="*/ f164 1 f116"/>
                <a:gd name="f208" fmla="*/ f165 1 f115"/>
                <a:gd name="f209" fmla="*/ f166 1 f116"/>
                <a:gd name="f210" fmla="*/ f167 1 f115"/>
                <a:gd name="f211" fmla="*/ f168 1 f116"/>
                <a:gd name="f212" fmla="*/ f169 1 f115"/>
                <a:gd name="f213" fmla="*/ f170 1 f116"/>
                <a:gd name="f214" fmla="*/ f171 1 f115"/>
                <a:gd name="f215" fmla="*/ f172 1 f115"/>
                <a:gd name="f216" fmla="*/ f173 1 f116"/>
                <a:gd name="f217" fmla="*/ f174 1 f115"/>
                <a:gd name="f218" fmla="*/ f175 1 f116"/>
                <a:gd name="f219" fmla="*/ f176 1 f115"/>
                <a:gd name="f220" fmla="*/ f177 1 f116"/>
                <a:gd name="f221" fmla="*/ f178 1 f115"/>
                <a:gd name="f222" fmla="*/ f179 1 f116"/>
                <a:gd name="f223" fmla="*/ f180 1 f115"/>
                <a:gd name="f224" fmla="*/ f181 1 f116"/>
                <a:gd name="f225" fmla="*/ f182 1 f115"/>
                <a:gd name="f226" fmla="*/ f183 1 f115"/>
                <a:gd name="f227" fmla="*/ f184 1 f116"/>
                <a:gd name="f228" fmla="*/ f185 1 f115"/>
                <a:gd name="f229" fmla="*/ f186 1 f115"/>
                <a:gd name="f230" fmla="*/ f187 1 f116"/>
                <a:gd name="f231" fmla="*/ f188 1 f115"/>
                <a:gd name="f232" fmla="*/ f189 1 f116"/>
                <a:gd name="f233" fmla="*/ f190 1 f115"/>
                <a:gd name="f234" fmla="*/ f191 1 f116"/>
                <a:gd name="f235" fmla="*/ f192 1 f115"/>
                <a:gd name="f236" fmla="*/ f193 1 f115"/>
                <a:gd name="f237" fmla="*/ f194 1 f116"/>
                <a:gd name="f238" fmla="*/ f195 1 f115"/>
                <a:gd name="f239" fmla="*/ f196 f106 1"/>
                <a:gd name="f240" fmla="*/ f197 f106 1"/>
                <a:gd name="f241" fmla="*/ f199 f107 1"/>
                <a:gd name="f242" fmla="*/ f198 f107 1"/>
                <a:gd name="f243" fmla="*/ f200 f106 1"/>
                <a:gd name="f244" fmla="*/ f201 f107 1"/>
                <a:gd name="f245" fmla="*/ f202 f106 1"/>
                <a:gd name="f246" fmla="*/ f203 f107 1"/>
                <a:gd name="f247" fmla="*/ f204 f106 1"/>
                <a:gd name="f248" fmla="*/ f205 f107 1"/>
                <a:gd name="f249" fmla="*/ f206 f106 1"/>
                <a:gd name="f250" fmla="*/ f207 f107 1"/>
                <a:gd name="f251" fmla="*/ f208 f106 1"/>
                <a:gd name="f252" fmla="*/ f209 f107 1"/>
                <a:gd name="f253" fmla="*/ f210 f106 1"/>
                <a:gd name="f254" fmla="*/ f211 f107 1"/>
                <a:gd name="f255" fmla="*/ f212 f106 1"/>
                <a:gd name="f256" fmla="*/ f213 f107 1"/>
                <a:gd name="f257" fmla="*/ f214 f106 1"/>
                <a:gd name="f258" fmla="*/ f215 f106 1"/>
                <a:gd name="f259" fmla="*/ f216 f107 1"/>
                <a:gd name="f260" fmla="*/ f217 f106 1"/>
                <a:gd name="f261" fmla="*/ f218 f107 1"/>
                <a:gd name="f262" fmla="*/ f219 f106 1"/>
                <a:gd name="f263" fmla="*/ f220 f107 1"/>
                <a:gd name="f264" fmla="*/ f221 f106 1"/>
                <a:gd name="f265" fmla="*/ f222 f107 1"/>
                <a:gd name="f266" fmla="*/ f223 f106 1"/>
                <a:gd name="f267" fmla="*/ f224 f107 1"/>
                <a:gd name="f268" fmla="*/ f225 f106 1"/>
                <a:gd name="f269" fmla="*/ f226 f106 1"/>
                <a:gd name="f270" fmla="*/ f227 f107 1"/>
                <a:gd name="f271" fmla="*/ f228 f106 1"/>
                <a:gd name="f272" fmla="*/ f229 f106 1"/>
                <a:gd name="f273" fmla="*/ f230 f107 1"/>
                <a:gd name="f274" fmla="*/ f231 f106 1"/>
                <a:gd name="f275" fmla="*/ f232 f107 1"/>
                <a:gd name="f276" fmla="*/ f233 f106 1"/>
                <a:gd name="f277" fmla="*/ f234 f107 1"/>
                <a:gd name="f278" fmla="*/ f235 f106 1"/>
                <a:gd name="f279" fmla="*/ f236 f106 1"/>
                <a:gd name="f280" fmla="*/ f237 f107 1"/>
                <a:gd name="f281" fmla="*/ f238 f106 1"/>
              </a:gdLst>
              <a:ahLst/>
              <a:cxnLst>
                <a:cxn ang="3cd4">
                  <a:pos x="hc" y="t"/>
                </a:cxn>
                <a:cxn ang="0">
                  <a:pos x="r" y="vc"/>
                </a:cxn>
                <a:cxn ang="cd4">
                  <a:pos x="hc" y="b"/>
                </a:cxn>
                <a:cxn ang="cd2">
                  <a:pos x="l" y="vc"/>
                </a:cxn>
                <a:cxn ang="f156">
                  <a:pos x="f243" y="f244"/>
                </a:cxn>
                <a:cxn ang="f156">
                  <a:pos x="f245" y="f246"/>
                </a:cxn>
                <a:cxn ang="f156">
                  <a:pos x="f247" y="f248"/>
                </a:cxn>
                <a:cxn ang="f156">
                  <a:pos x="f249" y="f250"/>
                </a:cxn>
                <a:cxn ang="f156">
                  <a:pos x="f251" y="f252"/>
                </a:cxn>
                <a:cxn ang="f156">
                  <a:pos x="f253" y="f254"/>
                </a:cxn>
                <a:cxn ang="f156">
                  <a:pos x="f255" y="f256"/>
                </a:cxn>
                <a:cxn ang="f156">
                  <a:pos x="f257" y="f256"/>
                </a:cxn>
                <a:cxn ang="f156">
                  <a:pos x="f258" y="f259"/>
                </a:cxn>
                <a:cxn ang="f156">
                  <a:pos x="f260" y="f261"/>
                </a:cxn>
                <a:cxn ang="f156">
                  <a:pos x="f262" y="f263"/>
                </a:cxn>
                <a:cxn ang="f156">
                  <a:pos x="f264" y="f265"/>
                </a:cxn>
                <a:cxn ang="f156">
                  <a:pos x="f266" y="f267"/>
                </a:cxn>
                <a:cxn ang="f156">
                  <a:pos x="f268" y="f267"/>
                </a:cxn>
                <a:cxn ang="f156">
                  <a:pos x="f269" y="f270"/>
                </a:cxn>
                <a:cxn ang="f156">
                  <a:pos x="f271" y="f263"/>
                </a:cxn>
                <a:cxn ang="f156">
                  <a:pos x="f243" y="f244"/>
                </a:cxn>
                <a:cxn ang="f156">
                  <a:pos x="f272" y="f273"/>
                </a:cxn>
                <a:cxn ang="f156">
                  <a:pos x="f274" y="f273"/>
                </a:cxn>
                <a:cxn ang="f156">
                  <a:pos x="f264" y="f275"/>
                </a:cxn>
                <a:cxn ang="f156">
                  <a:pos x="f276" y="f277"/>
                </a:cxn>
                <a:cxn ang="f156">
                  <a:pos x="f278" y="f277"/>
                </a:cxn>
                <a:cxn ang="f156">
                  <a:pos x="f279" y="f280"/>
                </a:cxn>
                <a:cxn ang="f156">
                  <a:pos x="f281" y="f273"/>
                </a:cxn>
                <a:cxn ang="f156">
                  <a:pos x="f272" y="f273"/>
                </a:cxn>
              </a:cxnLst>
              <a:rect l="f239" t="f242" r="f240" b="f241"/>
              <a:pathLst>
                <a:path w="225" h="424">
                  <a:moveTo>
                    <a:pt x="f9" y="f10"/>
                  </a:moveTo>
                  <a:cubicBezTo>
                    <a:pt x="f11" y="f12"/>
                    <a:pt x="f13" y="f14"/>
                    <a:pt x="f11" y="f15"/>
                  </a:cubicBezTo>
                  <a:cubicBezTo>
                    <a:pt x="f16" y="f17"/>
                    <a:pt x="f18" y="f19"/>
                    <a:pt x="f20" y="f21"/>
                  </a:cubicBezTo>
                  <a:cubicBezTo>
                    <a:pt x="f22" y="f13"/>
                    <a:pt x="f6" y="f9"/>
                    <a:pt x="f13" y="f23"/>
                  </a:cubicBezTo>
                  <a:cubicBezTo>
                    <a:pt x="f24" y="f6"/>
                    <a:pt x="f25" y="f26"/>
                    <a:pt x="f27" y="f28"/>
                  </a:cubicBezTo>
                  <a:cubicBezTo>
                    <a:pt x="f29" y="f30"/>
                    <a:pt x="f31" y="f32"/>
                    <a:pt x="f33" y="f34"/>
                  </a:cubicBezTo>
                  <a:cubicBezTo>
                    <a:pt x="f35" y="f36"/>
                    <a:pt x="f37" y="f38"/>
                    <a:pt x="f39" y="f40"/>
                  </a:cubicBezTo>
                  <a:cubicBezTo>
                    <a:pt x="f41" y="f42"/>
                    <a:pt x="f43" y="f40"/>
                    <a:pt x="f44" y="f40"/>
                  </a:cubicBezTo>
                  <a:cubicBezTo>
                    <a:pt x="f45" y="f40"/>
                    <a:pt x="f7" y="f46"/>
                    <a:pt x="f47" y="f48"/>
                  </a:cubicBezTo>
                  <a:cubicBezTo>
                    <a:pt x="f49" y="f50"/>
                    <a:pt x="f51" y="f2"/>
                    <a:pt x="f52" y="f53"/>
                  </a:cubicBezTo>
                  <a:cubicBezTo>
                    <a:pt x="f54" y="f55"/>
                    <a:pt x="f56" y="f57"/>
                    <a:pt x="f58" y="f59"/>
                  </a:cubicBezTo>
                  <a:cubicBezTo>
                    <a:pt x="f60" y="f61"/>
                    <a:pt x="f62" y="f63"/>
                    <a:pt x="f62" y="f64"/>
                  </a:cubicBezTo>
                  <a:cubicBezTo>
                    <a:pt x="f62" y="f65"/>
                    <a:pt x="f32" y="f66"/>
                    <a:pt x="f67" y="f66"/>
                  </a:cubicBezTo>
                  <a:cubicBezTo>
                    <a:pt x="f41" y="f66"/>
                    <a:pt x="f68" y="f69"/>
                    <a:pt x="f70" y="f66"/>
                  </a:cubicBezTo>
                  <a:cubicBezTo>
                    <a:pt x="f71" y="f72"/>
                    <a:pt x="f73" y="f69"/>
                    <a:pt x="f74" y="f75"/>
                  </a:cubicBezTo>
                  <a:cubicBezTo>
                    <a:pt x="f25" y="f8"/>
                    <a:pt x="f76" y="f61"/>
                    <a:pt x="f77" y="f59"/>
                  </a:cubicBezTo>
                  <a:cubicBezTo>
                    <a:pt x="f23" y="f78"/>
                    <a:pt x="f79" y="f75"/>
                    <a:pt x="f9" y="f10"/>
                  </a:cubicBezTo>
                  <a:close/>
                  <a:moveTo>
                    <a:pt x="f80" y="f81"/>
                  </a:moveTo>
                  <a:cubicBezTo>
                    <a:pt x="f82" y="f81"/>
                    <a:pt x="f83" y="f84"/>
                    <a:pt x="f85" y="f81"/>
                  </a:cubicBezTo>
                  <a:cubicBezTo>
                    <a:pt x="f86" y="f87"/>
                    <a:pt x="f62" y="f88"/>
                    <a:pt x="f62" y="f89"/>
                  </a:cubicBezTo>
                  <a:cubicBezTo>
                    <a:pt x="f62" y="f90"/>
                    <a:pt x="f91" y="f92"/>
                    <a:pt x="f93" y="f92"/>
                  </a:cubicBezTo>
                  <a:cubicBezTo>
                    <a:pt x="f82" y="f94"/>
                    <a:pt x="f95" y="f94"/>
                    <a:pt x="f96" y="f92"/>
                  </a:cubicBezTo>
                  <a:cubicBezTo>
                    <a:pt x="f35" y="f92"/>
                    <a:pt x="f97" y="f98"/>
                    <a:pt x="f29" y="f99"/>
                  </a:cubicBezTo>
                  <a:cubicBezTo>
                    <a:pt x="f29" y="f100"/>
                    <a:pt x="f101" y="f87"/>
                    <a:pt x="f102" y="f81"/>
                  </a:cubicBezTo>
                  <a:cubicBezTo>
                    <a:pt x="f103" y="f84"/>
                    <a:pt x="f104" y="f81"/>
                    <a:pt x="f80" y="f81"/>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0" name="Freeform 7">
              <a:extLst>
                <a:ext uri="{FF2B5EF4-FFF2-40B4-BE49-F238E27FC236}">
                  <a16:creationId xmlns:a16="http://schemas.microsoft.com/office/drawing/2014/main" id="{37353129-C05B-4C41-A8F3-35BF72150590}"/>
                </a:ext>
              </a:extLst>
            </p:cNvPr>
            <p:cNvSpPr/>
            <p:nvPr/>
          </p:nvSpPr>
          <p:spPr>
            <a:xfrm>
              <a:off x="547350" y="261298"/>
              <a:ext cx="164656" cy="161656"/>
            </a:xfrm>
            <a:custGeom>
              <a:avLst/>
              <a:gdLst>
                <a:gd name="f0" fmla="val 10800000"/>
                <a:gd name="f1" fmla="val 5400000"/>
                <a:gd name="f2" fmla="val 180"/>
                <a:gd name="f3" fmla="val w"/>
                <a:gd name="f4" fmla="val h"/>
                <a:gd name="f5" fmla="val 0"/>
                <a:gd name="f6" fmla="val 147"/>
                <a:gd name="f7" fmla="val 144"/>
                <a:gd name="f8" fmla="val 72"/>
                <a:gd name="f9" fmla="val 33"/>
                <a:gd name="f10" fmla="val 109"/>
                <a:gd name="f11" fmla="val 1"/>
                <a:gd name="f12" fmla="val 70"/>
                <a:gd name="f13" fmla="val 2"/>
                <a:gd name="f14" fmla="val 31"/>
                <a:gd name="f15" fmla="val 35"/>
                <a:gd name="f16" fmla="val 76"/>
                <a:gd name="f17" fmla="val 115"/>
                <a:gd name="f18" fmla="val 71"/>
                <a:gd name="f19" fmla="val 111"/>
                <a:gd name="f20" fmla="val 113"/>
                <a:gd name="f21" fmla="+- 0 0 -90"/>
                <a:gd name="f22" fmla="*/ f3 1 147"/>
                <a:gd name="f23" fmla="*/ f4 1 144"/>
                <a:gd name="f24" fmla="val f5"/>
                <a:gd name="f25" fmla="val f6"/>
                <a:gd name="f26" fmla="val f7"/>
                <a:gd name="f27" fmla="*/ f21 f0 1"/>
                <a:gd name="f28" fmla="+- f26 0 f24"/>
                <a:gd name="f29" fmla="+- f25 0 f24"/>
                <a:gd name="f30" fmla="*/ f27 1 f2"/>
                <a:gd name="f31" fmla="*/ f29 1 147"/>
                <a:gd name="f32" fmla="*/ f28 1 144"/>
                <a:gd name="f33" fmla="*/ 72 f29 1"/>
                <a:gd name="f34" fmla="*/ 144 f28 1"/>
                <a:gd name="f35" fmla="*/ 1 f29 1"/>
                <a:gd name="f36" fmla="*/ 70 f28 1"/>
                <a:gd name="f37" fmla="*/ 76 f29 1"/>
                <a:gd name="f38" fmla="*/ 1 f28 1"/>
                <a:gd name="f39" fmla="*/ 147 f29 1"/>
                <a:gd name="f40" fmla="*/ 71 f28 1"/>
                <a:gd name="f41" fmla="+- f30 0 f1"/>
                <a:gd name="f42" fmla="*/ f33 1 147"/>
                <a:gd name="f43" fmla="*/ f34 1 144"/>
                <a:gd name="f44" fmla="*/ f35 1 147"/>
                <a:gd name="f45" fmla="*/ f36 1 144"/>
                <a:gd name="f46" fmla="*/ f37 1 147"/>
                <a:gd name="f47" fmla="*/ f38 1 144"/>
                <a:gd name="f48" fmla="*/ f39 1 147"/>
                <a:gd name="f49" fmla="*/ f40 1 144"/>
                <a:gd name="f50" fmla="*/ 0 1 f31"/>
                <a:gd name="f51" fmla="*/ f25 1 f31"/>
                <a:gd name="f52" fmla="*/ 0 1 f32"/>
                <a:gd name="f53" fmla="*/ f26 1 f32"/>
                <a:gd name="f54" fmla="*/ f42 1 f31"/>
                <a:gd name="f55" fmla="*/ f43 1 f32"/>
                <a:gd name="f56" fmla="*/ f44 1 f31"/>
                <a:gd name="f57" fmla="*/ f45 1 f32"/>
                <a:gd name="f58" fmla="*/ f46 1 f31"/>
                <a:gd name="f59" fmla="*/ f47 1 f32"/>
                <a:gd name="f60" fmla="*/ f48 1 f31"/>
                <a:gd name="f61" fmla="*/ f49 1 f32"/>
                <a:gd name="f62" fmla="*/ f50 f22 1"/>
                <a:gd name="f63" fmla="*/ f51 f22 1"/>
                <a:gd name="f64" fmla="*/ f53 f23 1"/>
                <a:gd name="f65" fmla="*/ f52 f23 1"/>
                <a:gd name="f66" fmla="*/ f54 f22 1"/>
                <a:gd name="f67" fmla="*/ f55 f23 1"/>
                <a:gd name="f68" fmla="*/ f56 f22 1"/>
                <a:gd name="f69" fmla="*/ f57 f23 1"/>
                <a:gd name="f70" fmla="*/ f58 f22 1"/>
                <a:gd name="f71" fmla="*/ f59 f23 1"/>
                <a:gd name="f72" fmla="*/ f60 f22 1"/>
                <a:gd name="f73" fmla="*/ f61 f23 1"/>
              </a:gdLst>
              <a:ahLst/>
              <a:cxnLst>
                <a:cxn ang="3cd4">
                  <a:pos x="hc" y="t"/>
                </a:cxn>
                <a:cxn ang="0">
                  <a:pos x="r" y="vc"/>
                </a:cxn>
                <a:cxn ang="cd4">
                  <a:pos x="hc" y="b"/>
                </a:cxn>
                <a:cxn ang="cd2">
                  <a:pos x="l" y="vc"/>
                </a:cxn>
                <a:cxn ang="f41">
                  <a:pos x="f66" y="f67"/>
                </a:cxn>
                <a:cxn ang="f41">
                  <a:pos x="f68" y="f69"/>
                </a:cxn>
                <a:cxn ang="f41">
                  <a:pos x="f70" y="f71"/>
                </a:cxn>
                <a:cxn ang="f41">
                  <a:pos x="f72" y="f73"/>
                </a:cxn>
                <a:cxn ang="f41">
                  <a:pos x="f66" y="f67"/>
                </a:cxn>
              </a:cxnLst>
              <a:rect l="f62" t="f65" r="f63" b="f64"/>
              <a:pathLst>
                <a:path w="147" h="144">
                  <a:moveTo>
                    <a:pt x="f8" y="f7"/>
                  </a:moveTo>
                  <a:cubicBezTo>
                    <a:pt x="f9" y="f7"/>
                    <a:pt x="f5" y="f10"/>
                    <a:pt x="f11" y="f12"/>
                  </a:cubicBezTo>
                  <a:cubicBezTo>
                    <a:pt x="f13" y="f14"/>
                    <a:pt x="f15" y="f5"/>
                    <a:pt x="f16" y="f11"/>
                  </a:cubicBezTo>
                  <a:cubicBezTo>
                    <a:pt x="f17" y="f11"/>
                    <a:pt x="f6" y="f9"/>
                    <a:pt x="f6" y="f18"/>
                  </a:cubicBezTo>
                  <a:cubicBezTo>
                    <a:pt x="f6" y="f19"/>
                    <a:pt x="f20" y="f7"/>
                    <a:pt x="f8"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1" name="Freeform 8">
              <a:extLst>
                <a:ext uri="{FF2B5EF4-FFF2-40B4-BE49-F238E27FC236}">
                  <a16:creationId xmlns:a16="http://schemas.microsoft.com/office/drawing/2014/main" id="{0A413148-43AE-4AEE-9FD7-5EDA44E8717F}"/>
                </a:ext>
              </a:extLst>
            </p:cNvPr>
            <p:cNvSpPr/>
            <p:nvPr/>
          </p:nvSpPr>
          <p:spPr>
            <a:xfrm>
              <a:off x="928545" y="445907"/>
              <a:ext cx="96798" cy="189600"/>
            </a:xfrm>
            <a:custGeom>
              <a:avLst/>
              <a:gdLst>
                <a:gd name="f0" fmla="val 10800000"/>
                <a:gd name="f1" fmla="val 5400000"/>
                <a:gd name="f2" fmla="val 180"/>
                <a:gd name="f3" fmla="val w"/>
                <a:gd name="f4" fmla="val h"/>
                <a:gd name="f5" fmla="val 0"/>
                <a:gd name="f6" fmla="val 86"/>
                <a:gd name="f7" fmla="val 169"/>
                <a:gd name="f8" fmla="val 50"/>
                <a:gd name="f9" fmla="val 166"/>
                <a:gd name="f10" fmla="val 33"/>
                <a:gd name="f11" fmla="val 167"/>
                <a:gd name="f12" fmla="val 23"/>
                <a:gd name="f13" fmla="val 162"/>
                <a:gd name="f14" fmla="val 22"/>
                <a:gd name="f15" fmla="val 146"/>
                <a:gd name="f16" fmla="val 18"/>
                <a:gd name="f17" fmla="val 119"/>
                <a:gd name="f18" fmla="val 14"/>
                <a:gd name="f19" fmla="val 92"/>
                <a:gd name="f20" fmla="val 11"/>
                <a:gd name="f21" fmla="val 65"/>
                <a:gd name="f22" fmla="val 10"/>
                <a:gd name="f23" fmla="val 62"/>
                <a:gd name="f24" fmla="val 55"/>
                <a:gd name="f25" fmla="val 12"/>
                <a:gd name="f26" fmla="val 54"/>
                <a:gd name="f27" fmla="val 45"/>
                <a:gd name="f28" fmla="val 36"/>
                <a:gd name="f29" fmla="val 26"/>
                <a:gd name="f30" fmla="val 7"/>
                <a:gd name="f31" fmla="val 3"/>
                <a:gd name="f32" fmla="val 5"/>
                <a:gd name="f33" fmla="val 2"/>
                <a:gd name="f34" fmla="val 8"/>
                <a:gd name="f35" fmla="val 13"/>
                <a:gd name="f36" fmla="val 16"/>
                <a:gd name="f37" fmla="val 24"/>
                <a:gd name="f38" fmla="val 38"/>
                <a:gd name="f39" fmla="val 20"/>
                <a:gd name="f40" fmla="val 48"/>
                <a:gd name="f41" fmla="val 35"/>
                <a:gd name="f42" fmla="val 49"/>
                <a:gd name="f43" fmla="val 77"/>
                <a:gd name="f44" fmla="val 59"/>
                <a:gd name="f45" fmla="val 85"/>
                <a:gd name="f46" fmla="val 68"/>
                <a:gd name="f47" fmla="val 81"/>
                <a:gd name="f48" fmla="val 93"/>
                <a:gd name="f49" fmla="val 78"/>
                <a:gd name="f50" fmla="val 118"/>
                <a:gd name="f51" fmla="val 74"/>
                <a:gd name="f52" fmla="val 142"/>
                <a:gd name="f53" fmla="val 72"/>
                <a:gd name="f54" fmla="val 157"/>
                <a:gd name="f55" fmla="val 66"/>
                <a:gd name="f56" fmla="+- 0 0 -90"/>
                <a:gd name="f57" fmla="*/ f3 1 86"/>
                <a:gd name="f58" fmla="*/ f4 1 169"/>
                <a:gd name="f59" fmla="val f5"/>
                <a:gd name="f60" fmla="val f6"/>
                <a:gd name="f61" fmla="val f7"/>
                <a:gd name="f62" fmla="*/ f56 f0 1"/>
                <a:gd name="f63" fmla="+- f61 0 f59"/>
                <a:gd name="f64" fmla="+- f60 0 f59"/>
                <a:gd name="f65" fmla="*/ f62 1 f2"/>
                <a:gd name="f66" fmla="*/ f64 1 86"/>
                <a:gd name="f67" fmla="*/ f63 1 169"/>
                <a:gd name="f68" fmla="*/ 50 f64 1"/>
                <a:gd name="f69" fmla="*/ 166 f63 1"/>
                <a:gd name="f70" fmla="*/ 22 f64 1"/>
                <a:gd name="f71" fmla="*/ 146 f63 1"/>
                <a:gd name="f72" fmla="*/ 11 f64 1"/>
                <a:gd name="f73" fmla="*/ 65 f63 1"/>
                <a:gd name="f74" fmla="*/ 12 f64 1"/>
                <a:gd name="f75" fmla="*/ 54 f63 1"/>
                <a:gd name="f76" fmla="*/ 7 f64 1"/>
                <a:gd name="f77" fmla="*/ 14 f63 1"/>
                <a:gd name="f78" fmla="*/ 5 f64 1"/>
                <a:gd name="f79" fmla="*/ 2 f63 1"/>
                <a:gd name="f80" fmla="*/ 16 f64 1"/>
                <a:gd name="f81" fmla="*/ 38 f64 1"/>
                <a:gd name="f82" fmla="*/ 20 f63 1"/>
                <a:gd name="f83" fmla="*/ 77 f64 1"/>
                <a:gd name="f84" fmla="*/ 49 f63 1"/>
                <a:gd name="f85" fmla="*/ 85 f64 1"/>
                <a:gd name="f86" fmla="*/ 68 f63 1"/>
                <a:gd name="f87" fmla="*/ 74 f64 1"/>
                <a:gd name="f88" fmla="*/ 142 f63 1"/>
                <a:gd name="f89" fmla="+- f65 0 f1"/>
                <a:gd name="f90" fmla="*/ f68 1 86"/>
                <a:gd name="f91" fmla="*/ f69 1 169"/>
                <a:gd name="f92" fmla="*/ f70 1 86"/>
                <a:gd name="f93" fmla="*/ f71 1 169"/>
                <a:gd name="f94" fmla="*/ f72 1 86"/>
                <a:gd name="f95" fmla="*/ f73 1 169"/>
                <a:gd name="f96" fmla="*/ f74 1 86"/>
                <a:gd name="f97" fmla="*/ f75 1 169"/>
                <a:gd name="f98" fmla="*/ f76 1 86"/>
                <a:gd name="f99" fmla="*/ f77 1 169"/>
                <a:gd name="f100" fmla="*/ f78 1 86"/>
                <a:gd name="f101" fmla="*/ f79 1 169"/>
                <a:gd name="f102" fmla="*/ f80 1 86"/>
                <a:gd name="f103" fmla="*/ f81 1 86"/>
                <a:gd name="f104" fmla="*/ f82 1 169"/>
                <a:gd name="f105" fmla="*/ f83 1 86"/>
                <a:gd name="f106" fmla="*/ f84 1 169"/>
                <a:gd name="f107" fmla="*/ f85 1 86"/>
                <a:gd name="f108" fmla="*/ f86 1 169"/>
                <a:gd name="f109" fmla="*/ f87 1 86"/>
                <a:gd name="f110" fmla="*/ f88 1 169"/>
                <a:gd name="f111" fmla="*/ 0 1 f66"/>
                <a:gd name="f112" fmla="*/ f60 1 f66"/>
                <a:gd name="f113" fmla="*/ 0 1 f67"/>
                <a:gd name="f114" fmla="*/ f61 1 f67"/>
                <a:gd name="f115" fmla="*/ f90 1 f66"/>
                <a:gd name="f116" fmla="*/ f91 1 f67"/>
                <a:gd name="f117" fmla="*/ f92 1 f66"/>
                <a:gd name="f118" fmla="*/ f93 1 f67"/>
                <a:gd name="f119" fmla="*/ f94 1 f66"/>
                <a:gd name="f120" fmla="*/ f95 1 f67"/>
                <a:gd name="f121" fmla="*/ f96 1 f66"/>
                <a:gd name="f122" fmla="*/ f97 1 f67"/>
                <a:gd name="f123" fmla="*/ f98 1 f66"/>
                <a:gd name="f124" fmla="*/ f99 1 f67"/>
                <a:gd name="f125" fmla="*/ f100 1 f66"/>
                <a:gd name="f126" fmla="*/ f101 1 f67"/>
                <a:gd name="f127" fmla="*/ f102 1 f66"/>
                <a:gd name="f128" fmla="*/ f103 1 f66"/>
                <a:gd name="f129" fmla="*/ f104 1 f67"/>
                <a:gd name="f130" fmla="*/ f105 1 f66"/>
                <a:gd name="f131" fmla="*/ f106 1 f67"/>
                <a:gd name="f132" fmla="*/ f107 1 f66"/>
                <a:gd name="f133" fmla="*/ f108 1 f67"/>
                <a:gd name="f134" fmla="*/ f109 1 f66"/>
                <a:gd name="f135" fmla="*/ f110 1 f67"/>
                <a:gd name="f136" fmla="*/ f111 f57 1"/>
                <a:gd name="f137" fmla="*/ f112 f57 1"/>
                <a:gd name="f138" fmla="*/ f114 f58 1"/>
                <a:gd name="f139" fmla="*/ f113 f58 1"/>
                <a:gd name="f140" fmla="*/ f115 f57 1"/>
                <a:gd name="f141" fmla="*/ f116 f58 1"/>
                <a:gd name="f142" fmla="*/ f117 f57 1"/>
                <a:gd name="f143" fmla="*/ f118 f58 1"/>
                <a:gd name="f144" fmla="*/ f119 f57 1"/>
                <a:gd name="f145" fmla="*/ f120 f58 1"/>
                <a:gd name="f146" fmla="*/ f121 f57 1"/>
                <a:gd name="f147" fmla="*/ f122 f58 1"/>
                <a:gd name="f148" fmla="*/ f123 f57 1"/>
                <a:gd name="f149" fmla="*/ f124 f58 1"/>
                <a:gd name="f150" fmla="*/ f125 f57 1"/>
                <a:gd name="f151" fmla="*/ f126 f58 1"/>
                <a:gd name="f152" fmla="*/ f127 f57 1"/>
                <a:gd name="f153" fmla="*/ f128 f57 1"/>
                <a:gd name="f154" fmla="*/ f129 f58 1"/>
                <a:gd name="f155" fmla="*/ f130 f57 1"/>
                <a:gd name="f156" fmla="*/ f131 f58 1"/>
                <a:gd name="f157" fmla="*/ f132 f57 1"/>
                <a:gd name="f158" fmla="*/ f133 f58 1"/>
                <a:gd name="f159" fmla="*/ f134 f57 1"/>
                <a:gd name="f160" fmla="*/ f135 f58 1"/>
              </a:gdLst>
              <a:ahLst/>
              <a:cxnLst>
                <a:cxn ang="3cd4">
                  <a:pos x="hc" y="t"/>
                </a:cxn>
                <a:cxn ang="0">
                  <a:pos x="r" y="vc"/>
                </a:cxn>
                <a:cxn ang="cd4">
                  <a:pos x="hc" y="b"/>
                </a:cxn>
                <a:cxn ang="cd2">
                  <a:pos x="l" y="vc"/>
                </a:cxn>
                <a:cxn ang="f89">
                  <a:pos x="f140" y="f141"/>
                </a:cxn>
                <a:cxn ang="f89">
                  <a:pos x="f142" y="f143"/>
                </a:cxn>
                <a:cxn ang="f89">
                  <a:pos x="f144" y="f145"/>
                </a:cxn>
                <a:cxn ang="f89">
                  <a:pos x="f146" y="f147"/>
                </a:cxn>
                <a:cxn ang="f89">
                  <a:pos x="f148" y="f149"/>
                </a:cxn>
                <a:cxn ang="f89">
                  <a:pos x="f150" y="f151"/>
                </a:cxn>
                <a:cxn ang="f89">
                  <a:pos x="f152" y="f151"/>
                </a:cxn>
                <a:cxn ang="f89">
                  <a:pos x="f153" y="f154"/>
                </a:cxn>
                <a:cxn ang="f89">
                  <a:pos x="f155" y="f156"/>
                </a:cxn>
                <a:cxn ang="f89">
                  <a:pos x="f157" y="f158"/>
                </a:cxn>
                <a:cxn ang="f89">
                  <a:pos x="f159" y="f160"/>
                </a:cxn>
                <a:cxn ang="f89">
                  <a:pos x="f140" y="f141"/>
                </a:cxn>
              </a:cxnLst>
              <a:rect l="f136" t="f139" r="f137" b="f138"/>
              <a:pathLst>
                <a:path w="86" h="169">
                  <a:moveTo>
                    <a:pt x="f8" y="f9"/>
                  </a:moveTo>
                  <a:cubicBezTo>
                    <a:pt x="f10" y="f11"/>
                    <a:pt x="f12" y="f13"/>
                    <a:pt x="f14" y="f15"/>
                  </a:cubicBezTo>
                  <a:cubicBezTo>
                    <a:pt x="f16" y="f17"/>
                    <a:pt x="f18" y="f19"/>
                    <a:pt x="f20" y="f21"/>
                  </a:cubicBezTo>
                  <a:cubicBezTo>
                    <a:pt x="f22" y="f23"/>
                    <a:pt x="f22" y="f24"/>
                    <a:pt x="f25" y="f26"/>
                  </a:cubicBezTo>
                  <a:cubicBezTo>
                    <a:pt x="f27" y="f28"/>
                    <a:pt x="f16" y="f29"/>
                    <a:pt x="f30" y="f18"/>
                  </a:cubicBezTo>
                  <a:cubicBezTo>
                    <a:pt x="f31" y="f22"/>
                    <a:pt x="f5" y="f32"/>
                    <a:pt x="f32" y="f33"/>
                  </a:cubicBezTo>
                  <a:cubicBezTo>
                    <a:pt x="f34" y="f5"/>
                    <a:pt x="f35" y="f5"/>
                    <a:pt x="f36" y="f33"/>
                  </a:cubicBezTo>
                  <a:cubicBezTo>
                    <a:pt x="f37" y="f30"/>
                    <a:pt x="f10" y="f25"/>
                    <a:pt x="f38" y="f39"/>
                  </a:cubicBezTo>
                  <a:cubicBezTo>
                    <a:pt x="f40" y="f41"/>
                    <a:pt x="f24" y="f42"/>
                    <a:pt x="f43" y="f42"/>
                  </a:cubicBezTo>
                  <a:cubicBezTo>
                    <a:pt x="f6" y="f42"/>
                    <a:pt x="f6" y="f44"/>
                    <a:pt x="f45" y="f46"/>
                  </a:cubicBezTo>
                  <a:cubicBezTo>
                    <a:pt x="f47" y="f48"/>
                    <a:pt x="f49" y="f50"/>
                    <a:pt x="f51" y="f52"/>
                  </a:cubicBezTo>
                  <a:cubicBezTo>
                    <a:pt x="f53" y="f54"/>
                    <a:pt x="f55" y="f7"/>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2" name="Freeform 9">
              <a:extLst>
                <a:ext uri="{FF2B5EF4-FFF2-40B4-BE49-F238E27FC236}">
                  <a16:creationId xmlns:a16="http://schemas.microsoft.com/office/drawing/2014/main" id="{5C5030ED-2553-4AD7-81EC-4DE08327EACF}"/>
                </a:ext>
              </a:extLst>
            </p:cNvPr>
            <p:cNvSpPr/>
            <p:nvPr/>
          </p:nvSpPr>
          <p:spPr>
            <a:xfrm>
              <a:off x="790837" y="555671"/>
              <a:ext cx="133721" cy="80832"/>
            </a:xfrm>
            <a:custGeom>
              <a:avLst/>
              <a:gdLst>
                <a:gd name="f0" fmla="val 10800000"/>
                <a:gd name="f1" fmla="val 5400000"/>
                <a:gd name="f2" fmla="val 180"/>
                <a:gd name="f3" fmla="val w"/>
                <a:gd name="f4" fmla="val h"/>
                <a:gd name="f5" fmla="val 0"/>
                <a:gd name="f6" fmla="val 119"/>
                <a:gd name="f7" fmla="val 72"/>
                <a:gd name="f8" fmla="val 52"/>
                <a:gd name="f9" fmla="val 68"/>
                <a:gd name="f10" fmla="val 46"/>
                <a:gd name="f11" fmla="val 67"/>
                <a:gd name="f12" fmla="val 33"/>
                <a:gd name="f13" fmla="val 23"/>
                <a:gd name="f14" fmla="val 64"/>
                <a:gd name="f15" fmla="val 10"/>
                <a:gd name="f16" fmla="val 54"/>
                <a:gd name="f17" fmla="val 39"/>
                <a:gd name="f18" fmla="val 3"/>
                <a:gd name="f19" fmla="val 22"/>
                <a:gd name="f20" fmla="val 5"/>
                <a:gd name="f21" fmla="val 8"/>
                <a:gd name="f22" fmla="val 4"/>
                <a:gd name="f23" fmla="val 71"/>
                <a:gd name="f24" fmla="val 9"/>
                <a:gd name="f25" fmla="val 91"/>
                <a:gd name="f26" fmla="val 6"/>
                <a:gd name="f27" fmla="val 98"/>
                <a:gd name="f28" fmla="val 118"/>
                <a:gd name="f29" fmla="val 21"/>
                <a:gd name="f30" fmla="val 116"/>
                <a:gd name="f31" fmla="val 42"/>
                <a:gd name="f32" fmla="val 110"/>
                <a:gd name="f33" fmla="val 62"/>
                <a:gd name="f34" fmla="val 86"/>
                <a:gd name="f35" fmla="val 77"/>
                <a:gd name="f36" fmla="val 70"/>
                <a:gd name="f37" fmla="+- 0 0 -90"/>
                <a:gd name="f38" fmla="*/ f3 1 119"/>
                <a:gd name="f39" fmla="*/ f4 1 72"/>
                <a:gd name="f40" fmla="val f5"/>
                <a:gd name="f41" fmla="val f6"/>
                <a:gd name="f42" fmla="val f7"/>
                <a:gd name="f43" fmla="*/ f37 f0 1"/>
                <a:gd name="f44" fmla="+- f42 0 f40"/>
                <a:gd name="f45" fmla="+- f41 0 f40"/>
                <a:gd name="f46" fmla="*/ f43 1 f2"/>
                <a:gd name="f47" fmla="*/ f45 1 119"/>
                <a:gd name="f48" fmla="*/ f44 1 72"/>
                <a:gd name="f49" fmla="*/ 52 f45 1"/>
                <a:gd name="f50" fmla="*/ 68 f44 1"/>
                <a:gd name="f51" fmla="*/ 23 f45 1"/>
                <a:gd name="f52" fmla="*/ 64 f44 1"/>
                <a:gd name="f53" fmla="*/ 3 f45 1"/>
                <a:gd name="f54" fmla="*/ 22 f44 1"/>
                <a:gd name="f55" fmla="*/ 33 f45 1"/>
                <a:gd name="f56" fmla="*/ 8 f44 1"/>
                <a:gd name="f57" fmla="*/ 91 f45 1"/>
                <a:gd name="f58" fmla="*/ 6 f44 1"/>
                <a:gd name="f59" fmla="*/ 118 f45 1"/>
                <a:gd name="f60" fmla="*/ 21 f44 1"/>
                <a:gd name="f61" fmla="*/ 86 f45 1"/>
                <a:gd name="f62" fmla="+- f46 0 f1"/>
                <a:gd name="f63" fmla="*/ f49 1 119"/>
                <a:gd name="f64" fmla="*/ f50 1 72"/>
                <a:gd name="f65" fmla="*/ f51 1 119"/>
                <a:gd name="f66" fmla="*/ f52 1 72"/>
                <a:gd name="f67" fmla="*/ f53 1 119"/>
                <a:gd name="f68" fmla="*/ f54 1 72"/>
                <a:gd name="f69" fmla="*/ f55 1 119"/>
                <a:gd name="f70" fmla="*/ f56 1 72"/>
                <a:gd name="f71" fmla="*/ f57 1 119"/>
                <a:gd name="f72" fmla="*/ f58 1 72"/>
                <a:gd name="f73" fmla="*/ f59 1 119"/>
                <a:gd name="f74" fmla="*/ f60 1 72"/>
                <a:gd name="f75" fmla="*/ f61 1 119"/>
                <a:gd name="f76" fmla="*/ 0 1 f47"/>
                <a:gd name="f77" fmla="*/ f41 1 f47"/>
                <a:gd name="f78" fmla="*/ 0 1 f48"/>
                <a:gd name="f79" fmla="*/ f42 1 f48"/>
                <a:gd name="f80" fmla="*/ f63 1 f47"/>
                <a:gd name="f81" fmla="*/ f64 1 f48"/>
                <a:gd name="f82" fmla="*/ f65 1 f47"/>
                <a:gd name="f83" fmla="*/ f66 1 f48"/>
                <a:gd name="f84" fmla="*/ f67 1 f47"/>
                <a:gd name="f85" fmla="*/ f68 1 f48"/>
                <a:gd name="f86" fmla="*/ f69 1 f47"/>
                <a:gd name="f87" fmla="*/ f70 1 f48"/>
                <a:gd name="f88" fmla="*/ f71 1 f47"/>
                <a:gd name="f89" fmla="*/ f72 1 f48"/>
                <a:gd name="f90" fmla="*/ f73 1 f47"/>
                <a:gd name="f91" fmla="*/ f74 1 f48"/>
                <a:gd name="f92" fmla="*/ f75 1 f47"/>
                <a:gd name="f93" fmla="*/ f76 f38 1"/>
                <a:gd name="f94" fmla="*/ f77 f38 1"/>
                <a:gd name="f95" fmla="*/ f79 f39 1"/>
                <a:gd name="f96" fmla="*/ f78 f39 1"/>
                <a:gd name="f97" fmla="*/ f80 f38 1"/>
                <a:gd name="f98" fmla="*/ f81 f39 1"/>
                <a:gd name="f99" fmla="*/ f82 f38 1"/>
                <a:gd name="f100" fmla="*/ f83 f39 1"/>
                <a:gd name="f101" fmla="*/ f84 f38 1"/>
                <a:gd name="f102" fmla="*/ f85 f39 1"/>
                <a:gd name="f103" fmla="*/ f86 f38 1"/>
                <a:gd name="f104" fmla="*/ f87 f39 1"/>
                <a:gd name="f105" fmla="*/ f88 f38 1"/>
                <a:gd name="f106" fmla="*/ f89 f39 1"/>
                <a:gd name="f107" fmla="*/ f90 f38 1"/>
                <a:gd name="f108" fmla="*/ f91 f39 1"/>
                <a:gd name="f109" fmla="*/ f92 f38 1"/>
              </a:gdLst>
              <a:ahLst/>
              <a:cxnLst>
                <a:cxn ang="3cd4">
                  <a:pos x="hc" y="t"/>
                </a:cxn>
                <a:cxn ang="0">
                  <a:pos x="r" y="vc"/>
                </a:cxn>
                <a:cxn ang="cd4">
                  <a:pos x="hc" y="b"/>
                </a:cxn>
                <a:cxn ang="cd2">
                  <a:pos x="l" y="vc"/>
                </a:cxn>
                <a:cxn ang="f62">
                  <a:pos x="f97" y="f98"/>
                </a:cxn>
                <a:cxn ang="f62">
                  <a:pos x="f99" y="f100"/>
                </a:cxn>
                <a:cxn ang="f62">
                  <a:pos x="f101" y="f102"/>
                </a:cxn>
                <a:cxn ang="f62">
                  <a:pos x="f103" y="f104"/>
                </a:cxn>
                <a:cxn ang="f62">
                  <a:pos x="f105" y="f106"/>
                </a:cxn>
                <a:cxn ang="f62">
                  <a:pos x="f107" y="f108"/>
                </a:cxn>
                <a:cxn ang="f62">
                  <a:pos x="f109" y="f98"/>
                </a:cxn>
                <a:cxn ang="f62">
                  <a:pos x="f97" y="f98"/>
                </a:cxn>
              </a:cxnLst>
              <a:rect l="f93" t="f96" r="f94" b="f95"/>
              <a:pathLst>
                <a:path w="119" h="72">
                  <a:moveTo>
                    <a:pt x="f8" y="f9"/>
                  </a:moveTo>
                  <a:cubicBezTo>
                    <a:pt x="f10" y="f11"/>
                    <a:pt x="f12" y="f7"/>
                    <a:pt x="f13" y="f14"/>
                  </a:cubicBezTo>
                  <a:cubicBezTo>
                    <a:pt x="f15" y="f16"/>
                    <a:pt x="f5" y="f17"/>
                    <a:pt x="f18" y="f19"/>
                  </a:cubicBezTo>
                  <a:cubicBezTo>
                    <a:pt x="f20" y="f20"/>
                    <a:pt x="f19" y="f15"/>
                    <a:pt x="f12" y="f21"/>
                  </a:cubicBezTo>
                  <a:cubicBezTo>
                    <a:pt x="f8" y="f22"/>
                    <a:pt x="f23" y="f24"/>
                    <a:pt x="f25" y="f26"/>
                  </a:cubicBezTo>
                  <a:cubicBezTo>
                    <a:pt x="f27" y="f20"/>
                    <a:pt x="f6" y="f5"/>
                    <a:pt x="f28" y="f29"/>
                  </a:cubicBezTo>
                  <a:cubicBezTo>
                    <a:pt x="f30" y="f31"/>
                    <a:pt x="f32" y="f33"/>
                    <a:pt x="f34" y="f9"/>
                  </a:cubicBezTo>
                  <a:cubicBezTo>
                    <a:pt x="f35" y="f36"/>
                    <a:pt x="f11" y="f9"/>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grpSp>
      <p:pic>
        <p:nvPicPr>
          <p:cNvPr id="13" name="Picture 11" descr="overweight boy on scales - obesidad infantil fotografías e imágenes de stock">
            <a:extLst>
              <a:ext uri="{FF2B5EF4-FFF2-40B4-BE49-F238E27FC236}">
                <a16:creationId xmlns:a16="http://schemas.microsoft.com/office/drawing/2014/main" id="{CBAE7FC6-FF9D-47AB-B6C9-47C06DD17842}"/>
              </a:ext>
            </a:extLst>
          </p:cNvPr>
          <p:cNvPicPr>
            <a:picLocks noChangeAspect="1"/>
          </p:cNvPicPr>
          <p:nvPr/>
        </p:nvPicPr>
        <p:blipFill>
          <a:blip r:embed="rId3"/>
          <a:srcRect/>
          <a:stretch>
            <a:fillRect/>
          </a:stretch>
        </p:blipFill>
        <p:spPr>
          <a:xfrm>
            <a:off x="4871255" y="1106789"/>
            <a:ext cx="3557637" cy="3575377"/>
          </a:xfrm>
          <a:prstGeom prst="rect">
            <a:avLst/>
          </a:prstGeom>
          <a:noFill/>
          <a:ln cap="flat">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name="Slide161">
    <p:spTree>
      <p:nvGrpSpPr>
        <p:cNvPr id="1" name=""/>
        <p:cNvGrpSpPr/>
        <p:nvPr/>
      </p:nvGrpSpPr>
      <p:grpSpPr>
        <a:xfrm>
          <a:off x="0" y="0"/>
          <a:ext cx="0" cy="0"/>
          <a:chOff x="0" y="0"/>
          <a:chExt cx="0" cy="0"/>
        </a:xfrm>
      </p:grpSpPr>
      <p:pic>
        <p:nvPicPr>
          <p:cNvPr id="2" name="Picture 2" descr="obeso gordo chico cinta métrica de estómago aislado en blanco - niños gordos fotografías e imágenes de stock">
            <a:extLst>
              <a:ext uri="{FF2B5EF4-FFF2-40B4-BE49-F238E27FC236}">
                <a16:creationId xmlns:a16="http://schemas.microsoft.com/office/drawing/2014/main" id="{6EE88E4D-A890-48FA-8381-D3525AFED0DE}"/>
              </a:ext>
            </a:extLst>
          </p:cNvPr>
          <p:cNvPicPr>
            <a:picLocks noChangeAspect="1"/>
          </p:cNvPicPr>
          <p:nvPr/>
        </p:nvPicPr>
        <p:blipFill>
          <a:blip r:embed="rId3"/>
          <a:srcRect/>
          <a:stretch>
            <a:fillRect/>
          </a:stretch>
        </p:blipFill>
        <p:spPr>
          <a:xfrm flipH="1">
            <a:off x="4761189" y="0"/>
            <a:ext cx="4374818" cy="5143499"/>
          </a:xfrm>
          <a:prstGeom prst="rect">
            <a:avLst/>
          </a:prstGeom>
          <a:noFill/>
          <a:ln cap="flat">
            <a:noFill/>
          </a:ln>
        </p:spPr>
      </p:pic>
      <p:grpSp>
        <p:nvGrpSpPr>
          <p:cNvPr id="3" name="Grupo 19">
            <a:extLst>
              <a:ext uri="{FF2B5EF4-FFF2-40B4-BE49-F238E27FC236}">
                <a16:creationId xmlns:a16="http://schemas.microsoft.com/office/drawing/2014/main" id="{3EFDFCC4-7363-491F-871F-88B250F318C3}"/>
              </a:ext>
            </a:extLst>
          </p:cNvPr>
          <p:cNvGrpSpPr/>
          <p:nvPr/>
        </p:nvGrpSpPr>
        <p:grpSpPr>
          <a:xfrm>
            <a:off x="0" y="4725564"/>
            <a:ext cx="3943459" cy="417935"/>
            <a:chOff x="0" y="4725564"/>
            <a:chExt cx="3943459" cy="417935"/>
          </a:xfrm>
        </p:grpSpPr>
        <p:sp>
          <p:nvSpPr>
            <p:cNvPr id="4" name="Diagrama de flujo: retraso 20">
              <a:extLst>
                <a:ext uri="{FF2B5EF4-FFF2-40B4-BE49-F238E27FC236}">
                  <a16:creationId xmlns:a16="http://schemas.microsoft.com/office/drawing/2014/main" id="{027C249F-DEED-4BEC-A866-BB636795064D}"/>
                </a:ext>
              </a:extLst>
            </p:cNvPr>
            <p:cNvSpPr/>
            <p:nvPr/>
          </p:nvSpPr>
          <p:spPr>
            <a:xfrm>
              <a:off x="3525524" y="4725564"/>
              <a:ext cx="417935" cy="417935"/>
            </a:xfrm>
            <a:custGeom>
              <a:avLst/>
              <a:gdLst>
                <a:gd name="f0" fmla="val 10800000"/>
                <a:gd name="f1" fmla="val 5400000"/>
                <a:gd name="f2" fmla="val 16200000"/>
                <a:gd name="f3" fmla="val w"/>
                <a:gd name="f4" fmla="val h"/>
                <a:gd name="f5" fmla="val ss"/>
                <a:gd name="f6" fmla="val 0"/>
                <a:gd name="f7" fmla="*/ 5419351 1 1725033"/>
                <a:gd name="f8" fmla="abs f3"/>
                <a:gd name="f9" fmla="abs f4"/>
                <a:gd name="f10" fmla="abs f5"/>
                <a:gd name="f11" fmla="val f6"/>
                <a:gd name="f12" fmla="+- 2700000 f1 0"/>
                <a:gd name="f13" fmla="?: f8 f3 1"/>
                <a:gd name="f14" fmla="?: f9 f4 1"/>
                <a:gd name="f15" fmla="?: f10 f5 1"/>
                <a:gd name="f16" fmla="*/ f12 f7 1"/>
                <a:gd name="f17" fmla="*/ f13 1 21600"/>
                <a:gd name="f18" fmla="*/ f14 1 21600"/>
                <a:gd name="f19" fmla="*/ 21600 f13 1"/>
                <a:gd name="f20" fmla="*/ 21600 f14 1"/>
                <a:gd name="f21" fmla="*/ f16 1 f0"/>
                <a:gd name="f22" fmla="min f18 f17"/>
                <a:gd name="f23" fmla="*/ f19 1 f15"/>
                <a:gd name="f24" fmla="*/ f20 1 f15"/>
                <a:gd name="f25" fmla="+- 0 0 f21"/>
                <a:gd name="f26" fmla="val f23"/>
                <a:gd name="f27" fmla="val f24"/>
                <a:gd name="f28" fmla="+- 0 0 f25"/>
                <a:gd name="f29" fmla="*/ f11 f22 1"/>
                <a:gd name="f30" fmla="+- f27 0 f11"/>
                <a:gd name="f31" fmla="+- f26 0 f11"/>
                <a:gd name="f32" fmla="*/ f28 f0 1"/>
                <a:gd name="f33" fmla="*/ f27 f22 1"/>
                <a:gd name="f34" fmla="*/ f30 1 2"/>
                <a:gd name="f35" fmla="*/ f31 1 2"/>
                <a:gd name="f36" fmla="*/ f32 1 f7"/>
                <a:gd name="f37" fmla="+- f11 f34 0"/>
                <a:gd name="f38" fmla="+- f11 f35 0"/>
                <a:gd name="f39" fmla="+- f36 0 f1"/>
                <a:gd name="f40" fmla="*/ f35 f22 1"/>
                <a:gd name="f41" fmla="*/ f34 f22 1"/>
                <a:gd name="f42" fmla="cos 1 f39"/>
                <a:gd name="f43" fmla="sin 1 f39"/>
                <a:gd name="f44" fmla="*/ f38 f22 1"/>
                <a:gd name="f45" fmla="+- 0 0 f42"/>
                <a:gd name="f46" fmla="+- 0 0 f43"/>
                <a:gd name="f47" fmla="+- 0 0 f45"/>
                <a:gd name="f48" fmla="+- 0 0 f46"/>
                <a:gd name="f49" fmla="*/ f47 f35 1"/>
                <a:gd name="f50" fmla="*/ f48 f34 1"/>
                <a:gd name="f51" fmla="+- f38 f49 0"/>
                <a:gd name="f52" fmla="+- f37 0 f50"/>
                <a:gd name="f53" fmla="+- f37 f50 0"/>
                <a:gd name="f54" fmla="*/ f52 f22 1"/>
                <a:gd name="f55" fmla="*/ f51 f22 1"/>
                <a:gd name="f56" fmla="*/ f53 f22 1"/>
              </a:gdLst>
              <a:ahLst/>
              <a:cxnLst>
                <a:cxn ang="3cd4">
                  <a:pos x="hc" y="t"/>
                </a:cxn>
                <a:cxn ang="0">
                  <a:pos x="r" y="vc"/>
                </a:cxn>
                <a:cxn ang="cd4">
                  <a:pos x="hc" y="b"/>
                </a:cxn>
                <a:cxn ang="cd2">
                  <a:pos x="l" y="vc"/>
                </a:cxn>
              </a:cxnLst>
              <a:rect l="f29" t="f54" r="f55" b="f56"/>
              <a:pathLst>
                <a:path>
                  <a:moveTo>
                    <a:pt x="f29" y="f29"/>
                  </a:moveTo>
                  <a:lnTo>
                    <a:pt x="f44" y="f29"/>
                  </a:lnTo>
                  <a:arcTo wR="f40" hR="f41" stAng="f2" swAng="f0"/>
                  <a:lnTo>
                    <a:pt x="f29" y="f33"/>
                  </a:lnTo>
                  <a:close/>
                </a:path>
              </a:pathLst>
            </a:cu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5" name="Rectángulo 21">
              <a:extLst>
                <a:ext uri="{FF2B5EF4-FFF2-40B4-BE49-F238E27FC236}">
                  <a16:creationId xmlns:a16="http://schemas.microsoft.com/office/drawing/2014/main" id="{A5DF8051-C1E8-4E57-9542-FAFF74C263CE}"/>
                </a:ext>
              </a:extLst>
            </p:cNvPr>
            <p:cNvSpPr/>
            <p:nvPr/>
          </p:nvSpPr>
          <p:spPr>
            <a:xfrm>
              <a:off x="0" y="4725564"/>
              <a:ext cx="3525396" cy="417935"/>
            </a:xfrm>
            <a:prstGeom prst="rect">
              <a:avLst/>
            </a:pr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grpSp>
      <p:sp>
        <p:nvSpPr>
          <p:cNvPr id="6" name="Google Shape;263;p42">
            <a:extLst>
              <a:ext uri="{FF2B5EF4-FFF2-40B4-BE49-F238E27FC236}">
                <a16:creationId xmlns:a16="http://schemas.microsoft.com/office/drawing/2014/main" id="{444D718E-2D95-43B3-AAF4-199F6EEBA5A1}"/>
              </a:ext>
            </a:extLst>
          </p:cNvPr>
          <p:cNvSpPr txBox="1"/>
          <p:nvPr/>
        </p:nvSpPr>
        <p:spPr>
          <a:xfrm>
            <a:off x="-201698" y="398495"/>
            <a:ext cx="4068302" cy="773600"/>
          </a:xfrm>
          <a:prstGeom prst="rect">
            <a:avLst/>
          </a:prstGeom>
          <a:noFill/>
          <a:ln cap="flat">
            <a:noFill/>
          </a:ln>
        </p:spPr>
        <p:txBody>
          <a:bodyPr vert="horz" wrap="square" lIns="91421" tIns="91421" rIns="91421" bIns="91421" anchor="t" anchorCtr="1" compatLnSpc="1">
            <a:noAutofit/>
          </a:bodyPr>
          <a:lstStyle/>
          <a:p>
            <a:pPr marL="0" marR="0" lvl="0" indent="0" algn="ctr" defTabSz="914400" fontAlgn="auto" hangingPunct="1">
              <a:lnSpc>
                <a:spcPct val="80000"/>
              </a:lnSpc>
              <a:spcBef>
                <a:spcPts val="0"/>
              </a:spcBef>
              <a:spcAft>
                <a:spcPts val="0"/>
              </a:spcAft>
              <a:buNone/>
              <a:tabLst/>
              <a:defRPr sz="1800" b="0" i="0" u="none" strike="noStrike" kern="0" cap="none" spc="0" baseline="0">
                <a:solidFill>
                  <a:srgbClr val="000000"/>
                </a:solidFill>
                <a:uFillTx/>
              </a:defRPr>
            </a:pPr>
            <a:r>
              <a:rPr lang="fa-IR" sz="3600" b="1" i="0" u="none" strike="noStrike" kern="0" cap="none" spc="0" baseline="0" dirty="0">
                <a:solidFill>
                  <a:srgbClr val="002060"/>
                </a:solidFill>
                <a:uFillTx/>
                <a:latin typeface="Arial (Títulos)"/>
                <a:ea typeface="DM Sans"/>
                <a:cs typeface="B Nazanin" panose="00000700000000000000" pitchFamily="2" charset="-78"/>
              </a:rPr>
              <a:t>منابع:</a:t>
            </a:r>
            <a:endParaRPr lang="es-PE" sz="3600" b="1" i="0" u="none" strike="noStrike" kern="0" cap="none" spc="0" baseline="0" dirty="0">
              <a:solidFill>
                <a:srgbClr val="002060"/>
              </a:solidFill>
              <a:uFillTx/>
              <a:latin typeface="Arial (Títulos)"/>
              <a:ea typeface="DM Sans"/>
              <a:cs typeface="B Nazanin" panose="00000700000000000000" pitchFamily="2" charset="-78"/>
            </a:endParaRPr>
          </a:p>
        </p:txBody>
      </p:sp>
      <p:sp>
        <p:nvSpPr>
          <p:cNvPr id="7" name="Google Shape;270;p42">
            <a:extLst>
              <a:ext uri="{FF2B5EF4-FFF2-40B4-BE49-F238E27FC236}">
                <a16:creationId xmlns:a16="http://schemas.microsoft.com/office/drawing/2014/main" id="{48483CF5-3C15-475B-B09E-230591ABE32C}"/>
              </a:ext>
            </a:extLst>
          </p:cNvPr>
          <p:cNvSpPr txBox="1"/>
          <p:nvPr/>
        </p:nvSpPr>
        <p:spPr>
          <a:xfrm>
            <a:off x="877421" y="1493270"/>
            <a:ext cx="4157667" cy="424053"/>
          </a:xfrm>
          <a:prstGeom prst="rect">
            <a:avLst/>
          </a:prstGeom>
          <a:noFill/>
          <a:ln cap="flat">
            <a:noFill/>
          </a:ln>
        </p:spPr>
        <p:txBody>
          <a:bodyPr vert="horz" wrap="square" lIns="91421" tIns="91421" rIns="91421" bIns="91421" anchor="t" anchorCtr="0" compatLnSpc="1">
            <a:noAutofit/>
          </a:bodyPr>
          <a:lstStyle/>
          <a:p>
            <a:pPr marL="0" marR="0" lvl="0" indent="0" algn="l" defTabSz="91440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s-PE" sz="1600" b="0" i="0" u="none" strike="noStrike" kern="0" cap="none" spc="0" baseline="0" dirty="0">
                <a:solidFill>
                  <a:srgbClr val="002060"/>
                </a:solidFill>
                <a:uFillTx/>
                <a:latin typeface="Source Sans Pro" pitchFamily="34"/>
                <a:ea typeface="Rubik"/>
                <a:cs typeface="B Nazanin" panose="00000700000000000000" pitchFamily="2" charset="-78"/>
              </a:rPr>
              <a:t>ELABORADO POR  </a:t>
            </a:r>
            <a:r>
              <a:rPr lang="es-PE" sz="1600" b="0" i="0" u="none" strike="noStrike" kern="0" cap="none" spc="0" baseline="0" dirty="0">
                <a:solidFill>
                  <a:srgbClr val="002060"/>
                </a:solidFill>
                <a:uFillTx/>
                <a:latin typeface="Source Sans Pro" pitchFamily="34"/>
                <a:ea typeface="Montserrat"/>
                <a:cs typeface="B Nazanin" panose="00000700000000000000" pitchFamily="2" charset="-78"/>
              </a:rPr>
              <a:t>: </a:t>
            </a:r>
            <a:r>
              <a:rPr lang="es-PE" sz="1600" b="0" i="0" u="none" strike="noStrike" kern="0" cap="none" spc="0" baseline="0" dirty="0">
                <a:solidFill>
                  <a:srgbClr val="000000"/>
                </a:solidFill>
                <a:uFillTx/>
                <a:latin typeface="Source Sans Pro" pitchFamily="34"/>
                <a:ea typeface="Montserrat"/>
                <a:cs typeface="B Nazanin" panose="00000700000000000000" pitchFamily="2" charset="-78"/>
              </a:rPr>
              <a:t>slidesppt.net</a:t>
            </a:r>
          </a:p>
          <a:p>
            <a:pPr marL="0" marR="0" lvl="0" indent="0" algn="l" defTabSz="91440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600" b="1" i="0" u="none" strike="noStrike" kern="0" cap="none" spc="0" baseline="0" dirty="0">
              <a:solidFill>
                <a:srgbClr val="02FFB3"/>
              </a:solidFill>
              <a:uFillTx/>
              <a:latin typeface="Source Sans Pro" pitchFamily="34"/>
              <a:ea typeface="Rubik"/>
              <a:cs typeface="B Nazanin" panose="00000700000000000000" pitchFamily="2" charset="-78"/>
            </a:endParaRPr>
          </a:p>
        </p:txBody>
      </p:sp>
      <p:grpSp>
        <p:nvGrpSpPr>
          <p:cNvPr id="8" name="Grupo 3">
            <a:extLst>
              <a:ext uri="{FF2B5EF4-FFF2-40B4-BE49-F238E27FC236}">
                <a16:creationId xmlns:a16="http://schemas.microsoft.com/office/drawing/2014/main" id="{29E3EA8A-6B3C-451E-A2B1-AC4DAE2E30B1}"/>
              </a:ext>
            </a:extLst>
          </p:cNvPr>
          <p:cNvGrpSpPr/>
          <p:nvPr/>
        </p:nvGrpSpPr>
        <p:grpSpPr>
          <a:xfrm>
            <a:off x="877421" y="2247650"/>
            <a:ext cx="2989182" cy="1594557"/>
            <a:chOff x="877421" y="2247650"/>
            <a:chExt cx="2989182" cy="1594557"/>
          </a:xfrm>
        </p:grpSpPr>
        <p:sp>
          <p:nvSpPr>
            <p:cNvPr id="9" name="Google Shape;272;p42">
              <a:extLst>
                <a:ext uri="{FF2B5EF4-FFF2-40B4-BE49-F238E27FC236}">
                  <a16:creationId xmlns:a16="http://schemas.microsoft.com/office/drawing/2014/main" id="{6635FE49-0265-47F4-B509-314AED98F081}"/>
                </a:ext>
              </a:extLst>
            </p:cNvPr>
            <p:cNvSpPr txBox="1"/>
            <p:nvPr/>
          </p:nvSpPr>
          <p:spPr>
            <a:xfrm>
              <a:off x="877421" y="2247650"/>
              <a:ext cx="2117101" cy="308701"/>
            </a:xfrm>
            <a:prstGeom prst="rect">
              <a:avLst/>
            </a:prstGeom>
            <a:noFill/>
            <a:ln cap="flat">
              <a:noFill/>
            </a:ln>
          </p:spPr>
          <p:txBody>
            <a:bodyPr vert="horz" wrap="square" lIns="91421" tIns="91421" rIns="91421" bIns="91421" anchor="t" anchorCtr="0" compatLnSpc="1">
              <a:noAutofit/>
            </a:bodyPr>
            <a:lstStyle/>
            <a:p>
              <a:pPr marL="0" marR="0" lvl="0" indent="0" algn="l" defTabSz="91440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1600" b="0" i="0" u="none" strike="noStrike" kern="0" cap="none" spc="0" baseline="0" dirty="0">
                  <a:solidFill>
                    <a:srgbClr val="002060"/>
                  </a:solidFill>
                  <a:uFillTx/>
                  <a:latin typeface="Source Sans Pro" pitchFamily="34"/>
                  <a:ea typeface="Rubik"/>
                  <a:cs typeface="B Nazanin" panose="00000700000000000000" pitchFamily="2" charset="-78"/>
                </a:rPr>
                <a:t>تصاویر :</a:t>
              </a:r>
              <a:endParaRPr lang="es-PE" sz="1600" b="0" i="0" u="none" strike="noStrike" kern="0" cap="none" spc="0" baseline="0" dirty="0">
                <a:solidFill>
                  <a:srgbClr val="002060"/>
                </a:solidFill>
                <a:uFillTx/>
                <a:latin typeface="Source Sans Pro" pitchFamily="34"/>
                <a:ea typeface="Rubik"/>
                <a:cs typeface="B Nazanin" panose="00000700000000000000" pitchFamily="2" charset="-78"/>
              </a:endParaRPr>
            </a:p>
          </p:txBody>
        </p:sp>
        <p:sp>
          <p:nvSpPr>
            <p:cNvPr id="10" name="Google Shape;273;p42">
              <a:extLst>
                <a:ext uri="{FF2B5EF4-FFF2-40B4-BE49-F238E27FC236}">
                  <a16:creationId xmlns:a16="http://schemas.microsoft.com/office/drawing/2014/main" id="{18EC466D-8ED1-4334-8491-5D1155641B4F}"/>
                </a:ext>
              </a:extLst>
            </p:cNvPr>
            <p:cNvSpPr txBox="1"/>
            <p:nvPr/>
          </p:nvSpPr>
          <p:spPr>
            <a:xfrm>
              <a:off x="877421" y="2556278"/>
              <a:ext cx="2989182" cy="1285929"/>
            </a:xfrm>
            <a:prstGeom prst="rect">
              <a:avLst/>
            </a:prstGeom>
            <a:noFill/>
            <a:ln cap="flat">
              <a:noFill/>
            </a:ln>
          </p:spPr>
          <p:txBody>
            <a:bodyPr vert="horz" wrap="square" lIns="91421" tIns="91421" rIns="91421" bIns="91421" anchor="t" anchorCtr="0" compatLnSpc="1">
              <a:noAutofit/>
            </a:bodyPr>
            <a:lstStyle/>
            <a:p>
              <a:pPr marL="285750" marR="0" lvl="0" indent="-285750" algn="l" defTabSz="914400" fontAlgn="auto" hangingPunct="1">
                <a:lnSpc>
                  <a:spcPct val="100000"/>
                </a:lnSpc>
                <a:spcBef>
                  <a:spcPts val="0"/>
                </a:spcBef>
                <a:spcAft>
                  <a:spcPts val="0"/>
                </a:spcAft>
                <a:buClr>
                  <a:srgbClr val="000000"/>
                </a:buClr>
                <a:buSzPct val="100000"/>
                <a:buFont typeface="Arial" pitchFamily="34"/>
                <a:buChar char="•"/>
                <a:tabLst/>
                <a:defRPr sz="1800" b="0" i="0" u="none" strike="noStrike" kern="0" cap="none" spc="0" baseline="0">
                  <a:solidFill>
                    <a:srgbClr val="000000"/>
                  </a:solidFill>
                  <a:uFillTx/>
                </a:defRPr>
              </a:pPr>
              <a:r>
                <a:rPr lang="es-PE" sz="1500" b="0" i="0" u="none" strike="noStrike" kern="0" cap="none" spc="0" baseline="0">
                  <a:solidFill>
                    <a:srgbClr val="000000"/>
                  </a:solidFill>
                  <a:uFillTx/>
                  <a:latin typeface="Source Sans Pro" pitchFamily="34"/>
                  <a:ea typeface="Montserrat"/>
                  <a:cs typeface="B Nazanin" panose="00000700000000000000" pitchFamily="2" charset="-78"/>
                </a:rPr>
                <a:t>pinterest.com</a:t>
              </a:r>
            </a:p>
            <a:p>
              <a:pPr marL="285750" marR="0" lvl="0" indent="-285750" algn="l" defTabSz="914400" fontAlgn="auto" hangingPunct="1">
                <a:lnSpc>
                  <a:spcPct val="100000"/>
                </a:lnSpc>
                <a:spcBef>
                  <a:spcPts val="0"/>
                </a:spcBef>
                <a:spcAft>
                  <a:spcPts val="0"/>
                </a:spcAft>
                <a:buClr>
                  <a:srgbClr val="000000"/>
                </a:buClr>
                <a:buSzPct val="100000"/>
                <a:buFont typeface="Arial" pitchFamily="34"/>
                <a:buChar char="•"/>
                <a:tabLst/>
                <a:defRPr sz="1800" b="0" i="0" u="none" strike="noStrike" kern="0" cap="none" spc="0" baseline="0">
                  <a:solidFill>
                    <a:srgbClr val="000000"/>
                  </a:solidFill>
                  <a:uFillTx/>
                </a:defRPr>
              </a:pPr>
              <a:r>
                <a:rPr lang="es-PE" sz="1500" b="0" i="0" u="none" strike="noStrike" kern="0" cap="none" spc="0" baseline="0">
                  <a:solidFill>
                    <a:srgbClr val="000000"/>
                  </a:solidFill>
                  <a:uFillTx/>
                  <a:latin typeface="Source Sans Pro" pitchFamily="34"/>
                  <a:ea typeface="Montserrat"/>
                  <a:cs typeface="B Nazanin" panose="00000700000000000000" pitchFamily="2" charset="-78"/>
                </a:rPr>
                <a:t>gettyimages.es</a:t>
              </a:r>
            </a:p>
            <a:p>
              <a:pPr marL="285750" marR="0" lvl="0" indent="-285750" algn="l" defTabSz="914400" fontAlgn="auto" hangingPunct="1">
                <a:lnSpc>
                  <a:spcPct val="100000"/>
                </a:lnSpc>
                <a:spcBef>
                  <a:spcPts val="0"/>
                </a:spcBef>
                <a:spcAft>
                  <a:spcPts val="0"/>
                </a:spcAft>
                <a:buClr>
                  <a:srgbClr val="000000"/>
                </a:buClr>
                <a:buSzPct val="100000"/>
                <a:buFont typeface="Arial" pitchFamily="34"/>
                <a:buChar char="•"/>
                <a:tabLst/>
                <a:defRPr sz="1800" b="0" i="0" u="none" strike="noStrike" kern="0" cap="none" spc="0" baseline="0">
                  <a:solidFill>
                    <a:srgbClr val="000000"/>
                  </a:solidFill>
                  <a:uFillTx/>
                </a:defRPr>
              </a:pPr>
              <a:r>
                <a:rPr lang="es-PE" sz="1500" b="0" i="0" u="none" strike="noStrike" kern="0" cap="none" spc="0" baseline="0">
                  <a:solidFill>
                    <a:srgbClr val="000000"/>
                  </a:solidFill>
                  <a:uFillTx/>
                  <a:latin typeface="Source Sans Pro" pitchFamily="34"/>
                  <a:ea typeface="Montserrat"/>
                  <a:cs typeface="B Nazanin" panose="00000700000000000000" pitchFamily="2" charset="-78"/>
                </a:rPr>
                <a:t>istockphoto.com</a:t>
              </a:r>
            </a:p>
          </p:txBody>
        </p:sp>
      </p:grpSp>
      <p:sp>
        <p:nvSpPr>
          <p:cNvPr id="11" name="Google Shape;274;p42">
            <a:extLst>
              <a:ext uri="{FF2B5EF4-FFF2-40B4-BE49-F238E27FC236}">
                <a16:creationId xmlns:a16="http://schemas.microsoft.com/office/drawing/2014/main" id="{C7A244D2-B18D-46D6-A8E9-4BDD11F7E4EA}"/>
              </a:ext>
            </a:extLst>
          </p:cNvPr>
          <p:cNvSpPr txBox="1"/>
          <p:nvPr/>
        </p:nvSpPr>
        <p:spPr>
          <a:xfrm>
            <a:off x="931993" y="3428579"/>
            <a:ext cx="2117101" cy="308701"/>
          </a:xfrm>
          <a:prstGeom prst="rect">
            <a:avLst/>
          </a:prstGeom>
          <a:noFill/>
          <a:ln cap="flat">
            <a:noFill/>
          </a:ln>
        </p:spPr>
        <p:txBody>
          <a:bodyPr vert="horz" wrap="square" lIns="91421" tIns="91421" rIns="91421" bIns="91421" anchor="t" anchorCtr="0" compatLnSpc="1">
            <a:noAutofit/>
          </a:bodyPr>
          <a:lstStyle/>
          <a:p>
            <a:pPr marL="0" marR="0" lvl="0" indent="0" algn="l" defTabSz="91440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1600" b="0" i="0" u="none" strike="noStrike" kern="0" cap="none" spc="0" baseline="0" dirty="0">
                <a:solidFill>
                  <a:srgbClr val="002060"/>
                </a:solidFill>
                <a:uFillTx/>
                <a:latin typeface="Source Sans Pro" pitchFamily="34"/>
                <a:ea typeface="Rubik"/>
                <a:cs typeface="B Nazanin" panose="00000700000000000000" pitchFamily="2" charset="-78"/>
              </a:rPr>
              <a:t>فونت ها:</a:t>
            </a:r>
            <a:endParaRPr lang="en-US" sz="1600" b="0" i="0" u="none" strike="noStrike" kern="0" cap="none" spc="0" baseline="0" dirty="0">
              <a:solidFill>
                <a:srgbClr val="002060"/>
              </a:solidFill>
              <a:uFillTx/>
              <a:latin typeface="Source Sans Pro" pitchFamily="34"/>
              <a:ea typeface="Rubik"/>
              <a:cs typeface="B Nazanin" panose="00000700000000000000" pitchFamily="2" charset="-78"/>
            </a:endParaRPr>
          </a:p>
        </p:txBody>
      </p:sp>
      <p:sp>
        <p:nvSpPr>
          <p:cNvPr id="12" name="Google Shape;275;p42">
            <a:extLst>
              <a:ext uri="{FF2B5EF4-FFF2-40B4-BE49-F238E27FC236}">
                <a16:creationId xmlns:a16="http://schemas.microsoft.com/office/drawing/2014/main" id="{E47323DD-4586-4887-9618-411840F0F40C}"/>
              </a:ext>
            </a:extLst>
          </p:cNvPr>
          <p:cNvSpPr txBox="1"/>
          <p:nvPr/>
        </p:nvSpPr>
        <p:spPr>
          <a:xfrm>
            <a:off x="931993" y="3737198"/>
            <a:ext cx="2645377" cy="973845"/>
          </a:xfrm>
          <a:prstGeom prst="rect">
            <a:avLst/>
          </a:prstGeom>
          <a:noFill/>
          <a:ln cap="flat">
            <a:noFill/>
          </a:ln>
        </p:spPr>
        <p:txBody>
          <a:bodyPr vert="horz" wrap="square" lIns="91421" tIns="91421" rIns="91421" bIns="91421" anchor="t" anchorCtr="0" compatLnSpc="1">
            <a:noAutofit/>
          </a:bodyPr>
          <a:lstStyle/>
          <a:p>
            <a:pPr marL="285722" marR="0" lvl="0" indent="-285722" algn="l" defTabSz="914400" fontAlgn="auto" hangingPunct="1">
              <a:lnSpc>
                <a:spcPct val="100000"/>
              </a:lnSpc>
              <a:spcBef>
                <a:spcPts val="0"/>
              </a:spcBef>
              <a:spcAft>
                <a:spcPts val="0"/>
              </a:spcAft>
              <a:buClr>
                <a:srgbClr val="000000"/>
              </a:buClr>
              <a:buSzPct val="100000"/>
              <a:buFont typeface="Arial" pitchFamily="34"/>
              <a:buChar char="•"/>
              <a:tabLst/>
              <a:defRPr sz="1800" b="0" i="0" u="none" strike="noStrike" kern="0" cap="none" spc="0" baseline="0">
                <a:solidFill>
                  <a:srgbClr val="000000"/>
                </a:solidFill>
                <a:uFillTx/>
              </a:defRPr>
            </a:pPr>
            <a:r>
              <a:rPr lang="es-PE" sz="1500" b="0" i="0" u="none" strike="noStrike" kern="0" cap="none" spc="0" baseline="0">
                <a:solidFill>
                  <a:srgbClr val="000000"/>
                </a:solidFill>
                <a:uFillTx/>
                <a:latin typeface="Source Sans Pro" pitchFamily="34"/>
                <a:ea typeface="Montserrat"/>
                <a:cs typeface="B Nazanin" panose="00000700000000000000" pitchFamily="2" charset="-78"/>
              </a:rPr>
              <a:t>Red Hat Text</a:t>
            </a:r>
          </a:p>
          <a:p>
            <a:pPr marL="285722" marR="0" lvl="0" indent="-285722" algn="l" defTabSz="914400" fontAlgn="auto" hangingPunct="1">
              <a:lnSpc>
                <a:spcPct val="100000"/>
              </a:lnSpc>
              <a:spcBef>
                <a:spcPts val="0"/>
              </a:spcBef>
              <a:spcAft>
                <a:spcPts val="0"/>
              </a:spcAft>
              <a:buClr>
                <a:srgbClr val="000000"/>
              </a:buClr>
              <a:buSzPct val="100000"/>
              <a:buFont typeface="Arial" pitchFamily="34"/>
              <a:buChar char="•"/>
              <a:tabLst/>
              <a:defRPr sz="1800" b="0" i="0" u="none" strike="noStrike" kern="0" cap="none" spc="0" baseline="0">
                <a:solidFill>
                  <a:srgbClr val="000000"/>
                </a:solidFill>
                <a:uFillTx/>
              </a:defRPr>
            </a:pPr>
            <a:r>
              <a:rPr lang="es-PE" sz="1500" b="0" i="0" u="none" strike="noStrike" kern="0" cap="none" spc="0" baseline="0">
                <a:solidFill>
                  <a:srgbClr val="000000"/>
                </a:solidFill>
                <a:uFillTx/>
                <a:latin typeface="Source Sans Pro" pitchFamily="34"/>
                <a:ea typeface="Montserrat"/>
                <a:cs typeface="B Nazanin" panose="00000700000000000000" pitchFamily="2" charset="-78"/>
              </a:rPr>
              <a:t>Montserrat Medium)</a:t>
            </a:r>
          </a:p>
          <a:p>
            <a:pPr marL="285722" marR="0" lvl="0" indent="-285722" algn="l" defTabSz="914400" fontAlgn="auto" hangingPunct="1">
              <a:lnSpc>
                <a:spcPct val="100000"/>
              </a:lnSpc>
              <a:spcBef>
                <a:spcPts val="0"/>
              </a:spcBef>
              <a:spcAft>
                <a:spcPts val="0"/>
              </a:spcAft>
              <a:buClr>
                <a:srgbClr val="000000"/>
              </a:buClr>
              <a:buSzPct val="100000"/>
              <a:buFont typeface="Arial" pitchFamily="34"/>
              <a:buChar char="•"/>
              <a:tabLst/>
              <a:defRPr sz="1800" b="0" i="0" u="none" strike="noStrike" kern="0" cap="none" spc="0" baseline="0">
                <a:solidFill>
                  <a:srgbClr val="000000"/>
                </a:solidFill>
                <a:uFillTx/>
              </a:defRPr>
            </a:pPr>
            <a:r>
              <a:rPr lang="es-PE" sz="1500" b="0" i="0" u="none" strike="noStrike" kern="0" cap="none" spc="0" baseline="0">
                <a:solidFill>
                  <a:srgbClr val="000000"/>
                </a:solidFill>
                <a:uFillTx/>
                <a:latin typeface="Source Sans Pro" pitchFamily="34"/>
                <a:ea typeface="Montserrat"/>
                <a:cs typeface="B Nazanin" panose="00000700000000000000" pitchFamily="2" charset="-78"/>
              </a:rPr>
              <a:t>Arial (Títulos)</a:t>
            </a:r>
          </a:p>
        </p:txBody>
      </p:sp>
      <p:sp>
        <p:nvSpPr>
          <p:cNvPr id="17" name="Freeform 6">
            <a:extLst>
              <a:ext uri="{FF2B5EF4-FFF2-40B4-BE49-F238E27FC236}">
                <a16:creationId xmlns:a16="http://schemas.microsoft.com/office/drawing/2014/main" id="{E3A6A4B9-F633-4354-9B68-9FBDAAF725E1}"/>
              </a:ext>
            </a:extLst>
          </p:cNvPr>
          <p:cNvSpPr/>
          <p:nvPr/>
        </p:nvSpPr>
        <p:spPr>
          <a:xfrm>
            <a:off x="8588090" y="214801"/>
            <a:ext cx="104616" cy="105832"/>
          </a:xfrm>
          <a:custGeom>
            <a:avLst/>
            <a:gdLst>
              <a:gd name="f0" fmla="val 10800000"/>
              <a:gd name="f1" fmla="val 5400000"/>
              <a:gd name="f2" fmla="val 180"/>
              <a:gd name="f3" fmla="val w"/>
              <a:gd name="f4" fmla="val h"/>
              <a:gd name="f5" fmla="val 0"/>
              <a:gd name="f6" fmla="val 104"/>
              <a:gd name="f7" fmla="val 105"/>
              <a:gd name="f8" fmla="val 53"/>
              <a:gd name="f9" fmla="val 103"/>
              <a:gd name="f10" fmla="val 82"/>
              <a:gd name="f11" fmla="val 22"/>
              <a:gd name="f12" fmla="val 52"/>
              <a:gd name="f13" fmla="val 21"/>
              <a:gd name="f14" fmla="val 1"/>
              <a:gd name="f15" fmla="val 51"/>
              <a:gd name="f16" fmla="val 81"/>
              <a:gd name="f17" fmla="+- 0 0 -90"/>
              <a:gd name="f18" fmla="*/ f3 1 104"/>
              <a:gd name="f19" fmla="*/ f4 1 105"/>
              <a:gd name="f20" fmla="+- f7 0 f5"/>
              <a:gd name="f21" fmla="+- f6 0 f5"/>
              <a:gd name="f22" fmla="*/ f17 f0 1"/>
              <a:gd name="f23" fmla="*/ f21 1 104"/>
              <a:gd name="f24" fmla="*/ f20 1 105"/>
              <a:gd name="f25" fmla="*/ 104 f21 1"/>
              <a:gd name="f26" fmla="*/ 53 f20 1"/>
              <a:gd name="f27" fmla="*/ 53 f21 1"/>
              <a:gd name="f28" fmla="*/ 104 f20 1"/>
              <a:gd name="f29" fmla="*/ 0 f21 1"/>
              <a:gd name="f30" fmla="*/ 52 f20 1"/>
              <a:gd name="f31" fmla="*/ 51 f21 1"/>
              <a:gd name="f32" fmla="*/ 1 f20 1"/>
              <a:gd name="f33" fmla="*/ f22 1 f2"/>
              <a:gd name="f34" fmla="*/ f25 1 104"/>
              <a:gd name="f35" fmla="*/ f26 1 105"/>
              <a:gd name="f36" fmla="*/ f27 1 104"/>
              <a:gd name="f37" fmla="*/ f28 1 105"/>
              <a:gd name="f38" fmla="*/ f29 1 104"/>
              <a:gd name="f39" fmla="*/ f30 1 105"/>
              <a:gd name="f40" fmla="*/ f31 1 104"/>
              <a:gd name="f41" fmla="*/ f32 1 105"/>
              <a:gd name="f42" fmla="*/ 0 1 f23"/>
              <a:gd name="f43" fmla="*/ f6 1 f23"/>
              <a:gd name="f44" fmla="*/ 0 1 f24"/>
              <a:gd name="f45" fmla="*/ f7 1 f24"/>
              <a:gd name="f46" fmla="+- f33 0 f1"/>
              <a:gd name="f47" fmla="*/ f34 1 f23"/>
              <a:gd name="f48" fmla="*/ f35 1 f24"/>
              <a:gd name="f49" fmla="*/ f36 1 f23"/>
              <a:gd name="f50" fmla="*/ f37 1 f24"/>
              <a:gd name="f51" fmla="*/ f38 1 f23"/>
              <a:gd name="f52" fmla="*/ f39 1 f24"/>
              <a:gd name="f53" fmla="*/ f40 1 f23"/>
              <a:gd name="f54" fmla="*/ f41 1 f24"/>
              <a:gd name="f55" fmla="*/ f42 f18 1"/>
              <a:gd name="f56" fmla="*/ f43 f18 1"/>
              <a:gd name="f57" fmla="*/ f45 f19 1"/>
              <a:gd name="f58" fmla="*/ f44 f19 1"/>
              <a:gd name="f59" fmla="*/ f47 f18 1"/>
              <a:gd name="f60" fmla="*/ f48 f19 1"/>
              <a:gd name="f61" fmla="*/ f49 f18 1"/>
              <a:gd name="f62" fmla="*/ f50 f19 1"/>
              <a:gd name="f63" fmla="*/ f51 f18 1"/>
              <a:gd name="f64" fmla="*/ f52 f19 1"/>
              <a:gd name="f65" fmla="*/ f53 f18 1"/>
              <a:gd name="f66" fmla="*/ f54 f19 1"/>
            </a:gdLst>
            <a:ahLst/>
            <a:cxnLst>
              <a:cxn ang="3cd4">
                <a:pos x="hc" y="t"/>
              </a:cxn>
              <a:cxn ang="0">
                <a:pos x="r" y="vc"/>
              </a:cxn>
              <a:cxn ang="cd4">
                <a:pos x="hc" y="b"/>
              </a:cxn>
              <a:cxn ang="cd2">
                <a:pos x="l" y="vc"/>
              </a:cxn>
              <a:cxn ang="f46">
                <a:pos x="f59" y="f60"/>
              </a:cxn>
              <a:cxn ang="f46">
                <a:pos x="f61" y="f62"/>
              </a:cxn>
              <a:cxn ang="f46">
                <a:pos x="f63" y="f64"/>
              </a:cxn>
              <a:cxn ang="f46">
                <a:pos x="f65" y="f66"/>
              </a:cxn>
              <a:cxn ang="f46">
                <a:pos x="f59" y="f60"/>
              </a:cxn>
            </a:cxnLst>
            <a:rect l="f55" t="f58" r="f56" b="f57"/>
            <a:pathLst>
              <a:path w="104" h="105">
                <a:moveTo>
                  <a:pt x="f6" y="f8"/>
                </a:moveTo>
                <a:cubicBezTo>
                  <a:pt x="f9" y="f10"/>
                  <a:pt x="f10" y="f6"/>
                  <a:pt x="f8" y="f6"/>
                </a:cubicBezTo>
                <a:cubicBezTo>
                  <a:pt x="f11" y="f7"/>
                  <a:pt x="f5" y="f10"/>
                  <a:pt x="f5" y="f12"/>
                </a:cubicBezTo>
                <a:cubicBezTo>
                  <a:pt x="f5" y="f11"/>
                  <a:pt x="f13" y="f14"/>
                  <a:pt x="f15" y="f14"/>
                </a:cubicBezTo>
                <a:cubicBezTo>
                  <a:pt x="f16" y="f5"/>
                  <a:pt x="f6" y="f11"/>
                  <a:pt x="f6" y="f8"/>
                </a:cubicBezTo>
                <a:close/>
              </a:path>
            </a:pathLst>
          </a:custGeom>
          <a:solidFill>
            <a:srgbClr val="F5F5F5"/>
          </a:solidFill>
          <a:ln cap="flat">
            <a:noFill/>
            <a:prstDash val="solid"/>
          </a:ln>
        </p:spPr>
        <p:txBody>
          <a:bodyPr vert="horz" wrap="square" lIns="68580" tIns="34290" rIns="68580" bIns="34290" anchor="t" anchorCtr="0" compatLnSpc="1">
            <a:noAutofit/>
          </a:bodyPr>
          <a:lstStyle/>
          <a:p>
            <a:pPr marL="0" marR="0" lvl="0" indent="0" algn="l" defTabSz="91440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050" b="0" i="0" u="none" strike="noStrike" kern="0" cap="none" spc="0" baseline="0">
              <a:solidFill>
                <a:srgbClr val="000000"/>
              </a:solidFill>
              <a:uFillTx/>
              <a:latin typeface="Arial"/>
              <a:ea typeface="Arial"/>
              <a:cs typeface="B Nazanin" panose="00000700000000000000" pitchFamily="2" charset="-78"/>
            </a:endParaRPr>
          </a:p>
        </p:txBody>
      </p:sp>
      <p:grpSp>
        <p:nvGrpSpPr>
          <p:cNvPr id="18" name="Grupo 16">
            <a:extLst>
              <a:ext uri="{FF2B5EF4-FFF2-40B4-BE49-F238E27FC236}">
                <a16:creationId xmlns:a16="http://schemas.microsoft.com/office/drawing/2014/main" id="{17CDE540-655F-4A72-859E-70205F257004}"/>
              </a:ext>
            </a:extLst>
          </p:cNvPr>
          <p:cNvGrpSpPr/>
          <p:nvPr/>
        </p:nvGrpSpPr>
        <p:grpSpPr>
          <a:xfrm>
            <a:off x="5200540" y="-1"/>
            <a:ext cx="3943459" cy="417935"/>
            <a:chOff x="5200540" y="-1"/>
            <a:chExt cx="3943459" cy="417935"/>
          </a:xfrm>
        </p:grpSpPr>
        <p:sp>
          <p:nvSpPr>
            <p:cNvPr id="19" name="Diagrama de flujo: retraso 17">
              <a:extLst>
                <a:ext uri="{FF2B5EF4-FFF2-40B4-BE49-F238E27FC236}">
                  <a16:creationId xmlns:a16="http://schemas.microsoft.com/office/drawing/2014/main" id="{3234C451-366A-418C-939B-81FC9DD0B2D5}"/>
                </a:ext>
              </a:extLst>
            </p:cNvPr>
            <p:cNvSpPr/>
            <p:nvPr/>
          </p:nvSpPr>
          <p:spPr>
            <a:xfrm rot="10799991">
              <a:off x="5200540" y="-1"/>
              <a:ext cx="417935" cy="417935"/>
            </a:xfrm>
            <a:custGeom>
              <a:avLst/>
              <a:gdLst>
                <a:gd name="f0" fmla="val 10800000"/>
                <a:gd name="f1" fmla="val 5400000"/>
                <a:gd name="f2" fmla="val 16200000"/>
                <a:gd name="f3" fmla="val w"/>
                <a:gd name="f4" fmla="val h"/>
                <a:gd name="f5" fmla="val ss"/>
                <a:gd name="f6" fmla="val 0"/>
                <a:gd name="f7" fmla="*/ 5419351 1 1725033"/>
                <a:gd name="f8" fmla="abs f3"/>
                <a:gd name="f9" fmla="abs f4"/>
                <a:gd name="f10" fmla="abs f5"/>
                <a:gd name="f11" fmla="val f6"/>
                <a:gd name="f12" fmla="+- 2700000 f1 0"/>
                <a:gd name="f13" fmla="?: f8 f3 1"/>
                <a:gd name="f14" fmla="?: f9 f4 1"/>
                <a:gd name="f15" fmla="?: f10 f5 1"/>
                <a:gd name="f16" fmla="*/ f12 f7 1"/>
                <a:gd name="f17" fmla="*/ f13 1 21600"/>
                <a:gd name="f18" fmla="*/ f14 1 21600"/>
                <a:gd name="f19" fmla="*/ 21600 f13 1"/>
                <a:gd name="f20" fmla="*/ 21600 f14 1"/>
                <a:gd name="f21" fmla="*/ f16 1 f0"/>
                <a:gd name="f22" fmla="min f18 f17"/>
                <a:gd name="f23" fmla="*/ f19 1 f15"/>
                <a:gd name="f24" fmla="*/ f20 1 f15"/>
                <a:gd name="f25" fmla="+- 0 0 f21"/>
                <a:gd name="f26" fmla="val f23"/>
                <a:gd name="f27" fmla="val f24"/>
                <a:gd name="f28" fmla="+- 0 0 f25"/>
                <a:gd name="f29" fmla="*/ f11 f22 1"/>
                <a:gd name="f30" fmla="+- f27 0 f11"/>
                <a:gd name="f31" fmla="+- f26 0 f11"/>
                <a:gd name="f32" fmla="*/ f28 f0 1"/>
                <a:gd name="f33" fmla="*/ f27 f22 1"/>
                <a:gd name="f34" fmla="*/ f30 1 2"/>
                <a:gd name="f35" fmla="*/ f31 1 2"/>
                <a:gd name="f36" fmla="*/ f32 1 f7"/>
                <a:gd name="f37" fmla="+- f11 f34 0"/>
                <a:gd name="f38" fmla="+- f11 f35 0"/>
                <a:gd name="f39" fmla="+- f36 0 f1"/>
                <a:gd name="f40" fmla="*/ f35 f22 1"/>
                <a:gd name="f41" fmla="*/ f34 f22 1"/>
                <a:gd name="f42" fmla="cos 1 f39"/>
                <a:gd name="f43" fmla="sin 1 f39"/>
                <a:gd name="f44" fmla="*/ f38 f22 1"/>
                <a:gd name="f45" fmla="+- 0 0 f42"/>
                <a:gd name="f46" fmla="+- 0 0 f43"/>
                <a:gd name="f47" fmla="+- 0 0 f45"/>
                <a:gd name="f48" fmla="+- 0 0 f46"/>
                <a:gd name="f49" fmla="*/ f47 f35 1"/>
                <a:gd name="f50" fmla="*/ f48 f34 1"/>
                <a:gd name="f51" fmla="+- f38 f49 0"/>
                <a:gd name="f52" fmla="+- f37 0 f50"/>
                <a:gd name="f53" fmla="+- f37 f50 0"/>
                <a:gd name="f54" fmla="*/ f52 f22 1"/>
                <a:gd name="f55" fmla="*/ f51 f22 1"/>
                <a:gd name="f56" fmla="*/ f53 f22 1"/>
              </a:gdLst>
              <a:ahLst/>
              <a:cxnLst>
                <a:cxn ang="3cd4">
                  <a:pos x="hc" y="t"/>
                </a:cxn>
                <a:cxn ang="0">
                  <a:pos x="r" y="vc"/>
                </a:cxn>
                <a:cxn ang="cd4">
                  <a:pos x="hc" y="b"/>
                </a:cxn>
                <a:cxn ang="cd2">
                  <a:pos x="l" y="vc"/>
                </a:cxn>
              </a:cxnLst>
              <a:rect l="f29" t="f54" r="f55" b="f56"/>
              <a:pathLst>
                <a:path>
                  <a:moveTo>
                    <a:pt x="f29" y="f29"/>
                  </a:moveTo>
                  <a:lnTo>
                    <a:pt x="f44" y="f29"/>
                  </a:lnTo>
                  <a:arcTo wR="f40" hR="f41" stAng="f2" swAng="f0"/>
                  <a:lnTo>
                    <a:pt x="f29" y="f33"/>
                  </a:lnTo>
                  <a:close/>
                </a:path>
              </a:pathLst>
            </a:cu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20" name="Rectángulo 18">
              <a:extLst>
                <a:ext uri="{FF2B5EF4-FFF2-40B4-BE49-F238E27FC236}">
                  <a16:creationId xmlns:a16="http://schemas.microsoft.com/office/drawing/2014/main" id="{D8DB7B81-878B-4B4F-AE70-EF032141EB05}"/>
                </a:ext>
              </a:extLst>
            </p:cNvPr>
            <p:cNvSpPr/>
            <p:nvPr/>
          </p:nvSpPr>
          <p:spPr>
            <a:xfrm rot="10799991">
              <a:off x="5618603" y="-1"/>
              <a:ext cx="3525396" cy="417935"/>
            </a:xfrm>
            <a:prstGeom prst="rect">
              <a:avLst/>
            </a:pr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name="Slide32">
    <p:spTree>
      <p:nvGrpSpPr>
        <p:cNvPr id="1" name=""/>
        <p:cNvGrpSpPr/>
        <p:nvPr/>
      </p:nvGrpSpPr>
      <p:grpSpPr>
        <a:xfrm>
          <a:off x="0" y="0"/>
          <a:ext cx="0" cy="0"/>
          <a:chOff x="0" y="0"/>
          <a:chExt cx="0" cy="0"/>
        </a:xfrm>
      </p:grpSpPr>
      <p:sp>
        <p:nvSpPr>
          <p:cNvPr id="2" name="Google Shape;3060;p66">
            <a:extLst>
              <a:ext uri="{FF2B5EF4-FFF2-40B4-BE49-F238E27FC236}">
                <a16:creationId xmlns:a16="http://schemas.microsoft.com/office/drawing/2014/main" id="{E8DC670A-D98B-4CD0-9230-F030E131AEB9}"/>
              </a:ext>
            </a:extLst>
          </p:cNvPr>
          <p:cNvSpPr txBox="1">
            <a:spLocks noGrp="1"/>
          </p:cNvSpPr>
          <p:nvPr>
            <p:ph type="title"/>
          </p:nvPr>
        </p:nvSpPr>
        <p:spPr>
          <a:xfrm>
            <a:off x="131371" y="152339"/>
            <a:ext cx="2515011" cy="572697"/>
          </a:xfrm>
        </p:spPr>
        <p:txBody>
          <a:bodyPr/>
          <a:lstStyle/>
          <a:p>
            <a:pPr lvl="0" algn="r" rtl="1"/>
            <a:r>
              <a:rPr lang="fa-IR" sz="2400" dirty="0">
                <a:solidFill>
                  <a:srgbClr val="0070C0"/>
                </a:solidFill>
                <a:latin typeface="Arial"/>
                <a:cs typeface="B Nazanin" panose="00000700000000000000" pitchFamily="2" charset="-78"/>
              </a:rPr>
              <a:t>منابع:</a:t>
            </a:r>
            <a:endParaRPr lang="en-US" sz="2400" dirty="0">
              <a:solidFill>
                <a:srgbClr val="0070C0"/>
              </a:solidFill>
              <a:latin typeface="Arial"/>
              <a:cs typeface="B Nazanin" panose="00000700000000000000" pitchFamily="2" charset="-78"/>
            </a:endParaRPr>
          </a:p>
        </p:txBody>
      </p:sp>
      <p:sp>
        <p:nvSpPr>
          <p:cNvPr id="3" name="Freeform 5">
            <a:extLst>
              <a:ext uri="{FF2B5EF4-FFF2-40B4-BE49-F238E27FC236}">
                <a16:creationId xmlns:a16="http://schemas.microsoft.com/office/drawing/2014/main" id="{8FE8D20E-3ACE-4108-AF1E-7D4FF7D8B041}"/>
              </a:ext>
            </a:extLst>
          </p:cNvPr>
          <p:cNvSpPr/>
          <p:nvPr/>
        </p:nvSpPr>
        <p:spPr>
          <a:xfrm>
            <a:off x="7138985" y="3990971"/>
            <a:ext cx="1482727" cy="873123"/>
          </a:xfrm>
          <a:custGeom>
            <a:avLst/>
            <a:gdLst>
              <a:gd name="f0" fmla="val 10800000"/>
              <a:gd name="f1" fmla="val 5400000"/>
              <a:gd name="f2" fmla="val 180"/>
              <a:gd name="f3" fmla="val w"/>
              <a:gd name="f4" fmla="val h"/>
              <a:gd name="f5" fmla="val 0"/>
              <a:gd name="f6" fmla="val 947"/>
              <a:gd name="f7" fmla="val 557"/>
              <a:gd name="f8" fmla="val 126"/>
              <a:gd name="f9" fmla="val 313"/>
              <a:gd name="f10" fmla="val 112"/>
              <a:gd name="f11" fmla="val 300"/>
              <a:gd name="f12" fmla="val 100"/>
              <a:gd name="f13" fmla="val 286"/>
              <a:gd name="f14" fmla="val 109"/>
              <a:gd name="f15" fmla="val 265"/>
              <a:gd name="f16" fmla="val 118"/>
              <a:gd name="f17" fmla="val 244"/>
              <a:gd name="f18" fmla="val 137"/>
              <a:gd name="f19" fmla="val 245"/>
              <a:gd name="f20" fmla="val 156"/>
              <a:gd name="f21" fmla="val 205"/>
              <a:gd name="f22" fmla="val 229"/>
              <a:gd name="f23" fmla="val 250"/>
              <a:gd name="f24" fmla="val 246"/>
              <a:gd name="f25" fmla="val 262"/>
              <a:gd name="f26" fmla="val 257"/>
              <a:gd name="f27" fmla="val 278"/>
              <a:gd name="f28" fmla="val 261"/>
              <a:gd name="f29" fmla="val 299"/>
              <a:gd name="f30" fmla="val 311"/>
              <a:gd name="f31" fmla="val 312"/>
              <a:gd name="f32" fmla="val 181"/>
              <a:gd name="f33" fmla="val 157"/>
              <a:gd name="f34" fmla="val 216"/>
              <a:gd name="f35" fmla="val 276"/>
              <a:gd name="f36" fmla="val 336"/>
              <a:gd name="f37" fmla="val 344"/>
              <a:gd name="f38" fmla="val 352"/>
              <a:gd name="f39" fmla="val 354"/>
              <a:gd name="f40" fmla="val 302"/>
              <a:gd name="f41" fmla="val 356"/>
              <a:gd name="f42" fmla="val 291"/>
              <a:gd name="f43" fmla="val 347"/>
              <a:gd name="f44" fmla="val 290"/>
              <a:gd name="f45" fmla="val 340"/>
              <a:gd name="f46" fmla="val 287"/>
              <a:gd name="f47" fmla="val 319"/>
              <a:gd name="f48" fmla="val 277"/>
              <a:gd name="f49" fmla="val 249"/>
              <a:gd name="f50" fmla="val 188"/>
              <a:gd name="f51" fmla="val 269"/>
              <a:gd name="f52" fmla="val 115"/>
              <a:gd name="f53" fmla="val 86"/>
              <a:gd name="f54" fmla="val 389"/>
              <a:gd name="f55" fmla="val 64"/>
              <a:gd name="f56" fmla="val 446"/>
              <a:gd name="f57" fmla="val 44"/>
              <a:gd name="f58" fmla="val 501"/>
              <a:gd name="f59" fmla="val 32"/>
              <a:gd name="f60" fmla="val 599"/>
              <a:gd name="f61" fmla="val 13"/>
              <a:gd name="f62" fmla="val 688"/>
              <a:gd name="f63" fmla="val 42"/>
              <a:gd name="f64" fmla="val 754"/>
              <a:gd name="f65" fmla="val 123"/>
              <a:gd name="f66" fmla="val 784"/>
              <a:gd name="f67" fmla="val 159"/>
              <a:gd name="f68" fmla="val 817"/>
              <a:gd name="f69" fmla="val 191"/>
              <a:gd name="f70" fmla="val 859"/>
              <a:gd name="f71" fmla="val 213"/>
              <a:gd name="f72" fmla="val 871"/>
              <a:gd name="f73" fmla="val 219"/>
              <a:gd name="f74" fmla="val 880"/>
              <a:gd name="f75" fmla="val 228"/>
              <a:gd name="f76" fmla="val 887"/>
              <a:gd name="f77" fmla="val 238"/>
              <a:gd name="f78" fmla="val 917"/>
              <a:gd name="f79" fmla="val 283"/>
              <a:gd name="f80" fmla="val 936"/>
              <a:gd name="f81" fmla="val 333"/>
              <a:gd name="f82" fmla="val 943"/>
              <a:gd name="f83" fmla="val 387"/>
              <a:gd name="f84" fmla="val 415"/>
              <a:gd name="f85" fmla="val 937"/>
              <a:gd name="f86" fmla="val 432"/>
              <a:gd name="f87" fmla="val 909"/>
              <a:gd name="f88" fmla="val 437"/>
              <a:gd name="f89" fmla="val 892"/>
              <a:gd name="f90" fmla="val 440"/>
              <a:gd name="f91" fmla="val 886"/>
              <a:gd name="f92" fmla="val 449"/>
              <a:gd name="f93" fmla="val 889"/>
              <a:gd name="f94" fmla="val 465"/>
              <a:gd name="f95" fmla="val 890"/>
              <a:gd name="f96" fmla="val 474"/>
              <a:gd name="f97" fmla="val 483"/>
              <a:gd name="f98" fmla="val 491"/>
              <a:gd name="f99" fmla="val 539"/>
              <a:gd name="f100" fmla="val 866"/>
              <a:gd name="f101" fmla="val 820"/>
              <a:gd name="f102" fmla="val 545"/>
              <a:gd name="f103" fmla="val 798"/>
              <a:gd name="f104" fmla="val 540"/>
              <a:gd name="f105" fmla="val 793"/>
              <a:gd name="f106" fmla="val 523"/>
              <a:gd name="f107" fmla="val 503"/>
              <a:gd name="f108" fmla="val 448"/>
              <a:gd name="f109" fmla="val 800"/>
              <a:gd name="f110" fmla="val 453"/>
              <a:gd name="f111" fmla="val 740"/>
              <a:gd name="f112" fmla="val 452"/>
              <a:gd name="f113" fmla="val 692"/>
              <a:gd name="f114" fmla="val 451"/>
              <a:gd name="f115" fmla="val 643"/>
              <a:gd name="f116" fmla="val 595"/>
              <a:gd name="f117" fmla="val 527"/>
              <a:gd name="f118" fmla="val 442"/>
              <a:gd name="f119" fmla="val 459"/>
              <a:gd name="f120" fmla="val 394"/>
              <a:gd name="f121" fmla="val 467"/>
              <a:gd name="f122" fmla="val 370"/>
              <a:gd name="f123" fmla="val 475"/>
              <a:gd name="f124" fmla="val 477"/>
              <a:gd name="f125" fmla="val 450"/>
              <a:gd name="f126" fmla="val 327"/>
              <a:gd name="f127" fmla="val 439"/>
              <a:gd name="f128" fmla="val 316"/>
              <a:gd name="f129" fmla="val 441"/>
              <a:gd name="f130" fmla="val 307"/>
              <a:gd name="f131" fmla="val 184"/>
              <a:gd name="f132" fmla="val 102"/>
              <a:gd name="f133" fmla="val 95"/>
              <a:gd name="f134" fmla="val 97"/>
              <a:gd name="f135" fmla="val 469"/>
              <a:gd name="f136" fmla="val 486"/>
              <a:gd name="f137" fmla="val 495"/>
              <a:gd name="f138" fmla="val 96"/>
              <a:gd name="f139" fmla="val 536"/>
              <a:gd name="f140" fmla="val 547"/>
              <a:gd name="f141" fmla="val 45"/>
              <a:gd name="f142" fmla="val 546"/>
              <a:gd name="f143" fmla="val 12"/>
              <a:gd name="f144" fmla="val 1"/>
              <a:gd name="f145" fmla="val 535"/>
              <a:gd name="f146" fmla="val 502"/>
              <a:gd name="f147" fmla="val 350"/>
              <a:gd name="f148" fmla="val 197"/>
              <a:gd name="f149" fmla="val 14"/>
              <a:gd name="f150" fmla="val 15"/>
              <a:gd name="f151" fmla="val 2"/>
              <a:gd name="f152" fmla="val 46"/>
              <a:gd name="f153" fmla="val 80"/>
              <a:gd name="f154" fmla="val 203"/>
              <a:gd name="f155" fmla="val 304"/>
              <a:gd name="f156" fmla="val 101"/>
              <a:gd name="f157" fmla="+- 0 0 -90"/>
              <a:gd name="f158" fmla="*/ f3 1 947"/>
              <a:gd name="f159" fmla="*/ f4 1 557"/>
              <a:gd name="f160" fmla="val f5"/>
              <a:gd name="f161" fmla="val f6"/>
              <a:gd name="f162" fmla="val f7"/>
              <a:gd name="f163" fmla="*/ f157 f0 1"/>
              <a:gd name="f164" fmla="+- f162 0 f160"/>
              <a:gd name="f165" fmla="+- f161 0 f160"/>
              <a:gd name="f166" fmla="*/ f163 1 f2"/>
              <a:gd name="f167" fmla="*/ f165 1 947"/>
              <a:gd name="f168" fmla="*/ f164 1 557"/>
              <a:gd name="f169" fmla="*/ 126 f165 1"/>
              <a:gd name="f170" fmla="*/ 313 f164 1"/>
              <a:gd name="f171" fmla="*/ 109 f165 1"/>
              <a:gd name="f172" fmla="*/ 265 f164 1"/>
              <a:gd name="f173" fmla="*/ 156 f165 1"/>
              <a:gd name="f174" fmla="*/ 245 f164 1"/>
              <a:gd name="f175" fmla="*/ 229 f165 1"/>
              <a:gd name="f176" fmla="*/ 262 f165 1"/>
              <a:gd name="f177" fmla="*/ 278 f164 1"/>
              <a:gd name="f178" fmla="*/ 312 f164 1"/>
              <a:gd name="f179" fmla="*/ 157 f165 1"/>
              <a:gd name="f180" fmla="*/ 336 f165 1"/>
              <a:gd name="f181" fmla="*/ 354 f165 1"/>
              <a:gd name="f182" fmla="*/ 302 f164 1"/>
              <a:gd name="f183" fmla="*/ 340 f165 1"/>
              <a:gd name="f184" fmla="*/ 287 f164 1"/>
              <a:gd name="f185" fmla="*/ 286 f165 1"/>
              <a:gd name="f186" fmla="*/ 244 f164 1"/>
              <a:gd name="f187" fmla="*/ 86 f164 1"/>
              <a:gd name="f188" fmla="*/ 501 f165 1"/>
              <a:gd name="f189" fmla="*/ 32 f164 1"/>
              <a:gd name="f190" fmla="*/ 754 f165 1"/>
              <a:gd name="f191" fmla="*/ 123 f164 1"/>
              <a:gd name="f192" fmla="*/ 859 f165 1"/>
              <a:gd name="f193" fmla="*/ 213 f164 1"/>
              <a:gd name="f194" fmla="*/ 887 f165 1"/>
              <a:gd name="f195" fmla="*/ 238 f164 1"/>
              <a:gd name="f196" fmla="*/ 943 f165 1"/>
              <a:gd name="f197" fmla="*/ 387 f164 1"/>
              <a:gd name="f198" fmla="*/ 909 f165 1"/>
              <a:gd name="f199" fmla="*/ 437 f164 1"/>
              <a:gd name="f200" fmla="*/ 889 f165 1"/>
              <a:gd name="f201" fmla="*/ 465 f164 1"/>
              <a:gd name="f202" fmla="*/ 491 f164 1"/>
              <a:gd name="f203" fmla="*/ 820 f165 1"/>
              <a:gd name="f204" fmla="*/ 545 f164 1"/>
              <a:gd name="f205" fmla="*/ 793 f165 1"/>
              <a:gd name="f206" fmla="*/ 503 f164 1"/>
              <a:gd name="f207" fmla="*/ 740 f165 1"/>
              <a:gd name="f208" fmla="*/ 452 f164 1"/>
              <a:gd name="f209" fmla="*/ 595 f165 1"/>
              <a:gd name="f210" fmla="*/ 446 f164 1"/>
              <a:gd name="f211" fmla="*/ 394 f165 1"/>
              <a:gd name="f212" fmla="*/ 467 f164 1"/>
              <a:gd name="f213" fmla="*/ 333 f165 1"/>
              <a:gd name="f214" fmla="*/ 450 f164 1"/>
              <a:gd name="f215" fmla="*/ 307 f165 1"/>
              <a:gd name="f216" fmla="*/ 441 f164 1"/>
              <a:gd name="f217" fmla="*/ 123 f165 1"/>
              <a:gd name="f218" fmla="*/ 97 f165 1"/>
              <a:gd name="f219" fmla="*/ 469 f164 1"/>
              <a:gd name="f220" fmla="*/ 495 f164 1"/>
              <a:gd name="f221" fmla="*/ 45 f165 1"/>
              <a:gd name="f222" fmla="*/ 546 f164 1"/>
              <a:gd name="f223" fmla="*/ 1 f165 1"/>
              <a:gd name="f224" fmla="*/ 502 f164 1"/>
              <a:gd name="f225" fmla="*/ 45 f164 1"/>
              <a:gd name="f226" fmla="*/ 46 f165 1"/>
              <a:gd name="f227" fmla="*/ 1 f164 1"/>
              <a:gd name="f228" fmla="*/ 96 f165 1"/>
              <a:gd name="f229" fmla="*/ 44 f164 1"/>
              <a:gd name="f230" fmla="*/ 283 f164 1"/>
              <a:gd name="f231" fmla="+- f166 0 f1"/>
              <a:gd name="f232" fmla="*/ f169 1 947"/>
              <a:gd name="f233" fmla="*/ f170 1 557"/>
              <a:gd name="f234" fmla="*/ f171 1 947"/>
              <a:gd name="f235" fmla="*/ f172 1 557"/>
              <a:gd name="f236" fmla="*/ f173 1 947"/>
              <a:gd name="f237" fmla="*/ f174 1 557"/>
              <a:gd name="f238" fmla="*/ f175 1 947"/>
              <a:gd name="f239" fmla="*/ f176 1 947"/>
              <a:gd name="f240" fmla="*/ f177 1 557"/>
              <a:gd name="f241" fmla="*/ f178 1 557"/>
              <a:gd name="f242" fmla="*/ f179 1 947"/>
              <a:gd name="f243" fmla="*/ f180 1 947"/>
              <a:gd name="f244" fmla="*/ f181 1 947"/>
              <a:gd name="f245" fmla="*/ f182 1 557"/>
              <a:gd name="f246" fmla="*/ f183 1 947"/>
              <a:gd name="f247" fmla="*/ f184 1 557"/>
              <a:gd name="f248" fmla="*/ f185 1 947"/>
              <a:gd name="f249" fmla="*/ f186 1 557"/>
              <a:gd name="f250" fmla="*/ f187 1 557"/>
              <a:gd name="f251" fmla="*/ f188 1 947"/>
              <a:gd name="f252" fmla="*/ f189 1 557"/>
              <a:gd name="f253" fmla="*/ f190 1 947"/>
              <a:gd name="f254" fmla="*/ f191 1 557"/>
              <a:gd name="f255" fmla="*/ f192 1 947"/>
              <a:gd name="f256" fmla="*/ f193 1 557"/>
              <a:gd name="f257" fmla="*/ f194 1 947"/>
              <a:gd name="f258" fmla="*/ f195 1 557"/>
              <a:gd name="f259" fmla="*/ f196 1 947"/>
              <a:gd name="f260" fmla="*/ f197 1 557"/>
              <a:gd name="f261" fmla="*/ f198 1 947"/>
              <a:gd name="f262" fmla="*/ f199 1 557"/>
              <a:gd name="f263" fmla="*/ f200 1 947"/>
              <a:gd name="f264" fmla="*/ f201 1 557"/>
              <a:gd name="f265" fmla="*/ f202 1 557"/>
              <a:gd name="f266" fmla="*/ f203 1 947"/>
              <a:gd name="f267" fmla="*/ f204 1 557"/>
              <a:gd name="f268" fmla="*/ f205 1 947"/>
              <a:gd name="f269" fmla="*/ f206 1 557"/>
              <a:gd name="f270" fmla="*/ f207 1 947"/>
              <a:gd name="f271" fmla="*/ f208 1 557"/>
              <a:gd name="f272" fmla="*/ f209 1 947"/>
              <a:gd name="f273" fmla="*/ f210 1 557"/>
              <a:gd name="f274" fmla="*/ f211 1 947"/>
              <a:gd name="f275" fmla="*/ f212 1 557"/>
              <a:gd name="f276" fmla="*/ f213 1 947"/>
              <a:gd name="f277" fmla="*/ f214 1 557"/>
              <a:gd name="f278" fmla="*/ f215 1 947"/>
              <a:gd name="f279" fmla="*/ f216 1 557"/>
              <a:gd name="f280" fmla="*/ f217 1 947"/>
              <a:gd name="f281" fmla="*/ f218 1 947"/>
              <a:gd name="f282" fmla="*/ f219 1 557"/>
              <a:gd name="f283" fmla="*/ f220 1 557"/>
              <a:gd name="f284" fmla="*/ f221 1 947"/>
              <a:gd name="f285" fmla="*/ f222 1 557"/>
              <a:gd name="f286" fmla="*/ f223 1 947"/>
              <a:gd name="f287" fmla="*/ f224 1 557"/>
              <a:gd name="f288" fmla="*/ f225 1 557"/>
              <a:gd name="f289" fmla="*/ f226 1 947"/>
              <a:gd name="f290" fmla="*/ f227 1 557"/>
              <a:gd name="f291" fmla="*/ f228 1 947"/>
              <a:gd name="f292" fmla="*/ f229 1 557"/>
              <a:gd name="f293" fmla="*/ f230 1 557"/>
              <a:gd name="f294" fmla="*/ 0 1 f167"/>
              <a:gd name="f295" fmla="*/ f161 1 f167"/>
              <a:gd name="f296" fmla="*/ 0 1 f168"/>
              <a:gd name="f297" fmla="*/ f162 1 f168"/>
              <a:gd name="f298" fmla="*/ f232 1 f167"/>
              <a:gd name="f299" fmla="*/ f233 1 f168"/>
              <a:gd name="f300" fmla="*/ f234 1 f167"/>
              <a:gd name="f301" fmla="*/ f235 1 f168"/>
              <a:gd name="f302" fmla="*/ f236 1 f167"/>
              <a:gd name="f303" fmla="*/ f237 1 f168"/>
              <a:gd name="f304" fmla="*/ f238 1 f167"/>
              <a:gd name="f305" fmla="*/ f239 1 f167"/>
              <a:gd name="f306" fmla="*/ f240 1 f168"/>
              <a:gd name="f307" fmla="*/ f241 1 f168"/>
              <a:gd name="f308" fmla="*/ f242 1 f167"/>
              <a:gd name="f309" fmla="*/ f243 1 f167"/>
              <a:gd name="f310" fmla="*/ f244 1 f167"/>
              <a:gd name="f311" fmla="*/ f245 1 f168"/>
              <a:gd name="f312" fmla="*/ f246 1 f167"/>
              <a:gd name="f313" fmla="*/ f247 1 f168"/>
              <a:gd name="f314" fmla="*/ f248 1 f167"/>
              <a:gd name="f315" fmla="*/ f249 1 f168"/>
              <a:gd name="f316" fmla="*/ f250 1 f168"/>
              <a:gd name="f317" fmla="*/ f251 1 f167"/>
              <a:gd name="f318" fmla="*/ f252 1 f168"/>
              <a:gd name="f319" fmla="*/ f253 1 f167"/>
              <a:gd name="f320" fmla="*/ f254 1 f168"/>
              <a:gd name="f321" fmla="*/ f255 1 f167"/>
              <a:gd name="f322" fmla="*/ f256 1 f168"/>
              <a:gd name="f323" fmla="*/ f257 1 f167"/>
              <a:gd name="f324" fmla="*/ f258 1 f168"/>
              <a:gd name="f325" fmla="*/ f259 1 f167"/>
              <a:gd name="f326" fmla="*/ f260 1 f168"/>
              <a:gd name="f327" fmla="*/ f261 1 f167"/>
              <a:gd name="f328" fmla="*/ f262 1 f168"/>
              <a:gd name="f329" fmla="*/ f263 1 f167"/>
              <a:gd name="f330" fmla="*/ f264 1 f168"/>
              <a:gd name="f331" fmla="*/ f265 1 f168"/>
              <a:gd name="f332" fmla="*/ f266 1 f167"/>
              <a:gd name="f333" fmla="*/ f267 1 f168"/>
              <a:gd name="f334" fmla="*/ f268 1 f167"/>
              <a:gd name="f335" fmla="*/ f269 1 f168"/>
              <a:gd name="f336" fmla="*/ f270 1 f167"/>
              <a:gd name="f337" fmla="*/ f271 1 f168"/>
              <a:gd name="f338" fmla="*/ f272 1 f167"/>
              <a:gd name="f339" fmla="*/ f273 1 f168"/>
              <a:gd name="f340" fmla="*/ f274 1 f167"/>
              <a:gd name="f341" fmla="*/ f275 1 f168"/>
              <a:gd name="f342" fmla="*/ f276 1 f167"/>
              <a:gd name="f343" fmla="*/ f277 1 f168"/>
              <a:gd name="f344" fmla="*/ f278 1 f167"/>
              <a:gd name="f345" fmla="*/ f279 1 f168"/>
              <a:gd name="f346" fmla="*/ f280 1 f167"/>
              <a:gd name="f347" fmla="*/ f281 1 f167"/>
              <a:gd name="f348" fmla="*/ f282 1 f168"/>
              <a:gd name="f349" fmla="*/ f283 1 f168"/>
              <a:gd name="f350" fmla="*/ f284 1 f167"/>
              <a:gd name="f351" fmla="*/ f285 1 f168"/>
              <a:gd name="f352" fmla="*/ f286 1 f167"/>
              <a:gd name="f353" fmla="*/ f287 1 f168"/>
              <a:gd name="f354" fmla="*/ f288 1 f168"/>
              <a:gd name="f355" fmla="*/ f289 1 f167"/>
              <a:gd name="f356" fmla="*/ f290 1 f168"/>
              <a:gd name="f357" fmla="*/ f291 1 f167"/>
              <a:gd name="f358" fmla="*/ f292 1 f168"/>
              <a:gd name="f359" fmla="*/ f293 1 f168"/>
              <a:gd name="f360" fmla="*/ f294 f158 1"/>
              <a:gd name="f361" fmla="*/ f295 f158 1"/>
              <a:gd name="f362" fmla="*/ f297 f159 1"/>
              <a:gd name="f363" fmla="*/ f296 f159 1"/>
              <a:gd name="f364" fmla="*/ f298 f158 1"/>
              <a:gd name="f365" fmla="*/ f299 f159 1"/>
              <a:gd name="f366" fmla="*/ f300 f158 1"/>
              <a:gd name="f367" fmla="*/ f301 f159 1"/>
              <a:gd name="f368" fmla="*/ f302 f158 1"/>
              <a:gd name="f369" fmla="*/ f303 f159 1"/>
              <a:gd name="f370" fmla="*/ f304 f158 1"/>
              <a:gd name="f371" fmla="*/ f305 f158 1"/>
              <a:gd name="f372" fmla="*/ f306 f159 1"/>
              <a:gd name="f373" fmla="*/ f307 f159 1"/>
              <a:gd name="f374" fmla="*/ f308 f158 1"/>
              <a:gd name="f375" fmla="*/ f309 f158 1"/>
              <a:gd name="f376" fmla="*/ f310 f158 1"/>
              <a:gd name="f377" fmla="*/ f311 f159 1"/>
              <a:gd name="f378" fmla="*/ f312 f158 1"/>
              <a:gd name="f379" fmla="*/ f313 f159 1"/>
              <a:gd name="f380" fmla="*/ f314 f158 1"/>
              <a:gd name="f381" fmla="*/ f315 f159 1"/>
              <a:gd name="f382" fmla="*/ f316 f159 1"/>
              <a:gd name="f383" fmla="*/ f317 f158 1"/>
              <a:gd name="f384" fmla="*/ f318 f159 1"/>
              <a:gd name="f385" fmla="*/ f319 f158 1"/>
              <a:gd name="f386" fmla="*/ f320 f159 1"/>
              <a:gd name="f387" fmla="*/ f321 f158 1"/>
              <a:gd name="f388" fmla="*/ f322 f159 1"/>
              <a:gd name="f389" fmla="*/ f323 f158 1"/>
              <a:gd name="f390" fmla="*/ f324 f159 1"/>
              <a:gd name="f391" fmla="*/ f325 f158 1"/>
              <a:gd name="f392" fmla="*/ f326 f159 1"/>
              <a:gd name="f393" fmla="*/ f327 f158 1"/>
              <a:gd name="f394" fmla="*/ f328 f159 1"/>
              <a:gd name="f395" fmla="*/ f329 f158 1"/>
              <a:gd name="f396" fmla="*/ f330 f159 1"/>
              <a:gd name="f397" fmla="*/ f331 f159 1"/>
              <a:gd name="f398" fmla="*/ f332 f158 1"/>
              <a:gd name="f399" fmla="*/ f333 f159 1"/>
              <a:gd name="f400" fmla="*/ f334 f158 1"/>
              <a:gd name="f401" fmla="*/ f335 f159 1"/>
              <a:gd name="f402" fmla="*/ f336 f158 1"/>
              <a:gd name="f403" fmla="*/ f337 f159 1"/>
              <a:gd name="f404" fmla="*/ f338 f158 1"/>
              <a:gd name="f405" fmla="*/ f339 f159 1"/>
              <a:gd name="f406" fmla="*/ f340 f158 1"/>
              <a:gd name="f407" fmla="*/ f341 f159 1"/>
              <a:gd name="f408" fmla="*/ f342 f158 1"/>
              <a:gd name="f409" fmla="*/ f343 f159 1"/>
              <a:gd name="f410" fmla="*/ f344 f158 1"/>
              <a:gd name="f411" fmla="*/ f345 f159 1"/>
              <a:gd name="f412" fmla="*/ f346 f158 1"/>
              <a:gd name="f413" fmla="*/ f347 f158 1"/>
              <a:gd name="f414" fmla="*/ f348 f159 1"/>
              <a:gd name="f415" fmla="*/ f349 f159 1"/>
              <a:gd name="f416" fmla="*/ f350 f158 1"/>
              <a:gd name="f417" fmla="*/ f351 f159 1"/>
              <a:gd name="f418" fmla="*/ f352 f158 1"/>
              <a:gd name="f419" fmla="*/ f353 f159 1"/>
              <a:gd name="f420" fmla="*/ f354 f159 1"/>
              <a:gd name="f421" fmla="*/ f355 f158 1"/>
              <a:gd name="f422" fmla="*/ f356 f159 1"/>
              <a:gd name="f423" fmla="*/ f357 f158 1"/>
              <a:gd name="f424" fmla="*/ f358 f159 1"/>
              <a:gd name="f425" fmla="*/ f359 f159 1"/>
            </a:gdLst>
            <a:ahLst/>
            <a:cxnLst>
              <a:cxn ang="3cd4">
                <a:pos x="hc" y="t"/>
              </a:cxn>
              <a:cxn ang="0">
                <a:pos x="r" y="vc"/>
              </a:cxn>
              <a:cxn ang="cd4">
                <a:pos x="hc" y="b"/>
              </a:cxn>
              <a:cxn ang="cd2">
                <a:pos x="l" y="vc"/>
              </a:cxn>
              <a:cxn ang="f231">
                <a:pos x="f364" y="f365"/>
              </a:cxn>
              <a:cxn ang="f231">
                <a:pos x="f366" y="f367"/>
              </a:cxn>
              <a:cxn ang="f231">
                <a:pos x="f368" y="f369"/>
              </a:cxn>
              <a:cxn ang="f231">
                <a:pos x="f370" y="f369"/>
              </a:cxn>
              <a:cxn ang="f231">
                <a:pos x="f371" y="f372"/>
              </a:cxn>
              <a:cxn ang="f231">
                <a:pos x="f370" y="f373"/>
              </a:cxn>
              <a:cxn ang="f231">
                <a:pos x="f374" y="f373"/>
              </a:cxn>
              <a:cxn ang="f231">
                <a:pos x="f375" y="f373"/>
              </a:cxn>
              <a:cxn ang="f231">
                <a:pos x="f376" y="f377"/>
              </a:cxn>
              <a:cxn ang="f231">
                <a:pos x="f378" y="f379"/>
              </a:cxn>
              <a:cxn ang="f231">
                <a:pos x="f380" y="f381"/>
              </a:cxn>
              <a:cxn ang="f231">
                <a:pos x="f375" y="f382"/>
              </a:cxn>
              <a:cxn ang="f231">
                <a:pos x="f383" y="f384"/>
              </a:cxn>
              <a:cxn ang="f231">
                <a:pos x="f385" y="f386"/>
              </a:cxn>
              <a:cxn ang="f231">
                <a:pos x="f387" y="f388"/>
              </a:cxn>
              <a:cxn ang="f231">
                <a:pos x="f389" y="f390"/>
              </a:cxn>
              <a:cxn ang="f231">
                <a:pos x="f391" y="f392"/>
              </a:cxn>
              <a:cxn ang="f231">
                <a:pos x="f393" y="f394"/>
              </a:cxn>
              <a:cxn ang="f231">
                <a:pos x="f395" y="f396"/>
              </a:cxn>
              <a:cxn ang="f231">
                <a:pos x="f395" y="f397"/>
              </a:cxn>
              <a:cxn ang="f231">
                <a:pos x="f398" y="f399"/>
              </a:cxn>
              <a:cxn ang="f231">
                <a:pos x="f400" y="f401"/>
              </a:cxn>
              <a:cxn ang="f231">
                <a:pos x="f402" y="f403"/>
              </a:cxn>
              <a:cxn ang="f231">
                <a:pos x="f404" y="f405"/>
              </a:cxn>
              <a:cxn ang="f231">
                <a:pos x="f406" y="f407"/>
              </a:cxn>
              <a:cxn ang="f231">
                <a:pos x="f408" y="f409"/>
              </a:cxn>
              <a:cxn ang="f231">
                <a:pos x="f410" y="f411"/>
              </a:cxn>
              <a:cxn ang="f231">
                <a:pos x="f412" y="f411"/>
              </a:cxn>
              <a:cxn ang="f231">
                <a:pos x="f413" y="f414"/>
              </a:cxn>
              <a:cxn ang="f231">
                <a:pos x="f413" y="f415"/>
              </a:cxn>
              <a:cxn ang="f231">
                <a:pos x="f416" y="f417"/>
              </a:cxn>
              <a:cxn ang="f231">
                <a:pos x="f418" y="f419"/>
              </a:cxn>
              <a:cxn ang="f231">
                <a:pos x="f418" y="f420"/>
              </a:cxn>
              <a:cxn ang="f231">
                <a:pos x="f421" y="f422"/>
              </a:cxn>
              <a:cxn ang="f231">
                <a:pos x="f423" y="f424"/>
              </a:cxn>
              <a:cxn ang="f231">
                <a:pos x="f423" y="f425"/>
              </a:cxn>
              <a:cxn ang="f231">
                <a:pos x="f364" y="f365"/>
              </a:cxn>
            </a:cxnLst>
            <a:rect l="f360" t="f363" r="f361" b="f362"/>
            <a:pathLst>
              <a:path w="947" h="557">
                <a:moveTo>
                  <a:pt x="f8" y="f9"/>
                </a:moveTo>
                <a:cubicBezTo>
                  <a:pt x="f10" y="f11"/>
                  <a:pt x="f12" y="f13"/>
                  <a:pt x="f14" y="f15"/>
                </a:cubicBezTo>
                <a:cubicBezTo>
                  <a:pt x="f16" y="f17"/>
                  <a:pt x="f18" y="f19"/>
                  <a:pt x="f20" y="f19"/>
                </a:cubicBezTo>
                <a:cubicBezTo>
                  <a:pt x="f2" y="f19"/>
                  <a:pt x="f21" y="f17"/>
                  <a:pt x="f22" y="f19"/>
                </a:cubicBezTo>
                <a:cubicBezTo>
                  <a:pt x="f23" y="f24"/>
                  <a:pt x="f25" y="f26"/>
                  <a:pt x="f25" y="f27"/>
                </a:cubicBezTo>
                <a:cubicBezTo>
                  <a:pt x="f28" y="f29"/>
                  <a:pt x="f23" y="f30"/>
                  <a:pt x="f22" y="f31"/>
                </a:cubicBezTo>
                <a:cubicBezTo>
                  <a:pt x="f21" y="f9"/>
                  <a:pt x="f32" y="f31"/>
                  <a:pt x="f33" y="f31"/>
                </a:cubicBezTo>
                <a:cubicBezTo>
                  <a:pt x="f34" y="f31"/>
                  <a:pt x="f35" y="f31"/>
                  <a:pt x="f36" y="f31"/>
                </a:cubicBezTo>
                <a:cubicBezTo>
                  <a:pt x="f37" y="f31"/>
                  <a:pt x="f38" y="f31"/>
                  <a:pt x="f39" y="f40"/>
                </a:cubicBezTo>
                <a:cubicBezTo>
                  <a:pt x="f41" y="f42"/>
                  <a:pt x="f43" y="f44"/>
                  <a:pt x="f45" y="f46"/>
                </a:cubicBezTo>
                <a:cubicBezTo>
                  <a:pt x="f47" y="f48"/>
                  <a:pt x="f29" y="f15"/>
                  <a:pt x="f13" y="f17"/>
                </a:cubicBezTo>
                <a:cubicBezTo>
                  <a:pt x="f49" y="f50"/>
                  <a:pt x="f51" y="f52"/>
                  <a:pt x="f36" y="f53"/>
                </a:cubicBezTo>
                <a:cubicBezTo>
                  <a:pt x="f54" y="f55"/>
                  <a:pt x="f56" y="f57"/>
                  <a:pt x="f58"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6" y="f84"/>
                  <a:pt x="f85" y="f86"/>
                  <a:pt x="f87" y="f88"/>
                </a:cubicBezTo>
                <a:cubicBezTo>
                  <a:pt x="f89" y="f90"/>
                  <a:pt x="f91" y="f92"/>
                  <a:pt x="f93" y="f94"/>
                </a:cubicBezTo>
                <a:cubicBezTo>
                  <a:pt x="f95" y="f96"/>
                  <a:pt x="f93" y="f97"/>
                  <a:pt x="f93" y="f98"/>
                </a:cubicBezTo>
                <a:cubicBezTo>
                  <a:pt x="f93" y="f99"/>
                  <a:pt x="f100" y="f7"/>
                  <a:pt x="f101" y="f102"/>
                </a:cubicBezTo>
                <a:cubicBezTo>
                  <a:pt x="f103" y="f104"/>
                  <a:pt x="f105" y="f106"/>
                  <a:pt x="f105" y="f107"/>
                </a:cubicBezTo>
                <a:cubicBezTo>
                  <a:pt x="f105" y="f108"/>
                  <a:pt x="f109" y="f110"/>
                  <a:pt x="f111" y="f112"/>
                </a:cubicBezTo>
                <a:cubicBezTo>
                  <a:pt x="f113" y="f114"/>
                  <a:pt x="f115" y="f92"/>
                  <a:pt x="f116" y="f56"/>
                </a:cubicBezTo>
                <a:cubicBezTo>
                  <a:pt x="f117" y="f118"/>
                  <a:pt x="f119" y="f56"/>
                  <a:pt x="f120" y="f121"/>
                </a:cubicBezTo>
                <a:cubicBezTo>
                  <a:pt x="f122" y="f123"/>
                  <a:pt x="f43" y="f124"/>
                  <a:pt x="f81" y="f125"/>
                </a:cubicBezTo>
                <a:cubicBezTo>
                  <a:pt x="f126" y="f127"/>
                  <a:pt x="f128" y="f129"/>
                  <a:pt x="f130" y="f129"/>
                </a:cubicBezTo>
                <a:cubicBezTo>
                  <a:pt x="f19" y="f129"/>
                  <a:pt x="f131" y="f118"/>
                  <a:pt x="f65" y="f129"/>
                </a:cubicBezTo>
                <a:cubicBezTo>
                  <a:pt x="f132" y="f129"/>
                  <a:pt x="f133" y="f92"/>
                  <a:pt x="f134" y="f135"/>
                </a:cubicBezTo>
                <a:cubicBezTo>
                  <a:pt x="f134" y="f124"/>
                  <a:pt x="f134" y="f136"/>
                  <a:pt x="f134" y="f137"/>
                </a:cubicBezTo>
                <a:cubicBezTo>
                  <a:pt x="f138" y="f139"/>
                  <a:pt x="f53" y="f140"/>
                  <a:pt x="f141" y="f142"/>
                </a:cubicBezTo>
                <a:cubicBezTo>
                  <a:pt x="f143" y="f102"/>
                  <a:pt x="f144" y="f145"/>
                  <a:pt x="f144" y="f146"/>
                </a:cubicBezTo>
                <a:cubicBezTo>
                  <a:pt x="f5" y="f147"/>
                  <a:pt x="f5" y="f148"/>
                  <a:pt x="f144" y="f141"/>
                </a:cubicBezTo>
                <a:cubicBezTo>
                  <a:pt x="f144" y="f149"/>
                  <a:pt x="f150" y="f151"/>
                  <a:pt x="f152" y="f144"/>
                </a:cubicBezTo>
                <a:cubicBezTo>
                  <a:pt x="f153" y="f5"/>
                  <a:pt x="f138" y="f61"/>
                  <a:pt x="f138" y="f57"/>
                </a:cubicBezTo>
                <a:cubicBezTo>
                  <a:pt x="f134" y="f65"/>
                  <a:pt x="f134" y="f154"/>
                  <a:pt x="f138" y="f79"/>
                </a:cubicBezTo>
                <a:cubicBezTo>
                  <a:pt x="f138" y="f155"/>
                  <a:pt x="f156" y="f128"/>
                  <a:pt x="f8" y="f9"/>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4" name="Freeform 6">
            <a:extLst>
              <a:ext uri="{FF2B5EF4-FFF2-40B4-BE49-F238E27FC236}">
                <a16:creationId xmlns:a16="http://schemas.microsoft.com/office/drawing/2014/main" id="{6AF4827D-6E97-4118-BAC5-E72BDDD6CDF2}"/>
              </a:ext>
            </a:extLst>
          </p:cNvPr>
          <p:cNvSpPr/>
          <p:nvPr/>
        </p:nvSpPr>
        <p:spPr>
          <a:xfrm>
            <a:off x="5322886" y="969958"/>
            <a:ext cx="1192213" cy="922336"/>
          </a:xfrm>
          <a:custGeom>
            <a:avLst/>
            <a:gdLst>
              <a:gd name="f0" fmla="val 10800000"/>
              <a:gd name="f1" fmla="val 5400000"/>
              <a:gd name="f2" fmla="val 180"/>
              <a:gd name="f3" fmla="val w"/>
              <a:gd name="f4" fmla="val h"/>
              <a:gd name="f5" fmla="val 0"/>
              <a:gd name="f6" fmla="val 761"/>
              <a:gd name="f7" fmla="val 589"/>
              <a:gd name="f8" fmla="val 581"/>
              <a:gd name="f9" fmla="val 524"/>
              <a:gd name="f10" fmla="val 580"/>
              <a:gd name="f11" fmla="val 550"/>
              <a:gd name="f12" fmla="val 569"/>
              <a:gd name="f13" fmla="val 559"/>
              <a:gd name="f14" fmla="val 578"/>
              <a:gd name="f15" fmla="val 531"/>
              <a:gd name="f16" fmla="val 504"/>
              <a:gd name="f17" fmla="val 573"/>
              <a:gd name="f18" fmla="val 502"/>
              <a:gd name="f19" fmla="val 540"/>
              <a:gd name="f20" fmla="val 501"/>
              <a:gd name="f21" fmla="val 516"/>
              <a:gd name="f22" fmla="val 491"/>
              <a:gd name="f23" fmla="val 505"/>
              <a:gd name="f24" fmla="val 468"/>
              <a:gd name="f25" fmla="val 464"/>
              <a:gd name="f26" fmla="val 459"/>
              <a:gd name="f27" fmla="val 500"/>
              <a:gd name="f28" fmla="val 454"/>
              <a:gd name="f29" fmla="val 498"/>
              <a:gd name="f30" fmla="val 415"/>
              <a:gd name="f31" fmla="val 484"/>
              <a:gd name="f32" fmla="val 413"/>
              <a:gd name="f33" fmla="val 481"/>
              <a:gd name="f34" fmla="val 422"/>
              <a:gd name="f35" fmla="val 439"/>
              <a:gd name="f36" fmla="val 437"/>
              <a:gd name="f37" fmla="val 369"/>
              <a:gd name="f38" fmla="val 445"/>
              <a:gd name="f39" fmla="val 297"/>
              <a:gd name="f40" fmla="val 465"/>
              <a:gd name="f41" fmla="val 228"/>
              <a:gd name="f42" fmla="val 218"/>
              <a:gd name="f43" fmla="val 212"/>
              <a:gd name="f44" fmla="val 458"/>
              <a:gd name="f45" fmla="val 204"/>
              <a:gd name="f46" fmla="val 446"/>
              <a:gd name="f47" fmla="val 230"/>
              <a:gd name="f48" fmla="val 429"/>
              <a:gd name="f49" fmla="val 253"/>
              <a:gd name="f50" fmla="val 428"/>
              <a:gd name="f51" fmla="val 282"/>
              <a:gd name="f52" fmla="val 302"/>
              <a:gd name="f53" fmla="val 421"/>
              <a:gd name="f54" fmla="val 318"/>
              <a:gd name="f55" fmla="val 399"/>
              <a:gd name="f56" fmla="val 319"/>
              <a:gd name="f57" fmla="val 376"/>
              <a:gd name="f58" fmla="val 359"/>
              <a:gd name="f59" fmla="val 306"/>
              <a:gd name="f60" fmla="val 358"/>
              <a:gd name="f61" fmla="val 283"/>
              <a:gd name="f62" fmla="val 355"/>
              <a:gd name="f63" fmla="val 344"/>
              <a:gd name="f64" fmla="val 227"/>
              <a:gd name="f65" fmla="val 332"/>
              <a:gd name="f66" fmla="val 197"/>
              <a:gd name="f67" fmla="val 298"/>
              <a:gd name="f68" fmla="val 304"/>
              <a:gd name="f69" fmla="val 295"/>
              <a:gd name="f70" fmla="val 277"/>
              <a:gd name="f71" fmla="val 519"/>
              <a:gd name="f72" fmla="val 275"/>
              <a:gd name="f73" fmla="val 530"/>
              <a:gd name="f74" fmla="val 274"/>
              <a:gd name="f75" fmla="val 542"/>
              <a:gd name="f76" fmla="val 271"/>
              <a:gd name="f77" fmla="val 553"/>
              <a:gd name="f78" fmla="val 264"/>
              <a:gd name="f79" fmla="val 574"/>
              <a:gd name="f80" fmla="val 248"/>
              <a:gd name="f81" fmla="val 208"/>
              <a:gd name="f82" fmla="val 579"/>
              <a:gd name="f83" fmla="val 195"/>
              <a:gd name="f84" fmla="val 570"/>
              <a:gd name="f85" fmla="val 191"/>
              <a:gd name="f86" fmla="val 549"/>
              <a:gd name="f87" fmla="val 186"/>
              <a:gd name="f88" fmla="val 522"/>
              <a:gd name="f89" fmla="val 189"/>
              <a:gd name="f90" fmla="val 495"/>
              <a:gd name="f91" fmla="val 188"/>
              <a:gd name="f92" fmla="val 430"/>
              <a:gd name="f93" fmla="val 391"/>
              <a:gd name="f94" fmla="val 183"/>
              <a:gd name="f95" fmla="val 353"/>
              <a:gd name="f96" fmla="val 411"/>
              <a:gd name="f97" fmla="val 184"/>
              <a:gd name="f98" fmla="val 469"/>
              <a:gd name="f99" fmla="val 527"/>
              <a:gd name="f100" fmla="val 564"/>
              <a:gd name="f101" fmla="val 172"/>
              <a:gd name="f102" fmla="val 144"/>
              <a:gd name="f103" fmla="val 116"/>
              <a:gd name="f104" fmla="val 582"/>
              <a:gd name="f105" fmla="val 103"/>
              <a:gd name="f106" fmla="val 568"/>
              <a:gd name="f107" fmla="val 98"/>
              <a:gd name="f108" fmla="val 533"/>
              <a:gd name="f109" fmla="val 87"/>
              <a:gd name="f110" fmla="val 448"/>
              <a:gd name="f111" fmla="val 75"/>
              <a:gd name="f112" fmla="val 363"/>
              <a:gd name="f113" fmla="val 62"/>
              <a:gd name="f114" fmla="val 276"/>
              <a:gd name="f115" fmla="val 61"/>
              <a:gd name="f116" fmla="val 284"/>
              <a:gd name="f117" fmla="val 291"/>
              <a:gd name="f118" fmla="val 59"/>
              <a:gd name="f119" fmla="val 54"/>
              <a:gd name="f120" fmla="val 313"/>
              <a:gd name="f121" fmla="val 42"/>
              <a:gd name="f122" fmla="val 321"/>
              <a:gd name="f123" fmla="val 26"/>
              <a:gd name="f124" fmla="val 10"/>
              <a:gd name="f125" fmla="val 307"/>
              <a:gd name="f126" fmla="val 292"/>
              <a:gd name="f127" fmla="val 206"/>
              <a:gd name="f128" fmla="val 6"/>
              <a:gd name="f129" fmla="val 121"/>
              <a:gd name="f130" fmla="val 55"/>
              <a:gd name="f131" fmla="val 46"/>
              <a:gd name="f132" fmla="val 72"/>
              <a:gd name="f133" fmla="val 20"/>
              <a:gd name="f134" fmla="val 96"/>
              <a:gd name="f135" fmla="val 4"/>
              <a:gd name="f136" fmla="val 128"/>
              <a:gd name="f137" fmla="val 3"/>
              <a:gd name="f138" fmla="val 163"/>
              <a:gd name="f139" fmla="val 2"/>
              <a:gd name="f140" fmla="val 200"/>
              <a:gd name="f141" fmla="val 235"/>
              <a:gd name="f142" fmla="val 305"/>
              <a:gd name="f143" fmla="val 35"/>
              <a:gd name="f144" fmla="val 330"/>
              <a:gd name="f145" fmla="val 65"/>
              <a:gd name="f146" fmla="val 357"/>
              <a:gd name="f147" fmla="val 100"/>
              <a:gd name="f148" fmla="val 139"/>
              <a:gd name="f149" fmla="val 395"/>
              <a:gd name="f150" fmla="val 410"/>
              <a:gd name="f151" fmla="val 159"/>
              <a:gd name="f152" fmla="val 423"/>
              <a:gd name="f153" fmla="val 138"/>
              <a:gd name="f154" fmla="val 436"/>
              <a:gd name="f155" fmla="val 117"/>
              <a:gd name="f156" fmla="val 67"/>
              <a:gd name="f157" fmla="val 510"/>
              <a:gd name="f158" fmla="val 36"/>
              <a:gd name="f159" fmla="val 588"/>
              <a:gd name="f160" fmla="val 48"/>
              <a:gd name="f161" fmla="val 603"/>
              <a:gd name="f162" fmla="val 47"/>
              <a:gd name="f163" fmla="val 618"/>
              <a:gd name="f164" fmla="val 668"/>
              <a:gd name="f165" fmla="val 40"/>
              <a:gd name="f166" fmla="val 699"/>
              <a:gd name="f167" fmla="val 66"/>
              <a:gd name="f168" fmla="val 720"/>
              <a:gd name="f169" fmla="val 107"/>
              <a:gd name="f170" fmla="val 753"/>
              <a:gd name="f171" fmla="val 170"/>
              <a:gd name="f172" fmla="val 758"/>
              <a:gd name="f173" fmla="val 239"/>
              <a:gd name="f174" fmla="val 760"/>
              <a:gd name="f175" fmla="val 308"/>
              <a:gd name="f176" fmla="val 757"/>
              <a:gd name="f177" fmla="val 746"/>
              <a:gd name="f178" fmla="val 335"/>
              <a:gd name="f179" fmla="val 725"/>
              <a:gd name="f180" fmla="val 343"/>
              <a:gd name="f181" fmla="val 730"/>
              <a:gd name="f182" fmla="val 733"/>
              <a:gd name="f183" fmla="val 373"/>
              <a:gd name="f184" fmla="val 738"/>
              <a:gd name="f185" fmla="val 400"/>
              <a:gd name="f186" fmla="val 743"/>
              <a:gd name="f187" fmla="val 426"/>
              <a:gd name="f188" fmla="val 749"/>
              <a:gd name="f189" fmla="val 453"/>
              <a:gd name="f190" fmla="val 474"/>
              <a:gd name="f191" fmla="val 747"/>
              <a:gd name="f192" fmla="val 487"/>
              <a:gd name="f193" fmla="val 726"/>
              <a:gd name="f194" fmla="val 493"/>
              <a:gd name="f195" fmla="val 716"/>
              <a:gd name="f196" fmla="val 496"/>
              <a:gd name="f197" fmla="val 706"/>
              <a:gd name="f198" fmla="val 696"/>
              <a:gd name="f199" fmla="val 503"/>
              <a:gd name="f200" fmla="val 675"/>
              <a:gd name="f201" fmla="val 506"/>
              <a:gd name="f202" fmla="val 666"/>
              <a:gd name="f203" fmla="val 517"/>
              <a:gd name="f204" fmla="val 538"/>
              <a:gd name="f205" fmla="val 665"/>
              <a:gd name="f206" fmla="val 563"/>
              <a:gd name="f207" fmla="val 653"/>
              <a:gd name="f208" fmla="val 624"/>
              <a:gd name="f209" fmla="val 595"/>
              <a:gd name="f210" fmla="val 586"/>
              <a:gd name="f211" fmla="val 562"/>
              <a:gd name="f212" fmla="val 536"/>
              <a:gd name="f213" fmla="val 534"/>
              <a:gd name="f214" fmla="val 585"/>
              <a:gd name="f215" fmla="+- 0 0 -90"/>
              <a:gd name="f216" fmla="*/ f3 1 761"/>
              <a:gd name="f217" fmla="*/ f4 1 589"/>
              <a:gd name="f218" fmla="val f5"/>
              <a:gd name="f219" fmla="val f6"/>
              <a:gd name="f220" fmla="val f7"/>
              <a:gd name="f221" fmla="*/ f215 f0 1"/>
              <a:gd name="f222" fmla="+- f220 0 f218"/>
              <a:gd name="f223" fmla="+- f219 0 f218"/>
              <a:gd name="f224" fmla="*/ f221 1 f2"/>
              <a:gd name="f225" fmla="*/ f223 1 761"/>
              <a:gd name="f226" fmla="*/ f222 1 589"/>
              <a:gd name="f227" fmla="*/ 581 f223 1"/>
              <a:gd name="f228" fmla="*/ 524 f222 1"/>
              <a:gd name="f229" fmla="*/ 559 f223 1"/>
              <a:gd name="f230" fmla="*/ 578 f222 1"/>
              <a:gd name="f231" fmla="*/ 502 f223 1"/>
              <a:gd name="f232" fmla="*/ 540 f222 1"/>
              <a:gd name="f233" fmla="*/ 468 f223 1"/>
              <a:gd name="f234" fmla="*/ 502 f222 1"/>
              <a:gd name="f235" fmla="*/ 454 f223 1"/>
              <a:gd name="f236" fmla="*/ 498 f222 1"/>
              <a:gd name="f237" fmla="*/ 422 f223 1"/>
              <a:gd name="f238" fmla="*/ 439 f222 1"/>
              <a:gd name="f239" fmla="*/ 465 f223 1"/>
              <a:gd name="f240" fmla="*/ 228 f222 1"/>
              <a:gd name="f241" fmla="*/ 458 f223 1"/>
              <a:gd name="f242" fmla="*/ 204 f222 1"/>
              <a:gd name="f243" fmla="*/ 428 f223 1"/>
              <a:gd name="f244" fmla="*/ 282 f222 1"/>
              <a:gd name="f245" fmla="*/ 399 f223 1"/>
              <a:gd name="f246" fmla="*/ 319 f222 1"/>
              <a:gd name="f247" fmla="*/ 358 f223 1"/>
              <a:gd name="f248" fmla="*/ 283 f222 1"/>
              <a:gd name="f249" fmla="*/ 332 f223 1"/>
              <a:gd name="f250" fmla="*/ 197 f222 1"/>
              <a:gd name="f251" fmla="*/ 277 f223 1"/>
              <a:gd name="f252" fmla="*/ 519 f222 1"/>
              <a:gd name="f253" fmla="*/ 271 f223 1"/>
              <a:gd name="f254" fmla="*/ 553 f222 1"/>
              <a:gd name="f255" fmla="*/ 228 f223 1"/>
              <a:gd name="f256" fmla="*/ 580 f222 1"/>
              <a:gd name="f257" fmla="*/ 191 f223 1"/>
              <a:gd name="f258" fmla="*/ 549 f222 1"/>
              <a:gd name="f259" fmla="*/ 188 f223 1"/>
              <a:gd name="f260" fmla="*/ 468 f222 1"/>
              <a:gd name="f261" fmla="*/ 183 f223 1"/>
              <a:gd name="f262" fmla="*/ 353 f222 1"/>
              <a:gd name="f263" fmla="*/ 527 f222 1"/>
              <a:gd name="f264" fmla="*/ 144 f223 1"/>
              <a:gd name="f265" fmla="*/ 98 f223 1"/>
              <a:gd name="f266" fmla="*/ 533 f222 1"/>
              <a:gd name="f267" fmla="*/ 62 f223 1"/>
              <a:gd name="f268" fmla="*/ 276 f222 1"/>
              <a:gd name="f269" fmla="*/ 59 f223 1"/>
              <a:gd name="f270" fmla="*/ 297 f222 1"/>
              <a:gd name="f271" fmla="*/ 26 f223 1"/>
              <a:gd name="f272" fmla="*/ 0 f223 1"/>
              <a:gd name="f273" fmla="*/ 292 f222 1"/>
              <a:gd name="f274" fmla="*/ 55 f223 1"/>
              <a:gd name="f275" fmla="*/ 46 f222 1"/>
              <a:gd name="f276" fmla="*/ 128 f223 1"/>
              <a:gd name="f277" fmla="*/ 3 f222 1"/>
              <a:gd name="f278" fmla="*/ 235 f223 1"/>
              <a:gd name="f279" fmla="*/ 330 f223 1"/>
              <a:gd name="f280" fmla="*/ 65 f222 1"/>
              <a:gd name="f281" fmla="*/ 395 f223 1"/>
              <a:gd name="f282" fmla="*/ 183 f222 1"/>
              <a:gd name="f283" fmla="*/ 436 f223 1"/>
              <a:gd name="f284" fmla="*/ 117 f222 1"/>
              <a:gd name="f285" fmla="*/ 574 f223 1"/>
              <a:gd name="f286" fmla="*/ 618 f223 1"/>
              <a:gd name="f287" fmla="*/ 720 f223 1"/>
              <a:gd name="f288" fmla="*/ 107 f222 1"/>
              <a:gd name="f289" fmla="*/ 760 f223 1"/>
              <a:gd name="f290" fmla="*/ 308 f222 1"/>
              <a:gd name="f291" fmla="*/ 746 f223 1"/>
              <a:gd name="f292" fmla="*/ 335 f222 1"/>
              <a:gd name="f293" fmla="*/ 733 f223 1"/>
              <a:gd name="f294" fmla="*/ 373 f222 1"/>
              <a:gd name="f295" fmla="*/ 749 f223 1"/>
              <a:gd name="f296" fmla="*/ 453 f222 1"/>
              <a:gd name="f297" fmla="*/ 726 f223 1"/>
              <a:gd name="f298" fmla="*/ 493 f222 1"/>
              <a:gd name="f299" fmla="*/ 696 f223 1"/>
              <a:gd name="f300" fmla="*/ 503 f222 1"/>
              <a:gd name="f301" fmla="*/ 666 f223 1"/>
              <a:gd name="f302" fmla="*/ 538 f222 1"/>
              <a:gd name="f303" fmla="*/ 624 f223 1"/>
              <a:gd name="f304" fmla="*/ 586 f223 1"/>
              <a:gd name="f305" fmla="*/ 536 f222 1"/>
              <a:gd name="f306" fmla="+- f224 0 f1"/>
              <a:gd name="f307" fmla="*/ f227 1 761"/>
              <a:gd name="f308" fmla="*/ f228 1 589"/>
              <a:gd name="f309" fmla="*/ f229 1 761"/>
              <a:gd name="f310" fmla="*/ f230 1 589"/>
              <a:gd name="f311" fmla="*/ f231 1 761"/>
              <a:gd name="f312" fmla="*/ f232 1 589"/>
              <a:gd name="f313" fmla="*/ f233 1 761"/>
              <a:gd name="f314" fmla="*/ f234 1 589"/>
              <a:gd name="f315" fmla="*/ f235 1 761"/>
              <a:gd name="f316" fmla="*/ f236 1 589"/>
              <a:gd name="f317" fmla="*/ f237 1 761"/>
              <a:gd name="f318" fmla="*/ f238 1 589"/>
              <a:gd name="f319" fmla="*/ f239 1 761"/>
              <a:gd name="f320" fmla="*/ f240 1 589"/>
              <a:gd name="f321" fmla="*/ f241 1 761"/>
              <a:gd name="f322" fmla="*/ f242 1 589"/>
              <a:gd name="f323" fmla="*/ f243 1 761"/>
              <a:gd name="f324" fmla="*/ f244 1 589"/>
              <a:gd name="f325" fmla="*/ f245 1 761"/>
              <a:gd name="f326" fmla="*/ f246 1 589"/>
              <a:gd name="f327" fmla="*/ f247 1 761"/>
              <a:gd name="f328" fmla="*/ f248 1 589"/>
              <a:gd name="f329" fmla="*/ f249 1 761"/>
              <a:gd name="f330" fmla="*/ f250 1 589"/>
              <a:gd name="f331" fmla="*/ f251 1 761"/>
              <a:gd name="f332" fmla="*/ f252 1 589"/>
              <a:gd name="f333" fmla="*/ f253 1 761"/>
              <a:gd name="f334" fmla="*/ f254 1 589"/>
              <a:gd name="f335" fmla="*/ f255 1 761"/>
              <a:gd name="f336" fmla="*/ f256 1 589"/>
              <a:gd name="f337" fmla="*/ f257 1 761"/>
              <a:gd name="f338" fmla="*/ f258 1 589"/>
              <a:gd name="f339" fmla="*/ f259 1 761"/>
              <a:gd name="f340" fmla="*/ f260 1 589"/>
              <a:gd name="f341" fmla="*/ f261 1 761"/>
              <a:gd name="f342" fmla="*/ f262 1 589"/>
              <a:gd name="f343" fmla="*/ f263 1 589"/>
              <a:gd name="f344" fmla="*/ f264 1 761"/>
              <a:gd name="f345" fmla="*/ f265 1 761"/>
              <a:gd name="f346" fmla="*/ f266 1 589"/>
              <a:gd name="f347" fmla="*/ f267 1 761"/>
              <a:gd name="f348" fmla="*/ f268 1 589"/>
              <a:gd name="f349" fmla="*/ f269 1 761"/>
              <a:gd name="f350" fmla="*/ f270 1 589"/>
              <a:gd name="f351" fmla="*/ f271 1 761"/>
              <a:gd name="f352" fmla="*/ f272 1 761"/>
              <a:gd name="f353" fmla="*/ f273 1 589"/>
              <a:gd name="f354" fmla="*/ f274 1 761"/>
              <a:gd name="f355" fmla="*/ f275 1 589"/>
              <a:gd name="f356" fmla="*/ f276 1 761"/>
              <a:gd name="f357" fmla="*/ f277 1 589"/>
              <a:gd name="f358" fmla="*/ f278 1 761"/>
              <a:gd name="f359" fmla="*/ f279 1 761"/>
              <a:gd name="f360" fmla="*/ f280 1 589"/>
              <a:gd name="f361" fmla="*/ f281 1 761"/>
              <a:gd name="f362" fmla="*/ f282 1 589"/>
              <a:gd name="f363" fmla="*/ f283 1 761"/>
              <a:gd name="f364" fmla="*/ f284 1 589"/>
              <a:gd name="f365" fmla="*/ f285 1 761"/>
              <a:gd name="f366" fmla="*/ f286 1 761"/>
              <a:gd name="f367" fmla="*/ f287 1 761"/>
              <a:gd name="f368" fmla="*/ f288 1 589"/>
              <a:gd name="f369" fmla="*/ f289 1 761"/>
              <a:gd name="f370" fmla="*/ f290 1 589"/>
              <a:gd name="f371" fmla="*/ f291 1 761"/>
              <a:gd name="f372" fmla="*/ f292 1 589"/>
              <a:gd name="f373" fmla="*/ f293 1 761"/>
              <a:gd name="f374" fmla="*/ f294 1 589"/>
              <a:gd name="f375" fmla="*/ f295 1 761"/>
              <a:gd name="f376" fmla="*/ f296 1 589"/>
              <a:gd name="f377" fmla="*/ f297 1 761"/>
              <a:gd name="f378" fmla="*/ f298 1 589"/>
              <a:gd name="f379" fmla="*/ f299 1 761"/>
              <a:gd name="f380" fmla="*/ f300 1 589"/>
              <a:gd name="f381" fmla="*/ f301 1 761"/>
              <a:gd name="f382" fmla="*/ f302 1 589"/>
              <a:gd name="f383" fmla="*/ f303 1 761"/>
              <a:gd name="f384" fmla="*/ f304 1 761"/>
              <a:gd name="f385" fmla="*/ f305 1 589"/>
              <a:gd name="f386" fmla="*/ 0 1 f225"/>
              <a:gd name="f387" fmla="*/ f219 1 f225"/>
              <a:gd name="f388" fmla="*/ 0 1 f226"/>
              <a:gd name="f389" fmla="*/ f220 1 f226"/>
              <a:gd name="f390" fmla="*/ f307 1 f225"/>
              <a:gd name="f391" fmla="*/ f308 1 f226"/>
              <a:gd name="f392" fmla="*/ f309 1 f225"/>
              <a:gd name="f393" fmla="*/ f310 1 f226"/>
              <a:gd name="f394" fmla="*/ f311 1 f225"/>
              <a:gd name="f395" fmla="*/ f312 1 f226"/>
              <a:gd name="f396" fmla="*/ f313 1 f225"/>
              <a:gd name="f397" fmla="*/ f314 1 f226"/>
              <a:gd name="f398" fmla="*/ f315 1 f225"/>
              <a:gd name="f399" fmla="*/ f316 1 f226"/>
              <a:gd name="f400" fmla="*/ f317 1 f225"/>
              <a:gd name="f401" fmla="*/ f318 1 f226"/>
              <a:gd name="f402" fmla="*/ f319 1 f225"/>
              <a:gd name="f403" fmla="*/ f320 1 f226"/>
              <a:gd name="f404" fmla="*/ f321 1 f225"/>
              <a:gd name="f405" fmla="*/ f322 1 f226"/>
              <a:gd name="f406" fmla="*/ f323 1 f225"/>
              <a:gd name="f407" fmla="*/ f324 1 f226"/>
              <a:gd name="f408" fmla="*/ f325 1 f225"/>
              <a:gd name="f409" fmla="*/ f326 1 f226"/>
              <a:gd name="f410" fmla="*/ f327 1 f225"/>
              <a:gd name="f411" fmla="*/ f328 1 f226"/>
              <a:gd name="f412" fmla="*/ f329 1 f225"/>
              <a:gd name="f413" fmla="*/ f330 1 f226"/>
              <a:gd name="f414" fmla="*/ f331 1 f225"/>
              <a:gd name="f415" fmla="*/ f332 1 f226"/>
              <a:gd name="f416" fmla="*/ f333 1 f225"/>
              <a:gd name="f417" fmla="*/ f334 1 f226"/>
              <a:gd name="f418" fmla="*/ f335 1 f225"/>
              <a:gd name="f419" fmla="*/ f336 1 f226"/>
              <a:gd name="f420" fmla="*/ f337 1 f225"/>
              <a:gd name="f421" fmla="*/ f338 1 f226"/>
              <a:gd name="f422" fmla="*/ f339 1 f225"/>
              <a:gd name="f423" fmla="*/ f340 1 f226"/>
              <a:gd name="f424" fmla="*/ f341 1 f225"/>
              <a:gd name="f425" fmla="*/ f342 1 f226"/>
              <a:gd name="f426" fmla="*/ f343 1 f226"/>
              <a:gd name="f427" fmla="*/ f344 1 f225"/>
              <a:gd name="f428" fmla="*/ f345 1 f225"/>
              <a:gd name="f429" fmla="*/ f346 1 f226"/>
              <a:gd name="f430" fmla="*/ f347 1 f225"/>
              <a:gd name="f431" fmla="*/ f348 1 f226"/>
              <a:gd name="f432" fmla="*/ f349 1 f225"/>
              <a:gd name="f433" fmla="*/ f350 1 f226"/>
              <a:gd name="f434" fmla="*/ f351 1 f225"/>
              <a:gd name="f435" fmla="*/ f352 1 f225"/>
              <a:gd name="f436" fmla="*/ f353 1 f226"/>
              <a:gd name="f437" fmla="*/ f354 1 f225"/>
              <a:gd name="f438" fmla="*/ f355 1 f226"/>
              <a:gd name="f439" fmla="*/ f356 1 f225"/>
              <a:gd name="f440" fmla="*/ f357 1 f226"/>
              <a:gd name="f441" fmla="*/ f358 1 f225"/>
              <a:gd name="f442" fmla="*/ f359 1 f225"/>
              <a:gd name="f443" fmla="*/ f360 1 f226"/>
              <a:gd name="f444" fmla="*/ f361 1 f225"/>
              <a:gd name="f445" fmla="*/ f362 1 f226"/>
              <a:gd name="f446" fmla="*/ f363 1 f225"/>
              <a:gd name="f447" fmla="*/ f364 1 f226"/>
              <a:gd name="f448" fmla="*/ f365 1 f225"/>
              <a:gd name="f449" fmla="*/ f366 1 f225"/>
              <a:gd name="f450" fmla="*/ f367 1 f225"/>
              <a:gd name="f451" fmla="*/ f368 1 f226"/>
              <a:gd name="f452" fmla="*/ f369 1 f225"/>
              <a:gd name="f453" fmla="*/ f370 1 f226"/>
              <a:gd name="f454" fmla="*/ f371 1 f225"/>
              <a:gd name="f455" fmla="*/ f372 1 f226"/>
              <a:gd name="f456" fmla="*/ f373 1 f225"/>
              <a:gd name="f457" fmla="*/ f374 1 f226"/>
              <a:gd name="f458" fmla="*/ f375 1 f225"/>
              <a:gd name="f459" fmla="*/ f376 1 f226"/>
              <a:gd name="f460" fmla="*/ f377 1 f225"/>
              <a:gd name="f461" fmla="*/ f378 1 f226"/>
              <a:gd name="f462" fmla="*/ f379 1 f225"/>
              <a:gd name="f463" fmla="*/ f380 1 f226"/>
              <a:gd name="f464" fmla="*/ f381 1 f225"/>
              <a:gd name="f465" fmla="*/ f382 1 f226"/>
              <a:gd name="f466" fmla="*/ f383 1 f225"/>
              <a:gd name="f467" fmla="*/ f384 1 f225"/>
              <a:gd name="f468" fmla="*/ f385 1 f226"/>
              <a:gd name="f469" fmla="*/ f386 f216 1"/>
              <a:gd name="f470" fmla="*/ f387 f216 1"/>
              <a:gd name="f471" fmla="*/ f389 f217 1"/>
              <a:gd name="f472" fmla="*/ f388 f217 1"/>
              <a:gd name="f473" fmla="*/ f390 f216 1"/>
              <a:gd name="f474" fmla="*/ f391 f217 1"/>
              <a:gd name="f475" fmla="*/ f392 f216 1"/>
              <a:gd name="f476" fmla="*/ f393 f217 1"/>
              <a:gd name="f477" fmla="*/ f394 f216 1"/>
              <a:gd name="f478" fmla="*/ f395 f217 1"/>
              <a:gd name="f479" fmla="*/ f396 f216 1"/>
              <a:gd name="f480" fmla="*/ f397 f217 1"/>
              <a:gd name="f481" fmla="*/ f398 f216 1"/>
              <a:gd name="f482" fmla="*/ f399 f217 1"/>
              <a:gd name="f483" fmla="*/ f400 f216 1"/>
              <a:gd name="f484" fmla="*/ f401 f217 1"/>
              <a:gd name="f485" fmla="*/ f402 f216 1"/>
              <a:gd name="f486" fmla="*/ f403 f217 1"/>
              <a:gd name="f487" fmla="*/ f404 f216 1"/>
              <a:gd name="f488" fmla="*/ f405 f217 1"/>
              <a:gd name="f489" fmla="*/ f406 f216 1"/>
              <a:gd name="f490" fmla="*/ f407 f217 1"/>
              <a:gd name="f491" fmla="*/ f408 f216 1"/>
              <a:gd name="f492" fmla="*/ f409 f217 1"/>
              <a:gd name="f493" fmla="*/ f410 f216 1"/>
              <a:gd name="f494" fmla="*/ f411 f217 1"/>
              <a:gd name="f495" fmla="*/ f412 f216 1"/>
              <a:gd name="f496" fmla="*/ f413 f217 1"/>
              <a:gd name="f497" fmla="*/ f414 f216 1"/>
              <a:gd name="f498" fmla="*/ f415 f217 1"/>
              <a:gd name="f499" fmla="*/ f416 f216 1"/>
              <a:gd name="f500" fmla="*/ f417 f217 1"/>
              <a:gd name="f501" fmla="*/ f418 f216 1"/>
              <a:gd name="f502" fmla="*/ f419 f217 1"/>
              <a:gd name="f503" fmla="*/ f420 f216 1"/>
              <a:gd name="f504" fmla="*/ f421 f217 1"/>
              <a:gd name="f505" fmla="*/ f422 f216 1"/>
              <a:gd name="f506" fmla="*/ f423 f217 1"/>
              <a:gd name="f507" fmla="*/ f424 f216 1"/>
              <a:gd name="f508" fmla="*/ f425 f217 1"/>
              <a:gd name="f509" fmla="*/ f426 f217 1"/>
              <a:gd name="f510" fmla="*/ f427 f216 1"/>
              <a:gd name="f511" fmla="*/ f428 f216 1"/>
              <a:gd name="f512" fmla="*/ f429 f217 1"/>
              <a:gd name="f513" fmla="*/ f430 f216 1"/>
              <a:gd name="f514" fmla="*/ f431 f217 1"/>
              <a:gd name="f515" fmla="*/ f432 f216 1"/>
              <a:gd name="f516" fmla="*/ f433 f217 1"/>
              <a:gd name="f517" fmla="*/ f434 f216 1"/>
              <a:gd name="f518" fmla="*/ f435 f216 1"/>
              <a:gd name="f519" fmla="*/ f436 f217 1"/>
              <a:gd name="f520" fmla="*/ f437 f216 1"/>
              <a:gd name="f521" fmla="*/ f438 f217 1"/>
              <a:gd name="f522" fmla="*/ f439 f216 1"/>
              <a:gd name="f523" fmla="*/ f440 f217 1"/>
              <a:gd name="f524" fmla="*/ f441 f216 1"/>
              <a:gd name="f525" fmla="*/ f442 f216 1"/>
              <a:gd name="f526" fmla="*/ f443 f217 1"/>
              <a:gd name="f527" fmla="*/ f444 f216 1"/>
              <a:gd name="f528" fmla="*/ f445 f217 1"/>
              <a:gd name="f529" fmla="*/ f446 f216 1"/>
              <a:gd name="f530" fmla="*/ f447 f217 1"/>
              <a:gd name="f531" fmla="*/ f448 f216 1"/>
              <a:gd name="f532" fmla="*/ f449 f216 1"/>
              <a:gd name="f533" fmla="*/ f450 f216 1"/>
              <a:gd name="f534" fmla="*/ f451 f217 1"/>
              <a:gd name="f535" fmla="*/ f452 f216 1"/>
              <a:gd name="f536" fmla="*/ f453 f217 1"/>
              <a:gd name="f537" fmla="*/ f454 f216 1"/>
              <a:gd name="f538" fmla="*/ f455 f217 1"/>
              <a:gd name="f539" fmla="*/ f456 f216 1"/>
              <a:gd name="f540" fmla="*/ f457 f217 1"/>
              <a:gd name="f541" fmla="*/ f458 f216 1"/>
              <a:gd name="f542" fmla="*/ f459 f217 1"/>
              <a:gd name="f543" fmla="*/ f460 f216 1"/>
              <a:gd name="f544" fmla="*/ f461 f217 1"/>
              <a:gd name="f545" fmla="*/ f462 f216 1"/>
              <a:gd name="f546" fmla="*/ f463 f217 1"/>
              <a:gd name="f547" fmla="*/ f464 f216 1"/>
              <a:gd name="f548" fmla="*/ f465 f217 1"/>
              <a:gd name="f549" fmla="*/ f466 f216 1"/>
              <a:gd name="f550" fmla="*/ f467 f216 1"/>
              <a:gd name="f551" fmla="*/ f468 f217 1"/>
            </a:gdLst>
            <a:ahLst/>
            <a:cxnLst>
              <a:cxn ang="3cd4">
                <a:pos x="hc" y="t"/>
              </a:cxn>
              <a:cxn ang="0">
                <a:pos x="r" y="vc"/>
              </a:cxn>
              <a:cxn ang="cd4">
                <a:pos x="hc" y="b"/>
              </a:cxn>
              <a:cxn ang="cd2">
                <a:pos x="l" y="vc"/>
              </a:cxn>
              <a:cxn ang="f306">
                <a:pos x="f473" y="f474"/>
              </a:cxn>
              <a:cxn ang="f306">
                <a:pos x="f475" y="f476"/>
              </a:cxn>
              <a:cxn ang="f306">
                <a:pos x="f477" y="f478"/>
              </a:cxn>
              <a:cxn ang="f306">
                <a:pos x="f479" y="f480"/>
              </a:cxn>
              <a:cxn ang="f306">
                <a:pos x="f481" y="f482"/>
              </a:cxn>
              <a:cxn ang="f306">
                <a:pos x="f483" y="f484"/>
              </a:cxn>
              <a:cxn ang="f306">
                <a:pos x="f485" y="f486"/>
              </a:cxn>
              <a:cxn ang="f306">
                <a:pos x="f487" y="f488"/>
              </a:cxn>
              <a:cxn ang="f306">
                <a:pos x="f489" y="f490"/>
              </a:cxn>
              <a:cxn ang="f306">
                <a:pos x="f491" y="f492"/>
              </a:cxn>
              <a:cxn ang="f306">
                <a:pos x="f493" y="f494"/>
              </a:cxn>
              <a:cxn ang="f306">
                <a:pos x="f495" y="f496"/>
              </a:cxn>
              <a:cxn ang="f306">
                <a:pos x="f497" y="f498"/>
              </a:cxn>
              <a:cxn ang="f306">
                <a:pos x="f499" y="f500"/>
              </a:cxn>
              <a:cxn ang="f306">
                <a:pos x="f501" y="f502"/>
              </a:cxn>
              <a:cxn ang="f306">
                <a:pos x="f503" y="f504"/>
              </a:cxn>
              <a:cxn ang="f306">
                <a:pos x="f505" y="f506"/>
              </a:cxn>
              <a:cxn ang="f306">
                <a:pos x="f507" y="f508"/>
              </a:cxn>
              <a:cxn ang="f306">
                <a:pos x="f507" y="f509"/>
              </a:cxn>
              <a:cxn ang="f306">
                <a:pos x="f510" y="f502"/>
              </a:cxn>
              <a:cxn ang="f306">
                <a:pos x="f511" y="f512"/>
              </a:cxn>
              <a:cxn ang="f306">
                <a:pos x="f513" y="f514"/>
              </a:cxn>
              <a:cxn ang="f306">
                <a:pos x="f515" y="f516"/>
              </a:cxn>
              <a:cxn ang="f306">
                <a:pos x="f517" y="f492"/>
              </a:cxn>
              <a:cxn ang="f306">
                <a:pos x="f518" y="f519"/>
              </a:cxn>
              <a:cxn ang="f306">
                <a:pos x="f520" y="f521"/>
              </a:cxn>
              <a:cxn ang="f306">
                <a:pos x="f522" y="f523"/>
              </a:cxn>
              <a:cxn ang="f306">
                <a:pos x="f524" y="f523"/>
              </a:cxn>
              <a:cxn ang="f306">
                <a:pos x="f525" y="f526"/>
              </a:cxn>
              <a:cxn ang="f306">
                <a:pos x="f527" y="f528"/>
              </a:cxn>
              <a:cxn ang="f306">
                <a:pos x="f529" y="f530"/>
              </a:cxn>
              <a:cxn ang="f306">
                <a:pos x="f531" y="f521"/>
              </a:cxn>
              <a:cxn ang="f306">
                <a:pos x="f532" y="f521"/>
              </a:cxn>
              <a:cxn ang="f306">
                <a:pos x="f533" y="f534"/>
              </a:cxn>
              <a:cxn ang="f306">
                <a:pos x="f535" y="f536"/>
              </a:cxn>
              <a:cxn ang="f306">
                <a:pos x="f537" y="f538"/>
              </a:cxn>
              <a:cxn ang="f306">
                <a:pos x="f539" y="f540"/>
              </a:cxn>
              <a:cxn ang="f306">
                <a:pos x="f541" y="f542"/>
              </a:cxn>
              <a:cxn ang="f306">
                <a:pos x="f543" y="f544"/>
              </a:cxn>
              <a:cxn ang="f306">
                <a:pos x="f545" y="f546"/>
              </a:cxn>
              <a:cxn ang="f306">
                <a:pos x="f547" y="f548"/>
              </a:cxn>
              <a:cxn ang="f306">
                <a:pos x="f549" y="f502"/>
              </a:cxn>
              <a:cxn ang="f306">
                <a:pos x="f550" y="f551"/>
              </a:cxn>
              <a:cxn ang="f306">
                <a:pos x="f473" y="f474"/>
              </a:cxn>
            </a:cxnLst>
            <a:rect l="f469" t="f472" r="f470" b="f471"/>
            <a:pathLst>
              <a:path w="761" h="589">
                <a:moveTo>
                  <a:pt x="f8" y="f9"/>
                </a:moveTo>
                <a:cubicBezTo>
                  <a:pt x="f10" y="f11"/>
                  <a:pt x="f8" y="f12"/>
                  <a:pt x="f13" y="f14"/>
                </a:cubicBezTo>
                <a:cubicBezTo>
                  <a:pt x="f15" y="f7"/>
                  <a:pt x="f16" y="f17"/>
                  <a:pt x="f18" y="f19"/>
                </a:cubicBezTo>
                <a:cubicBezTo>
                  <a:pt x="f20" y="f21"/>
                  <a:pt x="f22" y="f23"/>
                  <a:pt x="f24" y="f18"/>
                </a:cubicBezTo>
                <a:cubicBezTo>
                  <a:pt x="f25" y="f18"/>
                  <a:pt x="f26" y="f27"/>
                  <a:pt x="f28" y="f29"/>
                </a:cubicBezTo>
                <a:cubicBezTo>
                  <a:pt x="f30" y="f31"/>
                  <a:pt x="f32" y="f33"/>
                  <a:pt x="f34" y="f35"/>
                </a:cubicBezTo>
                <a:cubicBezTo>
                  <a:pt x="f36" y="f37"/>
                  <a:pt x="f38" y="f39"/>
                  <a:pt x="f40" y="f41"/>
                </a:cubicBezTo>
                <a:cubicBezTo>
                  <a:pt x="f24" y="f42"/>
                  <a:pt x="f25" y="f43"/>
                  <a:pt x="f44" y="f45"/>
                </a:cubicBezTo>
                <a:cubicBezTo>
                  <a:pt x="f46" y="f47"/>
                  <a:pt x="f48" y="f49"/>
                  <a:pt x="f50" y="f51"/>
                </a:cubicBezTo>
                <a:cubicBezTo>
                  <a:pt x="f50" y="f52"/>
                  <a:pt x="f53" y="f54"/>
                  <a:pt x="f55" y="f56"/>
                </a:cubicBezTo>
                <a:cubicBezTo>
                  <a:pt x="f57" y="f56"/>
                  <a:pt x="f58" y="f59"/>
                  <a:pt x="f60" y="f61"/>
                </a:cubicBezTo>
                <a:cubicBezTo>
                  <a:pt x="f62" y="f49"/>
                  <a:pt x="f63" y="f64"/>
                  <a:pt x="f65" y="f66"/>
                </a:cubicBezTo>
                <a:cubicBezTo>
                  <a:pt x="f67" y="f68"/>
                  <a:pt x="f69" y="f32"/>
                  <a:pt x="f70" y="f71"/>
                </a:cubicBezTo>
                <a:cubicBezTo>
                  <a:pt x="f72" y="f73"/>
                  <a:pt x="f74" y="f75"/>
                  <a:pt x="f76" y="f77"/>
                </a:cubicBezTo>
                <a:cubicBezTo>
                  <a:pt x="f78" y="f79"/>
                  <a:pt x="f80" y="f8"/>
                  <a:pt x="f41" y="f10"/>
                </a:cubicBezTo>
                <a:cubicBezTo>
                  <a:pt x="f81" y="f82"/>
                  <a:pt x="f83" y="f84"/>
                  <a:pt x="f85" y="f86"/>
                </a:cubicBezTo>
                <a:cubicBezTo>
                  <a:pt x="f87" y="f88"/>
                  <a:pt x="f89" y="f90"/>
                  <a:pt x="f91" y="f24"/>
                </a:cubicBezTo>
                <a:cubicBezTo>
                  <a:pt x="f91" y="f92"/>
                  <a:pt x="f91" y="f93"/>
                  <a:pt x="f94" y="f95"/>
                </a:cubicBezTo>
                <a:cubicBezTo>
                  <a:pt x="f94" y="f96"/>
                  <a:pt x="f97" y="f98"/>
                  <a:pt x="f94" y="f99"/>
                </a:cubicBezTo>
                <a:cubicBezTo>
                  <a:pt x="f94" y="f100"/>
                  <a:pt x="f101" y="f82"/>
                  <a:pt x="f102" y="f10"/>
                </a:cubicBezTo>
                <a:cubicBezTo>
                  <a:pt x="f103" y="f104"/>
                  <a:pt x="f105" y="f106"/>
                  <a:pt x="f107" y="f108"/>
                </a:cubicBezTo>
                <a:cubicBezTo>
                  <a:pt x="f109" y="f110"/>
                  <a:pt x="f111" y="f112"/>
                  <a:pt x="f113" y="f114"/>
                </a:cubicBezTo>
                <a:cubicBezTo>
                  <a:pt x="f115" y="f116"/>
                  <a:pt x="f115" y="f117"/>
                  <a:pt x="f118" y="f39"/>
                </a:cubicBezTo>
                <a:cubicBezTo>
                  <a:pt x="f119" y="f120"/>
                  <a:pt x="f121" y="f122"/>
                  <a:pt x="f123" y="f56"/>
                </a:cubicBezTo>
                <a:cubicBezTo>
                  <a:pt x="f124" y="f54"/>
                  <a:pt x="f5" y="f125"/>
                  <a:pt x="f5" y="f126"/>
                </a:cubicBezTo>
                <a:cubicBezTo>
                  <a:pt x="f5" y="f127"/>
                  <a:pt x="f128" y="f129"/>
                  <a:pt x="f130" y="f131"/>
                </a:cubicBezTo>
                <a:cubicBezTo>
                  <a:pt x="f132" y="f133"/>
                  <a:pt x="f134" y="f135"/>
                  <a:pt x="f136" y="f137"/>
                </a:cubicBezTo>
                <a:cubicBezTo>
                  <a:pt x="f138" y="f139"/>
                  <a:pt x="f140" y="f5"/>
                  <a:pt x="f141" y="f137"/>
                </a:cubicBezTo>
                <a:cubicBezTo>
                  <a:pt x="f70" y="f128"/>
                  <a:pt x="f142" y="f143"/>
                  <a:pt x="f144" y="f145"/>
                </a:cubicBezTo>
                <a:cubicBezTo>
                  <a:pt x="f146" y="f147"/>
                  <a:pt x="f57" y="f148"/>
                  <a:pt x="f149" y="f94"/>
                </a:cubicBezTo>
                <a:cubicBezTo>
                  <a:pt x="f150" y="f151"/>
                  <a:pt x="f152" y="f153"/>
                  <a:pt x="f154" y="f155"/>
                </a:cubicBezTo>
                <a:cubicBezTo>
                  <a:pt x="f24" y="f156"/>
                  <a:pt x="f157" y="f158"/>
                  <a:pt x="f79" y="f131"/>
                </a:cubicBezTo>
                <a:cubicBezTo>
                  <a:pt x="f159" y="f160"/>
                  <a:pt x="f161" y="f162"/>
                  <a:pt x="f163" y="f131"/>
                </a:cubicBezTo>
                <a:cubicBezTo>
                  <a:pt x="f164" y="f165"/>
                  <a:pt x="f166" y="f167"/>
                  <a:pt x="f168" y="f169"/>
                </a:cubicBezTo>
                <a:cubicBezTo>
                  <a:pt x="f170" y="f171"/>
                  <a:pt x="f172" y="f173"/>
                  <a:pt x="f174" y="f175"/>
                </a:cubicBezTo>
                <a:cubicBezTo>
                  <a:pt x="f6" y="f56"/>
                  <a:pt x="f176" y="f65"/>
                  <a:pt x="f177" y="f178"/>
                </a:cubicBezTo>
                <a:cubicBezTo>
                  <a:pt x="f179" y="f180"/>
                  <a:pt x="f181" y="f60"/>
                  <a:pt x="f182" y="f183"/>
                </a:cubicBezTo>
                <a:cubicBezTo>
                  <a:pt x="f184" y="f185"/>
                  <a:pt x="f186" y="f187"/>
                  <a:pt x="f188" y="f189"/>
                </a:cubicBezTo>
                <a:cubicBezTo>
                  <a:pt x="f170" y="f190"/>
                  <a:pt x="f191" y="f192"/>
                  <a:pt x="f193" y="f194"/>
                </a:cubicBezTo>
                <a:cubicBezTo>
                  <a:pt x="f195" y="f196"/>
                  <a:pt x="f197" y="f20"/>
                  <a:pt x="f198" y="f199"/>
                </a:cubicBezTo>
                <a:cubicBezTo>
                  <a:pt x="f200" y="f201"/>
                  <a:pt x="f202" y="f203"/>
                  <a:pt x="f202" y="f204"/>
                </a:cubicBezTo>
                <a:cubicBezTo>
                  <a:pt x="f205" y="f206"/>
                  <a:pt x="f207" y="f8"/>
                  <a:pt x="f208" y="f10"/>
                </a:cubicBezTo>
                <a:cubicBezTo>
                  <a:pt x="f209" y="f10"/>
                  <a:pt x="f210" y="f211"/>
                  <a:pt x="f210" y="f212"/>
                </a:cubicBezTo>
                <a:cubicBezTo>
                  <a:pt x="f210" y="f213"/>
                  <a:pt x="f214" y="f108"/>
                  <a:pt x="f8" y="f9"/>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5" name="Freeform 7">
            <a:extLst>
              <a:ext uri="{FF2B5EF4-FFF2-40B4-BE49-F238E27FC236}">
                <a16:creationId xmlns:a16="http://schemas.microsoft.com/office/drawing/2014/main" id="{9FA3C02E-BB87-4F65-A609-510D8D43BFD2}"/>
              </a:ext>
            </a:extLst>
          </p:cNvPr>
          <p:cNvSpPr/>
          <p:nvPr/>
        </p:nvSpPr>
        <p:spPr>
          <a:xfrm>
            <a:off x="4379911" y="3729042"/>
            <a:ext cx="1343025" cy="1131890"/>
          </a:xfrm>
          <a:custGeom>
            <a:avLst/>
            <a:gdLst>
              <a:gd name="f0" fmla="val 10800000"/>
              <a:gd name="f1" fmla="val 5400000"/>
              <a:gd name="f2" fmla="val 180"/>
              <a:gd name="f3" fmla="val w"/>
              <a:gd name="f4" fmla="val h"/>
              <a:gd name="f5" fmla="val 0"/>
              <a:gd name="f6" fmla="val 857"/>
              <a:gd name="f7" fmla="val 723"/>
              <a:gd name="f8" fmla="val 622"/>
              <a:gd name="f9" fmla="val 581"/>
              <a:gd name="f10" fmla="val 42"/>
              <a:gd name="f11" fmla="val 122"/>
              <a:gd name="f12" fmla="val 123"/>
              <a:gd name="f13" fmla="val 501"/>
              <a:gd name="f14" fmla="val 444"/>
              <a:gd name="f15" fmla="val 388"/>
              <a:gd name="f16" fmla="val 332"/>
              <a:gd name="f17" fmla="val 276"/>
              <a:gd name="f18" fmla="val 154"/>
              <a:gd name="f19" fmla="val 245"/>
              <a:gd name="f20" fmla="val 210"/>
              <a:gd name="f21" fmla="val 244"/>
              <a:gd name="f22" fmla="val 259"/>
              <a:gd name="f23" fmla="val 243"/>
              <a:gd name="f24" fmla="val 269"/>
              <a:gd name="f25" fmla="val 193"/>
              <a:gd name="f26" fmla="val 279"/>
              <a:gd name="f27" fmla="val 146"/>
              <a:gd name="f28" fmla="val 292"/>
              <a:gd name="f29" fmla="val 100"/>
              <a:gd name="f30" fmla="val 319"/>
              <a:gd name="f31" fmla="val 60"/>
              <a:gd name="f32" fmla="val 343"/>
              <a:gd name="f33" fmla="val 23"/>
              <a:gd name="f34" fmla="val 374"/>
              <a:gd name="f35" fmla="val 420"/>
              <a:gd name="f36" fmla="val 4"/>
              <a:gd name="f37" fmla="val 464"/>
              <a:gd name="f38" fmla="val 8"/>
              <a:gd name="f39" fmla="val 493"/>
              <a:gd name="f40" fmla="val 31"/>
              <a:gd name="f41" fmla="val 509"/>
              <a:gd name="f42" fmla="val 72"/>
              <a:gd name="f43" fmla="val 528"/>
              <a:gd name="f44" fmla="val 120"/>
              <a:gd name="f45" fmla="val 547"/>
              <a:gd name="f46" fmla="val 168"/>
              <a:gd name="f47" fmla="val 556"/>
              <a:gd name="f48" fmla="val 219"/>
              <a:gd name="f49" fmla="val 557"/>
              <a:gd name="f50" fmla="val 228"/>
              <a:gd name="f51" fmla="val 240"/>
              <a:gd name="f52" fmla="val 568"/>
              <a:gd name="f53" fmla="val 246"/>
              <a:gd name="f54" fmla="val 590"/>
              <a:gd name="f55" fmla="val 598"/>
              <a:gd name="f56" fmla="val 230"/>
              <a:gd name="f57" fmla="val 635"/>
              <a:gd name="f58" fmla="val 185"/>
              <a:gd name="f59" fmla="val 672"/>
              <a:gd name="f60" fmla="val 140"/>
              <a:gd name="f61" fmla="val 709"/>
              <a:gd name="f62" fmla="val 95"/>
              <a:gd name="f63" fmla="val 716"/>
              <a:gd name="f64" fmla="val 88"/>
              <a:gd name="f65" fmla="val 722"/>
              <a:gd name="f66" fmla="val 75"/>
              <a:gd name="f67" fmla="val 734"/>
              <a:gd name="f68" fmla="val 80"/>
              <a:gd name="f69" fmla="val 749"/>
              <a:gd name="f70" fmla="val 86"/>
              <a:gd name="f71" fmla="val 760"/>
              <a:gd name="f72" fmla="val 96"/>
              <a:gd name="f73" fmla="val 746"/>
              <a:gd name="f74" fmla="val 113"/>
              <a:gd name="f75" fmla="val 729"/>
              <a:gd name="f76" fmla="val 133"/>
              <a:gd name="f77" fmla="val 713"/>
              <a:gd name="f78" fmla="val 696"/>
              <a:gd name="f79" fmla="val 174"/>
              <a:gd name="f80" fmla="val 686"/>
              <a:gd name="f81" fmla="val 684"/>
              <a:gd name="f82" fmla="val 196"/>
              <a:gd name="f83" fmla="val 688"/>
              <a:gd name="f84" fmla="val 211"/>
              <a:gd name="f85" fmla="val 725"/>
              <a:gd name="f86" fmla="val 325"/>
              <a:gd name="f87" fmla="val 762"/>
              <a:gd name="f88" fmla="val 440"/>
              <a:gd name="f89" fmla="val 798"/>
              <a:gd name="f90" fmla="val 555"/>
              <a:gd name="f91" fmla="val 803"/>
              <a:gd name="f92" fmla="val 572"/>
              <a:gd name="f93" fmla="val 810"/>
              <a:gd name="f94" fmla="val 583"/>
              <a:gd name="f95" fmla="val 830"/>
              <a:gd name="f96" fmla="val 850"/>
              <a:gd name="f97" fmla="val 579"/>
              <a:gd name="f98" fmla="val 591"/>
              <a:gd name="f99" fmla="val 856"/>
              <a:gd name="f100" fmla="val 610"/>
              <a:gd name="f101" fmla="val 855"/>
              <a:gd name="f102" fmla="val 615"/>
              <a:gd name="f103" fmla="val 620"/>
              <a:gd name="f104" fmla="val 624"/>
              <a:gd name="f105" fmla="val 670"/>
              <a:gd name="f106" fmla="val 671"/>
              <a:gd name="f107" fmla="val 811"/>
              <a:gd name="f108" fmla="val 793"/>
              <a:gd name="f109" fmla="val 781"/>
              <a:gd name="f110" fmla="val 674"/>
              <a:gd name="f111" fmla="val 771"/>
              <a:gd name="f112" fmla="val 692"/>
              <a:gd name="f113" fmla="val 754"/>
              <a:gd name="f114" fmla="val 715"/>
              <a:gd name="f115" fmla="val 699"/>
              <a:gd name="f116" fmla="val 690"/>
              <a:gd name="f117" fmla="val 680"/>
              <a:gd name="f118" fmla="val 665"/>
              <a:gd name="f119" fmla="val 507"/>
              <a:gd name="f120" fmla="val 350"/>
              <a:gd name="f121" fmla="val 192"/>
              <a:gd name="f122" fmla="val 175"/>
              <a:gd name="f123" fmla="val 165"/>
              <a:gd name="f124" fmla="val 676"/>
              <a:gd name="f125" fmla="val 155"/>
              <a:gd name="f126" fmla="val 138"/>
              <a:gd name="f127" fmla="val 101"/>
              <a:gd name="f128" fmla="val 83"/>
              <a:gd name="f129" fmla="val 691"/>
              <a:gd name="f130" fmla="val 74"/>
              <a:gd name="f131" fmla="val 64"/>
              <a:gd name="f132" fmla="val 48"/>
              <a:gd name="f133" fmla="val 416"/>
              <a:gd name="f134" fmla="val 382"/>
              <a:gd name="f135" fmla="val 402"/>
              <a:gd name="f136" fmla="val 371"/>
              <a:gd name="f137" fmla="val 470"/>
              <a:gd name="f138" fmla="val 354"/>
              <a:gd name="f139" fmla="val 497"/>
              <a:gd name="f140" fmla="val 333"/>
              <a:gd name="f141" fmla="val 521"/>
              <a:gd name="f142" fmla="val 311"/>
              <a:gd name="f143" fmla="val 545"/>
              <a:gd name="f144" fmla="val 285"/>
              <a:gd name="f145" fmla="val 254"/>
              <a:gd name="f146" fmla="val 575"/>
              <a:gd name="f147" fmla="val 229"/>
              <a:gd name="f148" fmla="val 553"/>
              <a:gd name="f149" fmla="val 205"/>
              <a:gd name="f150" fmla="val 532"/>
              <a:gd name="f151" fmla="val 204"/>
              <a:gd name="f152" fmla="val 500"/>
              <a:gd name="f153" fmla="val 227"/>
              <a:gd name="f154" fmla="val 472"/>
              <a:gd name="f155" fmla="val 250"/>
              <a:gd name="f156" fmla="val 446"/>
              <a:gd name="f157" fmla="val 265"/>
              <a:gd name="f158" fmla="val 385"/>
              <a:gd name="f159" fmla="val 305"/>
              <a:gd name="f160" fmla="val 328"/>
              <a:gd name="f161" fmla="val 274"/>
              <a:gd name="f162" fmla="val 281"/>
              <a:gd name="f163" fmla="val 214"/>
              <a:gd name="f164" fmla="val 282"/>
              <a:gd name="f165" fmla="val 176"/>
              <a:gd name="f166" fmla="val 283"/>
              <a:gd name="f167" fmla="val 161"/>
              <a:gd name="f168" fmla="val 297"/>
              <a:gd name="f169" fmla="val 160"/>
              <a:gd name="f170" fmla="val 407"/>
              <a:gd name="f171" fmla="val 480"/>
              <a:gd name="f172" fmla="val 554"/>
              <a:gd name="f173" fmla="val 574"/>
              <a:gd name="f174" fmla="val 166"/>
              <a:gd name="f175" fmla="val 582"/>
              <a:gd name="f176" fmla="val 187"/>
              <a:gd name="f177" fmla="val 241"/>
              <a:gd name="f178" fmla="val 294"/>
              <a:gd name="f179" fmla="val 577"/>
              <a:gd name="f180" fmla="val 347"/>
              <a:gd name="f181" fmla="val 580"/>
              <a:gd name="f182" fmla="val 727"/>
              <a:gd name="f183" fmla="val 719"/>
              <a:gd name="f184" fmla="val 550"/>
              <a:gd name="f185" fmla="val 694"/>
              <a:gd name="f186" fmla="val 478"/>
              <a:gd name="f187" fmla="val 406"/>
              <a:gd name="f188" fmla="val 649"/>
              <a:gd name="f189" fmla="val 630"/>
              <a:gd name="f190" fmla="val 273"/>
              <a:gd name="f191" fmla="val 638"/>
              <a:gd name="f192" fmla="val 284"/>
              <a:gd name="f193" fmla="val 549"/>
              <a:gd name="f194" fmla="val 533"/>
              <a:gd name="f195" fmla="val 300"/>
              <a:gd name="f196" fmla="val 536"/>
              <a:gd name="f197" fmla="val 327"/>
              <a:gd name="f198" fmla="val 537"/>
              <a:gd name="f199" fmla="val 336"/>
              <a:gd name="f200" fmla="val 540"/>
              <a:gd name="f201" fmla="val 346"/>
              <a:gd name="f202" fmla="val 542"/>
              <a:gd name="f203" fmla="val 355"/>
              <a:gd name="f204" fmla="val 403"/>
              <a:gd name="f205" fmla="val 564"/>
              <a:gd name="f206" fmla="val 450"/>
              <a:gd name="f207" fmla="val 535"/>
              <a:gd name="f208" fmla="val 565"/>
              <a:gd name="f209" fmla="val 562"/>
              <a:gd name="f210" fmla="val 569"/>
              <a:gd name="f211" fmla="val 502"/>
              <a:gd name="f212" fmla="val 576"/>
              <a:gd name="f213" fmla="val 477"/>
              <a:gd name="f214" fmla="val 559"/>
              <a:gd name="f215" fmla="val 466"/>
              <a:gd name="f216" fmla="val 524"/>
              <a:gd name="f217" fmla="val 462"/>
              <a:gd name="f218" fmla="val 510"/>
              <a:gd name="f219" fmla="val 459"/>
              <a:gd name="f220" fmla="val 496"/>
              <a:gd name="f221" fmla="val 455"/>
              <a:gd name="f222" fmla="val 482"/>
              <a:gd name="f223" fmla="val 445"/>
              <a:gd name="f224" fmla="val 449"/>
              <a:gd name="f225" fmla="val 436"/>
              <a:gd name="f226" fmla="val 417"/>
              <a:gd name="f227" fmla="+- 0 0 -90"/>
              <a:gd name="f228" fmla="*/ f3 1 857"/>
              <a:gd name="f229" fmla="*/ f4 1 723"/>
              <a:gd name="f230" fmla="val f5"/>
              <a:gd name="f231" fmla="val f6"/>
              <a:gd name="f232" fmla="val f7"/>
              <a:gd name="f233" fmla="*/ f227 f0 1"/>
              <a:gd name="f234" fmla="+- f232 0 f230"/>
              <a:gd name="f235" fmla="+- f231 0 f230"/>
              <a:gd name="f236" fmla="*/ f233 1 f2"/>
              <a:gd name="f237" fmla="*/ f235 1 857"/>
              <a:gd name="f238" fmla="*/ f234 1 723"/>
              <a:gd name="f239" fmla="*/ 0 f235 1"/>
              <a:gd name="f240" fmla="*/ 622 f234 1"/>
              <a:gd name="f241" fmla="*/ 42 f235 1"/>
              <a:gd name="f242" fmla="*/ 581 f234 1"/>
              <a:gd name="f243" fmla="*/ 123 f235 1"/>
              <a:gd name="f244" fmla="*/ 501 f234 1"/>
              <a:gd name="f245" fmla="*/ 332 f234 1"/>
              <a:gd name="f246" fmla="*/ 210 f235 1"/>
              <a:gd name="f247" fmla="*/ 244 f234 1"/>
              <a:gd name="f248" fmla="*/ 269 f235 1"/>
              <a:gd name="f249" fmla="*/ 193 f234 1"/>
              <a:gd name="f250" fmla="*/ 319 f235 1"/>
              <a:gd name="f251" fmla="*/ 60 f234 1"/>
              <a:gd name="f252" fmla="*/ 420 f235 1"/>
              <a:gd name="f253" fmla="*/ 4 f234 1"/>
              <a:gd name="f254" fmla="*/ 509 f235 1"/>
              <a:gd name="f255" fmla="*/ 72 f234 1"/>
              <a:gd name="f256" fmla="*/ 556 f235 1"/>
              <a:gd name="f257" fmla="*/ 219 f234 1"/>
              <a:gd name="f258" fmla="*/ 568 f235 1"/>
              <a:gd name="f259" fmla="*/ 243 f234 1"/>
              <a:gd name="f260" fmla="*/ 598 f235 1"/>
              <a:gd name="f261" fmla="*/ 230 f234 1"/>
              <a:gd name="f262" fmla="*/ 709 f235 1"/>
              <a:gd name="f263" fmla="*/ 95 f234 1"/>
              <a:gd name="f264" fmla="*/ 734 f235 1"/>
              <a:gd name="f265" fmla="*/ 80 f234 1"/>
              <a:gd name="f266" fmla="*/ 746 f235 1"/>
              <a:gd name="f267" fmla="*/ 113 f234 1"/>
              <a:gd name="f268" fmla="*/ 696 f235 1"/>
              <a:gd name="f269" fmla="*/ 174 f234 1"/>
              <a:gd name="f270" fmla="*/ 688 f235 1"/>
              <a:gd name="f271" fmla="*/ 211 f234 1"/>
              <a:gd name="f272" fmla="*/ 798 f235 1"/>
              <a:gd name="f273" fmla="*/ 555 f234 1"/>
              <a:gd name="f274" fmla="*/ 830 f235 1"/>
              <a:gd name="f275" fmla="*/ 856 f235 1"/>
              <a:gd name="f276" fmla="*/ 610 f234 1"/>
              <a:gd name="f277" fmla="*/ 624 f234 1"/>
              <a:gd name="f278" fmla="*/ 811 f235 1"/>
              <a:gd name="f279" fmla="*/ 671 f234 1"/>
              <a:gd name="f280" fmla="*/ 771 f235 1"/>
              <a:gd name="f281" fmla="*/ 692 f234 1"/>
              <a:gd name="f282" fmla="*/ 699 f235 1"/>
              <a:gd name="f283" fmla="*/ 690 f234 1"/>
              <a:gd name="f284" fmla="*/ 665 f235 1"/>
              <a:gd name="f285" fmla="*/ 192 f235 1"/>
              <a:gd name="f286" fmla="*/ 155 f235 1"/>
              <a:gd name="f287" fmla="*/ 83 f235 1"/>
              <a:gd name="f288" fmla="*/ 691 f234 1"/>
              <a:gd name="f289" fmla="*/ 48 f235 1"/>
              <a:gd name="f290" fmla="*/ 416 f235 1"/>
              <a:gd name="f291" fmla="*/ 382 f234 1"/>
              <a:gd name="f292" fmla="*/ 371 f235 1"/>
              <a:gd name="f293" fmla="*/ 470 f234 1"/>
              <a:gd name="f294" fmla="*/ 311 f235 1"/>
              <a:gd name="f295" fmla="*/ 545 f234 1"/>
              <a:gd name="f296" fmla="*/ 229 f235 1"/>
              <a:gd name="f297" fmla="*/ 553 f234 1"/>
              <a:gd name="f298" fmla="*/ 227 f235 1"/>
              <a:gd name="f299" fmla="*/ 472 f234 1"/>
              <a:gd name="f300" fmla="*/ 279 f235 1"/>
              <a:gd name="f301" fmla="*/ 385 f234 1"/>
              <a:gd name="f302" fmla="*/ 214 f235 1"/>
              <a:gd name="f303" fmla="*/ 282 f234 1"/>
              <a:gd name="f304" fmla="*/ 161 f235 1"/>
              <a:gd name="f305" fmla="*/ 333 f234 1"/>
              <a:gd name="f306" fmla="*/ 160 f235 1"/>
              <a:gd name="f307" fmla="*/ 554 f234 1"/>
              <a:gd name="f308" fmla="*/ 187 f235 1"/>
              <a:gd name="f309" fmla="*/ 347 f235 1"/>
              <a:gd name="f310" fmla="*/ 579 f234 1"/>
              <a:gd name="f311" fmla="*/ 580 f234 1"/>
              <a:gd name="f312" fmla="*/ 719 f235 1"/>
              <a:gd name="f313" fmla="*/ 550 f234 1"/>
              <a:gd name="f314" fmla="*/ 649 f235 1"/>
              <a:gd name="f315" fmla="*/ 581 f235 1"/>
              <a:gd name="f316" fmla="*/ 575 f235 1"/>
              <a:gd name="f317" fmla="*/ 536 f235 1"/>
              <a:gd name="f318" fmla="*/ 327 f234 1"/>
              <a:gd name="f319" fmla="*/ 542 f235 1"/>
              <a:gd name="f320" fmla="*/ 355 f234 1"/>
              <a:gd name="f321" fmla="*/ 574 f235 1"/>
              <a:gd name="f322" fmla="*/ 497 f234 1"/>
              <a:gd name="f323" fmla="*/ 533 f235 1"/>
              <a:gd name="f324" fmla="*/ 569 f234 1"/>
              <a:gd name="f325" fmla="*/ 466 f235 1"/>
              <a:gd name="f326" fmla="*/ 524 f234 1"/>
              <a:gd name="f327" fmla="*/ 455 f235 1"/>
              <a:gd name="f328" fmla="*/ 482 f234 1"/>
              <a:gd name="f329" fmla="+- f236 0 f1"/>
              <a:gd name="f330" fmla="*/ f239 1 857"/>
              <a:gd name="f331" fmla="*/ f240 1 723"/>
              <a:gd name="f332" fmla="*/ f241 1 857"/>
              <a:gd name="f333" fmla="*/ f242 1 723"/>
              <a:gd name="f334" fmla="*/ f243 1 857"/>
              <a:gd name="f335" fmla="*/ f244 1 723"/>
              <a:gd name="f336" fmla="*/ f245 1 723"/>
              <a:gd name="f337" fmla="*/ f246 1 857"/>
              <a:gd name="f338" fmla="*/ f247 1 723"/>
              <a:gd name="f339" fmla="*/ f248 1 857"/>
              <a:gd name="f340" fmla="*/ f249 1 723"/>
              <a:gd name="f341" fmla="*/ f250 1 857"/>
              <a:gd name="f342" fmla="*/ f251 1 723"/>
              <a:gd name="f343" fmla="*/ f252 1 857"/>
              <a:gd name="f344" fmla="*/ f253 1 723"/>
              <a:gd name="f345" fmla="*/ f254 1 857"/>
              <a:gd name="f346" fmla="*/ f255 1 723"/>
              <a:gd name="f347" fmla="*/ f256 1 857"/>
              <a:gd name="f348" fmla="*/ f257 1 723"/>
              <a:gd name="f349" fmla="*/ f258 1 857"/>
              <a:gd name="f350" fmla="*/ f259 1 723"/>
              <a:gd name="f351" fmla="*/ f260 1 857"/>
              <a:gd name="f352" fmla="*/ f261 1 723"/>
              <a:gd name="f353" fmla="*/ f262 1 857"/>
              <a:gd name="f354" fmla="*/ f263 1 723"/>
              <a:gd name="f355" fmla="*/ f264 1 857"/>
              <a:gd name="f356" fmla="*/ f265 1 723"/>
              <a:gd name="f357" fmla="*/ f266 1 857"/>
              <a:gd name="f358" fmla="*/ f267 1 723"/>
              <a:gd name="f359" fmla="*/ f268 1 857"/>
              <a:gd name="f360" fmla="*/ f269 1 723"/>
              <a:gd name="f361" fmla="*/ f270 1 857"/>
              <a:gd name="f362" fmla="*/ f271 1 723"/>
              <a:gd name="f363" fmla="*/ f272 1 857"/>
              <a:gd name="f364" fmla="*/ f273 1 723"/>
              <a:gd name="f365" fmla="*/ f274 1 857"/>
              <a:gd name="f366" fmla="*/ f275 1 857"/>
              <a:gd name="f367" fmla="*/ f276 1 723"/>
              <a:gd name="f368" fmla="*/ f277 1 723"/>
              <a:gd name="f369" fmla="*/ f278 1 857"/>
              <a:gd name="f370" fmla="*/ f279 1 723"/>
              <a:gd name="f371" fmla="*/ f280 1 857"/>
              <a:gd name="f372" fmla="*/ f281 1 723"/>
              <a:gd name="f373" fmla="*/ f282 1 857"/>
              <a:gd name="f374" fmla="*/ f283 1 723"/>
              <a:gd name="f375" fmla="*/ f284 1 857"/>
              <a:gd name="f376" fmla="*/ f285 1 857"/>
              <a:gd name="f377" fmla="*/ f286 1 857"/>
              <a:gd name="f378" fmla="*/ f287 1 857"/>
              <a:gd name="f379" fmla="*/ f288 1 723"/>
              <a:gd name="f380" fmla="*/ f289 1 857"/>
              <a:gd name="f381" fmla="*/ f290 1 857"/>
              <a:gd name="f382" fmla="*/ f291 1 723"/>
              <a:gd name="f383" fmla="*/ f292 1 857"/>
              <a:gd name="f384" fmla="*/ f293 1 723"/>
              <a:gd name="f385" fmla="*/ f294 1 857"/>
              <a:gd name="f386" fmla="*/ f295 1 723"/>
              <a:gd name="f387" fmla="*/ f296 1 857"/>
              <a:gd name="f388" fmla="*/ f297 1 723"/>
              <a:gd name="f389" fmla="*/ f298 1 857"/>
              <a:gd name="f390" fmla="*/ f299 1 723"/>
              <a:gd name="f391" fmla="*/ f300 1 857"/>
              <a:gd name="f392" fmla="*/ f301 1 723"/>
              <a:gd name="f393" fmla="*/ f302 1 857"/>
              <a:gd name="f394" fmla="*/ f303 1 723"/>
              <a:gd name="f395" fmla="*/ f304 1 857"/>
              <a:gd name="f396" fmla="*/ f305 1 723"/>
              <a:gd name="f397" fmla="*/ f306 1 857"/>
              <a:gd name="f398" fmla="*/ f307 1 723"/>
              <a:gd name="f399" fmla="*/ f308 1 857"/>
              <a:gd name="f400" fmla="*/ f309 1 857"/>
              <a:gd name="f401" fmla="*/ f310 1 723"/>
              <a:gd name="f402" fmla="*/ f311 1 723"/>
              <a:gd name="f403" fmla="*/ f312 1 857"/>
              <a:gd name="f404" fmla="*/ f313 1 723"/>
              <a:gd name="f405" fmla="*/ f314 1 857"/>
              <a:gd name="f406" fmla="*/ f315 1 857"/>
              <a:gd name="f407" fmla="*/ f316 1 857"/>
              <a:gd name="f408" fmla="*/ f317 1 857"/>
              <a:gd name="f409" fmla="*/ f318 1 723"/>
              <a:gd name="f410" fmla="*/ f319 1 857"/>
              <a:gd name="f411" fmla="*/ f320 1 723"/>
              <a:gd name="f412" fmla="*/ f321 1 857"/>
              <a:gd name="f413" fmla="*/ f322 1 723"/>
              <a:gd name="f414" fmla="*/ f323 1 857"/>
              <a:gd name="f415" fmla="*/ f324 1 723"/>
              <a:gd name="f416" fmla="*/ f325 1 857"/>
              <a:gd name="f417" fmla="*/ f326 1 723"/>
              <a:gd name="f418" fmla="*/ f327 1 857"/>
              <a:gd name="f419" fmla="*/ f328 1 723"/>
              <a:gd name="f420" fmla="*/ 0 1 f237"/>
              <a:gd name="f421" fmla="*/ f231 1 f237"/>
              <a:gd name="f422" fmla="*/ 0 1 f238"/>
              <a:gd name="f423" fmla="*/ f232 1 f238"/>
              <a:gd name="f424" fmla="*/ f330 1 f237"/>
              <a:gd name="f425" fmla="*/ f331 1 f238"/>
              <a:gd name="f426" fmla="*/ f332 1 f237"/>
              <a:gd name="f427" fmla="*/ f333 1 f238"/>
              <a:gd name="f428" fmla="*/ f334 1 f237"/>
              <a:gd name="f429" fmla="*/ f335 1 f238"/>
              <a:gd name="f430" fmla="*/ f336 1 f238"/>
              <a:gd name="f431" fmla="*/ f337 1 f237"/>
              <a:gd name="f432" fmla="*/ f338 1 f238"/>
              <a:gd name="f433" fmla="*/ f339 1 f237"/>
              <a:gd name="f434" fmla="*/ f340 1 f238"/>
              <a:gd name="f435" fmla="*/ f341 1 f237"/>
              <a:gd name="f436" fmla="*/ f342 1 f238"/>
              <a:gd name="f437" fmla="*/ f343 1 f237"/>
              <a:gd name="f438" fmla="*/ f344 1 f238"/>
              <a:gd name="f439" fmla="*/ f345 1 f237"/>
              <a:gd name="f440" fmla="*/ f346 1 f238"/>
              <a:gd name="f441" fmla="*/ f347 1 f237"/>
              <a:gd name="f442" fmla="*/ f348 1 f238"/>
              <a:gd name="f443" fmla="*/ f349 1 f237"/>
              <a:gd name="f444" fmla="*/ f350 1 f238"/>
              <a:gd name="f445" fmla="*/ f351 1 f237"/>
              <a:gd name="f446" fmla="*/ f352 1 f238"/>
              <a:gd name="f447" fmla="*/ f353 1 f237"/>
              <a:gd name="f448" fmla="*/ f354 1 f238"/>
              <a:gd name="f449" fmla="*/ f355 1 f237"/>
              <a:gd name="f450" fmla="*/ f356 1 f238"/>
              <a:gd name="f451" fmla="*/ f357 1 f237"/>
              <a:gd name="f452" fmla="*/ f358 1 f238"/>
              <a:gd name="f453" fmla="*/ f359 1 f237"/>
              <a:gd name="f454" fmla="*/ f360 1 f238"/>
              <a:gd name="f455" fmla="*/ f361 1 f237"/>
              <a:gd name="f456" fmla="*/ f362 1 f238"/>
              <a:gd name="f457" fmla="*/ f363 1 f237"/>
              <a:gd name="f458" fmla="*/ f364 1 f238"/>
              <a:gd name="f459" fmla="*/ f365 1 f237"/>
              <a:gd name="f460" fmla="*/ f366 1 f237"/>
              <a:gd name="f461" fmla="*/ f367 1 f238"/>
              <a:gd name="f462" fmla="*/ f368 1 f238"/>
              <a:gd name="f463" fmla="*/ f369 1 f237"/>
              <a:gd name="f464" fmla="*/ f370 1 f238"/>
              <a:gd name="f465" fmla="*/ f371 1 f237"/>
              <a:gd name="f466" fmla="*/ f372 1 f238"/>
              <a:gd name="f467" fmla="*/ f373 1 f237"/>
              <a:gd name="f468" fmla="*/ f374 1 f238"/>
              <a:gd name="f469" fmla="*/ f375 1 f237"/>
              <a:gd name="f470" fmla="*/ f376 1 f237"/>
              <a:gd name="f471" fmla="*/ f377 1 f237"/>
              <a:gd name="f472" fmla="*/ f378 1 f237"/>
              <a:gd name="f473" fmla="*/ f379 1 f238"/>
              <a:gd name="f474" fmla="*/ f380 1 f237"/>
              <a:gd name="f475" fmla="*/ f381 1 f237"/>
              <a:gd name="f476" fmla="*/ f382 1 f238"/>
              <a:gd name="f477" fmla="*/ f383 1 f237"/>
              <a:gd name="f478" fmla="*/ f384 1 f238"/>
              <a:gd name="f479" fmla="*/ f385 1 f237"/>
              <a:gd name="f480" fmla="*/ f386 1 f238"/>
              <a:gd name="f481" fmla="*/ f387 1 f237"/>
              <a:gd name="f482" fmla="*/ f388 1 f238"/>
              <a:gd name="f483" fmla="*/ f389 1 f237"/>
              <a:gd name="f484" fmla="*/ f390 1 f238"/>
              <a:gd name="f485" fmla="*/ f391 1 f237"/>
              <a:gd name="f486" fmla="*/ f392 1 f238"/>
              <a:gd name="f487" fmla="*/ f393 1 f237"/>
              <a:gd name="f488" fmla="*/ f394 1 f238"/>
              <a:gd name="f489" fmla="*/ f395 1 f237"/>
              <a:gd name="f490" fmla="*/ f396 1 f238"/>
              <a:gd name="f491" fmla="*/ f397 1 f237"/>
              <a:gd name="f492" fmla="*/ f398 1 f238"/>
              <a:gd name="f493" fmla="*/ f399 1 f237"/>
              <a:gd name="f494" fmla="*/ f400 1 f237"/>
              <a:gd name="f495" fmla="*/ f401 1 f238"/>
              <a:gd name="f496" fmla="*/ f402 1 f238"/>
              <a:gd name="f497" fmla="*/ f403 1 f237"/>
              <a:gd name="f498" fmla="*/ f404 1 f238"/>
              <a:gd name="f499" fmla="*/ f405 1 f237"/>
              <a:gd name="f500" fmla="*/ f406 1 f237"/>
              <a:gd name="f501" fmla="*/ f407 1 f237"/>
              <a:gd name="f502" fmla="*/ f408 1 f237"/>
              <a:gd name="f503" fmla="*/ f409 1 f238"/>
              <a:gd name="f504" fmla="*/ f410 1 f237"/>
              <a:gd name="f505" fmla="*/ f411 1 f238"/>
              <a:gd name="f506" fmla="*/ f412 1 f237"/>
              <a:gd name="f507" fmla="*/ f413 1 f238"/>
              <a:gd name="f508" fmla="*/ f414 1 f237"/>
              <a:gd name="f509" fmla="*/ f415 1 f238"/>
              <a:gd name="f510" fmla="*/ f416 1 f237"/>
              <a:gd name="f511" fmla="*/ f417 1 f238"/>
              <a:gd name="f512" fmla="*/ f418 1 f237"/>
              <a:gd name="f513" fmla="*/ f419 1 f238"/>
              <a:gd name="f514" fmla="*/ f420 f228 1"/>
              <a:gd name="f515" fmla="*/ f421 f228 1"/>
              <a:gd name="f516" fmla="*/ f423 f229 1"/>
              <a:gd name="f517" fmla="*/ f422 f229 1"/>
              <a:gd name="f518" fmla="*/ f424 f228 1"/>
              <a:gd name="f519" fmla="*/ f425 f229 1"/>
              <a:gd name="f520" fmla="*/ f426 f228 1"/>
              <a:gd name="f521" fmla="*/ f427 f229 1"/>
              <a:gd name="f522" fmla="*/ f428 f228 1"/>
              <a:gd name="f523" fmla="*/ f429 f229 1"/>
              <a:gd name="f524" fmla="*/ f430 f229 1"/>
              <a:gd name="f525" fmla="*/ f431 f228 1"/>
              <a:gd name="f526" fmla="*/ f432 f229 1"/>
              <a:gd name="f527" fmla="*/ f433 f228 1"/>
              <a:gd name="f528" fmla="*/ f434 f229 1"/>
              <a:gd name="f529" fmla="*/ f435 f228 1"/>
              <a:gd name="f530" fmla="*/ f436 f229 1"/>
              <a:gd name="f531" fmla="*/ f437 f228 1"/>
              <a:gd name="f532" fmla="*/ f438 f229 1"/>
              <a:gd name="f533" fmla="*/ f439 f228 1"/>
              <a:gd name="f534" fmla="*/ f440 f229 1"/>
              <a:gd name="f535" fmla="*/ f441 f228 1"/>
              <a:gd name="f536" fmla="*/ f442 f229 1"/>
              <a:gd name="f537" fmla="*/ f443 f228 1"/>
              <a:gd name="f538" fmla="*/ f444 f229 1"/>
              <a:gd name="f539" fmla="*/ f445 f228 1"/>
              <a:gd name="f540" fmla="*/ f446 f229 1"/>
              <a:gd name="f541" fmla="*/ f447 f228 1"/>
              <a:gd name="f542" fmla="*/ f448 f229 1"/>
              <a:gd name="f543" fmla="*/ f449 f228 1"/>
              <a:gd name="f544" fmla="*/ f450 f229 1"/>
              <a:gd name="f545" fmla="*/ f451 f228 1"/>
              <a:gd name="f546" fmla="*/ f452 f229 1"/>
              <a:gd name="f547" fmla="*/ f453 f228 1"/>
              <a:gd name="f548" fmla="*/ f454 f229 1"/>
              <a:gd name="f549" fmla="*/ f455 f228 1"/>
              <a:gd name="f550" fmla="*/ f456 f229 1"/>
              <a:gd name="f551" fmla="*/ f457 f228 1"/>
              <a:gd name="f552" fmla="*/ f458 f229 1"/>
              <a:gd name="f553" fmla="*/ f459 f228 1"/>
              <a:gd name="f554" fmla="*/ f460 f228 1"/>
              <a:gd name="f555" fmla="*/ f461 f229 1"/>
              <a:gd name="f556" fmla="*/ f462 f229 1"/>
              <a:gd name="f557" fmla="*/ f463 f228 1"/>
              <a:gd name="f558" fmla="*/ f464 f229 1"/>
              <a:gd name="f559" fmla="*/ f465 f228 1"/>
              <a:gd name="f560" fmla="*/ f466 f229 1"/>
              <a:gd name="f561" fmla="*/ f467 f228 1"/>
              <a:gd name="f562" fmla="*/ f468 f229 1"/>
              <a:gd name="f563" fmla="*/ f469 f228 1"/>
              <a:gd name="f564" fmla="*/ f470 f228 1"/>
              <a:gd name="f565" fmla="*/ f471 f228 1"/>
              <a:gd name="f566" fmla="*/ f472 f228 1"/>
              <a:gd name="f567" fmla="*/ f473 f229 1"/>
              <a:gd name="f568" fmla="*/ f474 f228 1"/>
              <a:gd name="f569" fmla="*/ f475 f228 1"/>
              <a:gd name="f570" fmla="*/ f476 f229 1"/>
              <a:gd name="f571" fmla="*/ f477 f228 1"/>
              <a:gd name="f572" fmla="*/ f478 f229 1"/>
              <a:gd name="f573" fmla="*/ f479 f228 1"/>
              <a:gd name="f574" fmla="*/ f480 f229 1"/>
              <a:gd name="f575" fmla="*/ f481 f228 1"/>
              <a:gd name="f576" fmla="*/ f482 f229 1"/>
              <a:gd name="f577" fmla="*/ f483 f228 1"/>
              <a:gd name="f578" fmla="*/ f484 f229 1"/>
              <a:gd name="f579" fmla="*/ f485 f228 1"/>
              <a:gd name="f580" fmla="*/ f486 f229 1"/>
              <a:gd name="f581" fmla="*/ f487 f228 1"/>
              <a:gd name="f582" fmla="*/ f488 f229 1"/>
              <a:gd name="f583" fmla="*/ f489 f228 1"/>
              <a:gd name="f584" fmla="*/ f490 f229 1"/>
              <a:gd name="f585" fmla="*/ f491 f228 1"/>
              <a:gd name="f586" fmla="*/ f492 f229 1"/>
              <a:gd name="f587" fmla="*/ f493 f228 1"/>
              <a:gd name="f588" fmla="*/ f494 f228 1"/>
              <a:gd name="f589" fmla="*/ f495 f229 1"/>
              <a:gd name="f590" fmla="*/ f496 f229 1"/>
              <a:gd name="f591" fmla="*/ f497 f228 1"/>
              <a:gd name="f592" fmla="*/ f498 f229 1"/>
              <a:gd name="f593" fmla="*/ f499 f228 1"/>
              <a:gd name="f594" fmla="*/ f500 f228 1"/>
              <a:gd name="f595" fmla="*/ f501 f228 1"/>
              <a:gd name="f596" fmla="*/ f502 f228 1"/>
              <a:gd name="f597" fmla="*/ f503 f229 1"/>
              <a:gd name="f598" fmla="*/ f504 f228 1"/>
              <a:gd name="f599" fmla="*/ f505 f229 1"/>
              <a:gd name="f600" fmla="*/ f506 f228 1"/>
              <a:gd name="f601" fmla="*/ f507 f229 1"/>
              <a:gd name="f602" fmla="*/ f508 f228 1"/>
              <a:gd name="f603" fmla="*/ f509 f229 1"/>
              <a:gd name="f604" fmla="*/ f510 f228 1"/>
              <a:gd name="f605" fmla="*/ f511 f229 1"/>
              <a:gd name="f606" fmla="*/ f512 f228 1"/>
              <a:gd name="f607" fmla="*/ f513 f229 1"/>
            </a:gdLst>
            <a:ahLst/>
            <a:cxnLst>
              <a:cxn ang="3cd4">
                <a:pos x="hc" y="t"/>
              </a:cxn>
              <a:cxn ang="0">
                <a:pos x="r" y="vc"/>
              </a:cxn>
              <a:cxn ang="cd4">
                <a:pos x="hc" y="b"/>
              </a:cxn>
              <a:cxn ang="cd2">
                <a:pos x="l" y="vc"/>
              </a:cxn>
              <a:cxn ang="f329">
                <a:pos x="f518" y="f519"/>
              </a:cxn>
              <a:cxn ang="f329">
                <a:pos x="f520" y="f521"/>
              </a:cxn>
              <a:cxn ang="f329">
                <a:pos x="f522" y="f523"/>
              </a:cxn>
              <a:cxn ang="f329">
                <a:pos x="f522" y="f524"/>
              </a:cxn>
              <a:cxn ang="f329">
                <a:pos x="f525" y="f526"/>
              </a:cxn>
              <a:cxn ang="f329">
                <a:pos x="f527" y="f528"/>
              </a:cxn>
              <a:cxn ang="f329">
                <a:pos x="f529" y="f530"/>
              </a:cxn>
              <a:cxn ang="f329">
                <a:pos x="f531" y="f532"/>
              </a:cxn>
              <a:cxn ang="f329">
                <a:pos x="f533" y="f534"/>
              </a:cxn>
              <a:cxn ang="f329">
                <a:pos x="f535" y="f536"/>
              </a:cxn>
              <a:cxn ang="f329">
                <a:pos x="f537" y="f538"/>
              </a:cxn>
              <a:cxn ang="f329">
                <a:pos x="f539" y="f540"/>
              </a:cxn>
              <a:cxn ang="f329">
                <a:pos x="f541" y="f542"/>
              </a:cxn>
              <a:cxn ang="f329">
                <a:pos x="f543" y="f544"/>
              </a:cxn>
              <a:cxn ang="f329">
                <a:pos x="f545" y="f546"/>
              </a:cxn>
              <a:cxn ang="f329">
                <a:pos x="f547" y="f548"/>
              </a:cxn>
              <a:cxn ang="f329">
                <a:pos x="f549" y="f550"/>
              </a:cxn>
              <a:cxn ang="f329">
                <a:pos x="f551" y="f552"/>
              </a:cxn>
              <a:cxn ang="f329">
                <a:pos x="f553" y="f521"/>
              </a:cxn>
              <a:cxn ang="f329">
                <a:pos x="f554" y="f555"/>
              </a:cxn>
              <a:cxn ang="f329">
                <a:pos x="f554" y="f556"/>
              </a:cxn>
              <a:cxn ang="f329">
                <a:pos x="f557" y="f558"/>
              </a:cxn>
              <a:cxn ang="f329">
                <a:pos x="f559" y="f560"/>
              </a:cxn>
              <a:cxn ang="f329">
                <a:pos x="f561" y="f562"/>
              </a:cxn>
              <a:cxn ang="f329">
                <a:pos x="f563" y="f558"/>
              </a:cxn>
              <a:cxn ang="f329">
                <a:pos x="f564" y="f558"/>
              </a:cxn>
              <a:cxn ang="f329">
                <a:pos x="f565" y="f560"/>
              </a:cxn>
              <a:cxn ang="f329">
                <a:pos x="f566" y="f567"/>
              </a:cxn>
              <a:cxn ang="f329">
                <a:pos x="f568" y="f558"/>
              </a:cxn>
              <a:cxn ang="f329">
                <a:pos x="f518" y="f519"/>
              </a:cxn>
              <a:cxn ang="f329">
                <a:pos x="f569" y="f570"/>
              </a:cxn>
              <a:cxn ang="f329">
                <a:pos x="f571" y="f572"/>
              </a:cxn>
              <a:cxn ang="f329">
                <a:pos x="f573" y="f574"/>
              </a:cxn>
              <a:cxn ang="f329">
                <a:pos x="f575" y="f576"/>
              </a:cxn>
              <a:cxn ang="f329">
                <a:pos x="f577" y="f578"/>
              </a:cxn>
              <a:cxn ang="f329">
                <a:pos x="f579" y="f580"/>
              </a:cxn>
              <a:cxn ang="f329">
                <a:pos x="f581" y="f582"/>
              </a:cxn>
              <a:cxn ang="f329">
                <a:pos x="f583" y="f584"/>
              </a:cxn>
              <a:cxn ang="f329">
                <a:pos x="f585" y="f586"/>
              </a:cxn>
              <a:cxn ang="f329">
                <a:pos x="f587" y="f521"/>
              </a:cxn>
              <a:cxn ang="f329">
                <a:pos x="f588" y="f589"/>
              </a:cxn>
              <a:cxn ang="f329">
                <a:pos x="f547" y="f590"/>
              </a:cxn>
              <a:cxn ang="f329">
                <a:pos x="f591" y="f592"/>
              </a:cxn>
              <a:cxn ang="f329">
                <a:pos x="f593" y="f584"/>
              </a:cxn>
              <a:cxn ang="f329">
                <a:pos x="f594" y="f582"/>
              </a:cxn>
              <a:cxn ang="f329">
                <a:pos x="f595" y="f582"/>
              </a:cxn>
              <a:cxn ang="f329">
                <a:pos x="f596" y="f597"/>
              </a:cxn>
              <a:cxn ang="f329">
                <a:pos x="f598" y="f599"/>
              </a:cxn>
              <a:cxn ang="f329">
                <a:pos x="f600" y="f601"/>
              </a:cxn>
              <a:cxn ang="f329">
                <a:pos x="f602" y="f603"/>
              </a:cxn>
              <a:cxn ang="f329">
                <a:pos x="f604" y="f605"/>
              </a:cxn>
              <a:cxn ang="f329">
                <a:pos x="f606" y="f607"/>
              </a:cxn>
              <a:cxn ang="f329">
                <a:pos x="f569" y="f570"/>
              </a:cxn>
            </a:cxnLst>
            <a:rect l="f514" t="f517" r="f515" b="f516"/>
            <a:pathLst>
              <a:path w="857" h="723">
                <a:moveTo>
                  <a:pt x="f5" y="f8"/>
                </a:moveTo>
                <a:cubicBezTo>
                  <a:pt x="f5" y="f9"/>
                  <a:pt x="f5" y="f9"/>
                  <a:pt x="f10" y="f9"/>
                </a:cubicBezTo>
                <a:cubicBezTo>
                  <a:pt x="f11" y="f9"/>
                  <a:pt x="f11" y="f9"/>
                  <a:pt x="f12" y="f13"/>
                </a:cubicBezTo>
                <a:cubicBezTo>
                  <a:pt x="f12" y="f14"/>
                  <a:pt x="f12" y="f15"/>
                  <a:pt x="f12" y="f16"/>
                </a:cubicBezTo>
                <a:cubicBezTo>
                  <a:pt x="f12" y="f17"/>
                  <a:pt x="f18" y="f19"/>
                  <a:pt x="f20" y="f21"/>
                </a:cubicBezTo>
                <a:cubicBezTo>
                  <a:pt x="f22" y="f23"/>
                  <a:pt x="f22" y="f23"/>
                  <a:pt x="f24" y="f25"/>
                </a:cubicBezTo>
                <a:cubicBezTo>
                  <a:pt x="f26" y="f27"/>
                  <a:pt x="f28" y="f29"/>
                  <a:pt x="f30" y="f31"/>
                </a:cubicBezTo>
                <a:cubicBezTo>
                  <a:pt x="f32" y="f33"/>
                  <a:pt x="f34" y="f5"/>
                  <a:pt x="f35" y="f36"/>
                </a:cubicBezTo>
                <a:cubicBezTo>
                  <a:pt x="f37" y="f38"/>
                  <a:pt x="f39" y="f40"/>
                  <a:pt x="f41" y="f42"/>
                </a:cubicBezTo>
                <a:cubicBezTo>
                  <a:pt x="f43" y="f44"/>
                  <a:pt x="f45" y="f46"/>
                  <a:pt x="f47" y="f48"/>
                </a:cubicBezTo>
                <a:cubicBezTo>
                  <a:pt x="f49" y="f50"/>
                  <a:pt x="f47" y="f51"/>
                  <a:pt x="f52" y="f23"/>
                </a:cubicBezTo>
                <a:cubicBezTo>
                  <a:pt x="f9" y="f53"/>
                  <a:pt x="f54" y="f51"/>
                  <a:pt x="f55" y="f56"/>
                </a:cubicBezTo>
                <a:cubicBezTo>
                  <a:pt x="f57" y="f58"/>
                  <a:pt x="f59" y="f60"/>
                  <a:pt x="f61" y="f62"/>
                </a:cubicBezTo>
                <a:cubicBezTo>
                  <a:pt x="f63" y="f64"/>
                  <a:pt x="f65" y="f66"/>
                  <a:pt x="f67" y="f68"/>
                </a:cubicBezTo>
                <a:cubicBezTo>
                  <a:pt x="f69" y="f70"/>
                  <a:pt x="f71" y="f72"/>
                  <a:pt x="f73" y="f74"/>
                </a:cubicBezTo>
                <a:cubicBezTo>
                  <a:pt x="f75" y="f76"/>
                  <a:pt x="f77" y="f18"/>
                  <a:pt x="f78" y="f79"/>
                </a:cubicBezTo>
                <a:cubicBezTo>
                  <a:pt x="f80" y="f58"/>
                  <a:pt x="f81" y="f82"/>
                  <a:pt x="f83" y="f84"/>
                </a:cubicBezTo>
                <a:cubicBezTo>
                  <a:pt x="f85" y="f86"/>
                  <a:pt x="f87" y="f88"/>
                  <a:pt x="f89" y="f90"/>
                </a:cubicBezTo>
                <a:cubicBezTo>
                  <a:pt x="f91" y="f92"/>
                  <a:pt x="f93" y="f94"/>
                  <a:pt x="f95" y="f9"/>
                </a:cubicBezTo>
                <a:cubicBezTo>
                  <a:pt x="f96" y="f97"/>
                  <a:pt x="f6" y="f98"/>
                  <a:pt x="f99" y="f100"/>
                </a:cubicBezTo>
                <a:cubicBezTo>
                  <a:pt x="f101" y="f102"/>
                  <a:pt x="f99" y="f103"/>
                  <a:pt x="f99" y="f104"/>
                </a:cubicBezTo>
                <a:cubicBezTo>
                  <a:pt x="f99" y="f105"/>
                  <a:pt x="f99" y="f106"/>
                  <a:pt x="f107" y="f106"/>
                </a:cubicBezTo>
                <a:cubicBezTo>
                  <a:pt x="f108" y="f106"/>
                  <a:pt x="f109" y="f110"/>
                  <a:pt x="f111" y="f112"/>
                </a:cubicBezTo>
                <a:cubicBezTo>
                  <a:pt x="f113" y="f7"/>
                  <a:pt x="f114" y="f65"/>
                  <a:pt x="f115" y="f116"/>
                </a:cubicBezTo>
                <a:cubicBezTo>
                  <a:pt x="f116" y="f110"/>
                  <a:pt x="f117" y="f106"/>
                  <a:pt x="f118" y="f106"/>
                </a:cubicBezTo>
                <a:cubicBezTo>
                  <a:pt x="f119" y="f106"/>
                  <a:pt x="f120" y="f106"/>
                  <a:pt x="f121" y="f106"/>
                </a:cubicBezTo>
                <a:cubicBezTo>
                  <a:pt x="f122" y="f106"/>
                  <a:pt x="f123" y="f124"/>
                  <a:pt x="f125" y="f112"/>
                </a:cubicBezTo>
                <a:cubicBezTo>
                  <a:pt x="f126" y="f7"/>
                  <a:pt x="f127" y="f65"/>
                  <a:pt x="f128" y="f129"/>
                </a:cubicBezTo>
                <a:cubicBezTo>
                  <a:pt x="f130" y="f124"/>
                  <a:pt x="f131" y="f106"/>
                  <a:pt x="f132" y="f106"/>
                </a:cubicBezTo>
                <a:cubicBezTo>
                  <a:pt x="f5" y="f105"/>
                  <a:pt x="f5" y="f105"/>
                  <a:pt x="f5" y="f8"/>
                </a:cubicBezTo>
                <a:close/>
                <a:moveTo>
                  <a:pt x="f133" y="f134"/>
                </a:moveTo>
                <a:cubicBezTo>
                  <a:pt x="f135" y="f133"/>
                  <a:pt x="f15" y="f14"/>
                  <a:pt x="f136" y="f137"/>
                </a:cubicBezTo>
                <a:cubicBezTo>
                  <a:pt x="f138" y="f139"/>
                  <a:pt x="f140" y="f141"/>
                  <a:pt x="f142" y="f143"/>
                </a:cubicBezTo>
                <a:cubicBezTo>
                  <a:pt x="f144" y="f92"/>
                  <a:pt x="f145" y="f146"/>
                  <a:pt x="f147" y="f148"/>
                </a:cubicBezTo>
                <a:cubicBezTo>
                  <a:pt x="f149" y="f150"/>
                  <a:pt x="f151" y="f152"/>
                  <a:pt x="f153" y="f154"/>
                </a:cubicBezTo>
                <a:cubicBezTo>
                  <a:pt x="f155" y="f156"/>
                  <a:pt x="f157" y="f133"/>
                  <a:pt x="f26" y="f158"/>
                </a:cubicBezTo>
                <a:cubicBezTo>
                  <a:pt x="f159" y="f160"/>
                  <a:pt x="f161" y="f162"/>
                  <a:pt x="f163" y="f164"/>
                </a:cubicBezTo>
                <a:cubicBezTo>
                  <a:pt x="f165" y="f166"/>
                  <a:pt x="f167" y="f168"/>
                  <a:pt x="f167" y="f140"/>
                </a:cubicBezTo>
                <a:cubicBezTo>
                  <a:pt x="f169" y="f170"/>
                  <a:pt x="f167" y="f171"/>
                  <a:pt x="f169" y="f172"/>
                </a:cubicBezTo>
                <a:cubicBezTo>
                  <a:pt x="f169" y="f173"/>
                  <a:pt x="f174" y="f175"/>
                  <a:pt x="f176" y="f9"/>
                </a:cubicBezTo>
                <a:cubicBezTo>
                  <a:pt x="f177" y="f97"/>
                  <a:pt x="f178" y="f179"/>
                  <a:pt x="f180" y="f97"/>
                </a:cubicBezTo>
                <a:cubicBezTo>
                  <a:pt x="f37" y="f94"/>
                  <a:pt x="f181" y="f97"/>
                  <a:pt x="f78" y="f181"/>
                </a:cubicBezTo>
                <a:cubicBezTo>
                  <a:pt x="f65" y="f9"/>
                  <a:pt x="f182" y="f173"/>
                  <a:pt x="f183" y="f184"/>
                </a:cubicBezTo>
                <a:cubicBezTo>
                  <a:pt x="f185" y="f186"/>
                  <a:pt x="f59" y="f187"/>
                  <a:pt x="f188" y="f140"/>
                </a:cubicBezTo>
                <a:cubicBezTo>
                  <a:pt x="f189" y="f190"/>
                  <a:pt x="f191" y="f192"/>
                  <a:pt x="f9" y="f164"/>
                </a:cubicBezTo>
                <a:cubicBezTo>
                  <a:pt x="f97" y="f164"/>
                  <a:pt x="f179" y="f164"/>
                  <a:pt x="f146" y="f164"/>
                </a:cubicBezTo>
                <a:cubicBezTo>
                  <a:pt x="f193" y="f166"/>
                  <a:pt x="f194" y="f195"/>
                  <a:pt x="f196" y="f197"/>
                </a:cubicBezTo>
                <a:cubicBezTo>
                  <a:pt x="f198" y="f199"/>
                  <a:pt x="f200" y="f201"/>
                  <a:pt x="f202" y="f203"/>
                </a:cubicBezTo>
                <a:cubicBezTo>
                  <a:pt x="f148" y="f204"/>
                  <a:pt x="f205" y="f206"/>
                  <a:pt x="f173" y="f139"/>
                </a:cubicBezTo>
                <a:cubicBezTo>
                  <a:pt x="f9" y="f207"/>
                  <a:pt x="f208" y="f209"/>
                  <a:pt x="f194" y="f210"/>
                </a:cubicBezTo>
                <a:cubicBezTo>
                  <a:pt x="f211" y="f212"/>
                  <a:pt x="f213" y="f214"/>
                  <a:pt x="f215" y="f216"/>
                </a:cubicBezTo>
                <a:cubicBezTo>
                  <a:pt x="f217" y="f218"/>
                  <a:pt x="f219" y="f220"/>
                  <a:pt x="f221" y="f222"/>
                </a:cubicBezTo>
                <a:cubicBezTo>
                  <a:pt x="f223" y="f224"/>
                  <a:pt x="f225" y="f226"/>
                  <a:pt x="f133" y="f134"/>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6" name="Freeform 8">
            <a:extLst>
              <a:ext uri="{FF2B5EF4-FFF2-40B4-BE49-F238E27FC236}">
                <a16:creationId xmlns:a16="http://schemas.microsoft.com/office/drawing/2014/main" id="{027D3146-DD1A-4585-A52B-B5BA44EA88CD}"/>
              </a:ext>
            </a:extLst>
          </p:cNvPr>
          <p:cNvSpPr/>
          <p:nvPr/>
        </p:nvSpPr>
        <p:spPr>
          <a:xfrm>
            <a:off x="7442201" y="879479"/>
            <a:ext cx="1003297" cy="1015998"/>
          </a:xfrm>
          <a:custGeom>
            <a:avLst/>
            <a:gdLst>
              <a:gd name="f0" fmla="val 10800000"/>
              <a:gd name="f1" fmla="val 5400000"/>
              <a:gd name="f2" fmla="val 180"/>
              <a:gd name="f3" fmla="val w"/>
              <a:gd name="f4" fmla="val h"/>
              <a:gd name="f5" fmla="val 0"/>
              <a:gd name="f6" fmla="val 640"/>
              <a:gd name="f7" fmla="val 649"/>
              <a:gd name="f8" fmla="val 637"/>
              <a:gd name="f9" fmla="val 546"/>
              <a:gd name="f10" fmla="val 560"/>
              <a:gd name="f11" fmla="val 573"/>
              <a:gd name="f12" fmla="val 587"/>
              <a:gd name="f13" fmla="val 648"/>
              <a:gd name="f14" fmla="val 586"/>
              <a:gd name="f15" fmla="val 639"/>
              <a:gd name="f16" fmla="val 562"/>
              <a:gd name="f17" fmla="val 553"/>
              <a:gd name="f18" fmla="val 632"/>
              <a:gd name="f19" fmla="val 554"/>
              <a:gd name="f20" fmla="val 608"/>
              <a:gd name="f21" fmla="val 556"/>
              <a:gd name="f22" fmla="val 575"/>
              <a:gd name="f23" fmla="val 555"/>
              <a:gd name="f24" fmla="val 542"/>
              <a:gd name="f25" fmla="val 509"/>
              <a:gd name="f26" fmla="val 495"/>
              <a:gd name="f27" fmla="val 481"/>
              <a:gd name="f28" fmla="val 534"/>
              <a:gd name="f29" fmla="val 480"/>
              <a:gd name="f30" fmla="val 517"/>
              <a:gd name="f31" fmla="val 511"/>
              <a:gd name="f32" fmla="val 489"/>
              <a:gd name="f33" fmla="val 505"/>
              <a:gd name="f34" fmla="val 506"/>
              <a:gd name="f35" fmla="val 538"/>
              <a:gd name="f36" fmla="val 494"/>
              <a:gd name="f37" fmla="val 569"/>
              <a:gd name="f38" fmla="val 599"/>
              <a:gd name="f39" fmla="val 465"/>
              <a:gd name="f40" fmla="val 436"/>
              <a:gd name="f41" fmla="val 645"/>
              <a:gd name="f42" fmla="val 407"/>
              <a:gd name="f43" fmla="val 634"/>
              <a:gd name="f44" fmla="val 376"/>
              <a:gd name="f45" fmla="val 621"/>
              <a:gd name="f46" fmla="val 365"/>
              <a:gd name="f47" fmla="val 592"/>
              <a:gd name="f48" fmla="val 378"/>
              <a:gd name="f49" fmla="val 386"/>
              <a:gd name="f50" fmla="val 533"/>
              <a:gd name="f51" fmla="val 503"/>
              <a:gd name="f52" fmla="val 396"/>
              <a:gd name="f53" fmla="val 486"/>
              <a:gd name="f54" fmla="val 384"/>
              <a:gd name="f55" fmla="val 469"/>
              <a:gd name="f56" fmla="val 349"/>
              <a:gd name="f57" fmla="val 482"/>
              <a:gd name="f58" fmla="val 325"/>
              <a:gd name="f59" fmla="val 307"/>
              <a:gd name="f60" fmla="val 479"/>
              <a:gd name="f61" fmla="val 290"/>
              <a:gd name="f62" fmla="val 272"/>
              <a:gd name="f63" fmla="val 248"/>
              <a:gd name="f64" fmla="val 243"/>
              <a:gd name="f65" fmla="val 490"/>
              <a:gd name="f66" fmla="val 250"/>
              <a:gd name="f67" fmla="val 256"/>
              <a:gd name="f68" fmla="val 526"/>
              <a:gd name="f69" fmla="val 262"/>
              <a:gd name="f70" fmla="val 268"/>
              <a:gd name="f71" fmla="val 557"/>
              <a:gd name="f72" fmla="val 280"/>
              <a:gd name="f73" fmla="val 589"/>
              <a:gd name="f74" fmla="val 269"/>
              <a:gd name="f75" fmla="val 240"/>
              <a:gd name="f76" fmla="val 633"/>
              <a:gd name="f77" fmla="val 212"/>
              <a:gd name="f78" fmla="val 646"/>
              <a:gd name="f79" fmla="val 181"/>
              <a:gd name="f80" fmla="val 166"/>
              <a:gd name="f81" fmla="val 602"/>
              <a:gd name="f82" fmla="val 150"/>
              <a:gd name="f83" fmla="val 138"/>
              <a:gd name="f84" fmla="val 535"/>
              <a:gd name="f85" fmla="val 134"/>
              <a:gd name="f86" fmla="val 499"/>
              <a:gd name="f87" fmla="val 132"/>
              <a:gd name="f88" fmla="val 485"/>
              <a:gd name="f89" fmla="val 128"/>
              <a:gd name="f90" fmla="val 113"/>
              <a:gd name="f91" fmla="val 98"/>
              <a:gd name="f92" fmla="val 89"/>
              <a:gd name="f93" fmla="val 502"/>
              <a:gd name="f94" fmla="val 539"/>
              <a:gd name="f95" fmla="val 577"/>
              <a:gd name="f96" fmla="val 615"/>
              <a:gd name="f97" fmla="val 83"/>
              <a:gd name="f98" fmla="val 65"/>
              <a:gd name="f99" fmla="val 7"/>
              <a:gd name="f100" fmla="val 6"/>
              <a:gd name="f101" fmla="val 583"/>
              <a:gd name="f102" fmla="val 527"/>
              <a:gd name="f103" fmla="val 428"/>
              <a:gd name="f104" fmla="val 38"/>
              <a:gd name="f105" fmla="val 397"/>
              <a:gd name="f106" fmla="val 108"/>
              <a:gd name="f107" fmla="val 118"/>
              <a:gd name="f108" fmla="val 127"/>
              <a:gd name="f109" fmla="val 398"/>
              <a:gd name="f110" fmla="val 137"/>
              <a:gd name="f111" fmla="val 161"/>
              <a:gd name="f112" fmla="val 172"/>
              <a:gd name="f113" fmla="val 162"/>
              <a:gd name="f114" fmla="val 356"/>
              <a:gd name="f115" fmla="val 147"/>
              <a:gd name="f116" fmla="val 323"/>
              <a:gd name="f117" fmla="val 289"/>
              <a:gd name="f118" fmla="val 140"/>
              <a:gd name="f119" fmla="val 252"/>
              <a:gd name="f120" fmla="val 192"/>
              <a:gd name="f121" fmla="val 234"/>
              <a:gd name="f122" fmla="val 124"/>
              <a:gd name="f123" fmla="val 117"/>
              <a:gd name="f124" fmla="val 258"/>
              <a:gd name="f125" fmla="val 112"/>
              <a:gd name="f126" fmla="val 91"/>
              <a:gd name="f127" fmla="val 244"/>
              <a:gd name="f128" fmla="val 62"/>
              <a:gd name="f129" fmla="val 255"/>
              <a:gd name="f130" fmla="val 37"/>
              <a:gd name="f131" fmla="val 279"/>
              <a:gd name="f132" fmla="val 19"/>
              <a:gd name="f133" fmla="val 302"/>
              <a:gd name="f134" fmla="val 2"/>
              <a:gd name="f135" fmla="val 328"/>
              <a:gd name="f136" fmla="val 354"/>
              <a:gd name="f137" fmla="val 12"/>
              <a:gd name="f138" fmla="val 381"/>
              <a:gd name="f139" fmla="val 25"/>
              <a:gd name="f140" fmla="val 48"/>
              <a:gd name="f141" fmla="val 392"/>
              <a:gd name="f142" fmla="val 78"/>
              <a:gd name="f143" fmla="val 387"/>
              <a:gd name="f144" fmla="val 107"/>
              <a:gd name="f145" fmla="val 399"/>
              <a:gd name="f146" fmla="val 423"/>
              <a:gd name="f147" fmla="val 178"/>
              <a:gd name="f148" fmla="val 525"/>
              <a:gd name="f149" fmla="val 257"/>
              <a:gd name="f150" fmla="val 471"/>
              <a:gd name="f151" fmla="val 520"/>
              <a:gd name="f152" fmla="val 536"/>
              <a:gd name="f153" fmla="val 400"/>
              <a:gd name="f154" fmla="val 476"/>
              <a:gd name="f155" fmla="val 638"/>
              <a:gd name="f156" fmla="val 500"/>
              <a:gd name="f157" fmla="val 523"/>
              <a:gd name="f158" fmla="+- 0 0 -90"/>
              <a:gd name="f159" fmla="*/ f3 1 640"/>
              <a:gd name="f160" fmla="*/ f4 1 649"/>
              <a:gd name="f161" fmla="val f5"/>
              <a:gd name="f162" fmla="val f6"/>
              <a:gd name="f163" fmla="val f7"/>
              <a:gd name="f164" fmla="*/ f158 f0 1"/>
              <a:gd name="f165" fmla="+- f163 0 f161"/>
              <a:gd name="f166" fmla="+- f162 0 f161"/>
              <a:gd name="f167" fmla="*/ f164 1 f2"/>
              <a:gd name="f168" fmla="*/ f166 1 640"/>
              <a:gd name="f169" fmla="*/ f165 1 649"/>
              <a:gd name="f170" fmla="*/ 637 f166 1"/>
              <a:gd name="f171" fmla="*/ 546 f165 1"/>
              <a:gd name="f172" fmla="*/ 587 f165 1"/>
              <a:gd name="f173" fmla="*/ 586 f166 1"/>
              <a:gd name="f174" fmla="*/ 639 f165 1"/>
              <a:gd name="f175" fmla="*/ 554 f166 1"/>
              <a:gd name="f176" fmla="*/ 608 f165 1"/>
              <a:gd name="f177" fmla="*/ 509 f165 1"/>
              <a:gd name="f178" fmla="*/ 534 f166 1"/>
              <a:gd name="f179" fmla="*/ 480 f165 1"/>
              <a:gd name="f180" fmla="*/ 509 f166 1"/>
              <a:gd name="f181" fmla="*/ 505 f165 1"/>
              <a:gd name="f182" fmla="*/ 480 f166 1"/>
              <a:gd name="f183" fmla="*/ 599 f165 1"/>
              <a:gd name="f184" fmla="*/ 407 f166 1"/>
              <a:gd name="f185" fmla="*/ 634 f165 1"/>
              <a:gd name="f186" fmla="*/ 378 f166 1"/>
              <a:gd name="f187" fmla="*/ 556 f165 1"/>
              <a:gd name="f188" fmla="*/ 396 f166 1"/>
              <a:gd name="f189" fmla="*/ 486 f165 1"/>
              <a:gd name="f190" fmla="*/ 325 f166 1"/>
              <a:gd name="f191" fmla="*/ 272 f166 1"/>
              <a:gd name="f192" fmla="*/ 250 f166 1"/>
              <a:gd name="f193" fmla="*/ 511 f165 1"/>
              <a:gd name="f194" fmla="*/ 268 f166 1"/>
              <a:gd name="f195" fmla="*/ 557 f165 1"/>
              <a:gd name="f196" fmla="*/ 240 f166 1"/>
              <a:gd name="f197" fmla="*/ 633 f165 1"/>
              <a:gd name="f198" fmla="*/ 166 f166 1"/>
              <a:gd name="f199" fmla="*/ 602 f165 1"/>
              <a:gd name="f200" fmla="*/ 134 f166 1"/>
              <a:gd name="f201" fmla="*/ 499 f165 1"/>
              <a:gd name="f202" fmla="*/ 113 f166 1"/>
              <a:gd name="f203" fmla="*/ 89 f166 1"/>
              <a:gd name="f204" fmla="*/ 502 f165 1"/>
              <a:gd name="f205" fmla="*/ 615 f165 1"/>
              <a:gd name="f206" fmla="*/ 65 f166 1"/>
              <a:gd name="f207" fmla="*/ 6 f166 1"/>
              <a:gd name="f208" fmla="*/ 583 f165 1"/>
              <a:gd name="f209" fmla="*/ 108 f166 1"/>
              <a:gd name="f210" fmla="*/ 397 f165 1"/>
              <a:gd name="f211" fmla="*/ 137 f166 1"/>
              <a:gd name="f212" fmla="*/ 162 f166 1"/>
              <a:gd name="f213" fmla="*/ 356 f165 1"/>
              <a:gd name="f214" fmla="*/ 140 f166 1"/>
              <a:gd name="f215" fmla="*/ 252 f165 1"/>
              <a:gd name="f216" fmla="*/ 234 f166 1"/>
              <a:gd name="f217" fmla="*/ 124 f165 1"/>
              <a:gd name="f218" fmla="*/ 252 f166 1"/>
              <a:gd name="f219" fmla="*/ 91 f165 1"/>
              <a:gd name="f220" fmla="*/ 279 f166 1"/>
              <a:gd name="f221" fmla="*/ 19 f165 1"/>
              <a:gd name="f222" fmla="*/ 354 f166 1"/>
              <a:gd name="f223" fmla="*/ 12 f165 1"/>
              <a:gd name="f224" fmla="*/ 392 f166 1"/>
              <a:gd name="f225" fmla="*/ 78 f165 1"/>
              <a:gd name="f226" fmla="*/ 423 f166 1"/>
              <a:gd name="f227" fmla="*/ 132 f165 1"/>
              <a:gd name="f228" fmla="*/ 486 f166 1"/>
              <a:gd name="f229" fmla="*/ 349 f165 1"/>
              <a:gd name="f230" fmla="*/ 520 f166 1"/>
              <a:gd name="f231" fmla="*/ 569 f166 1"/>
              <a:gd name="f232" fmla="*/ 400 f165 1"/>
              <a:gd name="f233" fmla="*/ 476 f165 1"/>
              <a:gd name="f234" fmla="+- f167 0 f1"/>
              <a:gd name="f235" fmla="*/ f170 1 640"/>
              <a:gd name="f236" fmla="*/ f171 1 649"/>
              <a:gd name="f237" fmla="*/ f172 1 649"/>
              <a:gd name="f238" fmla="*/ f173 1 640"/>
              <a:gd name="f239" fmla="*/ f174 1 649"/>
              <a:gd name="f240" fmla="*/ f175 1 640"/>
              <a:gd name="f241" fmla="*/ f176 1 649"/>
              <a:gd name="f242" fmla="*/ f177 1 649"/>
              <a:gd name="f243" fmla="*/ f178 1 640"/>
              <a:gd name="f244" fmla="*/ f179 1 649"/>
              <a:gd name="f245" fmla="*/ f180 1 640"/>
              <a:gd name="f246" fmla="*/ f181 1 649"/>
              <a:gd name="f247" fmla="*/ f182 1 640"/>
              <a:gd name="f248" fmla="*/ f183 1 649"/>
              <a:gd name="f249" fmla="*/ f184 1 640"/>
              <a:gd name="f250" fmla="*/ f185 1 649"/>
              <a:gd name="f251" fmla="*/ f186 1 640"/>
              <a:gd name="f252" fmla="*/ f187 1 649"/>
              <a:gd name="f253" fmla="*/ f188 1 640"/>
              <a:gd name="f254" fmla="*/ f189 1 649"/>
              <a:gd name="f255" fmla="*/ f190 1 640"/>
              <a:gd name="f256" fmla="*/ f191 1 640"/>
              <a:gd name="f257" fmla="*/ f192 1 640"/>
              <a:gd name="f258" fmla="*/ f193 1 649"/>
              <a:gd name="f259" fmla="*/ f194 1 640"/>
              <a:gd name="f260" fmla="*/ f195 1 649"/>
              <a:gd name="f261" fmla="*/ f196 1 640"/>
              <a:gd name="f262" fmla="*/ f197 1 649"/>
              <a:gd name="f263" fmla="*/ f198 1 640"/>
              <a:gd name="f264" fmla="*/ f199 1 649"/>
              <a:gd name="f265" fmla="*/ f200 1 640"/>
              <a:gd name="f266" fmla="*/ f201 1 649"/>
              <a:gd name="f267" fmla="*/ f202 1 640"/>
              <a:gd name="f268" fmla="*/ f203 1 640"/>
              <a:gd name="f269" fmla="*/ f204 1 649"/>
              <a:gd name="f270" fmla="*/ f205 1 649"/>
              <a:gd name="f271" fmla="*/ f206 1 640"/>
              <a:gd name="f272" fmla="*/ f207 1 640"/>
              <a:gd name="f273" fmla="*/ f208 1 649"/>
              <a:gd name="f274" fmla="*/ f209 1 640"/>
              <a:gd name="f275" fmla="*/ f210 1 649"/>
              <a:gd name="f276" fmla="*/ f211 1 640"/>
              <a:gd name="f277" fmla="*/ f212 1 640"/>
              <a:gd name="f278" fmla="*/ f213 1 649"/>
              <a:gd name="f279" fmla="*/ f214 1 640"/>
              <a:gd name="f280" fmla="*/ f215 1 649"/>
              <a:gd name="f281" fmla="*/ f216 1 640"/>
              <a:gd name="f282" fmla="*/ f217 1 649"/>
              <a:gd name="f283" fmla="*/ f218 1 640"/>
              <a:gd name="f284" fmla="*/ f219 1 649"/>
              <a:gd name="f285" fmla="*/ f220 1 640"/>
              <a:gd name="f286" fmla="*/ f221 1 649"/>
              <a:gd name="f287" fmla="*/ f222 1 640"/>
              <a:gd name="f288" fmla="*/ f223 1 649"/>
              <a:gd name="f289" fmla="*/ f224 1 640"/>
              <a:gd name="f290" fmla="*/ f225 1 649"/>
              <a:gd name="f291" fmla="*/ f226 1 640"/>
              <a:gd name="f292" fmla="*/ f227 1 649"/>
              <a:gd name="f293" fmla="*/ f228 1 640"/>
              <a:gd name="f294" fmla="*/ f229 1 649"/>
              <a:gd name="f295" fmla="*/ f230 1 640"/>
              <a:gd name="f296" fmla="*/ f231 1 640"/>
              <a:gd name="f297" fmla="*/ f232 1 649"/>
              <a:gd name="f298" fmla="*/ f233 1 649"/>
              <a:gd name="f299" fmla="*/ 0 1 f168"/>
              <a:gd name="f300" fmla="*/ f162 1 f168"/>
              <a:gd name="f301" fmla="*/ 0 1 f169"/>
              <a:gd name="f302" fmla="*/ f163 1 f169"/>
              <a:gd name="f303" fmla="*/ f235 1 f168"/>
              <a:gd name="f304" fmla="*/ f236 1 f169"/>
              <a:gd name="f305" fmla="*/ f237 1 f169"/>
              <a:gd name="f306" fmla="*/ f238 1 f168"/>
              <a:gd name="f307" fmla="*/ f239 1 f169"/>
              <a:gd name="f308" fmla="*/ f240 1 f168"/>
              <a:gd name="f309" fmla="*/ f241 1 f169"/>
              <a:gd name="f310" fmla="*/ f242 1 f169"/>
              <a:gd name="f311" fmla="*/ f243 1 f168"/>
              <a:gd name="f312" fmla="*/ f244 1 f169"/>
              <a:gd name="f313" fmla="*/ f245 1 f168"/>
              <a:gd name="f314" fmla="*/ f246 1 f169"/>
              <a:gd name="f315" fmla="*/ f247 1 f168"/>
              <a:gd name="f316" fmla="*/ f248 1 f169"/>
              <a:gd name="f317" fmla="*/ f249 1 f168"/>
              <a:gd name="f318" fmla="*/ f250 1 f169"/>
              <a:gd name="f319" fmla="*/ f251 1 f168"/>
              <a:gd name="f320" fmla="*/ f252 1 f169"/>
              <a:gd name="f321" fmla="*/ f253 1 f168"/>
              <a:gd name="f322" fmla="*/ f254 1 f169"/>
              <a:gd name="f323" fmla="*/ f255 1 f168"/>
              <a:gd name="f324" fmla="*/ f256 1 f168"/>
              <a:gd name="f325" fmla="*/ f257 1 f168"/>
              <a:gd name="f326" fmla="*/ f258 1 f169"/>
              <a:gd name="f327" fmla="*/ f259 1 f168"/>
              <a:gd name="f328" fmla="*/ f260 1 f169"/>
              <a:gd name="f329" fmla="*/ f261 1 f168"/>
              <a:gd name="f330" fmla="*/ f262 1 f169"/>
              <a:gd name="f331" fmla="*/ f263 1 f168"/>
              <a:gd name="f332" fmla="*/ f264 1 f169"/>
              <a:gd name="f333" fmla="*/ f265 1 f168"/>
              <a:gd name="f334" fmla="*/ f266 1 f169"/>
              <a:gd name="f335" fmla="*/ f267 1 f168"/>
              <a:gd name="f336" fmla="*/ f268 1 f168"/>
              <a:gd name="f337" fmla="*/ f269 1 f169"/>
              <a:gd name="f338" fmla="*/ f270 1 f169"/>
              <a:gd name="f339" fmla="*/ f271 1 f168"/>
              <a:gd name="f340" fmla="*/ f272 1 f168"/>
              <a:gd name="f341" fmla="*/ f273 1 f169"/>
              <a:gd name="f342" fmla="*/ f274 1 f168"/>
              <a:gd name="f343" fmla="*/ f275 1 f169"/>
              <a:gd name="f344" fmla="*/ f276 1 f168"/>
              <a:gd name="f345" fmla="*/ f277 1 f168"/>
              <a:gd name="f346" fmla="*/ f278 1 f169"/>
              <a:gd name="f347" fmla="*/ f279 1 f168"/>
              <a:gd name="f348" fmla="*/ f280 1 f169"/>
              <a:gd name="f349" fmla="*/ f281 1 f168"/>
              <a:gd name="f350" fmla="*/ f282 1 f169"/>
              <a:gd name="f351" fmla="*/ f283 1 f168"/>
              <a:gd name="f352" fmla="*/ f284 1 f169"/>
              <a:gd name="f353" fmla="*/ f285 1 f168"/>
              <a:gd name="f354" fmla="*/ f286 1 f169"/>
              <a:gd name="f355" fmla="*/ f287 1 f168"/>
              <a:gd name="f356" fmla="*/ f288 1 f169"/>
              <a:gd name="f357" fmla="*/ f289 1 f168"/>
              <a:gd name="f358" fmla="*/ f290 1 f169"/>
              <a:gd name="f359" fmla="*/ f291 1 f168"/>
              <a:gd name="f360" fmla="*/ f292 1 f169"/>
              <a:gd name="f361" fmla="*/ f293 1 f168"/>
              <a:gd name="f362" fmla="*/ f294 1 f169"/>
              <a:gd name="f363" fmla="*/ f295 1 f168"/>
              <a:gd name="f364" fmla="*/ f296 1 f168"/>
              <a:gd name="f365" fmla="*/ f297 1 f169"/>
              <a:gd name="f366" fmla="*/ f298 1 f169"/>
              <a:gd name="f367" fmla="*/ f299 f159 1"/>
              <a:gd name="f368" fmla="*/ f300 f159 1"/>
              <a:gd name="f369" fmla="*/ f302 f160 1"/>
              <a:gd name="f370" fmla="*/ f301 f160 1"/>
              <a:gd name="f371" fmla="*/ f303 f159 1"/>
              <a:gd name="f372" fmla="*/ f304 f160 1"/>
              <a:gd name="f373" fmla="*/ f305 f160 1"/>
              <a:gd name="f374" fmla="*/ f306 f159 1"/>
              <a:gd name="f375" fmla="*/ f307 f160 1"/>
              <a:gd name="f376" fmla="*/ f308 f159 1"/>
              <a:gd name="f377" fmla="*/ f309 f160 1"/>
              <a:gd name="f378" fmla="*/ f310 f160 1"/>
              <a:gd name="f379" fmla="*/ f311 f159 1"/>
              <a:gd name="f380" fmla="*/ f312 f160 1"/>
              <a:gd name="f381" fmla="*/ f313 f159 1"/>
              <a:gd name="f382" fmla="*/ f314 f160 1"/>
              <a:gd name="f383" fmla="*/ f315 f159 1"/>
              <a:gd name="f384" fmla="*/ f316 f160 1"/>
              <a:gd name="f385" fmla="*/ f317 f159 1"/>
              <a:gd name="f386" fmla="*/ f318 f160 1"/>
              <a:gd name="f387" fmla="*/ f319 f159 1"/>
              <a:gd name="f388" fmla="*/ f320 f160 1"/>
              <a:gd name="f389" fmla="*/ f321 f159 1"/>
              <a:gd name="f390" fmla="*/ f322 f160 1"/>
              <a:gd name="f391" fmla="*/ f323 f159 1"/>
              <a:gd name="f392" fmla="*/ f324 f159 1"/>
              <a:gd name="f393" fmla="*/ f325 f159 1"/>
              <a:gd name="f394" fmla="*/ f326 f160 1"/>
              <a:gd name="f395" fmla="*/ f327 f159 1"/>
              <a:gd name="f396" fmla="*/ f328 f160 1"/>
              <a:gd name="f397" fmla="*/ f329 f159 1"/>
              <a:gd name="f398" fmla="*/ f330 f160 1"/>
              <a:gd name="f399" fmla="*/ f331 f159 1"/>
              <a:gd name="f400" fmla="*/ f332 f160 1"/>
              <a:gd name="f401" fmla="*/ f333 f159 1"/>
              <a:gd name="f402" fmla="*/ f334 f160 1"/>
              <a:gd name="f403" fmla="*/ f335 f159 1"/>
              <a:gd name="f404" fmla="*/ f336 f159 1"/>
              <a:gd name="f405" fmla="*/ f337 f160 1"/>
              <a:gd name="f406" fmla="*/ f338 f160 1"/>
              <a:gd name="f407" fmla="*/ f339 f159 1"/>
              <a:gd name="f408" fmla="*/ f340 f159 1"/>
              <a:gd name="f409" fmla="*/ f341 f160 1"/>
              <a:gd name="f410" fmla="*/ f342 f159 1"/>
              <a:gd name="f411" fmla="*/ f343 f160 1"/>
              <a:gd name="f412" fmla="*/ f344 f159 1"/>
              <a:gd name="f413" fmla="*/ f345 f159 1"/>
              <a:gd name="f414" fmla="*/ f346 f160 1"/>
              <a:gd name="f415" fmla="*/ f347 f159 1"/>
              <a:gd name="f416" fmla="*/ f348 f160 1"/>
              <a:gd name="f417" fmla="*/ f349 f159 1"/>
              <a:gd name="f418" fmla="*/ f350 f160 1"/>
              <a:gd name="f419" fmla="*/ f351 f159 1"/>
              <a:gd name="f420" fmla="*/ f352 f160 1"/>
              <a:gd name="f421" fmla="*/ f353 f159 1"/>
              <a:gd name="f422" fmla="*/ f354 f160 1"/>
              <a:gd name="f423" fmla="*/ f355 f159 1"/>
              <a:gd name="f424" fmla="*/ f356 f160 1"/>
              <a:gd name="f425" fmla="*/ f357 f159 1"/>
              <a:gd name="f426" fmla="*/ f358 f160 1"/>
              <a:gd name="f427" fmla="*/ f359 f159 1"/>
              <a:gd name="f428" fmla="*/ f360 f160 1"/>
              <a:gd name="f429" fmla="*/ f361 f159 1"/>
              <a:gd name="f430" fmla="*/ f362 f160 1"/>
              <a:gd name="f431" fmla="*/ f363 f159 1"/>
              <a:gd name="f432" fmla="*/ f364 f159 1"/>
              <a:gd name="f433" fmla="*/ f365 f160 1"/>
              <a:gd name="f434" fmla="*/ f366 f160 1"/>
            </a:gdLst>
            <a:ahLst/>
            <a:cxnLst>
              <a:cxn ang="3cd4">
                <a:pos x="hc" y="t"/>
              </a:cxn>
              <a:cxn ang="0">
                <a:pos x="r" y="vc"/>
              </a:cxn>
              <a:cxn ang="cd4">
                <a:pos x="hc" y="b"/>
              </a:cxn>
              <a:cxn ang="cd2">
                <a:pos x="l" y="vc"/>
              </a:cxn>
              <a:cxn ang="f234">
                <a:pos x="f371" y="f372"/>
              </a:cxn>
              <a:cxn ang="f234">
                <a:pos x="f371" y="f373"/>
              </a:cxn>
              <a:cxn ang="f234">
                <a:pos x="f374" y="f375"/>
              </a:cxn>
              <a:cxn ang="f234">
                <a:pos x="f376" y="f377"/>
              </a:cxn>
              <a:cxn ang="f234">
                <a:pos x="f376" y="f378"/>
              </a:cxn>
              <a:cxn ang="f234">
                <a:pos x="f379" y="f380"/>
              </a:cxn>
              <a:cxn ang="f234">
                <a:pos x="f381" y="f382"/>
              </a:cxn>
              <a:cxn ang="f234">
                <a:pos x="f383" y="f384"/>
              </a:cxn>
              <a:cxn ang="f234">
                <a:pos x="f385" y="f386"/>
              </a:cxn>
              <a:cxn ang="f234">
                <a:pos x="f387" y="f388"/>
              </a:cxn>
              <a:cxn ang="f234">
                <a:pos x="f389" y="f390"/>
              </a:cxn>
              <a:cxn ang="f234">
                <a:pos x="f391" y="f380"/>
              </a:cxn>
              <a:cxn ang="f234">
                <a:pos x="f392" y="f380"/>
              </a:cxn>
              <a:cxn ang="f234">
                <a:pos x="f393" y="f394"/>
              </a:cxn>
              <a:cxn ang="f234">
                <a:pos x="f395" y="f396"/>
              </a:cxn>
              <a:cxn ang="f234">
                <a:pos x="f397" y="f398"/>
              </a:cxn>
              <a:cxn ang="f234">
                <a:pos x="f399" y="f400"/>
              </a:cxn>
              <a:cxn ang="f234">
                <a:pos x="f401" y="f402"/>
              </a:cxn>
              <a:cxn ang="f234">
                <a:pos x="f403" y="f380"/>
              </a:cxn>
              <a:cxn ang="f234">
                <a:pos x="f404" y="f405"/>
              </a:cxn>
              <a:cxn ang="f234">
                <a:pos x="f404" y="f406"/>
              </a:cxn>
              <a:cxn ang="f234">
                <a:pos x="f407" y="f375"/>
              </a:cxn>
              <a:cxn ang="f234">
                <a:pos x="f408" y="f409"/>
              </a:cxn>
              <a:cxn ang="f234">
                <a:pos x="f408" y="f402"/>
              </a:cxn>
              <a:cxn ang="f234">
                <a:pos x="f410" y="f411"/>
              </a:cxn>
              <a:cxn ang="f234">
                <a:pos x="f412" y="f411"/>
              </a:cxn>
              <a:cxn ang="f234">
                <a:pos x="f413" y="f414"/>
              </a:cxn>
              <a:cxn ang="f234">
                <a:pos x="f415" y="f416"/>
              </a:cxn>
              <a:cxn ang="f234">
                <a:pos x="f417" y="f418"/>
              </a:cxn>
              <a:cxn ang="f234">
                <a:pos x="f419" y="f420"/>
              </a:cxn>
              <a:cxn ang="f234">
                <a:pos x="f421" y="f422"/>
              </a:cxn>
              <a:cxn ang="f234">
                <a:pos x="f423" y="f424"/>
              </a:cxn>
              <a:cxn ang="f234">
                <a:pos x="f425" y="f426"/>
              </a:cxn>
              <a:cxn ang="f234">
                <a:pos x="f427" y="f428"/>
              </a:cxn>
              <a:cxn ang="f234">
                <a:pos x="f429" y="f430"/>
              </a:cxn>
              <a:cxn ang="f234">
                <a:pos x="f431" y="f411"/>
              </a:cxn>
              <a:cxn ang="f234">
                <a:pos x="f432" y="f433"/>
              </a:cxn>
              <a:cxn ang="f234">
                <a:pos x="f371" y="f434"/>
              </a:cxn>
              <a:cxn ang="f234">
                <a:pos x="f371" y="f372"/>
              </a:cxn>
              <a:cxn ang="f234">
                <a:pos x="f371" y="f372"/>
              </a:cxn>
            </a:cxnLst>
            <a:rect l="f367" t="f370" r="f368" b="f369"/>
            <a:pathLst>
              <a:path w="640" h="649">
                <a:moveTo>
                  <a:pt x="f8" y="f9"/>
                </a:moveTo>
                <a:cubicBezTo>
                  <a:pt x="f8" y="f10"/>
                  <a:pt x="f8" y="f11"/>
                  <a:pt x="f8" y="f12"/>
                </a:cubicBezTo>
                <a:cubicBezTo>
                  <a:pt x="f8" y="f13"/>
                  <a:pt x="f6" y="f8"/>
                  <a:pt x="f14" y="f15"/>
                </a:cubicBezTo>
                <a:cubicBezTo>
                  <a:pt x="f16" y="f6"/>
                  <a:pt x="f17" y="f18"/>
                  <a:pt x="f19" y="f20"/>
                </a:cubicBezTo>
                <a:cubicBezTo>
                  <a:pt x="f21" y="f22"/>
                  <a:pt x="f23" y="f24"/>
                  <a:pt x="f19" y="f25"/>
                </a:cubicBezTo>
                <a:cubicBezTo>
                  <a:pt x="f19" y="f26"/>
                  <a:pt x="f19" y="f27"/>
                  <a:pt x="f28" y="f29"/>
                </a:cubicBezTo>
                <a:cubicBezTo>
                  <a:pt x="f30" y="f29"/>
                  <a:pt x="f31" y="f32"/>
                  <a:pt x="f25" y="f33"/>
                </a:cubicBezTo>
                <a:cubicBezTo>
                  <a:pt x="f34" y="f35"/>
                  <a:pt x="f36" y="f37"/>
                  <a:pt x="f29" y="f38"/>
                </a:cubicBezTo>
                <a:cubicBezTo>
                  <a:pt x="f39" y="f18"/>
                  <a:pt x="f40" y="f41"/>
                  <a:pt x="f42" y="f43"/>
                </a:cubicBezTo>
                <a:cubicBezTo>
                  <a:pt x="f44" y="f45"/>
                  <a:pt x="f46" y="f47"/>
                  <a:pt x="f48" y="f21"/>
                </a:cubicBezTo>
                <a:cubicBezTo>
                  <a:pt x="f49" y="f50"/>
                  <a:pt x="f42" y="f51"/>
                  <a:pt x="f52" y="f53"/>
                </a:cubicBezTo>
                <a:cubicBezTo>
                  <a:pt x="f54" y="f55"/>
                  <a:pt x="f56" y="f57"/>
                  <a:pt x="f58" y="f29"/>
                </a:cubicBezTo>
                <a:cubicBezTo>
                  <a:pt x="f59" y="f60"/>
                  <a:pt x="f61" y="f27"/>
                  <a:pt x="f62" y="f29"/>
                </a:cubicBezTo>
                <a:cubicBezTo>
                  <a:pt x="f63" y="f60"/>
                  <a:pt x="f64" y="f65"/>
                  <a:pt x="f66" y="f31"/>
                </a:cubicBezTo>
                <a:cubicBezTo>
                  <a:pt x="f67" y="f68"/>
                  <a:pt x="f69" y="f24"/>
                  <a:pt x="f70" y="f71"/>
                </a:cubicBezTo>
                <a:cubicBezTo>
                  <a:pt x="f72" y="f73"/>
                  <a:pt x="f74" y="f45"/>
                  <a:pt x="f75" y="f76"/>
                </a:cubicBezTo>
                <a:cubicBezTo>
                  <a:pt x="f77" y="f78"/>
                  <a:pt x="f79" y="f76"/>
                  <a:pt x="f80" y="f81"/>
                </a:cubicBezTo>
                <a:cubicBezTo>
                  <a:pt x="f82" y="f37"/>
                  <a:pt x="f83" y="f84"/>
                  <a:pt x="f85" y="f86"/>
                </a:cubicBezTo>
                <a:cubicBezTo>
                  <a:pt x="f87" y="f88"/>
                  <a:pt x="f89" y="f60"/>
                  <a:pt x="f90" y="f29"/>
                </a:cubicBezTo>
                <a:cubicBezTo>
                  <a:pt x="f91" y="f27"/>
                  <a:pt x="f92" y="f88"/>
                  <a:pt x="f92" y="f93"/>
                </a:cubicBezTo>
                <a:cubicBezTo>
                  <a:pt x="f92" y="f94"/>
                  <a:pt x="f92" y="f95"/>
                  <a:pt x="f92" y="f96"/>
                </a:cubicBezTo>
                <a:cubicBezTo>
                  <a:pt x="f92" y="f18"/>
                  <a:pt x="f97" y="f6"/>
                  <a:pt x="f98" y="f15"/>
                </a:cubicBezTo>
                <a:cubicBezTo>
                  <a:pt x="f5" y="f8"/>
                  <a:pt x="f99" y="f7"/>
                  <a:pt x="f100" y="f101"/>
                </a:cubicBezTo>
                <a:cubicBezTo>
                  <a:pt x="f100" y="f23"/>
                  <a:pt x="f100" y="f102"/>
                  <a:pt x="f100" y="f86"/>
                </a:cubicBezTo>
                <a:cubicBezTo>
                  <a:pt x="f99" y="f103"/>
                  <a:pt x="f104" y="f105"/>
                  <a:pt x="f106" y="f105"/>
                </a:cubicBezTo>
                <a:cubicBezTo>
                  <a:pt x="f107" y="f105"/>
                  <a:pt x="f108" y="f109"/>
                  <a:pt x="f110" y="f105"/>
                </a:cubicBezTo>
                <a:cubicBezTo>
                  <a:pt x="f111" y="f52"/>
                  <a:pt x="f112" y="f48"/>
                  <a:pt x="f113" y="f114"/>
                </a:cubicBezTo>
                <a:cubicBezTo>
                  <a:pt x="f115" y="f116"/>
                  <a:pt x="f110" y="f117"/>
                  <a:pt x="f118" y="f119"/>
                </a:cubicBezTo>
                <a:cubicBezTo>
                  <a:pt x="f115" y="f120"/>
                  <a:pt x="f2" y="f82"/>
                  <a:pt x="f121" y="f122"/>
                </a:cubicBezTo>
                <a:cubicBezTo>
                  <a:pt x="f66" y="f123"/>
                  <a:pt x="f124" y="f125"/>
                  <a:pt x="f119" y="f126"/>
                </a:cubicBezTo>
                <a:cubicBezTo>
                  <a:pt x="f127" y="f128"/>
                  <a:pt x="f129" y="f130"/>
                  <a:pt x="f131" y="f132"/>
                </a:cubicBezTo>
                <a:cubicBezTo>
                  <a:pt x="f133" y="f134"/>
                  <a:pt x="f135" y="f5"/>
                  <a:pt x="f136" y="f137"/>
                </a:cubicBezTo>
                <a:cubicBezTo>
                  <a:pt x="f138" y="f139"/>
                  <a:pt x="f105" y="f140"/>
                  <a:pt x="f141" y="f142"/>
                </a:cubicBezTo>
                <a:cubicBezTo>
                  <a:pt x="f143" y="f144"/>
                  <a:pt x="f145" y="f107"/>
                  <a:pt x="f146" y="f87"/>
                </a:cubicBezTo>
                <a:cubicBezTo>
                  <a:pt x="f51" y="f147"/>
                  <a:pt x="f148" y="f149"/>
                  <a:pt x="f53" y="f56"/>
                </a:cubicBezTo>
                <a:cubicBezTo>
                  <a:pt x="f150" y="f54"/>
                  <a:pt x="f27" y="f109"/>
                  <a:pt x="f151" y="f105"/>
                </a:cubicBezTo>
                <a:cubicBezTo>
                  <a:pt x="f152" y="f105"/>
                  <a:pt x="f17" y="f105"/>
                  <a:pt x="f37" y="f153"/>
                </a:cubicBezTo>
                <a:cubicBezTo>
                  <a:pt x="f20" y="f42"/>
                  <a:pt x="f43" y="f40"/>
                  <a:pt x="f8" y="f154"/>
                </a:cubicBezTo>
                <a:cubicBezTo>
                  <a:pt x="f155" y="f156"/>
                  <a:pt x="f8" y="f157"/>
                  <a:pt x="f8" y="f9"/>
                </a:cubicBezTo>
                <a:cubicBezTo>
                  <a:pt x="f8" y="f9"/>
                  <a:pt x="f8" y="f9"/>
                  <a:pt x="f8" y="f9"/>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7" name="Freeform 9">
            <a:extLst>
              <a:ext uri="{FF2B5EF4-FFF2-40B4-BE49-F238E27FC236}">
                <a16:creationId xmlns:a16="http://schemas.microsoft.com/office/drawing/2014/main" id="{4DD319F6-190C-4C65-9AED-D593F159BE3E}"/>
              </a:ext>
            </a:extLst>
          </p:cNvPr>
          <p:cNvSpPr/>
          <p:nvPr/>
        </p:nvSpPr>
        <p:spPr>
          <a:xfrm>
            <a:off x="6029325" y="3641726"/>
            <a:ext cx="658816" cy="1211259"/>
          </a:xfrm>
          <a:custGeom>
            <a:avLst/>
            <a:gdLst>
              <a:gd name="f0" fmla="val 10800000"/>
              <a:gd name="f1" fmla="val 5400000"/>
              <a:gd name="f2" fmla="val 180"/>
              <a:gd name="f3" fmla="val w"/>
              <a:gd name="f4" fmla="val h"/>
              <a:gd name="f5" fmla="val 0"/>
              <a:gd name="f6" fmla="val 421"/>
              <a:gd name="f7" fmla="val 773"/>
              <a:gd name="f8" fmla="val 210"/>
              <a:gd name="f9" fmla="val 541"/>
              <a:gd name="f10" fmla="val 601"/>
              <a:gd name="f11" fmla="val 661"/>
              <a:gd name="f12" fmla="val 209"/>
              <a:gd name="f13" fmla="val 721"/>
              <a:gd name="f14" fmla="val 745"/>
              <a:gd name="f15" fmla="val 202"/>
              <a:gd name="f16" fmla="val 764"/>
              <a:gd name="f17" fmla="val 175"/>
              <a:gd name="f18" fmla="val 768"/>
              <a:gd name="f19" fmla="val 149"/>
              <a:gd name="f20" fmla="val 129"/>
              <a:gd name="f21" fmla="val 760"/>
              <a:gd name="f22" fmla="val 126"/>
              <a:gd name="f23" fmla="val 733"/>
              <a:gd name="f24" fmla="val 114"/>
              <a:gd name="f25" fmla="val 651"/>
              <a:gd name="f26" fmla="val 102"/>
              <a:gd name="f27" fmla="val 570"/>
              <a:gd name="f28" fmla="val 91"/>
              <a:gd name="f29" fmla="val 488"/>
              <a:gd name="f30" fmla="val 90"/>
              <a:gd name="f31" fmla="val 476"/>
              <a:gd name="f32" fmla="val 88"/>
              <a:gd name="f33" fmla="val 466"/>
              <a:gd name="f34" fmla="val 82"/>
              <a:gd name="f35" fmla="val 455"/>
              <a:gd name="f36" fmla="val 60"/>
              <a:gd name="f37" fmla="val 412"/>
              <a:gd name="f38" fmla="val 57"/>
              <a:gd name="f39" fmla="val 367"/>
              <a:gd name="f40" fmla="val 78"/>
              <a:gd name="f41" fmla="val 323"/>
              <a:gd name="f42" fmla="val 86"/>
              <a:gd name="f43" fmla="val 308"/>
              <a:gd name="f44" fmla="val 83"/>
              <a:gd name="f45" fmla="val 300"/>
              <a:gd name="f46" fmla="val 73"/>
              <a:gd name="f47" fmla="val 288"/>
              <a:gd name="f48" fmla="val 6"/>
              <a:gd name="f49" fmla="val 213"/>
              <a:gd name="f50" fmla="val 36"/>
              <a:gd name="f51" fmla="val 38"/>
              <a:gd name="f52" fmla="val 45"/>
              <a:gd name="f53" fmla="val 18"/>
              <a:gd name="f54" fmla="val 56"/>
              <a:gd name="f55" fmla="val 11"/>
              <a:gd name="f56" fmla="val 105"/>
              <a:gd name="f57" fmla="val 20"/>
              <a:gd name="f58" fmla="val 40"/>
              <a:gd name="f59" fmla="val 95"/>
              <a:gd name="f60" fmla="val 80"/>
              <a:gd name="f61" fmla="val 99"/>
              <a:gd name="f62" fmla="val 119"/>
              <a:gd name="f63" fmla="val 71"/>
              <a:gd name="f64" fmla="val 157"/>
              <a:gd name="f65" fmla="val 92"/>
              <a:gd name="f66" fmla="val 186"/>
              <a:gd name="f67" fmla="val 130"/>
              <a:gd name="f68" fmla="val 188"/>
              <a:gd name="f69" fmla="val 184"/>
              <a:gd name="f70" fmla="val 191"/>
              <a:gd name="f71" fmla="val 239"/>
              <a:gd name="f72" fmla="val 293"/>
              <a:gd name="f73" fmla="val 332"/>
              <a:gd name="f74" fmla="val 353"/>
              <a:gd name="f75" fmla="val 155"/>
              <a:gd name="f76" fmla="val 345"/>
              <a:gd name="f77" fmla="val 116"/>
              <a:gd name="f78" fmla="val 341"/>
              <a:gd name="f79" fmla="val 97"/>
              <a:gd name="f80" fmla="val 335"/>
              <a:gd name="f81" fmla="val 79"/>
              <a:gd name="f82" fmla="val 329"/>
              <a:gd name="f83" fmla="val 322"/>
              <a:gd name="f84" fmla="val 319"/>
              <a:gd name="f85" fmla="val 342"/>
              <a:gd name="f86" fmla="val 368"/>
              <a:gd name="f87" fmla="val 379"/>
              <a:gd name="f88" fmla="val 387"/>
              <a:gd name="f89" fmla="val 39"/>
              <a:gd name="f90" fmla="val 124"/>
              <a:gd name="f91" fmla="val 420"/>
              <a:gd name="f92" fmla="val 206"/>
              <a:gd name="f93" fmla="val 358"/>
              <a:gd name="f94" fmla="val 279"/>
              <a:gd name="f95" fmla="val 343"/>
              <a:gd name="f96" fmla="val 296"/>
              <a:gd name="f97" fmla="val 339"/>
              <a:gd name="f98" fmla="val 311"/>
              <a:gd name="f99" fmla="val 350"/>
              <a:gd name="f100" fmla="val 333"/>
              <a:gd name="f101" fmla="val 365"/>
              <a:gd name="f102" fmla="val 364"/>
              <a:gd name="f103" fmla="val 366"/>
              <a:gd name="f104" fmla="val 399"/>
              <a:gd name="f105" fmla="val 351"/>
              <a:gd name="f106" fmla="val 429"/>
              <a:gd name="f107" fmla="val 324"/>
              <a:gd name="f108" fmla="val 486"/>
              <a:gd name="f109" fmla="val 327"/>
              <a:gd name="f110" fmla="val 548"/>
              <a:gd name="f111" fmla="val 316"/>
              <a:gd name="f112" fmla="val 607"/>
              <a:gd name="f113" fmla="val 648"/>
              <a:gd name="f114" fmla="val 305"/>
              <a:gd name="f115" fmla="val 690"/>
              <a:gd name="f116" fmla="val 298"/>
              <a:gd name="f117" fmla="val 731"/>
              <a:gd name="f118" fmla="val 294"/>
              <a:gd name="f119" fmla="val 758"/>
              <a:gd name="f120" fmla="val 278"/>
              <a:gd name="f121" fmla="val 770"/>
              <a:gd name="f122" fmla="val 253"/>
              <a:gd name="f123" fmla="val 769"/>
              <a:gd name="f124" fmla="val 226"/>
              <a:gd name="f125" fmla="val 767"/>
              <a:gd name="f126" fmla="val 215"/>
              <a:gd name="f127" fmla="val 750"/>
              <a:gd name="f128" fmla="val 726"/>
              <a:gd name="f129" fmla="val 214"/>
              <a:gd name="f130" fmla="val 665"/>
              <a:gd name="f131" fmla="val 604"/>
              <a:gd name="f132" fmla="val 543"/>
              <a:gd name="f133" fmla="val 542"/>
              <a:gd name="f134" fmla="val 211"/>
              <a:gd name="f135" fmla="+- 0 0 -90"/>
              <a:gd name="f136" fmla="*/ f3 1 421"/>
              <a:gd name="f137" fmla="*/ f4 1 773"/>
              <a:gd name="f138" fmla="val f5"/>
              <a:gd name="f139" fmla="val f6"/>
              <a:gd name="f140" fmla="val f7"/>
              <a:gd name="f141" fmla="*/ f135 f0 1"/>
              <a:gd name="f142" fmla="+- f140 0 f138"/>
              <a:gd name="f143" fmla="+- f139 0 f138"/>
              <a:gd name="f144" fmla="*/ f141 1 f2"/>
              <a:gd name="f145" fmla="*/ f143 1 421"/>
              <a:gd name="f146" fmla="*/ f142 1 773"/>
              <a:gd name="f147" fmla="*/ 210 f143 1"/>
              <a:gd name="f148" fmla="*/ 541 f142 1"/>
              <a:gd name="f149" fmla="*/ 209 f143 1"/>
              <a:gd name="f150" fmla="*/ 721 f142 1"/>
              <a:gd name="f151" fmla="*/ 175 f143 1"/>
              <a:gd name="f152" fmla="*/ 768 f142 1"/>
              <a:gd name="f153" fmla="*/ 126 f143 1"/>
              <a:gd name="f154" fmla="*/ 733 f142 1"/>
              <a:gd name="f155" fmla="*/ 91 f143 1"/>
              <a:gd name="f156" fmla="*/ 488 f142 1"/>
              <a:gd name="f157" fmla="*/ 82 f143 1"/>
              <a:gd name="f158" fmla="*/ 455 f142 1"/>
              <a:gd name="f159" fmla="*/ 78 f143 1"/>
              <a:gd name="f160" fmla="*/ 323 f142 1"/>
              <a:gd name="f161" fmla="*/ 73 f143 1"/>
              <a:gd name="f162" fmla="*/ 288 f142 1"/>
              <a:gd name="f163" fmla="*/ 36 f143 1"/>
              <a:gd name="f164" fmla="*/ 38 f142 1"/>
              <a:gd name="f165" fmla="*/ 11 f142 1"/>
              <a:gd name="f166" fmla="*/ 95 f143 1"/>
              <a:gd name="f167" fmla="*/ 60 f142 1"/>
              <a:gd name="f168" fmla="*/ 119 f142 1"/>
              <a:gd name="f169" fmla="*/ 130 f143 1"/>
              <a:gd name="f170" fmla="*/ 188 f142 1"/>
              <a:gd name="f171" fmla="*/ 293 f143 1"/>
              <a:gd name="f172" fmla="*/ 345 f143 1"/>
              <a:gd name="f173" fmla="*/ 116 f142 1"/>
              <a:gd name="f174" fmla="*/ 329 f143 1"/>
              <a:gd name="f175" fmla="*/ 342 f143 1"/>
              <a:gd name="f176" fmla="*/ 387 f143 1"/>
              <a:gd name="f177" fmla="*/ 39 f142 1"/>
              <a:gd name="f178" fmla="*/ 358 f143 1"/>
              <a:gd name="f179" fmla="*/ 279 f142 1"/>
              <a:gd name="f180" fmla="*/ 350 f143 1"/>
              <a:gd name="f181" fmla="*/ 333 f142 1"/>
              <a:gd name="f182" fmla="*/ 351 f143 1"/>
              <a:gd name="f183" fmla="*/ 429 f142 1"/>
              <a:gd name="f184" fmla="*/ 316 f143 1"/>
              <a:gd name="f185" fmla="*/ 607 f142 1"/>
              <a:gd name="f186" fmla="*/ 298 f143 1"/>
              <a:gd name="f187" fmla="*/ 731 f142 1"/>
              <a:gd name="f188" fmla="*/ 253 f143 1"/>
              <a:gd name="f189" fmla="*/ 769 f142 1"/>
              <a:gd name="f190" fmla="*/ 215 f143 1"/>
              <a:gd name="f191" fmla="*/ 726 f142 1"/>
              <a:gd name="f192" fmla="*/ 214 f143 1"/>
              <a:gd name="f193" fmla="*/ 543 f142 1"/>
              <a:gd name="f194" fmla="+- f144 0 f1"/>
              <a:gd name="f195" fmla="*/ f147 1 421"/>
              <a:gd name="f196" fmla="*/ f148 1 773"/>
              <a:gd name="f197" fmla="*/ f149 1 421"/>
              <a:gd name="f198" fmla="*/ f150 1 773"/>
              <a:gd name="f199" fmla="*/ f151 1 421"/>
              <a:gd name="f200" fmla="*/ f152 1 773"/>
              <a:gd name="f201" fmla="*/ f153 1 421"/>
              <a:gd name="f202" fmla="*/ f154 1 773"/>
              <a:gd name="f203" fmla="*/ f155 1 421"/>
              <a:gd name="f204" fmla="*/ f156 1 773"/>
              <a:gd name="f205" fmla="*/ f157 1 421"/>
              <a:gd name="f206" fmla="*/ f158 1 773"/>
              <a:gd name="f207" fmla="*/ f159 1 421"/>
              <a:gd name="f208" fmla="*/ f160 1 773"/>
              <a:gd name="f209" fmla="*/ f161 1 421"/>
              <a:gd name="f210" fmla="*/ f162 1 773"/>
              <a:gd name="f211" fmla="*/ f163 1 421"/>
              <a:gd name="f212" fmla="*/ f164 1 773"/>
              <a:gd name="f213" fmla="*/ f165 1 773"/>
              <a:gd name="f214" fmla="*/ f166 1 421"/>
              <a:gd name="f215" fmla="*/ f167 1 773"/>
              <a:gd name="f216" fmla="*/ f168 1 773"/>
              <a:gd name="f217" fmla="*/ f169 1 421"/>
              <a:gd name="f218" fmla="*/ f170 1 773"/>
              <a:gd name="f219" fmla="*/ f171 1 421"/>
              <a:gd name="f220" fmla="*/ f172 1 421"/>
              <a:gd name="f221" fmla="*/ f173 1 773"/>
              <a:gd name="f222" fmla="*/ f174 1 421"/>
              <a:gd name="f223" fmla="*/ f175 1 421"/>
              <a:gd name="f224" fmla="*/ f176 1 421"/>
              <a:gd name="f225" fmla="*/ f177 1 773"/>
              <a:gd name="f226" fmla="*/ f178 1 421"/>
              <a:gd name="f227" fmla="*/ f179 1 773"/>
              <a:gd name="f228" fmla="*/ f180 1 421"/>
              <a:gd name="f229" fmla="*/ f181 1 773"/>
              <a:gd name="f230" fmla="*/ f182 1 421"/>
              <a:gd name="f231" fmla="*/ f183 1 773"/>
              <a:gd name="f232" fmla="*/ f184 1 421"/>
              <a:gd name="f233" fmla="*/ f185 1 773"/>
              <a:gd name="f234" fmla="*/ f186 1 421"/>
              <a:gd name="f235" fmla="*/ f187 1 773"/>
              <a:gd name="f236" fmla="*/ f188 1 421"/>
              <a:gd name="f237" fmla="*/ f189 1 773"/>
              <a:gd name="f238" fmla="*/ f190 1 421"/>
              <a:gd name="f239" fmla="*/ f191 1 773"/>
              <a:gd name="f240" fmla="*/ f192 1 421"/>
              <a:gd name="f241" fmla="*/ f193 1 773"/>
              <a:gd name="f242" fmla="*/ 0 1 f145"/>
              <a:gd name="f243" fmla="*/ f139 1 f145"/>
              <a:gd name="f244" fmla="*/ 0 1 f146"/>
              <a:gd name="f245" fmla="*/ f140 1 f146"/>
              <a:gd name="f246" fmla="*/ f195 1 f145"/>
              <a:gd name="f247" fmla="*/ f196 1 f146"/>
              <a:gd name="f248" fmla="*/ f197 1 f145"/>
              <a:gd name="f249" fmla="*/ f198 1 f146"/>
              <a:gd name="f250" fmla="*/ f199 1 f145"/>
              <a:gd name="f251" fmla="*/ f200 1 f146"/>
              <a:gd name="f252" fmla="*/ f201 1 f145"/>
              <a:gd name="f253" fmla="*/ f202 1 f146"/>
              <a:gd name="f254" fmla="*/ f203 1 f145"/>
              <a:gd name="f255" fmla="*/ f204 1 f146"/>
              <a:gd name="f256" fmla="*/ f205 1 f145"/>
              <a:gd name="f257" fmla="*/ f206 1 f146"/>
              <a:gd name="f258" fmla="*/ f207 1 f145"/>
              <a:gd name="f259" fmla="*/ f208 1 f146"/>
              <a:gd name="f260" fmla="*/ f209 1 f145"/>
              <a:gd name="f261" fmla="*/ f210 1 f146"/>
              <a:gd name="f262" fmla="*/ f211 1 f145"/>
              <a:gd name="f263" fmla="*/ f212 1 f146"/>
              <a:gd name="f264" fmla="*/ f213 1 f146"/>
              <a:gd name="f265" fmla="*/ f214 1 f145"/>
              <a:gd name="f266" fmla="*/ f215 1 f146"/>
              <a:gd name="f267" fmla="*/ f216 1 f146"/>
              <a:gd name="f268" fmla="*/ f217 1 f145"/>
              <a:gd name="f269" fmla="*/ f218 1 f146"/>
              <a:gd name="f270" fmla="*/ f219 1 f145"/>
              <a:gd name="f271" fmla="*/ f220 1 f145"/>
              <a:gd name="f272" fmla="*/ f221 1 f146"/>
              <a:gd name="f273" fmla="*/ f222 1 f145"/>
              <a:gd name="f274" fmla="*/ f223 1 f145"/>
              <a:gd name="f275" fmla="*/ f224 1 f145"/>
              <a:gd name="f276" fmla="*/ f225 1 f146"/>
              <a:gd name="f277" fmla="*/ f226 1 f145"/>
              <a:gd name="f278" fmla="*/ f227 1 f146"/>
              <a:gd name="f279" fmla="*/ f228 1 f145"/>
              <a:gd name="f280" fmla="*/ f229 1 f146"/>
              <a:gd name="f281" fmla="*/ f230 1 f145"/>
              <a:gd name="f282" fmla="*/ f231 1 f146"/>
              <a:gd name="f283" fmla="*/ f232 1 f145"/>
              <a:gd name="f284" fmla="*/ f233 1 f146"/>
              <a:gd name="f285" fmla="*/ f234 1 f145"/>
              <a:gd name="f286" fmla="*/ f235 1 f146"/>
              <a:gd name="f287" fmla="*/ f236 1 f145"/>
              <a:gd name="f288" fmla="*/ f237 1 f146"/>
              <a:gd name="f289" fmla="*/ f238 1 f145"/>
              <a:gd name="f290" fmla="*/ f239 1 f146"/>
              <a:gd name="f291" fmla="*/ f240 1 f145"/>
              <a:gd name="f292" fmla="*/ f241 1 f146"/>
              <a:gd name="f293" fmla="*/ f242 f136 1"/>
              <a:gd name="f294" fmla="*/ f243 f136 1"/>
              <a:gd name="f295" fmla="*/ f245 f137 1"/>
              <a:gd name="f296" fmla="*/ f244 f137 1"/>
              <a:gd name="f297" fmla="*/ f246 f136 1"/>
              <a:gd name="f298" fmla="*/ f247 f137 1"/>
              <a:gd name="f299" fmla="*/ f248 f136 1"/>
              <a:gd name="f300" fmla="*/ f249 f137 1"/>
              <a:gd name="f301" fmla="*/ f250 f136 1"/>
              <a:gd name="f302" fmla="*/ f251 f137 1"/>
              <a:gd name="f303" fmla="*/ f252 f136 1"/>
              <a:gd name="f304" fmla="*/ f253 f137 1"/>
              <a:gd name="f305" fmla="*/ f254 f136 1"/>
              <a:gd name="f306" fmla="*/ f255 f137 1"/>
              <a:gd name="f307" fmla="*/ f256 f136 1"/>
              <a:gd name="f308" fmla="*/ f257 f137 1"/>
              <a:gd name="f309" fmla="*/ f258 f136 1"/>
              <a:gd name="f310" fmla="*/ f259 f137 1"/>
              <a:gd name="f311" fmla="*/ f260 f136 1"/>
              <a:gd name="f312" fmla="*/ f261 f137 1"/>
              <a:gd name="f313" fmla="*/ f262 f136 1"/>
              <a:gd name="f314" fmla="*/ f263 f137 1"/>
              <a:gd name="f315" fmla="*/ f264 f137 1"/>
              <a:gd name="f316" fmla="*/ f265 f136 1"/>
              <a:gd name="f317" fmla="*/ f266 f137 1"/>
              <a:gd name="f318" fmla="*/ f267 f137 1"/>
              <a:gd name="f319" fmla="*/ f268 f136 1"/>
              <a:gd name="f320" fmla="*/ f269 f137 1"/>
              <a:gd name="f321" fmla="*/ f270 f136 1"/>
              <a:gd name="f322" fmla="*/ f271 f136 1"/>
              <a:gd name="f323" fmla="*/ f272 f137 1"/>
              <a:gd name="f324" fmla="*/ f273 f136 1"/>
              <a:gd name="f325" fmla="*/ f274 f136 1"/>
              <a:gd name="f326" fmla="*/ f275 f136 1"/>
              <a:gd name="f327" fmla="*/ f276 f137 1"/>
              <a:gd name="f328" fmla="*/ f277 f136 1"/>
              <a:gd name="f329" fmla="*/ f278 f137 1"/>
              <a:gd name="f330" fmla="*/ f279 f136 1"/>
              <a:gd name="f331" fmla="*/ f280 f137 1"/>
              <a:gd name="f332" fmla="*/ f281 f136 1"/>
              <a:gd name="f333" fmla="*/ f282 f137 1"/>
              <a:gd name="f334" fmla="*/ f283 f136 1"/>
              <a:gd name="f335" fmla="*/ f284 f137 1"/>
              <a:gd name="f336" fmla="*/ f285 f136 1"/>
              <a:gd name="f337" fmla="*/ f286 f137 1"/>
              <a:gd name="f338" fmla="*/ f287 f136 1"/>
              <a:gd name="f339" fmla="*/ f288 f137 1"/>
              <a:gd name="f340" fmla="*/ f289 f136 1"/>
              <a:gd name="f341" fmla="*/ f290 f137 1"/>
              <a:gd name="f342" fmla="*/ f291 f136 1"/>
              <a:gd name="f343" fmla="*/ f292 f137 1"/>
            </a:gdLst>
            <a:ahLst/>
            <a:cxnLst>
              <a:cxn ang="3cd4">
                <a:pos x="hc" y="t"/>
              </a:cxn>
              <a:cxn ang="0">
                <a:pos x="r" y="vc"/>
              </a:cxn>
              <a:cxn ang="cd4">
                <a:pos x="hc" y="b"/>
              </a:cxn>
              <a:cxn ang="cd2">
                <a:pos x="l" y="vc"/>
              </a:cxn>
              <a:cxn ang="f194">
                <a:pos x="f297" y="f298"/>
              </a:cxn>
              <a:cxn ang="f194">
                <a:pos x="f299" y="f300"/>
              </a:cxn>
              <a:cxn ang="f194">
                <a:pos x="f301" y="f302"/>
              </a:cxn>
              <a:cxn ang="f194">
                <a:pos x="f303" y="f304"/>
              </a:cxn>
              <a:cxn ang="f194">
                <a:pos x="f305" y="f306"/>
              </a:cxn>
              <a:cxn ang="f194">
                <a:pos x="f307" y="f308"/>
              </a:cxn>
              <a:cxn ang="f194">
                <a:pos x="f309" y="f310"/>
              </a:cxn>
              <a:cxn ang="f194">
                <a:pos x="f311" y="f312"/>
              </a:cxn>
              <a:cxn ang="f194">
                <a:pos x="f313" y="f314"/>
              </a:cxn>
              <a:cxn ang="f194">
                <a:pos x="f307" y="f315"/>
              </a:cxn>
              <a:cxn ang="f194">
                <a:pos x="f316" y="f317"/>
              </a:cxn>
              <a:cxn ang="f194">
                <a:pos x="f309" y="f318"/>
              </a:cxn>
              <a:cxn ang="f194">
                <a:pos x="f319" y="f320"/>
              </a:cxn>
              <a:cxn ang="f194">
                <a:pos x="f321" y="f320"/>
              </a:cxn>
              <a:cxn ang="f194">
                <a:pos x="f322" y="f323"/>
              </a:cxn>
              <a:cxn ang="f194">
                <a:pos x="f324" y="f317"/>
              </a:cxn>
              <a:cxn ang="f194">
                <a:pos x="f325" y="f315"/>
              </a:cxn>
              <a:cxn ang="f194">
                <a:pos x="f326" y="f327"/>
              </a:cxn>
              <a:cxn ang="f194">
                <a:pos x="f328" y="f329"/>
              </a:cxn>
              <a:cxn ang="f194">
                <a:pos x="f330" y="f331"/>
              </a:cxn>
              <a:cxn ang="f194">
                <a:pos x="f332" y="f333"/>
              </a:cxn>
              <a:cxn ang="f194">
                <a:pos x="f334" y="f335"/>
              </a:cxn>
              <a:cxn ang="f194">
                <a:pos x="f336" y="f337"/>
              </a:cxn>
              <a:cxn ang="f194">
                <a:pos x="f338" y="f339"/>
              </a:cxn>
              <a:cxn ang="f194">
                <a:pos x="f340" y="f341"/>
              </a:cxn>
              <a:cxn ang="f194">
                <a:pos x="f342" y="f343"/>
              </a:cxn>
              <a:cxn ang="f194">
                <a:pos x="f297" y="f298"/>
              </a:cxn>
            </a:cxnLst>
            <a:rect l="f293" t="f296" r="f294" b="f295"/>
            <a:pathLst>
              <a:path w="421" h="773">
                <a:moveTo>
                  <a:pt x="f8" y="f9"/>
                </a:moveTo>
                <a:cubicBezTo>
                  <a:pt x="f8" y="f10"/>
                  <a:pt x="f8" y="f11"/>
                  <a:pt x="f12" y="f13"/>
                </a:cubicBezTo>
                <a:cubicBezTo>
                  <a:pt x="f12" y="f14"/>
                  <a:pt x="f15" y="f16"/>
                  <a:pt x="f17" y="f18"/>
                </a:cubicBezTo>
                <a:cubicBezTo>
                  <a:pt x="f19" y="f7"/>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 y="f20"/>
                  <a:pt x="f50" y="f51"/>
                </a:cubicBezTo>
                <a:cubicBezTo>
                  <a:pt x="f52" y="f53"/>
                  <a:pt x="f54" y="f5"/>
                  <a:pt x="f34" y="f55"/>
                </a:cubicBezTo>
                <a:cubicBezTo>
                  <a:pt x="f56" y="f57"/>
                  <a:pt x="f26" y="f58"/>
                  <a:pt x="f59" y="f36"/>
                </a:cubicBezTo>
                <a:cubicBezTo>
                  <a:pt x="f32" y="f60"/>
                  <a:pt x="f34" y="f61"/>
                  <a:pt x="f40" y="f62"/>
                </a:cubicBezTo>
                <a:cubicBezTo>
                  <a:pt x="f63" y="f64"/>
                  <a:pt x="f65" y="f66"/>
                  <a:pt x="f67" y="f68"/>
                </a:cubicBezTo>
                <a:cubicBezTo>
                  <a:pt x="f69" y="f70"/>
                  <a:pt x="f71" y="f70"/>
                  <a:pt x="f72" y="f68"/>
                </a:cubicBezTo>
                <a:cubicBezTo>
                  <a:pt x="f73" y="f66"/>
                  <a:pt x="f74" y="f75"/>
                  <a:pt x="f76" y="f77"/>
                </a:cubicBezTo>
                <a:cubicBezTo>
                  <a:pt x="f78" y="f79"/>
                  <a:pt x="f80" y="f81"/>
                  <a:pt x="f82" y="f36"/>
                </a:cubicBezTo>
                <a:cubicBezTo>
                  <a:pt x="f83" y="f58"/>
                  <a:pt x="f84" y="f57"/>
                  <a:pt x="f85" y="f55"/>
                </a:cubicBezTo>
                <a:cubicBezTo>
                  <a:pt x="f86" y="f5"/>
                  <a:pt x="f87" y="f53"/>
                  <a:pt x="f88" y="f89"/>
                </a:cubicBezTo>
                <a:cubicBezTo>
                  <a:pt x="f6" y="f90"/>
                  <a:pt x="f91" y="f92"/>
                  <a:pt x="f93" y="f94"/>
                </a:cubicBezTo>
                <a:cubicBezTo>
                  <a:pt x="f95" y="f96"/>
                  <a:pt x="f97" y="f98"/>
                  <a:pt x="f99" y="f100"/>
                </a:cubicBezTo>
                <a:cubicBezTo>
                  <a:pt x="f101" y="f102"/>
                  <a:pt x="f103" y="f104"/>
                  <a:pt x="f105" y="f106"/>
                </a:cubicBezTo>
                <a:cubicBezTo>
                  <a:pt x="f107" y="f108"/>
                  <a:pt x="f109" y="f110"/>
                  <a:pt x="f111" y="f112"/>
                </a:cubicBezTo>
                <a:cubicBezTo>
                  <a:pt x="f43" y="f113"/>
                  <a:pt x="f114" y="f115"/>
                  <a:pt x="f116" y="f117"/>
                </a:cubicBezTo>
                <a:cubicBezTo>
                  <a:pt x="f118" y="f119"/>
                  <a:pt x="f120" y="f121"/>
                  <a:pt x="f122" y="f123"/>
                </a:cubicBezTo>
                <a:cubicBezTo>
                  <a:pt x="f124" y="f125"/>
                  <a:pt x="f126" y="f127"/>
                  <a:pt x="f126" y="f128"/>
                </a:cubicBezTo>
                <a:cubicBezTo>
                  <a:pt x="f129" y="f130"/>
                  <a:pt x="f129" y="f131"/>
                  <a:pt x="f129" y="f132"/>
                </a:cubicBezTo>
                <a:cubicBezTo>
                  <a:pt x="f49" y="f133"/>
                  <a:pt x="f134" y="f133"/>
                  <a:pt x="f8" y="f9"/>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8" name="Freeform 10">
            <a:extLst>
              <a:ext uri="{FF2B5EF4-FFF2-40B4-BE49-F238E27FC236}">
                <a16:creationId xmlns:a16="http://schemas.microsoft.com/office/drawing/2014/main" id="{89BCAD0B-BF5A-41CE-A325-7BFFA4B62E28}"/>
              </a:ext>
            </a:extLst>
          </p:cNvPr>
          <p:cNvSpPr/>
          <p:nvPr/>
        </p:nvSpPr>
        <p:spPr>
          <a:xfrm>
            <a:off x="4498976" y="968377"/>
            <a:ext cx="588965" cy="919164"/>
          </a:xfrm>
          <a:custGeom>
            <a:avLst/>
            <a:gdLst>
              <a:gd name="f0" fmla="val 10800000"/>
              <a:gd name="f1" fmla="val 5400000"/>
              <a:gd name="f2" fmla="val 180"/>
              <a:gd name="f3" fmla="val w"/>
              <a:gd name="f4" fmla="val h"/>
              <a:gd name="f5" fmla="val 0"/>
              <a:gd name="f6" fmla="val 376"/>
              <a:gd name="f7" fmla="val 587"/>
              <a:gd name="f8" fmla="val 309"/>
              <a:gd name="f9" fmla="val 290"/>
              <a:gd name="f10" fmla="val 297"/>
              <a:gd name="f11" fmla="val 379"/>
              <a:gd name="f12" fmla="val 285"/>
              <a:gd name="f13" fmla="val 460"/>
              <a:gd name="f14" fmla="val 274"/>
              <a:gd name="f15" fmla="val 541"/>
              <a:gd name="f16" fmla="val 271"/>
              <a:gd name="f17" fmla="val 561"/>
              <a:gd name="f18" fmla="val 263"/>
              <a:gd name="f19" fmla="val 576"/>
              <a:gd name="f20" fmla="val 242"/>
              <a:gd name="f21" fmla="val 581"/>
              <a:gd name="f22" fmla="val 211"/>
              <a:gd name="f23" fmla="val 190"/>
              <a:gd name="f24" fmla="val 570"/>
              <a:gd name="f25" fmla="val 189"/>
              <a:gd name="f26" fmla="val 536"/>
              <a:gd name="f27" fmla="val 188"/>
              <a:gd name="f28" fmla="val 485"/>
              <a:gd name="f29" fmla="val 433"/>
              <a:gd name="f30" fmla="val 382"/>
              <a:gd name="f31" fmla="val 372"/>
              <a:gd name="f32" fmla="val 363"/>
              <a:gd name="f33" fmla="val 184"/>
              <a:gd name="f34" fmla="val 354"/>
              <a:gd name="f35" fmla="val 414"/>
              <a:gd name="f36" fmla="val 474"/>
              <a:gd name="f37" fmla="val 534"/>
              <a:gd name="f38" fmla="val 559"/>
              <a:gd name="f39" fmla="val 176"/>
              <a:gd name="f40" fmla="val 578"/>
              <a:gd name="f41" fmla="val 148"/>
              <a:gd name="f42" fmla="val 122"/>
              <a:gd name="f43" fmla="val 584"/>
              <a:gd name="f44" fmla="val 104"/>
              <a:gd name="f45" fmla="val 571"/>
              <a:gd name="f46" fmla="val 100"/>
              <a:gd name="f47" fmla="val 545"/>
              <a:gd name="f48" fmla="val 88"/>
              <a:gd name="f49" fmla="val 458"/>
              <a:gd name="f50" fmla="val 76"/>
              <a:gd name="f51" fmla="val 371"/>
              <a:gd name="f52" fmla="val 64"/>
              <a:gd name="f53" fmla="val 283"/>
              <a:gd name="f54" fmla="val 61"/>
              <a:gd name="f55" fmla="val 60"/>
              <a:gd name="f56" fmla="val 296"/>
              <a:gd name="f57" fmla="val 57"/>
              <a:gd name="f58" fmla="val 302"/>
              <a:gd name="f59" fmla="val 51"/>
              <a:gd name="f60" fmla="val 316"/>
              <a:gd name="f61" fmla="val 40"/>
              <a:gd name="f62" fmla="val 323"/>
              <a:gd name="f63" fmla="val 25"/>
              <a:gd name="f64" fmla="val 321"/>
              <a:gd name="f65" fmla="val 9"/>
              <a:gd name="f66" fmla="val 318"/>
              <a:gd name="f67" fmla="val 308"/>
              <a:gd name="f68" fmla="val 293"/>
              <a:gd name="f69" fmla="val 210"/>
              <a:gd name="f70" fmla="val 8"/>
              <a:gd name="f71" fmla="val 129"/>
              <a:gd name="f72" fmla="val 49"/>
              <a:gd name="f73" fmla="val 56"/>
              <a:gd name="f74" fmla="val 69"/>
              <a:gd name="f75" fmla="val 21"/>
              <a:gd name="f76" fmla="val 102"/>
              <a:gd name="f77" fmla="val 3"/>
              <a:gd name="f78" fmla="val 143"/>
              <a:gd name="f79" fmla="val 169"/>
              <a:gd name="f80" fmla="val 196"/>
              <a:gd name="f81" fmla="val 4"/>
              <a:gd name="f82" fmla="val 222"/>
              <a:gd name="f83" fmla="val 2"/>
              <a:gd name="f84" fmla="val 24"/>
              <a:gd name="f85" fmla="val 332"/>
              <a:gd name="f86" fmla="val 357"/>
              <a:gd name="f87" fmla="val 118"/>
              <a:gd name="f88" fmla="val 365"/>
              <a:gd name="f89" fmla="val 172"/>
              <a:gd name="f90" fmla="val 226"/>
              <a:gd name="f91" fmla="val 373"/>
              <a:gd name="f92" fmla="val 374"/>
              <a:gd name="f93" fmla="val 259"/>
              <a:gd name="f94" fmla="val 375"/>
              <a:gd name="f95" fmla="val 275"/>
              <a:gd name="f96" fmla="val 311"/>
              <a:gd name="f97" fmla="val 355"/>
              <a:gd name="f98" fmla="val 319"/>
              <a:gd name="f99" fmla="val 334"/>
              <a:gd name="f100" fmla="val 326"/>
              <a:gd name="f101" fmla="+- 0 0 -90"/>
              <a:gd name="f102" fmla="*/ f3 1 376"/>
              <a:gd name="f103" fmla="*/ f4 1 587"/>
              <a:gd name="f104" fmla="val f5"/>
              <a:gd name="f105" fmla="val f6"/>
              <a:gd name="f106" fmla="val f7"/>
              <a:gd name="f107" fmla="*/ f101 f0 1"/>
              <a:gd name="f108" fmla="+- f106 0 f104"/>
              <a:gd name="f109" fmla="+- f105 0 f104"/>
              <a:gd name="f110" fmla="*/ f107 1 f2"/>
              <a:gd name="f111" fmla="*/ f109 1 376"/>
              <a:gd name="f112" fmla="*/ f108 1 587"/>
              <a:gd name="f113" fmla="*/ 309 f109 1"/>
              <a:gd name="f114" fmla="*/ 290 f108 1"/>
              <a:gd name="f115" fmla="*/ 274 f109 1"/>
              <a:gd name="f116" fmla="*/ 541 f108 1"/>
              <a:gd name="f117" fmla="*/ 242 f109 1"/>
              <a:gd name="f118" fmla="*/ 581 f108 1"/>
              <a:gd name="f119" fmla="*/ 189 f109 1"/>
              <a:gd name="f120" fmla="*/ 536 f108 1"/>
              <a:gd name="f121" fmla="*/ 382 f108 1"/>
              <a:gd name="f122" fmla="*/ 184 f109 1"/>
              <a:gd name="f123" fmla="*/ 354 f108 1"/>
              <a:gd name="f124" fmla="*/ 534 f108 1"/>
              <a:gd name="f125" fmla="*/ 148 f109 1"/>
              <a:gd name="f126" fmla="*/ 100 f109 1"/>
              <a:gd name="f127" fmla="*/ 545 f108 1"/>
              <a:gd name="f128" fmla="*/ 64 f109 1"/>
              <a:gd name="f129" fmla="*/ 283 f108 1"/>
              <a:gd name="f130" fmla="*/ 57 f109 1"/>
              <a:gd name="f131" fmla="*/ 302 f108 1"/>
              <a:gd name="f132" fmla="*/ 25 f109 1"/>
              <a:gd name="f133" fmla="*/ 321 f108 1"/>
              <a:gd name="f134" fmla="*/ 0 f109 1"/>
              <a:gd name="f135" fmla="*/ 293 f108 1"/>
              <a:gd name="f136" fmla="*/ 49 f109 1"/>
              <a:gd name="f137" fmla="*/ 56 f108 1"/>
              <a:gd name="f138" fmla="*/ 143 f109 1"/>
              <a:gd name="f139" fmla="*/ 3 f108 1"/>
              <a:gd name="f140" fmla="*/ 222 f109 1"/>
              <a:gd name="f141" fmla="*/ 2 f108 1"/>
              <a:gd name="f142" fmla="*/ 332 f109 1"/>
              <a:gd name="f143" fmla="*/ 69 f108 1"/>
              <a:gd name="f144" fmla="*/ 371 f109 1"/>
              <a:gd name="f145" fmla="*/ 226 f108 1"/>
              <a:gd name="f146" fmla="*/ 375 f109 1"/>
              <a:gd name="f147" fmla="*/ 275 f108 1"/>
              <a:gd name="f148" fmla="*/ 355 f109 1"/>
              <a:gd name="f149" fmla="*/ 319 f108 1"/>
              <a:gd name="f150" fmla="+- f110 0 f1"/>
              <a:gd name="f151" fmla="*/ f113 1 376"/>
              <a:gd name="f152" fmla="*/ f114 1 587"/>
              <a:gd name="f153" fmla="*/ f115 1 376"/>
              <a:gd name="f154" fmla="*/ f116 1 587"/>
              <a:gd name="f155" fmla="*/ f117 1 376"/>
              <a:gd name="f156" fmla="*/ f118 1 587"/>
              <a:gd name="f157" fmla="*/ f119 1 376"/>
              <a:gd name="f158" fmla="*/ f120 1 587"/>
              <a:gd name="f159" fmla="*/ f121 1 587"/>
              <a:gd name="f160" fmla="*/ f122 1 376"/>
              <a:gd name="f161" fmla="*/ f123 1 587"/>
              <a:gd name="f162" fmla="*/ f124 1 587"/>
              <a:gd name="f163" fmla="*/ f125 1 376"/>
              <a:gd name="f164" fmla="*/ f126 1 376"/>
              <a:gd name="f165" fmla="*/ f127 1 587"/>
              <a:gd name="f166" fmla="*/ f128 1 376"/>
              <a:gd name="f167" fmla="*/ f129 1 587"/>
              <a:gd name="f168" fmla="*/ f130 1 376"/>
              <a:gd name="f169" fmla="*/ f131 1 587"/>
              <a:gd name="f170" fmla="*/ f132 1 376"/>
              <a:gd name="f171" fmla="*/ f133 1 587"/>
              <a:gd name="f172" fmla="*/ f134 1 376"/>
              <a:gd name="f173" fmla="*/ f135 1 587"/>
              <a:gd name="f174" fmla="*/ f136 1 376"/>
              <a:gd name="f175" fmla="*/ f137 1 587"/>
              <a:gd name="f176" fmla="*/ f138 1 376"/>
              <a:gd name="f177" fmla="*/ f139 1 587"/>
              <a:gd name="f178" fmla="*/ f140 1 376"/>
              <a:gd name="f179" fmla="*/ f141 1 587"/>
              <a:gd name="f180" fmla="*/ f142 1 376"/>
              <a:gd name="f181" fmla="*/ f143 1 587"/>
              <a:gd name="f182" fmla="*/ f144 1 376"/>
              <a:gd name="f183" fmla="*/ f145 1 587"/>
              <a:gd name="f184" fmla="*/ f146 1 376"/>
              <a:gd name="f185" fmla="*/ f147 1 587"/>
              <a:gd name="f186" fmla="*/ f148 1 376"/>
              <a:gd name="f187" fmla="*/ f149 1 587"/>
              <a:gd name="f188" fmla="*/ 0 1 f111"/>
              <a:gd name="f189" fmla="*/ f105 1 f111"/>
              <a:gd name="f190" fmla="*/ 0 1 f112"/>
              <a:gd name="f191" fmla="*/ f106 1 f112"/>
              <a:gd name="f192" fmla="*/ f151 1 f111"/>
              <a:gd name="f193" fmla="*/ f152 1 f112"/>
              <a:gd name="f194" fmla="*/ f153 1 f111"/>
              <a:gd name="f195" fmla="*/ f154 1 f112"/>
              <a:gd name="f196" fmla="*/ f155 1 f111"/>
              <a:gd name="f197" fmla="*/ f156 1 f112"/>
              <a:gd name="f198" fmla="*/ f157 1 f111"/>
              <a:gd name="f199" fmla="*/ f158 1 f112"/>
              <a:gd name="f200" fmla="*/ f159 1 f112"/>
              <a:gd name="f201" fmla="*/ f160 1 f111"/>
              <a:gd name="f202" fmla="*/ f161 1 f112"/>
              <a:gd name="f203" fmla="*/ f162 1 f112"/>
              <a:gd name="f204" fmla="*/ f163 1 f111"/>
              <a:gd name="f205" fmla="*/ f164 1 f111"/>
              <a:gd name="f206" fmla="*/ f165 1 f112"/>
              <a:gd name="f207" fmla="*/ f166 1 f111"/>
              <a:gd name="f208" fmla="*/ f167 1 f112"/>
              <a:gd name="f209" fmla="*/ f168 1 f111"/>
              <a:gd name="f210" fmla="*/ f169 1 f112"/>
              <a:gd name="f211" fmla="*/ f170 1 f111"/>
              <a:gd name="f212" fmla="*/ f171 1 f112"/>
              <a:gd name="f213" fmla="*/ f172 1 f111"/>
              <a:gd name="f214" fmla="*/ f173 1 f112"/>
              <a:gd name="f215" fmla="*/ f174 1 f111"/>
              <a:gd name="f216" fmla="*/ f175 1 f112"/>
              <a:gd name="f217" fmla="*/ f176 1 f111"/>
              <a:gd name="f218" fmla="*/ f177 1 f112"/>
              <a:gd name="f219" fmla="*/ f178 1 f111"/>
              <a:gd name="f220" fmla="*/ f179 1 f112"/>
              <a:gd name="f221" fmla="*/ f180 1 f111"/>
              <a:gd name="f222" fmla="*/ f181 1 f112"/>
              <a:gd name="f223" fmla="*/ f182 1 f111"/>
              <a:gd name="f224" fmla="*/ f183 1 f112"/>
              <a:gd name="f225" fmla="*/ f184 1 f111"/>
              <a:gd name="f226" fmla="*/ f185 1 f112"/>
              <a:gd name="f227" fmla="*/ f186 1 f111"/>
              <a:gd name="f228" fmla="*/ f187 1 f112"/>
              <a:gd name="f229" fmla="*/ f188 f102 1"/>
              <a:gd name="f230" fmla="*/ f189 f102 1"/>
              <a:gd name="f231" fmla="*/ f191 f103 1"/>
              <a:gd name="f232" fmla="*/ f190 f103 1"/>
              <a:gd name="f233" fmla="*/ f192 f102 1"/>
              <a:gd name="f234" fmla="*/ f193 f103 1"/>
              <a:gd name="f235" fmla="*/ f194 f102 1"/>
              <a:gd name="f236" fmla="*/ f195 f103 1"/>
              <a:gd name="f237" fmla="*/ f196 f102 1"/>
              <a:gd name="f238" fmla="*/ f197 f103 1"/>
              <a:gd name="f239" fmla="*/ f198 f102 1"/>
              <a:gd name="f240" fmla="*/ f199 f103 1"/>
              <a:gd name="f241" fmla="*/ f200 f103 1"/>
              <a:gd name="f242" fmla="*/ f201 f102 1"/>
              <a:gd name="f243" fmla="*/ f202 f103 1"/>
              <a:gd name="f244" fmla="*/ f203 f103 1"/>
              <a:gd name="f245" fmla="*/ f204 f102 1"/>
              <a:gd name="f246" fmla="*/ f205 f102 1"/>
              <a:gd name="f247" fmla="*/ f206 f103 1"/>
              <a:gd name="f248" fmla="*/ f207 f102 1"/>
              <a:gd name="f249" fmla="*/ f208 f103 1"/>
              <a:gd name="f250" fmla="*/ f209 f102 1"/>
              <a:gd name="f251" fmla="*/ f210 f103 1"/>
              <a:gd name="f252" fmla="*/ f211 f102 1"/>
              <a:gd name="f253" fmla="*/ f212 f103 1"/>
              <a:gd name="f254" fmla="*/ f213 f102 1"/>
              <a:gd name="f255" fmla="*/ f214 f103 1"/>
              <a:gd name="f256" fmla="*/ f215 f102 1"/>
              <a:gd name="f257" fmla="*/ f216 f103 1"/>
              <a:gd name="f258" fmla="*/ f217 f102 1"/>
              <a:gd name="f259" fmla="*/ f218 f103 1"/>
              <a:gd name="f260" fmla="*/ f219 f102 1"/>
              <a:gd name="f261" fmla="*/ f220 f103 1"/>
              <a:gd name="f262" fmla="*/ f221 f102 1"/>
              <a:gd name="f263" fmla="*/ f222 f103 1"/>
              <a:gd name="f264" fmla="*/ f223 f102 1"/>
              <a:gd name="f265" fmla="*/ f224 f103 1"/>
              <a:gd name="f266" fmla="*/ f225 f102 1"/>
              <a:gd name="f267" fmla="*/ f226 f103 1"/>
              <a:gd name="f268" fmla="*/ f227 f102 1"/>
              <a:gd name="f269" fmla="*/ f228 f103 1"/>
            </a:gdLst>
            <a:ahLst/>
            <a:cxnLst>
              <a:cxn ang="3cd4">
                <a:pos x="hc" y="t"/>
              </a:cxn>
              <a:cxn ang="0">
                <a:pos x="r" y="vc"/>
              </a:cxn>
              <a:cxn ang="cd4">
                <a:pos x="hc" y="b"/>
              </a:cxn>
              <a:cxn ang="cd2">
                <a:pos x="l" y="vc"/>
              </a:cxn>
              <a:cxn ang="f150">
                <a:pos x="f233" y="f234"/>
              </a:cxn>
              <a:cxn ang="f150">
                <a:pos x="f235" y="f236"/>
              </a:cxn>
              <a:cxn ang="f150">
                <a:pos x="f237" y="f238"/>
              </a:cxn>
              <a:cxn ang="f150">
                <a:pos x="f239" y="f240"/>
              </a:cxn>
              <a:cxn ang="f150">
                <a:pos x="f239" y="f241"/>
              </a:cxn>
              <a:cxn ang="f150">
                <a:pos x="f242" y="f243"/>
              </a:cxn>
              <a:cxn ang="f150">
                <a:pos x="f242" y="f244"/>
              </a:cxn>
              <a:cxn ang="f150">
                <a:pos x="f245" y="f238"/>
              </a:cxn>
              <a:cxn ang="f150">
                <a:pos x="f246" y="f247"/>
              </a:cxn>
              <a:cxn ang="f150">
                <a:pos x="f248" y="f249"/>
              </a:cxn>
              <a:cxn ang="f150">
                <a:pos x="f250" y="f251"/>
              </a:cxn>
              <a:cxn ang="f150">
                <a:pos x="f252" y="f253"/>
              </a:cxn>
              <a:cxn ang="f150">
                <a:pos x="f254" y="f255"/>
              </a:cxn>
              <a:cxn ang="f150">
                <a:pos x="f256" y="f257"/>
              </a:cxn>
              <a:cxn ang="f150">
                <a:pos x="f258" y="f259"/>
              </a:cxn>
              <a:cxn ang="f150">
                <a:pos x="f260" y="f261"/>
              </a:cxn>
              <a:cxn ang="f150">
                <a:pos x="f262" y="f263"/>
              </a:cxn>
              <a:cxn ang="f150">
                <a:pos x="f264" y="f265"/>
              </a:cxn>
              <a:cxn ang="f150">
                <a:pos x="f266" y="f267"/>
              </a:cxn>
              <a:cxn ang="f150">
                <a:pos x="f268" y="f269"/>
              </a:cxn>
              <a:cxn ang="f150">
                <a:pos x="f233" y="f234"/>
              </a:cxn>
            </a:cxnLst>
            <a:rect l="f229" t="f232" r="f230" b="f231"/>
            <a:pathLst>
              <a:path w="376" h="587">
                <a:moveTo>
                  <a:pt x="f8" y="f9"/>
                </a:moveTo>
                <a:cubicBezTo>
                  <a:pt x="f10" y="f11"/>
                  <a:pt x="f12" y="f13"/>
                  <a:pt x="f14" y="f15"/>
                </a:cubicBezTo>
                <a:cubicBezTo>
                  <a:pt x="f16" y="f17"/>
                  <a:pt x="f18" y="f19"/>
                  <a:pt x="f20" y="f21"/>
                </a:cubicBezTo>
                <a:cubicBezTo>
                  <a:pt x="f22" y="f7"/>
                  <a:pt x="f23" y="f24"/>
                  <a:pt x="f25" y="f26"/>
                </a:cubicBezTo>
                <a:cubicBezTo>
                  <a:pt x="f27" y="f28"/>
                  <a:pt x="f25" y="f29"/>
                  <a:pt x="f25" y="f30"/>
                </a:cubicBezTo>
                <a:cubicBezTo>
                  <a:pt x="f25" y="f31"/>
                  <a:pt x="f25" y="f32"/>
                  <a:pt x="f33" y="f34"/>
                </a:cubicBezTo>
                <a:cubicBezTo>
                  <a:pt x="f33" y="f35"/>
                  <a:pt x="f33" y="f36"/>
                  <a:pt x="f33" y="f37"/>
                </a:cubicBezTo>
                <a:cubicBezTo>
                  <a:pt x="f33" y="f38"/>
                  <a:pt x="f39" y="f40"/>
                  <a:pt x="f41" y="f21"/>
                </a:cubicBezTo>
                <a:cubicBezTo>
                  <a:pt x="f42" y="f43"/>
                  <a:pt x="f44" y="f45"/>
                  <a:pt x="f46" y="f47"/>
                </a:cubicBezTo>
                <a:cubicBezTo>
                  <a:pt x="f48" y="f49"/>
                  <a:pt x="f50" y="f51"/>
                  <a:pt x="f52" y="f53"/>
                </a:cubicBezTo>
                <a:cubicBezTo>
                  <a:pt x="f54" y="f9"/>
                  <a:pt x="f55" y="f56"/>
                  <a:pt x="f57" y="f58"/>
                </a:cubicBezTo>
                <a:cubicBezTo>
                  <a:pt x="f59" y="f60"/>
                  <a:pt x="f61" y="f62"/>
                  <a:pt x="f63" y="f64"/>
                </a:cubicBezTo>
                <a:cubicBezTo>
                  <a:pt x="f65" y="f66"/>
                  <a:pt x="f5" y="f67"/>
                  <a:pt x="f5" y="f68"/>
                </a:cubicBezTo>
                <a:cubicBezTo>
                  <a:pt x="f5" y="f69"/>
                  <a:pt x="f70" y="f71"/>
                  <a:pt x="f72" y="f73"/>
                </a:cubicBezTo>
                <a:cubicBezTo>
                  <a:pt x="f74" y="f75"/>
                  <a:pt x="f76" y="f77"/>
                  <a:pt x="f78" y="f77"/>
                </a:cubicBezTo>
                <a:cubicBezTo>
                  <a:pt x="f79" y="f77"/>
                  <a:pt x="f80" y="f81"/>
                  <a:pt x="f82" y="f83"/>
                </a:cubicBezTo>
                <a:cubicBezTo>
                  <a:pt x="f14" y="f5"/>
                  <a:pt x="f67" y="f84"/>
                  <a:pt x="f85" y="f74"/>
                </a:cubicBezTo>
                <a:cubicBezTo>
                  <a:pt x="f86" y="f87"/>
                  <a:pt x="f88" y="f89"/>
                  <a:pt x="f51" y="f90"/>
                </a:cubicBezTo>
                <a:cubicBezTo>
                  <a:pt x="f91" y="f20"/>
                  <a:pt x="f92" y="f93"/>
                  <a:pt x="f94" y="f95"/>
                </a:cubicBezTo>
                <a:cubicBezTo>
                  <a:pt x="f6" y="f68"/>
                  <a:pt x="f94" y="f96"/>
                  <a:pt x="f97" y="f98"/>
                </a:cubicBezTo>
                <a:cubicBezTo>
                  <a:pt x="f99" y="f100"/>
                  <a:pt x="f64" y="f60"/>
                  <a:pt x="f8" y="f9"/>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9" name="Freeform 11">
            <a:extLst>
              <a:ext uri="{FF2B5EF4-FFF2-40B4-BE49-F238E27FC236}">
                <a16:creationId xmlns:a16="http://schemas.microsoft.com/office/drawing/2014/main" id="{74EADD3E-555B-451D-8D7B-C3B53F34510C}"/>
              </a:ext>
            </a:extLst>
          </p:cNvPr>
          <p:cNvSpPr/>
          <p:nvPr/>
        </p:nvSpPr>
        <p:spPr>
          <a:xfrm>
            <a:off x="5551486" y="2447921"/>
            <a:ext cx="995360" cy="901698"/>
          </a:xfrm>
          <a:custGeom>
            <a:avLst/>
            <a:gdLst>
              <a:gd name="f0" fmla="val 10800000"/>
              <a:gd name="f1" fmla="val 5400000"/>
              <a:gd name="f2" fmla="val 180"/>
              <a:gd name="f3" fmla="val w"/>
              <a:gd name="f4" fmla="val h"/>
              <a:gd name="f5" fmla="val 0"/>
              <a:gd name="f6" fmla="val 635"/>
              <a:gd name="f7" fmla="val 575"/>
              <a:gd name="f8" fmla="val 244"/>
              <a:gd name="f9" fmla="val 605"/>
              <a:gd name="f10" fmla="val 266"/>
              <a:gd name="f11" fmla="val 573"/>
              <a:gd name="f12" fmla="val 268"/>
              <a:gd name="f13" fmla="val 542"/>
              <a:gd name="f14" fmla="val 270"/>
              <a:gd name="f15" fmla="val 502"/>
              <a:gd name="f16" fmla="val 273"/>
              <a:gd name="f17" fmla="val 480"/>
              <a:gd name="f18" fmla="val 292"/>
              <a:gd name="f19" fmla="val 469"/>
              <a:gd name="f20" fmla="val 330"/>
              <a:gd name="f21" fmla="val 453"/>
              <a:gd name="f22" fmla="val 383"/>
              <a:gd name="f23" fmla="val 444"/>
              <a:gd name="f24" fmla="val 437"/>
              <a:gd name="f25" fmla="val 446"/>
              <a:gd name="f26" fmla="val 493"/>
              <a:gd name="f27" fmla="val 447"/>
              <a:gd name="f28" fmla="val 535"/>
              <a:gd name="f29" fmla="val 454"/>
              <a:gd name="f30" fmla="val 543"/>
              <a:gd name="f31" fmla="val 495"/>
              <a:gd name="f32" fmla="val 549"/>
              <a:gd name="f33" fmla="val 505"/>
              <a:gd name="f34" fmla="val 551"/>
              <a:gd name="f35" fmla="val 518"/>
              <a:gd name="f36" fmla="val 552"/>
              <a:gd name="f37" fmla="val 517"/>
              <a:gd name="f38" fmla="val 564"/>
              <a:gd name="f39" fmla="val 516"/>
              <a:gd name="f40" fmla="val 504"/>
              <a:gd name="f41" fmla="val 496"/>
              <a:gd name="f42" fmla="val 451"/>
              <a:gd name="f43" fmla="val 406"/>
              <a:gd name="f44" fmla="val 362"/>
              <a:gd name="f45" fmla="val 354"/>
              <a:gd name="f46" fmla="val 343"/>
              <a:gd name="f47" fmla="val 574"/>
              <a:gd name="f48" fmla="val 342"/>
              <a:gd name="f49" fmla="val 565"/>
              <a:gd name="f50" fmla="val 340"/>
              <a:gd name="f51" fmla="val 555"/>
              <a:gd name="f52" fmla="val 351"/>
              <a:gd name="f53" fmla="val 359"/>
              <a:gd name="f54" fmla="val 550"/>
              <a:gd name="f55" fmla="val 409"/>
              <a:gd name="f56" fmla="val 538"/>
              <a:gd name="f57" fmla="val 413"/>
              <a:gd name="f58" fmla="val 533"/>
              <a:gd name="f59" fmla="val 482"/>
              <a:gd name="f60" fmla="val 414"/>
              <a:gd name="f61" fmla="val 425"/>
              <a:gd name="f62" fmla="val 404"/>
              <a:gd name="f63" fmla="val 370"/>
              <a:gd name="f64" fmla="val 385"/>
              <a:gd name="f65" fmla="val 317"/>
              <a:gd name="f66" fmla="val 373"/>
              <a:gd name="f67" fmla="val 283"/>
              <a:gd name="f68" fmla="val 341"/>
              <a:gd name="f69" fmla="val 265"/>
              <a:gd name="f70" fmla="val 306"/>
              <a:gd name="f71" fmla="val 287"/>
              <a:gd name="f72" fmla="val 293"/>
              <a:gd name="f73" fmla="val 285"/>
              <a:gd name="f74" fmla="val 301"/>
              <a:gd name="f75" fmla="val 325"/>
              <a:gd name="f76" fmla="val 313"/>
              <a:gd name="f77" fmla="val 324"/>
              <a:gd name="f78" fmla="val 338"/>
              <a:gd name="f79" fmla="val 319"/>
              <a:gd name="f80" fmla="val 367"/>
              <a:gd name="f81" fmla="val 311"/>
              <a:gd name="f82" fmla="val 415"/>
              <a:gd name="f83" fmla="val 463"/>
              <a:gd name="f84" fmla="val 300"/>
              <a:gd name="f85" fmla="val 511"/>
              <a:gd name="f86" fmla="val 295"/>
              <a:gd name="f87" fmla="val 271"/>
              <a:gd name="f88" fmla="val 572"/>
              <a:gd name="f89" fmla="val 240"/>
              <a:gd name="f90" fmla="val 568"/>
              <a:gd name="f91" fmla="val 207"/>
              <a:gd name="f92" fmla="val 190"/>
              <a:gd name="f93" fmla="val 536"/>
              <a:gd name="f94" fmla="val 196"/>
              <a:gd name="f95" fmla="val 200"/>
              <a:gd name="f96" fmla="val 202"/>
              <a:gd name="f97" fmla="val 442"/>
              <a:gd name="f98" fmla="val 211"/>
              <a:gd name="f99" fmla="val 394"/>
              <a:gd name="f100" fmla="val 203"/>
              <a:gd name="f101" fmla="val 387"/>
              <a:gd name="f102" fmla="val 183"/>
              <a:gd name="f103" fmla="val 388"/>
              <a:gd name="f104" fmla="val 151"/>
              <a:gd name="f105" fmla="val 389"/>
              <a:gd name="f106" fmla="val 119"/>
              <a:gd name="f107" fmla="val 87"/>
              <a:gd name="f108" fmla="val 31"/>
              <a:gd name="f109" fmla="val 357"/>
              <a:gd name="f110" fmla="val 302"/>
              <a:gd name="f111" fmla="val 6"/>
              <a:gd name="f112" fmla="val 187"/>
              <a:gd name="f113" fmla="val 26"/>
              <a:gd name="f114" fmla="val 133"/>
              <a:gd name="f115" fmla="val 49"/>
              <a:gd name="f116" fmla="val 73"/>
              <a:gd name="f117" fmla="val 99"/>
              <a:gd name="f118" fmla="val 44"/>
              <a:gd name="f119" fmla="val 153"/>
              <a:gd name="f120" fmla="val 55"/>
              <a:gd name="f121" fmla="val 181"/>
              <a:gd name="f122" fmla="val 61"/>
              <a:gd name="f123" fmla="val 76"/>
              <a:gd name="f124" fmla="val 216"/>
              <a:gd name="f125" fmla="val 102"/>
              <a:gd name="f126" fmla="val 232"/>
              <a:gd name="f127" fmla="val 251"/>
              <a:gd name="f128" fmla="val 107"/>
              <a:gd name="f129" fmla="val 104"/>
              <a:gd name="f130" fmla="val 282"/>
              <a:gd name="f131" fmla="val 103"/>
              <a:gd name="f132" fmla="val 288"/>
              <a:gd name="f133" fmla="val 96"/>
              <a:gd name="f134" fmla="val 281"/>
              <a:gd name="f135" fmla="val 78"/>
              <a:gd name="f136" fmla="val 54"/>
              <a:gd name="f137" fmla="val 32"/>
              <a:gd name="f138" fmla="val 303"/>
              <a:gd name="f139" fmla="val 15"/>
              <a:gd name="f140" fmla="val 322"/>
              <a:gd name="f141" fmla="val 337"/>
              <a:gd name="f142" fmla="val 11"/>
              <a:gd name="f143" fmla="val 19"/>
              <a:gd name="f144" fmla="val 366"/>
              <a:gd name="f145" fmla="val 25"/>
              <a:gd name="f146" fmla="val 378"/>
              <a:gd name="f147" fmla="val 30"/>
              <a:gd name="f148" fmla="val 390"/>
              <a:gd name="f149" fmla="val 36"/>
              <a:gd name="f150" fmla="val 420"/>
              <a:gd name="f151" fmla="val 50"/>
              <a:gd name="f152" fmla="val 429"/>
              <a:gd name="f153" fmla="val 66"/>
              <a:gd name="f154" fmla="val 416"/>
              <a:gd name="f155" fmla="val 97"/>
              <a:gd name="f156" fmla="val 408"/>
              <a:gd name="f157" fmla="val 115"/>
              <a:gd name="f158" fmla="val 393"/>
              <a:gd name="f159" fmla="val 137"/>
              <a:gd name="f160" fmla="val 364"/>
              <a:gd name="f161" fmla="val 127"/>
              <a:gd name="f162" fmla="val 355"/>
              <a:gd name="f163" fmla="val 124"/>
              <a:gd name="f164" fmla="val 350"/>
              <a:gd name="f165" fmla="val 130"/>
              <a:gd name="f166" fmla="val 344"/>
              <a:gd name="f167" fmla="val 134"/>
              <a:gd name="f168" fmla="val 326"/>
              <a:gd name="f169" fmla="val 147"/>
              <a:gd name="f170" fmla="val 308"/>
              <a:gd name="f171" fmla="val 158"/>
              <a:gd name="f172" fmla="val 289"/>
              <a:gd name="f173" fmla="val 167"/>
              <a:gd name="f174" fmla="val 280"/>
              <a:gd name="f175" fmla="val 172"/>
              <a:gd name="f176" fmla="val 260"/>
              <a:gd name="f177" fmla="val 186"/>
              <a:gd name="f178" fmla="val 272"/>
              <a:gd name="f179" fmla="val 205"/>
              <a:gd name="f180" fmla="val 275"/>
              <a:gd name="f181" fmla="val 230"/>
              <a:gd name="f182" fmla="val 234"/>
              <a:gd name="f183" fmla="val 309"/>
              <a:gd name="f184" fmla="val 235"/>
              <a:gd name="f185" fmla="val 507"/>
              <a:gd name="f186" fmla="val 599"/>
              <a:gd name="f187" fmla="val 610"/>
              <a:gd name="f188" fmla="val 622"/>
              <a:gd name="f189" fmla="+- 0 0 -90"/>
              <a:gd name="f190" fmla="*/ f3 1 635"/>
              <a:gd name="f191" fmla="*/ f4 1 575"/>
              <a:gd name="f192" fmla="val f5"/>
              <a:gd name="f193" fmla="val f6"/>
              <a:gd name="f194" fmla="val f7"/>
              <a:gd name="f195" fmla="*/ f189 f0 1"/>
              <a:gd name="f196" fmla="+- f194 0 f192"/>
              <a:gd name="f197" fmla="+- f193 0 f192"/>
              <a:gd name="f198" fmla="*/ f195 1 f2"/>
              <a:gd name="f199" fmla="*/ f197 1 635"/>
              <a:gd name="f200" fmla="*/ f196 1 575"/>
              <a:gd name="f201" fmla="*/ 635 f197 1"/>
              <a:gd name="f202" fmla="*/ 244 f196 1"/>
              <a:gd name="f203" fmla="*/ 542 f197 1"/>
              <a:gd name="f204" fmla="*/ 270 f196 1"/>
              <a:gd name="f205" fmla="*/ 469 f197 1"/>
              <a:gd name="f206" fmla="*/ 330 f196 1"/>
              <a:gd name="f207" fmla="*/ 446 f197 1"/>
              <a:gd name="f208" fmla="*/ 493 f196 1"/>
              <a:gd name="f209" fmla="*/ 495 f197 1"/>
              <a:gd name="f210" fmla="*/ 549 f196 1"/>
              <a:gd name="f211" fmla="*/ 517 f197 1"/>
              <a:gd name="f212" fmla="*/ 564 f196 1"/>
              <a:gd name="f213" fmla="*/ 496 f197 1"/>
              <a:gd name="f214" fmla="*/ 573 f196 1"/>
              <a:gd name="f215" fmla="*/ 362 f197 1"/>
              <a:gd name="f216" fmla="*/ 342 f197 1"/>
              <a:gd name="f217" fmla="*/ 565 f196 1"/>
              <a:gd name="f218" fmla="*/ 359 f197 1"/>
              <a:gd name="f219" fmla="*/ 550 f196 1"/>
              <a:gd name="f220" fmla="*/ 413 f197 1"/>
              <a:gd name="f221" fmla="*/ 482 f196 1"/>
              <a:gd name="f222" fmla="*/ 385 f197 1"/>
              <a:gd name="f223" fmla="*/ 317 f196 1"/>
              <a:gd name="f224" fmla="*/ 306 f197 1"/>
              <a:gd name="f225" fmla="*/ 301 f197 1"/>
              <a:gd name="f226" fmla="*/ 292 f196 1"/>
              <a:gd name="f227" fmla="*/ 319 f197 1"/>
              <a:gd name="f228" fmla="*/ 367 f196 1"/>
              <a:gd name="f229" fmla="*/ 300 f197 1"/>
              <a:gd name="f230" fmla="*/ 511 f196 1"/>
              <a:gd name="f231" fmla="*/ 240 f197 1"/>
              <a:gd name="f232" fmla="*/ 568 f196 1"/>
              <a:gd name="f233" fmla="*/ 196 f197 1"/>
              <a:gd name="f234" fmla="*/ 496 f196 1"/>
              <a:gd name="f235" fmla="*/ 207 f197 1"/>
              <a:gd name="f236" fmla="*/ 415 f196 1"/>
              <a:gd name="f237" fmla="*/ 183 f197 1"/>
              <a:gd name="f238" fmla="*/ 388 f196 1"/>
              <a:gd name="f239" fmla="*/ 87 f197 1"/>
              <a:gd name="f240" fmla="*/ 0 f197 1"/>
              <a:gd name="f241" fmla="*/ 302 f196 1"/>
              <a:gd name="f242" fmla="*/ 26 f197 1"/>
              <a:gd name="f243" fmla="*/ 133 f196 1"/>
              <a:gd name="f244" fmla="*/ 153 f197 1"/>
              <a:gd name="f245" fmla="*/ 55 f196 1"/>
              <a:gd name="f246" fmla="*/ 216 f197 1"/>
              <a:gd name="f247" fmla="*/ 102 f196 1"/>
              <a:gd name="f248" fmla="*/ 268 f197 1"/>
              <a:gd name="f249" fmla="*/ 104 f196 1"/>
              <a:gd name="f250" fmla="*/ 281 f197 1"/>
              <a:gd name="f251" fmla="*/ 78 f196 1"/>
              <a:gd name="f252" fmla="*/ 303 f197 1"/>
              <a:gd name="f253" fmla="*/ 15 f196 1"/>
              <a:gd name="f254" fmla="*/ 354 f197 1"/>
              <a:gd name="f255" fmla="*/ 19 f196 1"/>
              <a:gd name="f256" fmla="*/ 390 f197 1"/>
              <a:gd name="f257" fmla="*/ 36 f196 1"/>
              <a:gd name="f258" fmla="*/ 416 f197 1"/>
              <a:gd name="f259" fmla="*/ 97 f196 1"/>
              <a:gd name="f260" fmla="*/ 364 f197 1"/>
              <a:gd name="f261" fmla="*/ 127 f196 1"/>
              <a:gd name="f262" fmla="*/ 344 f197 1"/>
              <a:gd name="f263" fmla="*/ 134 f196 1"/>
              <a:gd name="f264" fmla="*/ 289 f197 1"/>
              <a:gd name="f265" fmla="*/ 167 f196 1"/>
              <a:gd name="f266" fmla="*/ 265 f197 1"/>
              <a:gd name="f267" fmla="*/ 186 f196 1"/>
              <a:gd name="f268" fmla="*/ 302 f197 1"/>
              <a:gd name="f269" fmla="*/ 234 f196 1"/>
              <a:gd name="f270" fmla="*/ 325 f197 1"/>
              <a:gd name="f271" fmla="*/ 235 f196 1"/>
              <a:gd name="f272" fmla="*/ 599 f197 1"/>
              <a:gd name="f273" fmla="+- f198 0 f1"/>
              <a:gd name="f274" fmla="*/ f201 1 635"/>
              <a:gd name="f275" fmla="*/ f202 1 575"/>
              <a:gd name="f276" fmla="*/ f203 1 635"/>
              <a:gd name="f277" fmla="*/ f204 1 575"/>
              <a:gd name="f278" fmla="*/ f205 1 635"/>
              <a:gd name="f279" fmla="*/ f206 1 575"/>
              <a:gd name="f280" fmla="*/ f207 1 635"/>
              <a:gd name="f281" fmla="*/ f208 1 575"/>
              <a:gd name="f282" fmla="*/ f209 1 635"/>
              <a:gd name="f283" fmla="*/ f210 1 575"/>
              <a:gd name="f284" fmla="*/ f211 1 635"/>
              <a:gd name="f285" fmla="*/ f212 1 575"/>
              <a:gd name="f286" fmla="*/ f213 1 635"/>
              <a:gd name="f287" fmla="*/ f214 1 575"/>
              <a:gd name="f288" fmla="*/ f215 1 635"/>
              <a:gd name="f289" fmla="*/ f216 1 635"/>
              <a:gd name="f290" fmla="*/ f217 1 575"/>
              <a:gd name="f291" fmla="*/ f218 1 635"/>
              <a:gd name="f292" fmla="*/ f219 1 575"/>
              <a:gd name="f293" fmla="*/ f220 1 635"/>
              <a:gd name="f294" fmla="*/ f221 1 575"/>
              <a:gd name="f295" fmla="*/ f222 1 635"/>
              <a:gd name="f296" fmla="*/ f223 1 575"/>
              <a:gd name="f297" fmla="*/ f224 1 635"/>
              <a:gd name="f298" fmla="*/ f225 1 635"/>
              <a:gd name="f299" fmla="*/ f226 1 575"/>
              <a:gd name="f300" fmla="*/ f227 1 635"/>
              <a:gd name="f301" fmla="*/ f228 1 575"/>
              <a:gd name="f302" fmla="*/ f229 1 635"/>
              <a:gd name="f303" fmla="*/ f230 1 575"/>
              <a:gd name="f304" fmla="*/ f231 1 635"/>
              <a:gd name="f305" fmla="*/ f232 1 575"/>
              <a:gd name="f306" fmla="*/ f233 1 635"/>
              <a:gd name="f307" fmla="*/ f234 1 575"/>
              <a:gd name="f308" fmla="*/ f235 1 635"/>
              <a:gd name="f309" fmla="*/ f236 1 575"/>
              <a:gd name="f310" fmla="*/ f237 1 635"/>
              <a:gd name="f311" fmla="*/ f238 1 575"/>
              <a:gd name="f312" fmla="*/ f239 1 635"/>
              <a:gd name="f313" fmla="*/ f240 1 635"/>
              <a:gd name="f314" fmla="*/ f241 1 575"/>
              <a:gd name="f315" fmla="*/ f242 1 635"/>
              <a:gd name="f316" fmla="*/ f243 1 575"/>
              <a:gd name="f317" fmla="*/ f244 1 635"/>
              <a:gd name="f318" fmla="*/ f245 1 575"/>
              <a:gd name="f319" fmla="*/ f246 1 635"/>
              <a:gd name="f320" fmla="*/ f247 1 575"/>
              <a:gd name="f321" fmla="*/ f248 1 635"/>
              <a:gd name="f322" fmla="*/ f249 1 575"/>
              <a:gd name="f323" fmla="*/ f250 1 635"/>
              <a:gd name="f324" fmla="*/ f251 1 575"/>
              <a:gd name="f325" fmla="*/ f252 1 635"/>
              <a:gd name="f326" fmla="*/ f253 1 575"/>
              <a:gd name="f327" fmla="*/ f254 1 635"/>
              <a:gd name="f328" fmla="*/ f255 1 575"/>
              <a:gd name="f329" fmla="*/ f256 1 635"/>
              <a:gd name="f330" fmla="*/ f257 1 575"/>
              <a:gd name="f331" fmla="*/ f258 1 635"/>
              <a:gd name="f332" fmla="*/ f259 1 575"/>
              <a:gd name="f333" fmla="*/ f260 1 635"/>
              <a:gd name="f334" fmla="*/ f261 1 575"/>
              <a:gd name="f335" fmla="*/ f262 1 635"/>
              <a:gd name="f336" fmla="*/ f263 1 575"/>
              <a:gd name="f337" fmla="*/ f264 1 635"/>
              <a:gd name="f338" fmla="*/ f265 1 575"/>
              <a:gd name="f339" fmla="*/ f266 1 635"/>
              <a:gd name="f340" fmla="*/ f267 1 575"/>
              <a:gd name="f341" fmla="*/ f268 1 635"/>
              <a:gd name="f342" fmla="*/ f269 1 575"/>
              <a:gd name="f343" fmla="*/ f270 1 635"/>
              <a:gd name="f344" fmla="*/ f271 1 575"/>
              <a:gd name="f345" fmla="*/ f272 1 635"/>
              <a:gd name="f346" fmla="*/ 0 1 f199"/>
              <a:gd name="f347" fmla="*/ f193 1 f199"/>
              <a:gd name="f348" fmla="*/ 0 1 f200"/>
              <a:gd name="f349" fmla="*/ f194 1 f200"/>
              <a:gd name="f350" fmla="*/ f274 1 f199"/>
              <a:gd name="f351" fmla="*/ f275 1 f200"/>
              <a:gd name="f352" fmla="*/ f276 1 f199"/>
              <a:gd name="f353" fmla="*/ f277 1 f200"/>
              <a:gd name="f354" fmla="*/ f278 1 f199"/>
              <a:gd name="f355" fmla="*/ f279 1 f200"/>
              <a:gd name="f356" fmla="*/ f280 1 f199"/>
              <a:gd name="f357" fmla="*/ f281 1 f200"/>
              <a:gd name="f358" fmla="*/ f282 1 f199"/>
              <a:gd name="f359" fmla="*/ f283 1 f200"/>
              <a:gd name="f360" fmla="*/ f284 1 f199"/>
              <a:gd name="f361" fmla="*/ f285 1 f200"/>
              <a:gd name="f362" fmla="*/ f286 1 f199"/>
              <a:gd name="f363" fmla="*/ f287 1 f200"/>
              <a:gd name="f364" fmla="*/ f288 1 f199"/>
              <a:gd name="f365" fmla="*/ f289 1 f199"/>
              <a:gd name="f366" fmla="*/ f290 1 f200"/>
              <a:gd name="f367" fmla="*/ f291 1 f199"/>
              <a:gd name="f368" fmla="*/ f292 1 f200"/>
              <a:gd name="f369" fmla="*/ f293 1 f199"/>
              <a:gd name="f370" fmla="*/ f294 1 f200"/>
              <a:gd name="f371" fmla="*/ f295 1 f199"/>
              <a:gd name="f372" fmla="*/ f296 1 f200"/>
              <a:gd name="f373" fmla="*/ f297 1 f199"/>
              <a:gd name="f374" fmla="*/ f298 1 f199"/>
              <a:gd name="f375" fmla="*/ f299 1 f200"/>
              <a:gd name="f376" fmla="*/ f300 1 f199"/>
              <a:gd name="f377" fmla="*/ f301 1 f200"/>
              <a:gd name="f378" fmla="*/ f302 1 f199"/>
              <a:gd name="f379" fmla="*/ f303 1 f200"/>
              <a:gd name="f380" fmla="*/ f304 1 f199"/>
              <a:gd name="f381" fmla="*/ f305 1 f200"/>
              <a:gd name="f382" fmla="*/ f306 1 f199"/>
              <a:gd name="f383" fmla="*/ f307 1 f200"/>
              <a:gd name="f384" fmla="*/ f308 1 f199"/>
              <a:gd name="f385" fmla="*/ f309 1 f200"/>
              <a:gd name="f386" fmla="*/ f310 1 f199"/>
              <a:gd name="f387" fmla="*/ f311 1 f200"/>
              <a:gd name="f388" fmla="*/ f312 1 f199"/>
              <a:gd name="f389" fmla="*/ f313 1 f199"/>
              <a:gd name="f390" fmla="*/ f314 1 f200"/>
              <a:gd name="f391" fmla="*/ f315 1 f199"/>
              <a:gd name="f392" fmla="*/ f316 1 f200"/>
              <a:gd name="f393" fmla="*/ f317 1 f199"/>
              <a:gd name="f394" fmla="*/ f318 1 f200"/>
              <a:gd name="f395" fmla="*/ f319 1 f199"/>
              <a:gd name="f396" fmla="*/ f320 1 f200"/>
              <a:gd name="f397" fmla="*/ f321 1 f199"/>
              <a:gd name="f398" fmla="*/ f322 1 f200"/>
              <a:gd name="f399" fmla="*/ f323 1 f199"/>
              <a:gd name="f400" fmla="*/ f324 1 f200"/>
              <a:gd name="f401" fmla="*/ f325 1 f199"/>
              <a:gd name="f402" fmla="*/ f326 1 f200"/>
              <a:gd name="f403" fmla="*/ f327 1 f199"/>
              <a:gd name="f404" fmla="*/ f328 1 f200"/>
              <a:gd name="f405" fmla="*/ f329 1 f199"/>
              <a:gd name="f406" fmla="*/ f330 1 f200"/>
              <a:gd name="f407" fmla="*/ f331 1 f199"/>
              <a:gd name="f408" fmla="*/ f332 1 f200"/>
              <a:gd name="f409" fmla="*/ f333 1 f199"/>
              <a:gd name="f410" fmla="*/ f334 1 f200"/>
              <a:gd name="f411" fmla="*/ f335 1 f199"/>
              <a:gd name="f412" fmla="*/ f336 1 f200"/>
              <a:gd name="f413" fmla="*/ f337 1 f199"/>
              <a:gd name="f414" fmla="*/ f338 1 f200"/>
              <a:gd name="f415" fmla="*/ f339 1 f199"/>
              <a:gd name="f416" fmla="*/ f340 1 f200"/>
              <a:gd name="f417" fmla="*/ f341 1 f199"/>
              <a:gd name="f418" fmla="*/ f342 1 f200"/>
              <a:gd name="f419" fmla="*/ f343 1 f199"/>
              <a:gd name="f420" fmla="*/ f344 1 f200"/>
              <a:gd name="f421" fmla="*/ f345 1 f199"/>
              <a:gd name="f422" fmla="*/ f346 f190 1"/>
              <a:gd name="f423" fmla="*/ f347 f190 1"/>
              <a:gd name="f424" fmla="*/ f349 f191 1"/>
              <a:gd name="f425" fmla="*/ f348 f191 1"/>
              <a:gd name="f426" fmla="*/ f350 f190 1"/>
              <a:gd name="f427" fmla="*/ f351 f191 1"/>
              <a:gd name="f428" fmla="*/ f352 f190 1"/>
              <a:gd name="f429" fmla="*/ f353 f191 1"/>
              <a:gd name="f430" fmla="*/ f354 f190 1"/>
              <a:gd name="f431" fmla="*/ f355 f191 1"/>
              <a:gd name="f432" fmla="*/ f356 f190 1"/>
              <a:gd name="f433" fmla="*/ f357 f191 1"/>
              <a:gd name="f434" fmla="*/ f358 f190 1"/>
              <a:gd name="f435" fmla="*/ f359 f191 1"/>
              <a:gd name="f436" fmla="*/ f360 f190 1"/>
              <a:gd name="f437" fmla="*/ f361 f191 1"/>
              <a:gd name="f438" fmla="*/ f362 f190 1"/>
              <a:gd name="f439" fmla="*/ f363 f191 1"/>
              <a:gd name="f440" fmla="*/ f364 f190 1"/>
              <a:gd name="f441" fmla="*/ f365 f190 1"/>
              <a:gd name="f442" fmla="*/ f366 f191 1"/>
              <a:gd name="f443" fmla="*/ f367 f190 1"/>
              <a:gd name="f444" fmla="*/ f368 f191 1"/>
              <a:gd name="f445" fmla="*/ f369 f190 1"/>
              <a:gd name="f446" fmla="*/ f370 f191 1"/>
              <a:gd name="f447" fmla="*/ f371 f190 1"/>
              <a:gd name="f448" fmla="*/ f372 f191 1"/>
              <a:gd name="f449" fmla="*/ f373 f190 1"/>
              <a:gd name="f450" fmla="*/ f374 f190 1"/>
              <a:gd name="f451" fmla="*/ f375 f191 1"/>
              <a:gd name="f452" fmla="*/ f376 f190 1"/>
              <a:gd name="f453" fmla="*/ f377 f191 1"/>
              <a:gd name="f454" fmla="*/ f378 f190 1"/>
              <a:gd name="f455" fmla="*/ f379 f191 1"/>
              <a:gd name="f456" fmla="*/ f380 f190 1"/>
              <a:gd name="f457" fmla="*/ f381 f191 1"/>
              <a:gd name="f458" fmla="*/ f382 f190 1"/>
              <a:gd name="f459" fmla="*/ f383 f191 1"/>
              <a:gd name="f460" fmla="*/ f384 f190 1"/>
              <a:gd name="f461" fmla="*/ f385 f191 1"/>
              <a:gd name="f462" fmla="*/ f386 f190 1"/>
              <a:gd name="f463" fmla="*/ f387 f191 1"/>
              <a:gd name="f464" fmla="*/ f388 f190 1"/>
              <a:gd name="f465" fmla="*/ f389 f190 1"/>
              <a:gd name="f466" fmla="*/ f390 f191 1"/>
              <a:gd name="f467" fmla="*/ f391 f190 1"/>
              <a:gd name="f468" fmla="*/ f392 f191 1"/>
              <a:gd name="f469" fmla="*/ f393 f190 1"/>
              <a:gd name="f470" fmla="*/ f394 f191 1"/>
              <a:gd name="f471" fmla="*/ f395 f190 1"/>
              <a:gd name="f472" fmla="*/ f396 f191 1"/>
              <a:gd name="f473" fmla="*/ f397 f190 1"/>
              <a:gd name="f474" fmla="*/ f398 f191 1"/>
              <a:gd name="f475" fmla="*/ f399 f190 1"/>
              <a:gd name="f476" fmla="*/ f400 f191 1"/>
              <a:gd name="f477" fmla="*/ f401 f190 1"/>
              <a:gd name="f478" fmla="*/ f402 f191 1"/>
              <a:gd name="f479" fmla="*/ f403 f190 1"/>
              <a:gd name="f480" fmla="*/ f404 f191 1"/>
              <a:gd name="f481" fmla="*/ f405 f190 1"/>
              <a:gd name="f482" fmla="*/ f406 f191 1"/>
              <a:gd name="f483" fmla="*/ f407 f190 1"/>
              <a:gd name="f484" fmla="*/ f408 f191 1"/>
              <a:gd name="f485" fmla="*/ f409 f190 1"/>
              <a:gd name="f486" fmla="*/ f410 f191 1"/>
              <a:gd name="f487" fmla="*/ f411 f190 1"/>
              <a:gd name="f488" fmla="*/ f412 f191 1"/>
              <a:gd name="f489" fmla="*/ f413 f190 1"/>
              <a:gd name="f490" fmla="*/ f414 f191 1"/>
              <a:gd name="f491" fmla="*/ f415 f190 1"/>
              <a:gd name="f492" fmla="*/ f416 f191 1"/>
              <a:gd name="f493" fmla="*/ f417 f190 1"/>
              <a:gd name="f494" fmla="*/ f418 f191 1"/>
              <a:gd name="f495" fmla="*/ f419 f190 1"/>
              <a:gd name="f496" fmla="*/ f420 f191 1"/>
              <a:gd name="f497" fmla="*/ f421 f190 1"/>
            </a:gdLst>
            <a:ahLst/>
            <a:cxnLst>
              <a:cxn ang="3cd4">
                <a:pos x="hc" y="t"/>
              </a:cxn>
              <a:cxn ang="0">
                <a:pos x="r" y="vc"/>
              </a:cxn>
              <a:cxn ang="cd4">
                <a:pos x="hc" y="b"/>
              </a:cxn>
              <a:cxn ang="cd2">
                <a:pos x="l" y="vc"/>
              </a:cxn>
              <a:cxn ang="f273">
                <a:pos x="f426" y="f427"/>
              </a:cxn>
              <a:cxn ang="f273">
                <a:pos x="f428" y="f429"/>
              </a:cxn>
              <a:cxn ang="f273">
                <a:pos x="f430" y="f431"/>
              </a:cxn>
              <a:cxn ang="f273">
                <a:pos x="f432" y="f433"/>
              </a:cxn>
              <a:cxn ang="f273">
                <a:pos x="f434" y="f435"/>
              </a:cxn>
              <a:cxn ang="f273">
                <a:pos x="f436" y="f437"/>
              </a:cxn>
              <a:cxn ang="f273">
                <a:pos x="f438" y="f439"/>
              </a:cxn>
              <a:cxn ang="f273">
                <a:pos x="f440" y="f439"/>
              </a:cxn>
              <a:cxn ang="f273">
                <a:pos x="f441" y="f442"/>
              </a:cxn>
              <a:cxn ang="f273">
                <a:pos x="f443" y="f444"/>
              </a:cxn>
              <a:cxn ang="f273">
                <a:pos x="f445" y="f446"/>
              </a:cxn>
              <a:cxn ang="f273">
                <a:pos x="f447" y="f448"/>
              </a:cxn>
              <a:cxn ang="f273">
                <a:pos x="f449" y="f429"/>
              </a:cxn>
              <a:cxn ang="f273">
                <a:pos x="f450" y="f451"/>
              </a:cxn>
              <a:cxn ang="f273">
                <a:pos x="f452" y="f453"/>
              </a:cxn>
              <a:cxn ang="f273">
                <a:pos x="f454" y="f455"/>
              </a:cxn>
              <a:cxn ang="f273">
                <a:pos x="f456" y="f457"/>
              </a:cxn>
              <a:cxn ang="f273">
                <a:pos x="f458" y="f459"/>
              </a:cxn>
              <a:cxn ang="f273">
                <a:pos x="f460" y="f461"/>
              </a:cxn>
              <a:cxn ang="f273">
                <a:pos x="f462" y="f463"/>
              </a:cxn>
              <a:cxn ang="f273">
                <a:pos x="f464" y="f463"/>
              </a:cxn>
              <a:cxn ang="f273">
                <a:pos x="f465" y="f466"/>
              </a:cxn>
              <a:cxn ang="f273">
                <a:pos x="f467" y="f468"/>
              </a:cxn>
              <a:cxn ang="f273">
                <a:pos x="f469" y="f470"/>
              </a:cxn>
              <a:cxn ang="f273">
                <a:pos x="f471" y="f472"/>
              </a:cxn>
              <a:cxn ang="f273">
                <a:pos x="f473" y="f474"/>
              </a:cxn>
              <a:cxn ang="f273">
                <a:pos x="f475" y="f476"/>
              </a:cxn>
              <a:cxn ang="f273">
                <a:pos x="f477" y="f478"/>
              </a:cxn>
              <a:cxn ang="f273">
                <a:pos x="f479" y="f480"/>
              </a:cxn>
              <a:cxn ang="f273">
                <a:pos x="f481" y="f482"/>
              </a:cxn>
              <a:cxn ang="f273">
                <a:pos x="f483" y="f484"/>
              </a:cxn>
              <a:cxn ang="f273">
                <a:pos x="f485" y="f486"/>
              </a:cxn>
              <a:cxn ang="f273">
                <a:pos x="f487" y="f488"/>
              </a:cxn>
              <a:cxn ang="f273">
                <a:pos x="f489" y="f490"/>
              </a:cxn>
              <a:cxn ang="f273">
                <a:pos x="f491" y="f492"/>
              </a:cxn>
              <a:cxn ang="f273">
                <a:pos x="f493" y="f494"/>
              </a:cxn>
              <a:cxn ang="f273">
                <a:pos x="f495" y="f496"/>
              </a:cxn>
              <a:cxn ang="f273">
                <a:pos x="f497" y="f496"/>
              </a:cxn>
              <a:cxn ang="f273">
                <a:pos x="f426" y="f427"/>
              </a:cxn>
            </a:cxnLst>
            <a:rect l="f422" t="f425" r="f423" b="f424"/>
            <a:pathLst>
              <a:path w="635" h="575">
                <a:moveTo>
                  <a:pt x="f6" y="f8"/>
                </a:moveTo>
                <a:cubicBezTo>
                  <a:pt x="f9" y="f10"/>
                  <a:pt x="f11" y="f12"/>
                  <a:pt x="f13"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7"/>
                  <a:pt x="f40" y="f11"/>
                  <a:pt x="f41" y="f11"/>
                </a:cubicBezTo>
                <a:cubicBezTo>
                  <a:pt x="f42" y="f11"/>
                  <a:pt x="f43" y="f11"/>
                  <a:pt x="f44" y="f11"/>
                </a:cubicBezTo>
                <a:cubicBezTo>
                  <a:pt x="f45" y="f11"/>
                  <a:pt x="f46" y="f47"/>
                  <a:pt x="f48" y="f49"/>
                </a:cubicBezTo>
                <a:cubicBezTo>
                  <a:pt x="f50" y="f51"/>
                  <a:pt x="f52" y="f36"/>
                  <a:pt x="f53" y="f54"/>
                </a:cubicBezTo>
                <a:cubicBezTo>
                  <a:pt x="f55" y="f56"/>
                  <a:pt x="f57" y="f58"/>
                  <a:pt x="f57" y="f59"/>
                </a:cubicBezTo>
                <a:cubicBezTo>
                  <a:pt x="f60" y="f61"/>
                  <a:pt x="f62" y="f63"/>
                  <a:pt x="f64" y="f65"/>
                </a:cubicBezTo>
                <a:cubicBezTo>
                  <a:pt x="f66" y="f67"/>
                  <a:pt x="f68" y="f69"/>
                  <a:pt x="f70" y="f14"/>
                </a:cubicBezTo>
                <a:cubicBezTo>
                  <a:pt x="f71" y="f16"/>
                  <a:pt x="f72" y="f73"/>
                  <a:pt x="f74" y="f18"/>
                </a:cubicBezTo>
                <a:cubicBezTo>
                  <a:pt x="f75" y="f76"/>
                  <a:pt x="f77" y="f78"/>
                  <a:pt x="f79" y="f80"/>
                </a:cubicBezTo>
                <a:cubicBezTo>
                  <a:pt x="f81" y="f82"/>
                  <a:pt x="f70" y="f83"/>
                  <a:pt x="f84" y="f85"/>
                </a:cubicBezTo>
                <a:cubicBezTo>
                  <a:pt x="f86" y="f32"/>
                  <a:pt x="f87" y="f88"/>
                  <a:pt x="f89" y="f90"/>
                </a:cubicBezTo>
                <a:cubicBezTo>
                  <a:pt x="f91" y="f38"/>
                  <a:pt x="f92" y="f93"/>
                  <a:pt x="f94" y="f41"/>
                </a:cubicBezTo>
                <a:cubicBezTo>
                  <a:pt x="f95" y="f19"/>
                  <a:pt x="f96" y="f97"/>
                  <a:pt x="f91" y="f82"/>
                </a:cubicBezTo>
                <a:cubicBezTo>
                  <a:pt x="f98" y="f99"/>
                  <a:pt x="f100" y="f101"/>
                  <a:pt x="f102" y="f103"/>
                </a:cubicBezTo>
                <a:cubicBezTo>
                  <a:pt x="f104" y="f105"/>
                  <a:pt x="f106" y="f103"/>
                  <a:pt x="f107" y="f103"/>
                </a:cubicBezTo>
                <a:cubicBezTo>
                  <a:pt x="f108" y="f103"/>
                  <a:pt x="f5" y="f109"/>
                  <a:pt x="f5" y="f110"/>
                </a:cubicBezTo>
                <a:cubicBezTo>
                  <a:pt x="f5" y="f8"/>
                  <a:pt x="f111" y="f112"/>
                  <a:pt x="f113" y="f114"/>
                </a:cubicBezTo>
                <a:cubicBezTo>
                  <a:pt x="f115" y="f116"/>
                  <a:pt x="f117" y="f118"/>
                  <a:pt x="f119" y="f120"/>
                </a:cubicBezTo>
                <a:cubicBezTo>
                  <a:pt x="f121" y="f122"/>
                  <a:pt x="f100" y="f123"/>
                  <a:pt x="f124" y="f125"/>
                </a:cubicBezTo>
                <a:cubicBezTo>
                  <a:pt x="f126" y="f114"/>
                  <a:pt x="f127" y="f128"/>
                  <a:pt x="f12" y="f129"/>
                </a:cubicBezTo>
                <a:cubicBezTo>
                  <a:pt x="f130" y="f131"/>
                  <a:pt x="f132" y="f133"/>
                  <a:pt x="f134" y="f135"/>
                </a:cubicBezTo>
                <a:cubicBezTo>
                  <a:pt x="f16" y="f136"/>
                  <a:pt x="f134" y="f137"/>
                  <a:pt x="f138" y="f139"/>
                </a:cubicBezTo>
                <a:cubicBezTo>
                  <a:pt x="f140" y="f5"/>
                  <a:pt x="f141" y="f142"/>
                  <a:pt x="f45" y="f143"/>
                </a:cubicBezTo>
                <a:cubicBezTo>
                  <a:pt x="f144" y="f145"/>
                  <a:pt x="f146" y="f147"/>
                  <a:pt x="f1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5"/>
                  <a:pt x="f69" y="f177"/>
                </a:cubicBezTo>
                <a:cubicBezTo>
                  <a:pt x="f178" y="f179"/>
                  <a:pt x="f180" y="f181"/>
                  <a:pt x="f110" y="f182"/>
                </a:cubicBezTo>
                <a:cubicBezTo>
                  <a:pt x="f183" y="f184"/>
                  <a:pt x="f65" y="f184"/>
                  <a:pt x="f75" y="f184"/>
                </a:cubicBezTo>
                <a:cubicBezTo>
                  <a:pt x="f154" y="f184"/>
                  <a:pt x="f185" y="f184"/>
                  <a:pt x="f186" y="f184"/>
                </a:cubicBezTo>
                <a:cubicBezTo>
                  <a:pt x="f187" y="f184"/>
                  <a:pt x="f188" y="f126"/>
                  <a:pt x="f6" y="f8"/>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0" name="Freeform 12">
            <a:extLst>
              <a:ext uri="{FF2B5EF4-FFF2-40B4-BE49-F238E27FC236}">
                <a16:creationId xmlns:a16="http://schemas.microsoft.com/office/drawing/2014/main" id="{EE4DAB60-EEC4-4900-A6DB-E0D5392D2B89}"/>
              </a:ext>
            </a:extLst>
          </p:cNvPr>
          <p:cNvSpPr/>
          <p:nvPr/>
        </p:nvSpPr>
        <p:spPr>
          <a:xfrm>
            <a:off x="6710360" y="2428874"/>
            <a:ext cx="634995" cy="917572"/>
          </a:xfrm>
          <a:custGeom>
            <a:avLst/>
            <a:gdLst>
              <a:gd name="f0" fmla="val 10800000"/>
              <a:gd name="f1" fmla="val 5400000"/>
              <a:gd name="f2" fmla="val 360"/>
              <a:gd name="f3" fmla="val 180"/>
              <a:gd name="f4" fmla="val w"/>
              <a:gd name="f5" fmla="val h"/>
              <a:gd name="f6" fmla="val 0"/>
              <a:gd name="f7" fmla="val 405"/>
              <a:gd name="f8" fmla="val 586"/>
              <a:gd name="f9" fmla="val 166"/>
              <a:gd name="f10" fmla="val 418"/>
              <a:gd name="f11" fmla="val 475"/>
              <a:gd name="f12" fmla="val 532"/>
              <a:gd name="f13" fmla="val 565"/>
              <a:gd name="f14" fmla="val 153"/>
              <a:gd name="f15" fmla="val 582"/>
              <a:gd name="f16" fmla="val 128"/>
              <a:gd name="f17" fmla="val 584"/>
              <a:gd name="f18" fmla="val 101"/>
              <a:gd name="f19" fmla="val 85"/>
              <a:gd name="f20" fmla="val 571"/>
              <a:gd name="f21" fmla="val 81"/>
              <a:gd name="f22" fmla="val 537"/>
              <a:gd name="f23" fmla="val 69"/>
              <a:gd name="f24" fmla="val 453"/>
              <a:gd name="f25" fmla="val 58"/>
              <a:gd name="f26" fmla="val 368"/>
              <a:gd name="f27" fmla="val 46"/>
              <a:gd name="f28" fmla="val 284"/>
              <a:gd name="f29" fmla="val 43"/>
              <a:gd name="f30" fmla="val 264"/>
              <a:gd name="f31" fmla="val 34"/>
              <a:gd name="f32" fmla="val 245"/>
              <a:gd name="f33" fmla="val 30"/>
              <a:gd name="f34" fmla="val 225"/>
              <a:gd name="f35" fmla="val 27"/>
              <a:gd name="f36" fmla="val 213"/>
              <a:gd name="f37" fmla="val 26"/>
              <a:gd name="f38" fmla="val 199"/>
              <a:gd name="f39" fmla="val 29"/>
              <a:gd name="f40" fmla="val 187"/>
              <a:gd name="f41" fmla="val 36"/>
              <a:gd name="f42" fmla="val 155"/>
              <a:gd name="f43" fmla="val 39"/>
              <a:gd name="f44" fmla="val 127"/>
              <a:gd name="f45" fmla="val 16"/>
              <a:gd name="f46" fmla="val 97"/>
              <a:gd name="f47" fmla="val 77"/>
              <a:gd name="f48" fmla="val 15"/>
              <a:gd name="f49" fmla="val 53"/>
              <a:gd name="f50" fmla="val 35"/>
              <a:gd name="f51" fmla="val 21"/>
              <a:gd name="f52" fmla="val 75"/>
              <a:gd name="f53" fmla="val 10"/>
              <a:gd name="f54" fmla="val 98"/>
              <a:gd name="f55" fmla="val 9"/>
              <a:gd name="f56" fmla="val 162"/>
              <a:gd name="f57" fmla="val 7"/>
              <a:gd name="f58" fmla="val 226"/>
              <a:gd name="f59" fmla="val 289"/>
              <a:gd name="f60" fmla="val 14"/>
              <a:gd name="f61" fmla="val 341"/>
              <a:gd name="f62" fmla="val 382"/>
              <a:gd name="f63" fmla="val 399"/>
              <a:gd name="f64" fmla="val 107"/>
              <a:gd name="f65" fmla="val 144"/>
              <a:gd name="f66" fmla="val 385"/>
              <a:gd name="f67" fmla="val 156"/>
              <a:gd name="f68" fmla="val 379"/>
              <a:gd name="f69" fmla="val 160"/>
              <a:gd name="f70" fmla="val 372"/>
              <a:gd name="f71" fmla="val 163"/>
              <a:gd name="f72" fmla="val 377"/>
              <a:gd name="f73" fmla="val 171"/>
              <a:gd name="f74" fmla="val 391"/>
              <a:gd name="f75" fmla="val 196"/>
              <a:gd name="f76" fmla="val 366"/>
              <a:gd name="f77" fmla="val 197"/>
              <a:gd name="f78" fmla="val 356"/>
              <a:gd name="f79" fmla="val 207"/>
              <a:gd name="f80" fmla="val 343"/>
              <a:gd name="f81" fmla="val 220"/>
              <a:gd name="f82" fmla="val 331"/>
              <a:gd name="f83" fmla="val 218"/>
              <a:gd name="f84" fmla="val 320"/>
              <a:gd name="f85" fmla="val 319"/>
              <a:gd name="f86" fmla="val 200"/>
              <a:gd name="f87" fmla="val 317"/>
              <a:gd name="f88" fmla="val 202"/>
              <a:gd name="f89" fmla="val 316"/>
              <a:gd name="f90" fmla="val 205"/>
              <a:gd name="f91" fmla="val 236"/>
              <a:gd name="f92" fmla="val 266"/>
              <a:gd name="f93" fmla="val 297"/>
              <a:gd name="f94" fmla="val 313"/>
              <a:gd name="f95" fmla="val 329"/>
              <a:gd name="f96" fmla="val 294"/>
              <a:gd name="f97" fmla="val 282"/>
              <a:gd name="f98" fmla="val 333"/>
              <a:gd name="f99" fmla="val 344"/>
              <a:gd name="f100" fmla="val 283"/>
              <a:gd name="f101" fmla="val 352"/>
              <a:gd name="f102" fmla="val 275"/>
              <a:gd name="f103" fmla="val 411"/>
              <a:gd name="f104" fmla="val 267"/>
              <a:gd name="f105" fmla="val 469"/>
              <a:gd name="f106" fmla="val 259"/>
              <a:gd name="f107" fmla="val 528"/>
              <a:gd name="f108" fmla="val 258"/>
              <a:gd name="f109" fmla="val 535"/>
              <a:gd name="f110" fmla="val 256"/>
              <a:gd name="f111" fmla="val 541"/>
              <a:gd name="f112" fmla="val 255"/>
              <a:gd name="f113" fmla="val 548"/>
              <a:gd name="f114" fmla="val 252"/>
              <a:gd name="f115" fmla="val 574"/>
              <a:gd name="f116" fmla="val 235"/>
              <a:gd name="f117" fmla="val 585"/>
              <a:gd name="f118" fmla="val 211"/>
              <a:gd name="f119" fmla="val 185"/>
              <a:gd name="f120" fmla="val 583"/>
              <a:gd name="f121" fmla="val 172"/>
              <a:gd name="f122" fmla="val 567"/>
              <a:gd name="f123" fmla="val 542"/>
              <a:gd name="f124" fmla="val 482"/>
              <a:gd name="f125" fmla="val 422"/>
              <a:gd name="f126" fmla="val 362"/>
              <a:gd name="f127" fmla="val 170"/>
              <a:gd name="f128" fmla="val 361"/>
              <a:gd name="f129" fmla="val 168"/>
              <a:gd name="f130" fmla="+- 0 0 -90"/>
              <a:gd name="f131" fmla="*/ f4 1 405"/>
              <a:gd name="f132" fmla="*/ f5 1 586"/>
              <a:gd name="f133" fmla="val f6"/>
              <a:gd name="f134" fmla="val f7"/>
              <a:gd name="f135" fmla="val f8"/>
              <a:gd name="f136" fmla="*/ f130 f0 1"/>
              <a:gd name="f137" fmla="+- f135 0 f133"/>
              <a:gd name="f138" fmla="+- f134 0 f133"/>
              <a:gd name="f139" fmla="*/ f136 1 f3"/>
              <a:gd name="f140" fmla="*/ f138 1 405"/>
              <a:gd name="f141" fmla="*/ f137 1 586"/>
              <a:gd name="f142" fmla="*/ 166 f138 1"/>
              <a:gd name="f143" fmla="*/ 360 f137 1"/>
              <a:gd name="f144" fmla="*/ 532 f137 1"/>
              <a:gd name="f145" fmla="*/ 128 f138 1"/>
              <a:gd name="f146" fmla="*/ 584 f137 1"/>
              <a:gd name="f147" fmla="*/ 81 f138 1"/>
              <a:gd name="f148" fmla="*/ 537 f137 1"/>
              <a:gd name="f149" fmla="*/ 46 f138 1"/>
              <a:gd name="f150" fmla="*/ 284 f137 1"/>
              <a:gd name="f151" fmla="*/ 30 f138 1"/>
              <a:gd name="f152" fmla="*/ 225 f137 1"/>
              <a:gd name="f153" fmla="*/ 29 f138 1"/>
              <a:gd name="f154" fmla="*/ 187 f137 1"/>
              <a:gd name="f155" fmla="*/ 16 f138 1"/>
              <a:gd name="f156" fmla="*/ 97 f137 1"/>
              <a:gd name="f157" fmla="*/ 35 f138 1"/>
              <a:gd name="f158" fmla="*/ 36 f137 1"/>
              <a:gd name="f159" fmla="*/ 98 f138 1"/>
              <a:gd name="f160" fmla="*/ 9 f137 1"/>
              <a:gd name="f161" fmla="*/ 289 f138 1"/>
              <a:gd name="f162" fmla="*/ 14 f137 1"/>
              <a:gd name="f163" fmla="*/ 399 f138 1"/>
              <a:gd name="f164" fmla="*/ 107 f137 1"/>
              <a:gd name="f165" fmla="*/ 385 f138 1"/>
              <a:gd name="f166" fmla="*/ 156 f137 1"/>
              <a:gd name="f167" fmla="*/ 377 f138 1"/>
              <a:gd name="f168" fmla="*/ 171 f137 1"/>
              <a:gd name="f169" fmla="*/ 356 f138 1"/>
              <a:gd name="f170" fmla="*/ 207 f137 1"/>
              <a:gd name="f171" fmla="*/ 320 f138 1"/>
              <a:gd name="f172" fmla="*/ 197 f137 1"/>
              <a:gd name="f173" fmla="*/ 316 f138 1"/>
              <a:gd name="f174" fmla="*/ 205 f137 1"/>
              <a:gd name="f175" fmla="*/ 297 f137 1"/>
              <a:gd name="f176" fmla="*/ 294 f138 1"/>
              <a:gd name="f177" fmla="*/ 331 f137 1"/>
              <a:gd name="f178" fmla="*/ 283 f138 1"/>
              <a:gd name="f179" fmla="*/ 352 f137 1"/>
              <a:gd name="f180" fmla="*/ 259 f138 1"/>
              <a:gd name="f181" fmla="*/ 528 f137 1"/>
              <a:gd name="f182" fmla="*/ 255 f138 1"/>
              <a:gd name="f183" fmla="*/ 548 f137 1"/>
              <a:gd name="f184" fmla="*/ 211 f138 1"/>
              <a:gd name="f185" fmla="*/ 172 f138 1"/>
              <a:gd name="f186" fmla="*/ 542 f137 1"/>
              <a:gd name="f187" fmla="*/ 362 f137 1"/>
              <a:gd name="f188" fmla="+- f139 0 f1"/>
              <a:gd name="f189" fmla="*/ f142 1 405"/>
              <a:gd name="f190" fmla="*/ f143 1 586"/>
              <a:gd name="f191" fmla="*/ f144 1 586"/>
              <a:gd name="f192" fmla="*/ f145 1 405"/>
              <a:gd name="f193" fmla="*/ f146 1 586"/>
              <a:gd name="f194" fmla="*/ f147 1 405"/>
              <a:gd name="f195" fmla="*/ f148 1 586"/>
              <a:gd name="f196" fmla="*/ f149 1 405"/>
              <a:gd name="f197" fmla="*/ f150 1 586"/>
              <a:gd name="f198" fmla="*/ f151 1 405"/>
              <a:gd name="f199" fmla="*/ f152 1 586"/>
              <a:gd name="f200" fmla="*/ f153 1 405"/>
              <a:gd name="f201" fmla="*/ f154 1 586"/>
              <a:gd name="f202" fmla="*/ f155 1 405"/>
              <a:gd name="f203" fmla="*/ f156 1 586"/>
              <a:gd name="f204" fmla="*/ f157 1 405"/>
              <a:gd name="f205" fmla="*/ f158 1 586"/>
              <a:gd name="f206" fmla="*/ f159 1 405"/>
              <a:gd name="f207" fmla="*/ f160 1 586"/>
              <a:gd name="f208" fmla="*/ f161 1 405"/>
              <a:gd name="f209" fmla="*/ f162 1 586"/>
              <a:gd name="f210" fmla="*/ f163 1 405"/>
              <a:gd name="f211" fmla="*/ f164 1 586"/>
              <a:gd name="f212" fmla="*/ f165 1 405"/>
              <a:gd name="f213" fmla="*/ f166 1 586"/>
              <a:gd name="f214" fmla="*/ f167 1 405"/>
              <a:gd name="f215" fmla="*/ f168 1 586"/>
              <a:gd name="f216" fmla="*/ f169 1 405"/>
              <a:gd name="f217" fmla="*/ f170 1 586"/>
              <a:gd name="f218" fmla="*/ f171 1 405"/>
              <a:gd name="f219" fmla="*/ f172 1 586"/>
              <a:gd name="f220" fmla="*/ f173 1 405"/>
              <a:gd name="f221" fmla="*/ f174 1 586"/>
              <a:gd name="f222" fmla="*/ f175 1 586"/>
              <a:gd name="f223" fmla="*/ f176 1 405"/>
              <a:gd name="f224" fmla="*/ f177 1 586"/>
              <a:gd name="f225" fmla="*/ f178 1 405"/>
              <a:gd name="f226" fmla="*/ f179 1 586"/>
              <a:gd name="f227" fmla="*/ f180 1 405"/>
              <a:gd name="f228" fmla="*/ f181 1 586"/>
              <a:gd name="f229" fmla="*/ f182 1 405"/>
              <a:gd name="f230" fmla="*/ f183 1 586"/>
              <a:gd name="f231" fmla="*/ f184 1 405"/>
              <a:gd name="f232" fmla="*/ f185 1 405"/>
              <a:gd name="f233" fmla="*/ f186 1 586"/>
              <a:gd name="f234" fmla="*/ f187 1 586"/>
              <a:gd name="f235" fmla="*/ 0 1 f140"/>
              <a:gd name="f236" fmla="*/ f134 1 f140"/>
              <a:gd name="f237" fmla="*/ 0 1 f141"/>
              <a:gd name="f238" fmla="*/ f135 1 f141"/>
              <a:gd name="f239" fmla="*/ f189 1 f140"/>
              <a:gd name="f240" fmla="*/ f190 1 f141"/>
              <a:gd name="f241" fmla="*/ f191 1 f141"/>
              <a:gd name="f242" fmla="*/ f192 1 f140"/>
              <a:gd name="f243" fmla="*/ f193 1 f141"/>
              <a:gd name="f244" fmla="*/ f194 1 f140"/>
              <a:gd name="f245" fmla="*/ f195 1 f141"/>
              <a:gd name="f246" fmla="*/ f196 1 f140"/>
              <a:gd name="f247" fmla="*/ f197 1 f141"/>
              <a:gd name="f248" fmla="*/ f198 1 f140"/>
              <a:gd name="f249" fmla="*/ f199 1 f141"/>
              <a:gd name="f250" fmla="*/ f200 1 f140"/>
              <a:gd name="f251" fmla="*/ f201 1 f141"/>
              <a:gd name="f252" fmla="*/ f202 1 f140"/>
              <a:gd name="f253" fmla="*/ f203 1 f141"/>
              <a:gd name="f254" fmla="*/ f204 1 f140"/>
              <a:gd name="f255" fmla="*/ f205 1 f141"/>
              <a:gd name="f256" fmla="*/ f206 1 f140"/>
              <a:gd name="f257" fmla="*/ f207 1 f141"/>
              <a:gd name="f258" fmla="*/ f208 1 f140"/>
              <a:gd name="f259" fmla="*/ f209 1 f141"/>
              <a:gd name="f260" fmla="*/ f210 1 f140"/>
              <a:gd name="f261" fmla="*/ f211 1 f141"/>
              <a:gd name="f262" fmla="*/ f212 1 f140"/>
              <a:gd name="f263" fmla="*/ f213 1 f141"/>
              <a:gd name="f264" fmla="*/ f214 1 f140"/>
              <a:gd name="f265" fmla="*/ f215 1 f141"/>
              <a:gd name="f266" fmla="*/ f216 1 f140"/>
              <a:gd name="f267" fmla="*/ f217 1 f141"/>
              <a:gd name="f268" fmla="*/ f218 1 f140"/>
              <a:gd name="f269" fmla="*/ f219 1 f141"/>
              <a:gd name="f270" fmla="*/ f220 1 f140"/>
              <a:gd name="f271" fmla="*/ f221 1 f141"/>
              <a:gd name="f272" fmla="*/ f222 1 f141"/>
              <a:gd name="f273" fmla="*/ f223 1 f140"/>
              <a:gd name="f274" fmla="*/ f224 1 f141"/>
              <a:gd name="f275" fmla="*/ f225 1 f140"/>
              <a:gd name="f276" fmla="*/ f226 1 f141"/>
              <a:gd name="f277" fmla="*/ f227 1 f140"/>
              <a:gd name="f278" fmla="*/ f228 1 f141"/>
              <a:gd name="f279" fmla="*/ f229 1 f140"/>
              <a:gd name="f280" fmla="*/ f230 1 f141"/>
              <a:gd name="f281" fmla="*/ f231 1 f140"/>
              <a:gd name="f282" fmla="*/ f232 1 f140"/>
              <a:gd name="f283" fmla="*/ f233 1 f141"/>
              <a:gd name="f284" fmla="*/ f234 1 f141"/>
              <a:gd name="f285" fmla="*/ f235 f131 1"/>
              <a:gd name="f286" fmla="*/ f236 f131 1"/>
              <a:gd name="f287" fmla="*/ f238 f132 1"/>
              <a:gd name="f288" fmla="*/ f237 f132 1"/>
              <a:gd name="f289" fmla="*/ f239 f131 1"/>
              <a:gd name="f290" fmla="*/ f240 f132 1"/>
              <a:gd name="f291" fmla="*/ f241 f132 1"/>
              <a:gd name="f292" fmla="*/ f242 f131 1"/>
              <a:gd name="f293" fmla="*/ f243 f132 1"/>
              <a:gd name="f294" fmla="*/ f244 f131 1"/>
              <a:gd name="f295" fmla="*/ f245 f132 1"/>
              <a:gd name="f296" fmla="*/ f246 f131 1"/>
              <a:gd name="f297" fmla="*/ f247 f132 1"/>
              <a:gd name="f298" fmla="*/ f248 f131 1"/>
              <a:gd name="f299" fmla="*/ f249 f132 1"/>
              <a:gd name="f300" fmla="*/ f250 f131 1"/>
              <a:gd name="f301" fmla="*/ f251 f132 1"/>
              <a:gd name="f302" fmla="*/ f252 f131 1"/>
              <a:gd name="f303" fmla="*/ f253 f132 1"/>
              <a:gd name="f304" fmla="*/ f254 f131 1"/>
              <a:gd name="f305" fmla="*/ f255 f132 1"/>
              <a:gd name="f306" fmla="*/ f256 f131 1"/>
              <a:gd name="f307" fmla="*/ f257 f132 1"/>
              <a:gd name="f308" fmla="*/ f258 f131 1"/>
              <a:gd name="f309" fmla="*/ f259 f132 1"/>
              <a:gd name="f310" fmla="*/ f260 f131 1"/>
              <a:gd name="f311" fmla="*/ f261 f132 1"/>
              <a:gd name="f312" fmla="*/ f262 f131 1"/>
              <a:gd name="f313" fmla="*/ f263 f132 1"/>
              <a:gd name="f314" fmla="*/ f264 f131 1"/>
              <a:gd name="f315" fmla="*/ f265 f132 1"/>
              <a:gd name="f316" fmla="*/ f266 f131 1"/>
              <a:gd name="f317" fmla="*/ f267 f132 1"/>
              <a:gd name="f318" fmla="*/ f268 f131 1"/>
              <a:gd name="f319" fmla="*/ f269 f132 1"/>
              <a:gd name="f320" fmla="*/ f270 f131 1"/>
              <a:gd name="f321" fmla="*/ f271 f132 1"/>
              <a:gd name="f322" fmla="*/ f272 f132 1"/>
              <a:gd name="f323" fmla="*/ f273 f131 1"/>
              <a:gd name="f324" fmla="*/ f274 f132 1"/>
              <a:gd name="f325" fmla="*/ f275 f131 1"/>
              <a:gd name="f326" fmla="*/ f276 f132 1"/>
              <a:gd name="f327" fmla="*/ f277 f131 1"/>
              <a:gd name="f328" fmla="*/ f278 f132 1"/>
              <a:gd name="f329" fmla="*/ f279 f131 1"/>
              <a:gd name="f330" fmla="*/ f280 f132 1"/>
              <a:gd name="f331" fmla="*/ f281 f131 1"/>
              <a:gd name="f332" fmla="*/ f282 f131 1"/>
              <a:gd name="f333" fmla="*/ f283 f132 1"/>
              <a:gd name="f334" fmla="*/ f284 f132 1"/>
            </a:gdLst>
            <a:ahLst/>
            <a:cxnLst>
              <a:cxn ang="3cd4">
                <a:pos x="hc" y="t"/>
              </a:cxn>
              <a:cxn ang="0">
                <a:pos x="r" y="vc"/>
              </a:cxn>
              <a:cxn ang="cd4">
                <a:pos x="hc" y="b"/>
              </a:cxn>
              <a:cxn ang="cd2">
                <a:pos x="l" y="vc"/>
              </a:cxn>
              <a:cxn ang="f188">
                <a:pos x="f289" y="f290"/>
              </a:cxn>
              <a:cxn ang="f188">
                <a:pos x="f289" y="f291"/>
              </a:cxn>
              <a:cxn ang="f188">
                <a:pos x="f292" y="f293"/>
              </a:cxn>
              <a:cxn ang="f188">
                <a:pos x="f294" y="f295"/>
              </a:cxn>
              <a:cxn ang="f188">
                <a:pos x="f296" y="f297"/>
              </a:cxn>
              <a:cxn ang="f188">
                <a:pos x="f298" y="f299"/>
              </a:cxn>
              <a:cxn ang="f188">
                <a:pos x="f300" y="f301"/>
              </a:cxn>
              <a:cxn ang="f188">
                <a:pos x="f302" y="f303"/>
              </a:cxn>
              <a:cxn ang="f188">
                <a:pos x="f304" y="f305"/>
              </a:cxn>
              <a:cxn ang="f188">
                <a:pos x="f306" y="f307"/>
              </a:cxn>
              <a:cxn ang="f188">
                <a:pos x="f308" y="f309"/>
              </a:cxn>
              <a:cxn ang="f188">
                <a:pos x="f310" y="f311"/>
              </a:cxn>
              <a:cxn ang="f188">
                <a:pos x="f312" y="f313"/>
              </a:cxn>
              <a:cxn ang="f188">
                <a:pos x="f314" y="f315"/>
              </a:cxn>
              <a:cxn ang="f188">
                <a:pos x="f316" y="f317"/>
              </a:cxn>
              <a:cxn ang="f188">
                <a:pos x="f318" y="f319"/>
              </a:cxn>
              <a:cxn ang="f188">
                <a:pos x="f320" y="f321"/>
              </a:cxn>
              <a:cxn ang="f188">
                <a:pos x="f320" y="f322"/>
              </a:cxn>
              <a:cxn ang="f188">
                <a:pos x="f323" y="f324"/>
              </a:cxn>
              <a:cxn ang="f188">
                <a:pos x="f325" y="f326"/>
              </a:cxn>
              <a:cxn ang="f188">
                <a:pos x="f327" y="f328"/>
              </a:cxn>
              <a:cxn ang="f188">
                <a:pos x="f329" y="f330"/>
              </a:cxn>
              <a:cxn ang="f188">
                <a:pos x="f331" y="f293"/>
              </a:cxn>
              <a:cxn ang="f188">
                <a:pos x="f332" y="f333"/>
              </a:cxn>
              <a:cxn ang="f188">
                <a:pos x="f332" y="f334"/>
              </a:cxn>
              <a:cxn ang="f188">
                <a:pos x="f289" y="f290"/>
              </a:cxn>
            </a:cxnLst>
            <a:rect l="f285" t="f288" r="f286" b="f287"/>
            <a:pathLst>
              <a:path w="405" h="586">
                <a:moveTo>
                  <a:pt x="f9" y="f2"/>
                </a:moveTo>
                <a:cubicBezTo>
                  <a:pt x="f9" y="f10"/>
                  <a:pt x="f9" y="f11"/>
                  <a:pt x="f9" y="f12"/>
                </a:cubicBezTo>
                <a:cubicBezTo>
                  <a:pt x="f9" y="f13"/>
                  <a:pt x="f14" y="f15"/>
                  <a:pt x="f16" y="f17"/>
                </a:cubicBezTo>
                <a:cubicBezTo>
                  <a:pt x="f18" y="f8"/>
                  <a:pt x="f19" y="f20"/>
                  <a:pt x="f21" y="f22"/>
                </a:cubicBezTo>
                <a:cubicBezTo>
                  <a:pt x="f23" y="f24"/>
                  <a:pt x="f25" y="f26"/>
                  <a:pt x="f27" y="f28"/>
                </a:cubicBezTo>
                <a:cubicBezTo>
                  <a:pt x="f29" y="f30"/>
                  <a:pt x="f31" y="f32"/>
                  <a:pt x="f33" y="f34"/>
                </a:cubicBezTo>
                <a:cubicBezTo>
                  <a:pt x="f35" y="f36"/>
                  <a:pt x="f37" y="f38"/>
                  <a:pt x="f39" y="f40"/>
                </a:cubicBezTo>
                <a:cubicBezTo>
                  <a:pt x="f41" y="f42"/>
                  <a:pt x="f43" y="f44"/>
                  <a:pt x="f45" y="f46"/>
                </a:cubicBezTo>
                <a:cubicBezTo>
                  <a:pt x="f6" y="f47"/>
                  <a:pt x="f48" y="f49"/>
                  <a:pt x="f50" y="f41"/>
                </a:cubicBezTo>
                <a:cubicBezTo>
                  <a:pt x="f49" y="f51"/>
                  <a:pt x="f52" y="f53"/>
                  <a:pt x="f54" y="f55"/>
                </a:cubicBezTo>
                <a:cubicBezTo>
                  <a:pt x="f56" y="f57"/>
                  <a:pt x="f58" y="f6"/>
                  <a:pt x="f59" y="f60"/>
                </a:cubicBezTo>
                <a:cubicBezTo>
                  <a:pt x="f61" y="f37"/>
                  <a:pt x="f62" y="f49"/>
                  <a:pt x="f63" y="f64"/>
                </a:cubicBezTo>
                <a:cubicBezTo>
                  <a:pt x="f7" y="f44"/>
                  <a:pt x="f7" y="f65"/>
                  <a:pt x="f66" y="f67"/>
                </a:cubicBezTo>
                <a:cubicBezTo>
                  <a:pt x="f68" y="f69"/>
                  <a:pt x="f70" y="f71"/>
                  <a:pt x="f72" y="f73"/>
                </a:cubicBezTo>
                <a:cubicBezTo>
                  <a:pt x="f74" y="f75"/>
                  <a:pt x="f76" y="f77"/>
                  <a:pt x="f78" y="f79"/>
                </a:cubicBezTo>
                <a:cubicBezTo>
                  <a:pt x="f80" y="f81"/>
                  <a:pt x="f82" y="f83"/>
                  <a:pt x="f84" y="f77"/>
                </a:cubicBezTo>
                <a:cubicBezTo>
                  <a:pt x="f85" y="f86"/>
                  <a:pt x="f87" y="f88"/>
                  <a:pt x="f89" y="f90"/>
                </a:cubicBezTo>
                <a:cubicBezTo>
                  <a:pt x="f89" y="f91"/>
                  <a:pt x="f89" y="f92"/>
                  <a:pt x="f89" y="f93"/>
                </a:cubicBezTo>
                <a:cubicBezTo>
                  <a:pt x="f89" y="f94"/>
                  <a:pt x="f87" y="f95"/>
                  <a:pt x="f96" y="f82"/>
                </a:cubicBezTo>
                <a:cubicBezTo>
                  <a:pt x="f97" y="f98"/>
                  <a:pt x="f28" y="f99"/>
                  <a:pt x="f100" y="f101"/>
                </a:cubicBezTo>
                <a:cubicBezTo>
                  <a:pt x="f102" y="f103"/>
                  <a:pt x="f104" y="f105"/>
                  <a:pt x="f106" y="f107"/>
                </a:cubicBezTo>
                <a:cubicBezTo>
                  <a:pt x="f108" y="f109"/>
                  <a:pt x="f110" y="f111"/>
                  <a:pt x="f112" y="f113"/>
                </a:cubicBezTo>
                <a:cubicBezTo>
                  <a:pt x="f114" y="f115"/>
                  <a:pt x="f116" y="f117"/>
                  <a:pt x="f118" y="f17"/>
                </a:cubicBezTo>
                <a:cubicBezTo>
                  <a:pt x="f119" y="f120"/>
                  <a:pt x="f121" y="f122"/>
                  <a:pt x="f121" y="f123"/>
                </a:cubicBezTo>
                <a:cubicBezTo>
                  <a:pt x="f121" y="f124"/>
                  <a:pt x="f121" y="f125"/>
                  <a:pt x="f121" y="f126"/>
                </a:cubicBezTo>
                <a:cubicBezTo>
                  <a:pt x="f127" y="f128"/>
                  <a:pt x="f129" y="f128"/>
                  <a:pt x="f9" y="f2"/>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1" name="Freeform 13">
            <a:extLst>
              <a:ext uri="{FF2B5EF4-FFF2-40B4-BE49-F238E27FC236}">
                <a16:creationId xmlns:a16="http://schemas.microsoft.com/office/drawing/2014/main" id="{6A8A627E-D272-4F2C-97C3-E6812D68E3E4}"/>
              </a:ext>
            </a:extLst>
          </p:cNvPr>
          <p:cNvSpPr/>
          <p:nvPr/>
        </p:nvSpPr>
        <p:spPr>
          <a:xfrm>
            <a:off x="7477121" y="2430466"/>
            <a:ext cx="500067" cy="914400"/>
          </a:xfrm>
          <a:custGeom>
            <a:avLst/>
            <a:gdLst>
              <a:gd name="f0" fmla="val 10800000"/>
              <a:gd name="f1" fmla="val 5400000"/>
              <a:gd name="f2" fmla="val 180"/>
              <a:gd name="f3" fmla="val w"/>
              <a:gd name="f4" fmla="val h"/>
              <a:gd name="f5" fmla="val 0"/>
              <a:gd name="f6" fmla="val 320"/>
              <a:gd name="f7" fmla="val 584"/>
              <a:gd name="f8" fmla="val 154"/>
              <a:gd name="f9" fmla="val 200"/>
              <a:gd name="f10" fmla="val 230"/>
              <a:gd name="f11" fmla="val 20"/>
              <a:gd name="f12" fmla="val 244"/>
              <a:gd name="f13" fmla="val 63"/>
              <a:gd name="f14" fmla="val 253"/>
              <a:gd name="f15" fmla="val 89"/>
              <a:gd name="f16" fmla="val 271"/>
              <a:gd name="f17" fmla="val 108"/>
              <a:gd name="f18" fmla="val 284"/>
              <a:gd name="f19" fmla="val 130"/>
              <a:gd name="f20" fmla="val 302"/>
              <a:gd name="f21" fmla="val 162"/>
              <a:gd name="f22" fmla="val 194"/>
              <a:gd name="f23" fmla="val 317"/>
              <a:gd name="f24" fmla="val 231"/>
              <a:gd name="f25" fmla="val 314"/>
              <a:gd name="f26" fmla="val 268"/>
              <a:gd name="f27" fmla="val 301"/>
              <a:gd name="f28" fmla="val 300"/>
              <a:gd name="f29" fmla="val 267"/>
              <a:gd name="f30" fmla="val 318"/>
              <a:gd name="f31" fmla="val 325"/>
              <a:gd name="f32" fmla="val 249"/>
              <a:gd name="f33" fmla="val 336"/>
              <a:gd name="f34" fmla="val 246"/>
              <a:gd name="f35" fmla="val 350"/>
              <a:gd name="f36" fmla="val 233"/>
              <a:gd name="f37" fmla="val 412"/>
              <a:gd name="f38" fmla="val 220"/>
              <a:gd name="f39" fmla="val 474"/>
              <a:gd name="f40" fmla="val 207"/>
              <a:gd name="f41" fmla="val 536"/>
              <a:gd name="f42" fmla="val 201"/>
              <a:gd name="f43" fmla="val 567"/>
              <a:gd name="f44" fmla="val 179"/>
              <a:gd name="f45" fmla="val 148"/>
              <a:gd name="f46" fmla="val 115"/>
              <a:gd name="f47" fmla="val 98"/>
              <a:gd name="f48" fmla="val 568"/>
              <a:gd name="f49" fmla="val 92"/>
              <a:gd name="f50" fmla="val 533"/>
              <a:gd name="f51" fmla="val 82"/>
              <a:gd name="f52" fmla="val 473"/>
              <a:gd name="f53" fmla="val 72"/>
              <a:gd name="f54" fmla="val 413"/>
              <a:gd name="f55" fmla="val 62"/>
              <a:gd name="f56" fmla="val 353"/>
              <a:gd name="f57" fmla="val 61"/>
              <a:gd name="f58" fmla="val 343"/>
              <a:gd name="f59" fmla="val 331"/>
              <a:gd name="f60" fmla="val 55"/>
              <a:gd name="f61" fmla="val 270"/>
              <a:gd name="f62" fmla="val 27"/>
              <a:gd name="f63" fmla="val 205"/>
              <a:gd name="f64" fmla="val 32"/>
              <a:gd name="f65" fmla="val 143"/>
              <a:gd name="f66" fmla="val 34"/>
              <a:gd name="f67" fmla="val 111"/>
              <a:gd name="f68" fmla="val 46"/>
              <a:gd name="f69" fmla="val 81"/>
              <a:gd name="f70" fmla="val 53"/>
              <a:gd name="f71" fmla="val 83"/>
              <a:gd name="f72" fmla="val 18"/>
              <a:gd name="f73" fmla="val 113"/>
              <a:gd name="f74" fmla="+- 0 0 -90"/>
              <a:gd name="f75" fmla="*/ f3 1 320"/>
              <a:gd name="f76" fmla="*/ f4 1 584"/>
              <a:gd name="f77" fmla="val f5"/>
              <a:gd name="f78" fmla="val f6"/>
              <a:gd name="f79" fmla="val f7"/>
              <a:gd name="f80" fmla="*/ f74 f0 1"/>
              <a:gd name="f81" fmla="+- f79 0 f77"/>
              <a:gd name="f82" fmla="+- f78 0 f77"/>
              <a:gd name="f83" fmla="*/ f80 1 f2"/>
              <a:gd name="f84" fmla="*/ f82 1 320"/>
              <a:gd name="f85" fmla="*/ f81 1 584"/>
              <a:gd name="f86" fmla="*/ 154 f82 1"/>
              <a:gd name="f87" fmla="*/ 0 f81 1"/>
              <a:gd name="f88" fmla="*/ 244 f82 1"/>
              <a:gd name="f89" fmla="*/ 63 f81 1"/>
              <a:gd name="f90" fmla="*/ 284 f82 1"/>
              <a:gd name="f91" fmla="*/ 130 f81 1"/>
              <a:gd name="f92" fmla="*/ 317 f82 1"/>
              <a:gd name="f93" fmla="*/ 231 f81 1"/>
              <a:gd name="f94" fmla="*/ 267 f82 1"/>
              <a:gd name="f95" fmla="*/ 318 f81 1"/>
              <a:gd name="f96" fmla="*/ 246 f82 1"/>
              <a:gd name="f97" fmla="*/ 350 f81 1"/>
              <a:gd name="f98" fmla="*/ 207 f82 1"/>
              <a:gd name="f99" fmla="*/ 536 f81 1"/>
              <a:gd name="f100" fmla="*/ 148 f82 1"/>
              <a:gd name="f101" fmla="*/ 584 f81 1"/>
              <a:gd name="f102" fmla="*/ 92 f82 1"/>
              <a:gd name="f103" fmla="*/ 533 f81 1"/>
              <a:gd name="f104" fmla="*/ 62 f82 1"/>
              <a:gd name="f105" fmla="*/ 353 f81 1"/>
              <a:gd name="f106" fmla="*/ 55 f82 1"/>
              <a:gd name="f107" fmla="*/ 325 f81 1"/>
              <a:gd name="f108" fmla="*/ 32 f82 1"/>
              <a:gd name="f109" fmla="*/ 143 f81 1"/>
              <a:gd name="f110" fmla="*/ 63 f82 1"/>
              <a:gd name="f111" fmla="*/ 53 f81 1"/>
              <a:gd name="f112" fmla="+- f83 0 f1"/>
              <a:gd name="f113" fmla="*/ f86 1 320"/>
              <a:gd name="f114" fmla="*/ f87 1 584"/>
              <a:gd name="f115" fmla="*/ f88 1 320"/>
              <a:gd name="f116" fmla="*/ f89 1 584"/>
              <a:gd name="f117" fmla="*/ f90 1 320"/>
              <a:gd name="f118" fmla="*/ f91 1 584"/>
              <a:gd name="f119" fmla="*/ f92 1 320"/>
              <a:gd name="f120" fmla="*/ f93 1 584"/>
              <a:gd name="f121" fmla="*/ f94 1 320"/>
              <a:gd name="f122" fmla="*/ f95 1 584"/>
              <a:gd name="f123" fmla="*/ f96 1 320"/>
              <a:gd name="f124" fmla="*/ f97 1 584"/>
              <a:gd name="f125" fmla="*/ f98 1 320"/>
              <a:gd name="f126" fmla="*/ f99 1 584"/>
              <a:gd name="f127" fmla="*/ f100 1 320"/>
              <a:gd name="f128" fmla="*/ f101 1 584"/>
              <a:gd name="f129" fmla="*/ f102 1 320"/>
              <a:gd name="f130" fmla="*/ f103 1 584"/>
              <a:gd name="f131" fmla="*/ f104 1 320"/>
              <a:gd name="f132" fmla="*/ f105 1 584"/>
              <a:gd name="f133" fmla="*/ f106 1 320"/>
              <a:gd name="f134" fmla="*/ f107 1 584"/>
              <a:gd name="f135" fmla="*/ f108 1 320"/>
              <a:gd name="f136" fmla="*/ f109 1 584"/>
              <a:gd name="f137" fmla="*/ f110 1 320"/>
              <a:gd name="f138" fmla="*/ f111 1 584"/>
              <a:gd name="f139" fmla="*/ 0 1 f84"/>
              <a:gd name="f140" fmla="*/ f78 1 f84"/>
              <a:gd name="f141" fmla="*/ 0 1 f85"/>
              <a:gd name="f142" fmla="*/ f79 1 f85"/>
              <a:gd name="f143" fmla="*/ f113 1 f84"/>
              <a:gd name="f144" fmla="*/ f114 1 f85"/>
              <a:gd name="f145" fmla="*/ f115 1 f84"/>
              <a:gd name="f146" fmla="*/ f116 1 f85"/>
              <a:gd name="f147" fmla="*/ f117 1 f84"/>
              <a:gd name="f148" fmla="*/ f118 1 f85"/>
              <a:gd name="f149" fmla="*/ f119 1 f84"/>
              <a:gd name="f150" fmla="*/ f120 1 f85"/>
              <a:gd name="f151" fmla="*/ f121 1 f84"/>
              <a:gd name="f152" fmla="*/ f122 1 f85"/>
              <a:gd name="f153" fmla="*/ f123 1 f84"/>
              <a:gd name="f154" fmla="*/ f124 1 f85"/>
              <a:gd name="f155" fmla="*/ f125 1 f84"/>
              <a:gd name="f156" fmla="*/ f126 1 f85"/>
              <a:gd name="f157" fmla="*/ f127 1 f84"/>
              <a:gd name="f158" fmla="*/ f128 1 f85"/>
              <a:gd name="f159" fmla="*/ f129 1 f84"/>
              <a:gd name="f160" fmla="*/ f130 1 f85"/>
              <a:gd name="f161" fmla="*/ f131 1 f84"/>
              <a:gd name="f162" fmla="*/ f132 1 f85"/>
              <a:gd name="f163" fmla="*/ f133 1 f84"/>
              <a:gd name="f164" fmla="*/ f134 1 f85"/>
              <a:gd name="f165" fmla="*/ f135 1 f84"/>
              <a:gd name="f166" fmla="*/ f136 1 f85"/>
              <a:gd name="f167" fmla="*/ f137 1 f84"/>
              <a:gd name="f168" fmla="*/ f138 1 f85"/>
              <a:gd name="f169" fmla="*/ f139 f75 1"/>
              <a:gd name="f170" fmla="*/ f140 f75 1"/>
              <a:gd name="f171" fmla="*/ f142 f76 1"/>
              <a:gd name="f172" fmla="*/ f141 f76 1"/>
              <a:gd name="f173" fmla="*/ f143 f75 1"/>
              <a:gd name="f174" fmla="*/ f144 f76 1"/>
              <a:gd name="f175" fmla="*/ f145 f75 1"/>
              <a:gd name="f176" fmla="*/ f146 f76 1"/>
              <a:gd name="f177" fmla="*/ f147 f75 1"/>
              <a:gd name="f178" fmla="*/ f148 f76 1"/>
              <a:gd name="f179" fmla="*/ f149 f75 1"/>
              <a:gd name="f180" fmla="*/ f150 f76 1"/>
              <a:gd name="f181" fmla="*/ f151 f75 1"/>
              <a:gd name="f182" fmla="*/ f152 f76 1"/>
              <a:gd name="f183" fmla="*/ f153 f75 1"/>
              <a:gd name="f184" fmla="*/ f154 f76 1"/>
              <a:gd name="f185" fmla="*/ f155 f75 1"/>
              <a:gd name="f186" fmla="*/ f156 f76 1"/>
              <a:gd name="f187" fmla="*/ f157 f75 1"/>
              <a:gd name="f188" fmla="*/ f158 f76 1"/>
              <a:gd name="f189" fmla="*/ f159 f75 1"/>
              <a:gd name="f190" fmla="*/ f160 f76 1"/>
              <a:gd name="f191" fmla="*/ f161 f75 1"/>
              <a:gd name="f192" fmla="*/ f162 f76 1"/>
              <a:gd name="f193" fmla="*/ f163 f75 1"/>
              <a:gd name="f194" fmla="*/ f164 f76 1"/>
              <a:gd name="f195" fmla="*/ f165 f75 1"/>
              <a:gd name="f196" fmla="*/ f166 f76 1"/>
              <a:gd name="f197" fmla="*/ f167 f75 1"/>
              <a:gd name="f198" fmla="*/ f168 f76 1"/>
            </a:gdLst>
            <a:ahLst/>
            <a:cxnLst>
              <a:cxn ang="3cd4">
                <a:pos x="hc" y="t"/>
              </a:cxn>
              <a:cxn ang="0">
                <a:pos x="r" y="vc"/>
              </a:cxn>
              <a:cxn ang="cd4">
                <a:pos x="hc" y="b"/>
              </a:cxn>
              <a:cxn ang="cd2">
                <a:pos x="l" y="vc"/>
              </a:cxn>
              <a:cxn ang="f112">
                <a:pos x="f173" y="f174"/>
              </a:cxn>
              <a:cxn ang="f112">
                <a:pos x="f175" y="f176"/>
              </a:cxn>
              <a:cxn ang="f112">
                <a:pos x="f177" y="f178"/>
              </a:cxn>
              <a:cxn ang="f112">
                <a:pos x="f179" y="f180"/>
              </a:cxn>
              <a:cxn ang="f112">
                <a:pos x="f181" y="f182"/>
              </a:cxn>
              <a:cxn ang="f112">
                <a:pos x="f183" y="f184"/>
              </a:cxn>
              <a:cxn ang="f112">
                <a:pos x="f185" y="f186"/>
              </a:cxn>
              <a:cxn ang="f112">
                <a:pos x="f187" y="f188"/>
              </a:cxn>
              <a:cxn ang="f112">
                <a:pos x="f189" y="f190"/>
              </a:cxn>
              <a:cxn ang="f112">
                <a:pos x="f191" y="f192"/>
              </a:cxn>
              <a:cxn ang="f112">
                <a:pos x="f193" y="f194"/>
              </a:cxn>
              <a:cxn ang="f112">
                <a:pos x="f195" y="f196"/>
              </a:cxn>
              <a:cxn ang="f112">
                <a:pos x="f197" y="f198"/>
              </a:cxn>
              <a:cxn ang="f112">
                <a:pos x="f173" y="f174"/>
              </a:cxn>
            </a:cxnLst>
            <a:rect l="f169" t="f172" r="f170" b="f171"/>
            <a:pathLst>
              <a:path w="320" h="584">
                <a:moveTo>
                  <a:pt x="f8" y="f5"/>
                </a:moveTo>
                <a:cubicBezTo>
                  <a:pt x="f9" y="f5"/>
                  <a:pt x="f10" y="f11"/>
                  <a:pt x="f12" y="f13"/>
                </a:cubicBezTo>
                <a:cubicBezTo>
                  <a:pt x="f14" y="f15"/>
                  <a:pt x="f16" y="f17"/>
                  <a:pt x="f18" y="f19"/>
                </a:cubicBezTo>
                <a:cubicBezTo>
                  <a:pt x="f20" y="f21"/>
                  <a:pt x="f6" y="f22"/>
                  <a:pt x="f23" y="f24"/>
                </a:cubicBezTo>
                <a:cubicBezTo>
                  <a:pt x="f25" y="f26"/>
                  <a:pt x="f27" y="f28"/>
                  <a:pt x="f29" y="f30"/>
                </a:cubicBezTo>
                <a:cubicBezTo>
                  <a:pt x="f14" y="f31"/>
                  <a:pt x="f32" y="f33"/>
                  <a:pt x="f34" y="f35"/>
                </a:cubicBezTo>
                <a:cubicBezTo>
                  <a:pt x="f36" y="f37"/>
                  <a:pt x="f38" y="f39"/>
                  <a:pt x="f40" y="f41"/>
                </a:cubicBezTo>
                <a:cubicBezTo>
                  <a:pt x="f42" y="f43"/>
                  <a:pt x="f44" y="f7"/>
                  <a:pt x="f45" y="f7"/>
                </a:cubicBezTo>
                <a:cubicBezTo>
                  <a:pt x="f46" y="f7"/>
                  <a:pt x="f47" y="f48"/>
                  <a:pt x="f49" y="f50"/>
                </a:cubicBezTo>
                <a:cubicBezTo>
                  <a:pt x="f51" y="f52"/>
                  <a:pt x="f53" y="f54"/>
                  <a:pt x="f55" y="f56"/>
                </a:cubicBezTo>
                <a:cubicBezTo>
                  <a:pt x="f57" y="f58"/>
                  <a:pt x="f57" y="f59"/>
                  <a:pt x="f60" y="f31"/>
                </a:cubicBezTo>
                <a:cubicBezTo>
                  <a:pt x="f5" y="f61"/>
                  <a:pt x="f62" y="f63"/>
                  <a:pt x="f64" y="f65"/>
                </a:cubicBezTo>
                <a:cubicBezTo>
                  <a:pt x="f66" y="f67"/>
                  <a:pt x="f68" y="f69"/>
                  <a:pt x="f13" y="f70"/>
                </a:cubicBezTo>
                <a:cubicBezTo>
                  <a:pt x="f71" y="f72"/>
                  <a:pt x="f73" y="f5"/>
                  <a:pt x="f8" y="f5"/>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2" name="Freeform 14">
            <a:extLst>
              <a:ext uri="{FF2B5EF4-FFF2-40B4-BE49-F238E27FC236}">
                <a16:creationId xmlns:a16="http://schemas.microsoft.com/office/drawing/2014/main" id="{2832A8BD-7BF8-48A7-902E-9490A2A10B2E}"/>
              </a:ext>
            </a:extLst>
          </p:cNvPr>
          <p:cNvSpPr/>
          <p:nvPr/>
        </p:nvSpPr>
        <p:spPr>
          <a:xfrm>
            <a:off x="4525959" y="2363788"/>
            <a:ext cx="479429" cy="903290"/>
          </a:xfrm>
          <a:custGeom>
            <a:avLst/>
            <a:gdLst>
              <a:gd name="f0" fmla="val 10800000"/>
              <a:gd name="f1" fmla="val 5400000"/>
              <a:gd name="f2" fmla="val 180"/>
              <a:gd name="f3" fmla="val w"/>
              <a:gd name="f4" fmla="val h"/>
              <a:gd name="f5" fmla="val 0"/>
              <a:gd name="f6" fmla="val 306"/>
              <a:gd name="f7" fmla="val 577"/>
              <a:gd name="f8" fmla="val 178"/>
              <a:gd name="f9" fmla="val 1"/>
              <a:gd name="f10" fmla="val 209"/>
              <a:gd name="f11" fmla="val 2"/>
              <a:gd name="f12" fmla="val 242"/>
              <a:gd name="f13" fmla="val 27"/>
              <a:gd name="f14" fmla="val 252"/>
              <a:gd name="f15" fmla="val 79"/>
              <a:gd name="f16" fmla="val 259"/>
              <a:gd name="f17" fmla="val 111"/>
              <a:gd name="f18" fmla="val 277"/>
              <a:gd name="f19" fmla="val 138"/>
              <a:gd name="f20" fmla="val 287"/>
              <a:gd name="f21" fmla="val 168"/>
              <a:gd name="f22" fmla="val 298"/>
              <a:gd name="f23" fmla="val 200"/>
              <a:gd name="f24" fmla="val 231"/>
              <a:gd name="f25" fmla="val 296"/>
              <a:gd name="f26" fmla="val 265"/>
              <a:gd name="f27" fmla="val 292"/>
              <a:gd name="f28" fmla="val 274"/>
              <a:gd name="f29" fmla="val 317"/>
              <a:gd name="f30" fmla="val 248"/>
              <a:gd name="f31" fmla="val 327"/>
              <a:gd name="f32" fmla="val 224"/>
              <a:gd name="f33" fmla="val 337"/>
              <a:gd name="f34" fmla="val 218"/>
              <a:gd name="f35" fmla="val 353"/>
              <a:gd name="f36" fmla="val 214"/>
              <a:gd name="f37" fmla="val 376"/>
              <a:gd name="f38" fmla="val 205"/>
              <a:gd name="f39" fmla="val 426"/>
              <a:gd name="f40" fmla="val 194"/>
              <a:gd name="f41" fmla="val 477"/>
              <a:gd name="f42" fmla="val 183"/>
              <a:gd name="f43" fmla="val 527"/>
              <a:gd name="f44" fmla="val 176"/>
              <a:gd name="f45" fmla="val 559"/>
              <a:gd name="f46" fmla="val 152"/>
              <a:gd name="f47" fmla="val 121"/>
              <a:gd name="f48" fmla="val 575"/>
              <a:gd name="f49" fmla="val 88"/>
              <a:gd name="f50" fmla="val 574"/>
              <a:gd name="f51" fmla="val 72"/>
              <a:gd name="f52" fmla="val 66"/>
              <a:gd name="f53" fmla="val 523"/>
              <a:gd name="f54" fmla="val 56"/>
              <a:gd name="f55" fmla="val 461"/>
              <a:gd name="f56" fmla="val 46"/>
              <a:gd name="f57" fmla="val 399"/>
              <a:gd name="f58" fmla="val 36"/>
              <a:gd name="f59" fmla="val 336"/>
              <a:gd name="f60" fmla="val 34"/>
              <a:gd name="f61" fmla="val 325"/>
              <a:gd name="f62" fmla="val 33"/>
              <a:gd name="f63" fmla="val 312"/>
              <a:gd name="f64" fmla="val 25"/>
              <a:gd name="f65" fmla="val 304"/>
              <a:gd name="f66" fmla="val 247"/>
              <a:gd name="f67" fmla="val 7"/>
              <a:gd name="f68" fmla="val 18"/>
              <a:gd name="f69" fmla="val 163"/>
              <a:gd name="f70" fmla="val 29"/>
              <a:gd name="f71" fmla="val 28"/>
              <a:gd name="f72" fmla="val 108"/>
              <a:gd name="f73" fmla="+- 0 0 -90"/>
              <a:gd name="f74" fmla="*/ f3 1 306"/>
              <a:gd name="f75" fmla="*/ f4 1 577"/>
              <a:gd name="f76" fmla="val f5"/>
              <a:gd name="f77" fmla="val f6"/>
              <a:gd name="f78" fmla="val f7"/>
              <a:gd name="f79" fmla="*/ f73 f0 1"/>
              <a:gd name="f80" fmla="+- f78 0 f76"/>
              <a:gd name="f81" fmla="+- f77 0 f76"/>
              <a:gd name="f82" fmla="*/ f79 1 f2"/>
              <a:gd name="f83" fmla="*/ f81 1 306"/>
              <a:gd name="f84" fmla="*/ f80 1 577"/>
              <a:gd name="f85" fmla="*/ 178 f81 1"/>
              <a:gd name="f86" fmla="*/ 1 f80 1"/>
              <a:gd name="f87" fmla="*/ 252 f81 1"/>
              <a:gd name="f88" fmla="*/ 79 f80 1"/>
              <a:gd name="f89" fmla="*/ 287 f81 1"/>
              <a:gd name="f90" fmla="*/ 168 f80 1"/>
              <a:gd name="f91" fmla="*/ 296 f81 1"/>
              <a:gd name="f92" fmla="*/ 265 f80 1"/>
              <a:gd name="f93" fmla="*/ 248 f81 1"/>
              <a:gd name="f94" fmla="*/ 327 f80 1"/>
              <a:gd name="f95" fmla="*/ 214 f81 1"/>
              <a:gd name="f96" fmla="*/ 376 f80 1"/>
              <a:gd name="f97" fmla="*/ 183 f81 1"/>
              <a:gd name="f98" fmla="*/ 527 f80 1"/>
              <a:gd name="f99" fmla="*/ 121 f81 1"/>
              <a:gd name="f100" fmla="*/ 575 f80 1"/>
              <a:gd name="f101" fmla="*/ 66 f81 1"/>
              <a:gd name="f102" fmla="*/ 523 f80 1"/>
              <a:gd name="f103" fmla="*/ 36 f81 1"/>
              <a:gd name="f104" fmla="*/ 336 f80 1"/>
              <a:gd name="f105" fmla="*/ 25 f81 1"/>
              <a:gd name="f106" fmla="*/ 304 f80 1"/>
              <a:gd name="f107" fmla="*/ 7 f81 1"/>
              <a:gd name="f108" fmla="*/ 214 f80 1"/>
              <a:gd name="f109" fmla="*/ 56 f81 1"/>
              <a:gd name="f110" fmla="*/ 66 f80 1"/>
              <a:gd name="f111" fmla="+- f82 0 f1"/>
              <a:gd name="f112" fmla="*/ f85 1 306"/>
              <a:gd name="f113" fmla="*/ f86 1 577"/>
              <a:gd name="f114" fmla="*/ f87 1 306"/>
              <a:gd name="f115" fmla="*/ f88 1 577"/>
              <a:gd name="f116" fmla="*/ f89 1 306"/>
              <a:gd name="f117" fmla="*/ f90 1 577"/>
              <a:gd name="f118" fmla="*/ f91 1 306"/>
              <a:gd name="f119" fmla="*/ f92 1 577"/>
              <a:gd name="f120" fmla="*/ f93 1 306"/>
              <a:gd name="f121" fmla="*/ f94 1 577"/>
              <a:gd name="f122" fmla="*/ f95 1 306"/>
              <a:gd name="f123" fmla="*/ f96 1 577"/>
              <a:gd name="f124" fmla="*/ f97 1 306"/>
              <a:gd name="f125" fmla="*/ f98 1 577"/>
              <a:gd name="f126" fmla="*/ f99 1 306"/>
              <a:gd name="f127" fmla="*/ f100 1 577"/>
              <a:gd name="f128" fmla="*/ f101 1 306"/>
              <a:gd name="f129" fmla="*/ f102 1 577"/>
              <a:gd name="f130" fmla="*/ f103 1 306"/>
              <a:gd name="f131" fmla="*/ f104 1 577"/>
              <a:gd name="f132" fmla="*/ f105 1 306"/>
              <a:gd name="f133" fmla="*/ f106 1 577"/>
              <a:gd name="f134" fmla="*/ f107 1 306"/>
              <a:gd name="f135" fmla="*/ f108 1 577"/>
              <a:gd name="f136" fmla="*/ f109 1 306"/>
              <a:gd name="f137" fmla="*/ f110 1 577"/>
              <a:gd name="f138" fmla="*/ 0 1 f83"/>
              <a:gd name="f139" fmla="*/ f77 1 f83"/>
              <a:gd name="f140" fmla="*/ 0 1 f84"/>
              <a:gd name="f141" fmla="*/ f78 1 f84"/>
              <a:gd name="f142" fmla="*/ f112 1 f83"/>
              <a:gd name="f143" fmla="*/ f113 1 f84"/>
              <a:gd name="f144" fmla="*/ f114 1 f83"/>
              <a:gd name="f145" fmla="*/ f115 1 f84"/>
              <a:gd name="f146" fmla="*/ f116 1 f83"/>
              <a:gd name="f147" fmla="*/ f117 1 f84"/>
              <a:gd name="f148" fmla="*/ f118 1 f83"/>
              <a:gd name="f149" fmla="*/ f119 1 f84"/>
              <a:gd name="f150" fmla="*/ f120 1 f83"/>
              <a:gd name="f151" fmla="*/ f121 1 f84"/>
              <a:gd name="f152" fmla="*/ f122 1 f83"/>
              <a:gd name="f153" fmla="*/ f123 1 f84"/>
              <a:gd name="f154" fmla="*/ f124 1 f83"/>
              <a:gd name="f155" fmla="*/ f125 1 f84"/>
              <a:gd name="f156" fmla="*/ f126 1 f83"/>
              <a:gd name="f157" fmla="*/ f127 1 f84"/>
              <a:gd name="f158" fmla="*/ f128 1 f83"/>
              <a:gd name="f159" fmla="*/ f129 1 f84"/>
              <a:gd name="f160" fmla="*/ f130 1 f83"/>
              <a:gd name="f161" fmla="*/ f131 1 f84"/>
              <a:gd name="f162" fmla="*/ f132 1 f83"/>
              <a:gd name="f163" fmla="*/ f133 1 f84"/>
              <a:gd name="f164" fmla="*/ f134 1 f83"/>
              <a:gd name="f165" fmla="*/ f135 1 f84"/>
              <a:gd name="f166" fmla="*/ f136 1 f83"/>
              <a:gd name="f167" fmla="*/ f137 1 f84"/>
              <a:gd name="f168" fmla="*/ f138 f74 1"/>
              <a:gd name="f169" fmla="*/ f139 f74 1"/>
              <a:gd name="f170" fmla="*/ f141 f75 1"/>
              <a:gd name="f171" fmla="*/ f140 f75 1"/>
              <a:gd name="f172" fmla="*/ f142 f74 1"/>
              <a:gd name="f173" fmla="*/ f143 f75 1"/>
              <a:gd name="f174" fmla="*/ f144 f74 1"/>
              <a:gd name="f175" fmla="*/ f145 f75 1"/>
              <a:gd name="f176" fmla="*/ f146 f74 1"/>
              <a:gd name="f177" fmla="*/ f147 f75 1"/>
              <a:gd name="f178" fmla="*/ f148 f74 1"/>
              <a:gd name="f179" fmla="*/ f149 f75 1"/>
              <a:gd name="f180" fmla="*/ f150 f74 1"/>
              <a:gd name="f181" fmla="*/ f151 f75 1"/>
              <a:gd name="f182" fmla="*/ f152 f74 1"/>
              <a:gd name="f183" fmla="*/ f153 f75 1"/>
              <a:gd name="f184" fmla="*/ f154 f74 1"/>
              <a:gd name="f185" fmla="*/ f155 f75 1"/>
              <a:gd name="f186" fmla="*/ f156 f74 1"/>
              <a:gd name="f187" fmla="*/ f157 f75 1"/>
              <a:gd name="f188" fmla="*/ f158 f74 1"/>
              <a:gd name="f189" fmla="*/ f159 f75 1"/>
              <a:gd name="f190" fmla="*/ f160 f74 1"/>
              <a:gd name="f191" fmla="*/ f161 f75 1"/>
              <a:gd name="f192" fmla="*/ f162 f74 1"/>
              <a:gd name="f193" fmla="*/ f163 f75 1"/>
              <a:gd name="f194" fmla="*/ f164 f74 1"/>
              <a:gd name="f195" fmla="*/ f165 f75 1"/>
              <a:gd name="f196" fmla="*/ f166 f74 1"/>
              <a:gd name="f197" fmla="*/ f167 f75 1"/>
            </a:gdLst>
            <a:ahLst/>
            <a:cxnLst>
              <a:cxn ang="3cd4">
                <a:pos x="hc" y="t"/>
              </a:cxn>
              <a:cxn ang="0">
                <a:pos x="r" y="vc"/>
              </a:cxn>
              <a:cxn ang="cd4">
                <a:pos x="hc" y="b"/>
              </a:cxn>
              <a:cxn ang="cd2">
                <a:pos x="l" y="vc"/>
              </a:cxn>
              <a:cxn ang="f111">
                <a:pos x="f172" y="f173"/>
              </a:cxn>
              <a:cxn ang="f111">
                <a:pos x="f174" y="f175"/>
              </a:cxn>
              <a:cxn ang="f111">
                <a:pos x="f176" y="f177"/>
              </a:cxn>
              <a:cxn ang="f111">
                <a:pos x="f178" y="f179"/>
              </a:cxn>
              <a:cxn ang="f111">
                <a:pos x="f180" y="f181"/>
              </a:cxn>
              <a:cxn ang="f111">
                <a:pos x="f182" y="f183"/>
              </a:cxn>
              <a:cxn ang="f111">
                <a:pos x="f184" y="f185"/>
              </a:cxn>
              <a:cxn ang="f111">
                <a:pos x="f186" y="f187"/>
              </a:cxn>
              <a:cxn ang="f111">
                <a:pos x="f188" y="f189"/>
              </a:cxn>
              <a:cxn ang="f111">
                <a:pos x="f190" y="f191"/>
              </a:cxn>
              <a:cxn ang="f111">
                <a:pos x="f192" y="f193"/>
              </a:cxn>
              <a:cxn ang="f111">
                <a:pos x="f194" y="f195"/>
              </a:cxn>
              <a:cxn ang="f111">
                <a:pos x="f196" y="f197"/>
              </a:cxn>
              <a:cxn ang="f111">
                <a:pos x="f172" y="f173"/>
              </a:cxn>
            </a:cxnLst>
            <a:rect l="f168" t="f171" r="f169" b="f170"/>
            <a:pathLst>
              <a:path w="306" h="577">
                <a:moveTo>
                  <a:pt x="f8" y="f9"/>
                </a:moveTo>
                <a:cubicBezTo>
                  <a:pt x="f10" y="f11"/>
                  <a:pt x="f12" y="f13"/>
                  <a:pt x="f14" y="f15"/>
                </a:cubicBezTo>
                <a:cubicBezTo>
                  <a:pt x="f16" y="f17"/>
                  <a:pt x="f18" y="f19"/>
                  <a:pt x="f20" y="f21"/>
                </a:cubicBezTo>
                <a:cubicBezTo>
                  <a:pt x="f22" y="f23"/>
                  <a:pt x="f6" y="f24"/>
                  <a:pt x="f25" y="f26"/>
                </a:cubicBezTo>
                <a:cubicBezTo>
                  <a:pt x="f20" y="f27"/>
                  <a:pt x="f28" y="f29"/>
                  <a:pt x="f30" y="f31"/>
                </a:cubicBezTo>
                <a:cubicBezTo>
                  <a:pt x="f32" y="f33"/>
                  <a:pt x="f34" y="f35"/>
                  <a:pt x="f36" y="f37"/>
                </a:cubicBezTo>
                <a:cubicBezTo>
                  <a:pt x="f38" y="f39"/>
                  <a:pt x="f40" y="f41"/>
                  <a:pt x="f42" y="f43"/>
                </a:cubicBezTo>
                <a:cubicBezTo>
                  <a:pt x="f44" y="f45"/>
                  <a:pt x="f46" y="f7"/>
                  <a:pt x="f47" y="f48"/>
                </a:cubicBezTo>
                <a:cubicBezTo>
                  <a:pt x="f49" y="f50"/>
                  <a:pt x="f51" y="f45"/>
                  <a:pt x="f52" y="f53"/>
                </a:cubicBezTo>
                <a:cubicBezTo>
                  <a:pt x="f54" y="f55"/>
                  <a:pt x="f56" y="f57"/>
                  <a:pt x="f58" y="f59"/>
                </a:cubicBezTo>
                <a:cubicBezTo>
                  <a:pt x="f60" y="f61"/>
                  <a:pt x="f62" y="f63"/>
                  <a:pt x="f64" y="f65"/>
                </a:cubicBezTo>
                <a:cubicBezTo>
                  <a:pt x="f5" y="f18"/>
                  <a:pt x="f5" y="f66"/>
                  <a:pt x="f67" y="f36"/>
                </a:cubicBezTo>
                <a:cubicBezTo>
                  <a:pt x="f68" y="f69"/>
                  <a:pt x="f70" y="f17"/>
                  <a:pt x="f54" y="f52"/>
                </a:cubicBezTo>
                <a:cubicBezTo>
                  <a:pt x="f15" y="f71"/>
                  <a:pt x="f72" y="f5"/>
                  <a:pt x="f8" y="f9"/>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3" name="Freeform 15">
            <a:extLst>
              <a:ext uri="{FF2B5EF4-FFF2-40B4-BE49-F238E27FC236}">
                <a16:creationId xmlns:a16="http://schemas.microsoft.com/office/drawing/2014/main" id="{6F1DB819-5FF8-4D96-93EF-5C3487E24358}"/>
              </a:ext>
            </a:extLst>
          </p:cNvPr>
          <p:cNvSpPr/>
          <p:nvPr/>
        </p:nvSpPr>
        <p:spPr>
          <a:xfrm>
            <a:off x="6764338" y="1079504"/>
            <a:ext cx="442917" cy="804864"/>
          </a:xfrm>
          <a:custGeom>
            <a:avLst/>
            <a:gdLst>
              <a:gd name="f0" fmla="val 10800000"/>
              <a:gd name="f1" fmla="val 5400000"/>
              <a:gd name="f2" fmla="val 180"/>
              <a:gd name="f3" fmla="val w"/>
              <a:gd name="f4" fmla="val h"/>
              <a:gd name="f5" fmla="val 0"/>
              <a:gd name="f6" fmla="val 283"/>
              <a:gd name="f7" fmla="val 514"/>
              <a:gd name="f8" fmla="val 185"/>
              <a:gd name="f9" fmla="val 111"/>
              <a:gd name="f10" fmla="val 238"/>
              <a:gd name="f11" fmla="val 123"/>
              <a:gd name="f12" fmla="val 259"/>
              <a:gd name="f13" fmla="val 163"/>
              <a:gd name="f14" fmla="val 271"/>
              <a:gd name="f15" fmla="val 209"/>
              <a:gd name="f16" fmla="val 279"/>
              <a:gd name="f17" fmla="val 237"/>
              <a:gd name="f18" fmla="val 266"/>
              <a:gd name="f19" fmla="val 295"/>
              <a:gd name="f20" fmla="val 331"/>
              <a:gd name="f21" fmla="val 269"/>
              <a:gd name="f22" fmla="val 340"/>
              <a:gd name="f23" fmla="val 233"/>
              <a:gd name="f24" fmla="val 324"/>
              <a:gd name="f25" fmla="val 224"/>
              <a:gd name="f26" fmla="val 374"/>
              <a:gd name="f27" fmla="val 214"/>
              <a:gd name="f28" fmla="val 423"/>
              <a:gd name="f29" fmla="val 205"/>
              <a:gd name="f30" fmla="val 472"/>
              <a:gd name="f31" fmla="val 202"/>
              <a:gd name="f32" fmla="val 487"/>
              <a:gd name="f33" fmla="val 200"/>
              <a:gd name="f34" fmla="val 504"/>
              <a:gd name="f35" fmla="val 182"/>
              <a:gd name="f36" fmla="val 509"/>
              <a:gd name="f37" fmla="val 149"/>
              <a:gd name="f38" fmla="val 507"/>
              <a:gd name="f39" fmla="val 141"/>
              <a:gd name="f40" fmla="val 134"/>
              <a:gd name="f41" fmla="val 506"/>
              <a:gd name="f42" fmla="val 122"/>
              <a:gd name="f43" fmla="val 512"/>
              <a:gd name="f44" fmla="val 105"/>
              <a:gd name="f45" fmla="val 510"/>
              <a:gd name="f46" fmla="val 87"/>
              <a:gd name="f47" fmla="val 83"/>
              <a:gd name="f48" fmla="val 494"/>
              <a:gd name="f49" fmla="val 80"/>
              <a:gd name="f50" fmla="val 479"/>
              <a:gd name="f51" fmla="val 72"/>
              <a:gd name="f52" fmla="val 435"/>
              <a:gd name="f53" fmla="val 63"/>
              <a:gd name="f54" fmla="val 391"/>
              <a:gd name="f55" fmla="val 55"/>
              <a:gd name="f56" fmla="val 347"/>
              <a:gd name="f57" fmla="val 52"/>
              <a:gd name="f58" fmla="val 334"/>
              <a:gd name="f59" fmla="val 51"/>
              <a:gd name="f60" fmla="val 325"/>
              <a:gd name="f61" fmla="val 33"/>
              <a:gd name="f62" fmla="val 14"/>
              <a:gd name="f63" fmla="val 338"/>
              <a:gd name="f64" fmla="val 2"/>
              <a:gd name="f65" fmla="val 307"/>
              <a:gd name="f66" fmla="val 252"/>
              <a:gd name="f67" fmla="val 7"/>
              <a:gd name="f68" fmla="val 197"/>
              <a:gd name="f69" fmla="val 39"/>
              <a:gd name="f70" fmla="val 132"/>
              <a:gd name="f71" fmla="val 66"/>
              <a:gd name="f72" fmla="val 121"/>
              <a:gd name="f73" fmla="val 86"/>
              <a:gd name="f74" fmla="val 115"/>
              <a:gd name="f75" fmla="val 94"/>
              <a:gd name="f76" fmla="val 113"/>
              <a:gd name="f77" fmla="val 102"/>
              <a:gd name="f78" fmla="val 112"/>
              <a:gd name="f79" fmla="val 95"/>
              <a:gd name="f80" fmla="val 98"/>
              <a:gd name="f81" fmla="val 78"/>
              <a:gd name="f82" fmla="val 62"/>
              <a:gd name="f83" fmla="val 35"/>
              <a:gd name="f84" fmla="val 106"/>
              <a:gd name="f85" fmla="val 18"/>
              <a:gd name="f86" fmla="val 129"/>
              <a:gd name="f87" fmla="val 159"/>
              <a:gd name="f88" fmla="val 181"/>
              <a:gd name="f89" fmla="val 21"/>
              <a:gd name="f90" fmla="val 204"/>
              <a:gd name="f91" fmla="val 42"/>
              <a:gd name="f92" fmla="val 206"/>
              <a:gd name="f93" fmla="val 68"/>
              <a:gd name="f94" fmla="val 107"/>
              <a:gd name="f95" fmla="+- 0 0 -90"/>
              <a:gd name="f96" fmla="*/ f3 1 283"/>
              <a:gd name="f97" fmla="*/ f4 1 514"/>
              <a:gd name="f98" fmla="val f5"/>
              <a:gd name="f99" fmla="val f6"/>
              <a:gd name="f100" fmla="val f7"/>
              <a:gd name="f101" fmla="*/ f95 f0 1"/>
              <a:gd name="f102" fmla="+- f100 0 f98"/>
              <a:gd name="f103" fmla="+- f99 0 f98"/>
              <a:gd name="f104" fmla="*/ f101 1 f2"/>
              <a:gd name="f105" fmla="*/ f103 1 283"/>
              <a:gd name="f106" fmla="*/ f102 1 514"/>
              <a:gd name="f107" fmla="*/ 185 f103 1"/>
              <a:gd name="f108" fmla="*/ 111 f102 1"/>
              <a:gd name="f109" fmla="*/ 271 f103 1"/>
              <a:gd name="f110" fmla="*/ 209 f102 1"/>
              <a:gd name="f111" fmla="*/ 283 f103 1"/>
              <a:gd name="f112" fmla="*/ 295 f102 1"/>
              <a:gd name="f113" fmla="*/ 233 f103 1"/>
              <a:gd name="f114" fmla="*/ 324 f102 1"/>
              <a:gd name="f115" fmla="*/ 205 f103 1"/>
              <a:gd name="f116" fmla="*/ 472 f102 1"/>
              <a:gd name="f117" fmla="*/ 182 f103 1"/>
              <a:gd name="f118" fmla="*/ 509 f102 1"/>
              <a:gd name="f119" fmla="*/ 141 f103 1"/>
              <a:gd name="f120" fmla="*/ 487 f102 1"/>
              <a:gd name="f121" fmla="*/ 105 f103 1"/>
              <a:gd name="f122" fmla="*/ 510 f102 1"/>
              <a:gd name="f123" fmla="*/ 80 f103 1"/>
              <a:gd name="f124" fmla="*/ 479 f102 1"/>
              <a:gd name="f125" fmla="*/ 55 f103 1"/>
              <a:gd name="f126" fmla="*/ 347 f102 1"/>
              <a:gd name="f127" fmla="*/ 33 f103 1"/>
              <a:gd name="f128" fmla="*/ 331 f102 1"/>
              <a:gd name="f129" fmla="*/ 2 f103 1"/>
              <a:gd name="f130" fmla="*/ 307 f102 1"/>
              <a:gd name="f131" fmla="*/ 39 f103 1"/>
              <a:gd name="f132" fmla="*/ 149 f102 1"/>
              <a:gd name="f133" fmla="*/ 86 f103 1"/>
              <a:gd name="f134" fmla="*/ 115 f102 1"/>
              <a:gd name="f135" fmla="*/ 95 f103 1"/>
              <a:gd name="f136" fmla="*/ 98 f102 1"/>
              <a:gd name="f137" fmla="*/ 106 f103 1"/>
              <a:gd name="f138" fmla="*/ 18 f102 1"/>
              <a:gd name="f139" fmla="*/ 181 f103 1"/>
              <a:gd name="f140" fmla="*/ 21 f102 1"/>
              <a:gd name="f141" fmla="*/ 105 f102 1"/>
              <a:gd name="f142" fmla="+- f104 0 f1"/>
              <a:gd name="f143" fmla="*/ f107 1 283"/>
              <a:gd name="f144" fmla="*/ f108 1 514"/>
              <a:gd name="f145" fmla="*/ f109 1 283"/>
              <a:gd name="f146" fmla="*/ f110 1 514"/>
              <a:gd name="f147" fmla="*/ f111 1 283"/>
              <a:gd name="f148" fmla="*/ f112 1 514"/>
              <a:gd name="f149" fmla="*/ f113 1 283"/>
              <a:gd name="f150" fmla="*/ f114 1 514"/>
              <a:gd name="f151" fmla="*/ f115 1 283"/>
              <a:gd name="f152" fmla="*/ f116 1 514"/>
              <a:gd name="f153" fmla="*/ f117 1 283"/>
              <a:gd name="f154" fmla="*/ f118 1 514"/>
              <a:gd name="f155" fmla="*/ f119 1 283"/>
              <a:gd name="f156" fmla="*/ f120 1 514"/>
              <a:gd name="f157" fmla="*/ f121 1 283"/>
              <a:gd name="f158" fmla="*/ f122 1 514"/>
              <a:gd name="f159" fmla="*/ f123 1 283"/>
              <a:gd name="f160" fmla="*/ f124 1 514"/>
              <a:gd name="f161" fmla="*/ f125 1 283"/>
              <a:gd name="f162" fmla="*/ f126 1 514"/>
              <a:gd name="f163" fmla="*/ f127 1 283"/>
              <a:gd name="f164" fmla="*/ f128 1 514"/>
              <a:gd name="f165" fmla="*/ f129 1 283"/>
              <a:gd name="f166" fmla="*/ f130 1 514"/>
              <a:gd name="f167" fmla="*/ f131 1 283"/>
              <a:gd name="f168" fmla="*/ f132 1 514"/>
              <a:gd name="f169" fmla="*/ f133 1 283"/>
              <a:gd name="f170" fmla="*/ f134 1 514"/>
              <a:gd name="f171" fmla="*/ f135 1 283"/>
              <a:gd name="f172" fmla="*/ f136 1 514"/>
              <a:gd name="f173" fmla="*/ f137 1 283"/>
              <a:gd name="f174" fmla="*/ f138 1 514"/>
              <a:gd name="f175" fmla="*/ f139 1 283"/>
              <a:gd name="f176" fmla="*/ f140 1 514"/>
              <a:gd name="f177" fmla="*/ f141 1 514"/>
              <a:gd name="f178" fmla="*/ 0 1 f105"/>
              <a:gd name="f179" fmla="*/ f99 1 f105"/>
              <a:gd name="f180" fmla="*/ 0 1 f106"/>
              <a:gd name="f181" fmla="*/ f100 1 f106"/>
              <a:gd name="f182" fmla="*/ f143 1 f105"/>
              <a:gd name="f183" fmla="*/ f144 1 f106"/>
              <a:gd name="f184" fmla="*/ f145 1 f105"/>
              <a:gd name="f185" fmla="*/ f146 1 f106"/>
              <a:gd name="f186" fmla="*/ f147 1 f105"/>
              <a:gd name="f187" fmla="*/ f148 1 f106"/>
              <a:gd name="f188" fmla="*/ f149 1 f105"/>
              <a:gd name="f189" fmla="*/ f150 1 f106"/>
              <a:gd name="f190" fmla="*/ f151 1 f105"/>
              <a:gd name="f191" fmla="*/ f152 1 f106"/>
              <a:gd name="f192" fmla="*/ f153 1 f105"/>
              <a:gd name="f193" fmla="*/ f154 1 f106"/>
              <a:gd name="f194" fmla="*/ f155 1 f105"/>
              <a:gd name="f195" fmla="*/ f156 1 f106"/>
              <a:gd name="f196" fmla="*/ f157 1 f105"/>
              <a:gd name="f197" fmla="*/ f158 1 f106"/>
              <a:gd name="f198" fmla="*/ f159 1 f105"/>
              <a:gd name="f199" fmla="*/ f160 1 f106"/>
              <a:gd name="f200" fmla="*/ f161 1 f105"/>
              <a:gd name="f201" fmla="*/ f162 1 f106"/>
              <a:gd name="f202" fmla="*/ f163 1 f105"/>
              <a:gd name="f203" fmla="*/ f164 1 f106"/>
              <a:gd name="f204" fmla="*/ f165 1 f105"/>
              <a:gd name="f205" fmla="*/ f166 1 f106"/>
              <a:gd name="f206" fmla="*/ f167 1 f105"/>
              <a:gd name="f207" fmla="*/ f168 1 f106"/>
              <a:gd name="f208" fmla="*/ f169 1 f105"/>
              <a:gd name="f209" fmla="*/ f170 1 f106"/>
              <a:gd name="f210" fmla="*/ f171 1 f105"/>
              <a:gd name="f211" fmla="*/ f172 1 f106"/>
              <a:gd name="f212" fmla="*/ f173 1 f105"/>
              <a:gd name="f213" fmla="*/ f174 1 f106"/>
              <a:gd name="f214" fmla="*/ f175 1 f105"/>
              <a:gd name="f215" fmla="*/ f176 1 f106"/>
              <a:gd name="f216" fmla="*/ f177 1 f106"/>
              <a:gd name="f217" fmla="*/ f178 f96 1"/>
              <a:gd name="f218" fmla="*/ f179 f96 1"/>
              <a:gd name="f219" fmla="*/ f181 f97 1"/>
              <a:gd name="f220" fmla="*/ f180 f97 1"/>
              <a:gd name="f221" fmla="*/ f182 f96 1"/>
              <a:gd name="f222" fmla="*/ f183 f97 1"/>
              <a:gd name="f223" fmla="*/ f184 f96 1"/>
              <a:gd name="f224" fmla="*/ f185 f97 1"/>
              <a:gd name="f225" fmla="*/ f186 f96 1"/>
              <a:gd name="f226" fmla="*/ f187 f97 1"/>
              <a:gd name="f227" fmla="*/ f188 f96 1"/>
              <a:gd name="f228" fmla="*/ f189 f97 1"/>
              <a:gd name="f229" fmla="*/ f190 f96 1"/>
              <a:gd name="f230" fmla="*/ f191 f97 1"/>
              <a:gd name="f231" fmla="*/ f192 f96 1"/>
              <a:gd name="f232" fmla="*/ f193 f97 1"/>
              <a:gd name="f233" fmla="*/ f194 f96 1"/>
              <a:gd name="f234" fmla="*/ f195 f97 1"/>
              <a:gd name="f235" fmla="*/ f196 f96 1"/>
              <a:gd name="f236" fmla="*/ f197 f97 1"/>
              <a:gd name="f237" fmla="*/ f198 f96 1"/>
              <a:gd name="f238" fmla="*/ f199 f97 1"/>
              <a:gd name="f239" fmla="*/ f200 f96 1"/>
              <a:gd name="f240" fmla="*/ f201 f97 1"/>
              <a:gd name="f241" fmla="*/ f202 f96 1"/>
              <a:gd name="f242" fmla="*/ f203 f97 1"/>
              <a:gd name="f243" fmla="*/ f204 f96 1"/>
              <a:gd name="f244" fmla="*/ f205 f97 1"/>
              <a:gd name="f245" fmla="*/ f206 f96 1"/>
              <a:gd name="f246" fmla="*/ f207 f97 1"/>
              <a:gd name="f247" fmla="*/ f208 f96 1"/>
              <a:gd name="f248" fmla="*/ f209 f97 1"/>
              <a:gd name="f249" fmla="*/ f210 f96 1"/>
              <a:gd name="f250" fmla="*/ f211 f97 1"/>
              <a:gd name="f251" fmla="*/ f212 f96 1"/>
              <a:gd name="f252" fmla="*/ f213 f97 1"/>
              <a:gd name="f253" fmla="*/ f214 f96 1"/>
              <a:gd name="f254" fmla="*/ f215 f97 1"/>
              <a:gd name="f255" fmla="*/ f216 f97 1"/>
            </a:gdLst>
            <a:ahLst/>
            <a:cxnLst>
              <a:cxn ang="3cd4">
                <a:pos x="hc" y="t"/>
              </a:cxn>
              <a:cxn ang="0">
                <a:pos x="r" y="vc"/>
              </a:cxn>
              <a:cxn ang="cd4">
                <a:pos x="hc" y="b"/>
              </a:cxn>
              <a:cxn ang="cd2">
                <a:pos x="l" y="vc"/>
              </a:cxn>
              <a:cxn ang="f142">
                <a:pos x="f221" y="f222"/>
              </a:cxn>
              <a:cxn ang="f142">
                <a:pos x="f223" y="f224"/>
              </a:cxn>
              <a:cxn ang="f142">
                <a:pos x="f225" y="f226"/>
              </a:cxn>
              <a:cxn ang="f142">
                <a:pos x="f227" y="f228"/>
              </a:cxn>
              <a:cxn ang="f142">
                <a:pos x="f229" y="f230"/>
              </a:cxn>
              <a:cxn ang="f142">
                <a:pos x="f231" y="f232"/>
              </a:cxn>
              <a:cxn ang="f142">
                <a:pos x="f233" y="f234"/>
              </a:cxn>
              <a:cxn ang="f142">
                <a:pos x="f235" y="f236"/>
              </a:cxn>
              <a:cxn ang="f142">
                <a:pos x="f237" y="f238"/>
              </a:cxn>
              <a:cxn ang="f142">
                <a:pos x="f239" y="f240"/>
              </a:cxn>
              <a:cxn ang="f142">
                <a:pos x="f241" y="f242"/>
              </a:cxn>
              <a:cxn ang="f142">
                <a:pos x="f243" y="f244"/>
              </a:cxn>
              <a:cxn ang="f142">
                <a:pos x="f245" y="f246"/>
              </a:cxn>
              <a:cxn ang="f142">
                <a:pos x="f247" y="f248"/>
              </a:cxn>
              <a:cxn ang="f142">
                <a:pos x="f249" y="f250"/>
              </a:cxn>
              <a:cxn ang="f142">
                <a:pos x="f251" y="f252"/>
              </a:cxn>
              <a:cxn ang="f142">
                <a:pos x="f253" y="f254"/>
              </a:cxn>
              <a:cxn ang="f142">
                <a:pos x="f221" y="f255"/>
              </a:cxn>
              <a:cxn ang="f142">
                <a:pos x="f221" y="f222"/>
              </a:cxn>
            </a:cxnLst>
            <a:rect l="f217" t="f220" r="f218" b="f219"/>
            <a:pathLst>
              <a:path w="283" h="514">
                <a:moveTo>
                  <a:pt x="f8" y="f9"/>
                </a:moveTo>
                <a:cubicBezTo>
                  <a:pt x="f10" y="f11"/>
                  <a:pt x="f12" y="f13"/>
                  <a:pt x="f14" y="f15"/>
                </a:cubicBezTo>
                <a:cubicBezTo>
                  <a:pt x="f16" y="f17"/>
                  <a:pt x="f6" y="f18"/>
                  <a:pt x="f6" y="f19"/>
                </a:cubicBezTo>
                <a:cubicBezTo>
                  <a:pt x="f6" y="f20"/>
                  <a:pt x="f21" y="f22"/>
                  <a:pt x="f23" y="f24"/>
                </a:cubicBezTo>
                <a:cubicBezTo>
                  <a:pt x="f25" y="f26"/>
                  <a:pt x="f27" y="f28"/>
                  <a:pt x="f29" y="f30"/>
                </a:cubicBezTo>
                <a:cubicBezTo>
                  <a:pt x="f31" y="f32"/>
                  <a:pt x="f33" y="f34"/>
                  <a:pt x="f35" y="f36"/>
                </a:cubicBezTo>
                <a:cubicBezTo>
                  <a:pt x="f13" y="f7"/>
                  <a:pt x="f37" y="f38"/>
                  <a:pt x="f39" y="f32"/>
                </a:cubicBezTo>
                <a:cubicBezTo>
                  <a:pt x="f40" y="f41"/>
                  <a:pt x="f42" y="f43"/>
                  <a:pt x="f44" y="f45"/>
                </a:cubicBezTo>
                <a:cubicBezTo>
                  <a:pt x="f46" y="f38"/>
                  <a:pt x="f47" y="f48"/>
                  <a:pt x="f49" y="f50"/>
                </a:cubicBezTo>
                <a:cubicBezTo>
                  <a:pt x="f51" y="f52"/>
                  <a:pt x="f53" y="f54"/>
                  <a:pt x="f55" y="f56"/>
                </a:cubicBezTo>
                <a:cubicBezTo>
                  <a:pt x="f57" y="f58"/>
                  <a:pt x="f59" y="f60"/>
                  <a:pt x="f61" y="f20"/>
                </a:cubicBezTo>
                <a:cubicBezTo>
                  <a:pt x="f62" y="f63"/>
                  <a:pt x="f64" y="f60"/>
                  <a:pt x="f64" y="f65"/>
                </a:cubicBezTo>
                <a:cubicBezTo>
                  <a:pt x="f5" y="f66"/>
                  <a:pt x="f67" y="f68"/>
                  <a:pt x="f69" y="f37"/>
                </a:cubicBezTo>
                <a:cubicBezTo>
                  <a:pt x="f59" y="f70"/>
                  <a:pt x="f71" y="f72"/>
                  <a:pt x="f73" y="f74"/>
                </a:cubicBezTo>
                <a:cubicBezTo>
                  <a:pt x="f75" y="f76"/>
                  <a:pt x="f77" y="f78"/>
                  <a:pt x="f79" y="f80"/>
                </a:cubicBezTo>
                <a:cubicBezTo>
                  <a:pt x="f81" y="f82"/>
                  <a:pt x="f47" y="f83"/>
                  <a:pt x="f84" y="f85"/>
                </a:cubicBezTo>
                <a:cubicBezTo>
                  <a:pt x="f86" y="f5"/>
                  <a:pt x="f87" y="f64"/>
                  <a:pt x="f88" y="f89"/>
                </a:cubicBezTo>
                <a:cubicBezTo>
                  <a:pt x="f90" y="f91"/>
                  <a:pt x="f92" y="f93"/>
                  <a:pt x="f8" y="f44"/>
                </a:cubicBezTo>
                <a:cubicBezTo>
                  <a:pt x="f8" y="f84"/>
                  <a:pt x="f8" y="f94"/>
                  <a:pt x="f8" y="f9"/>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4" name="Freeform 16">
            <a:extLst>
              <a:ext uri="{FF2B5EF4-FFF2-40B4-BE49-F238E27FC236}">
                <a16:creationId xmlns:a16="http://schemas.microsoft.com/office/drawing/2014/main" id="{C9F6AE25-8855-4016-8517-A43D95AD1126}"/>
              </a:ext>
            </a:extLst>
          </p:cNvPr>
          <p:cNvSpPr/>
          <p:nvPr/>
        </p:nvSpPr>
        <p:spPr>
          <a:xfrm>
            <a:off x="8174041" y="2124078"/>
            <a:ext cx="312733" cy="1223960"/>
          </a:xfrm>
          <a:custGeom>
            <a:avLst/>
            <a:gdLst>
              <a:gd name="f0" fmla="val 10800000"/>
              <a:gd name="f1" fmla="val 5400000"/>
              <a:gd name="f2" fmla="val 180"/>
              <a:gd name="f3" fmla="val w"/>
              <a:gd name="f4" fmla="val h"/>
              <a:gd name="f5" fmla="val 0"/>
              <a:gd name="f6" fmla="val 200"/>
              <a:gd name="f7" fmla="val 781"/>
              <a:gd name="f8" fmla="val 73"/>
              <a:gd name="f9" fmla="val 472"/>
              <a:gd name="f10" fmla="val 63"/>
              <a:gd name="f11" fmla="val 535"/>
              <a:gd name="f12" fmla="val 53"/>
              <a:gd name="f13" fmla="val 598"/>
              <a:gd name="f14" fmla="val 43"/>
              <a:gd name="f15" fmla="val 661"/>
              <a:gd name="f16" fmla="val 41"/>
              <a:gd name="f17" fmla="val 675"/>
              <a:gd name="f18" fmla="val 40"/>
              <a:gd name="f19" fmla="val 690"/>
              <a:gd name="f20" fmla="val 20"/>
              <a:gd name="f21" fmla="val 687"/>
              <a:gd name="f22" fmla="val 684"/>
              <a:gd name="f23" fmla="val 4"/>
              <a:gd name="f24" fmla="val 668"/>
              <a:gd name="f25" fmla="val 6"/>
              <a:gd name="f26" fmla="val 655"/>
              <a:gd name="f27" fmla="val 38"/>
              <a:gd name="f28" fmla="val 446"/>
              <a:gd name="f29" fmla="val 70"/>
              <a:gd name="f30" fmla="val 237"/>
              <a:gd name="f31" fmla="val 102"/>
              <a:gd name="f32" fmla="val 28"/>
              <a:gd name="f33" fmla="val 104"/>
              <a:gd name="f34" fmla="val 17"/>
              <a:gd name="f35" fmla="val 2"/>
              <a:gd name="f36" fmla="val 119"/>
              <a:gd name="f37" fmla="val 1"/>
              <a:gd name="f38" fmla="val 142"/>
              <a:gd name="f39" fmla="val 143"/>
              <a:gd name="f40" fmla="val 16"/>
              <a:gd name="f41" fmla="val 140"/>
              <a:gd name="f42" fmla="val 33"/>
              <a:gd name="f43" fmla="val 133"/>
              <a:gd name="f44" fmla="val 83"/>
              <a:gd name="f45" fmla="val 128"/>
              <a:gd name="f46" fmla="val 117"/>
              <a:gd name="f47" fmla="val 182"/>
              <a:gd name="f48" fmla="val 95"/>
              <a:gd name="f49" fmla="val 278"/>
              <a:gd name="f50" fmla="val 100"/>
              <a:gd name="f51" fmla="val 373"/>
              <a:gd name="f52" fmla="val 113"/>
              <a:gd name="f53" fmla="val 468"/>
              <a:gd name="f54" fmla="val 124"/>
              <a:gd name="f55" fmla="val 549"/>
              <a:gd name="f56" fmla="val 630"/>
              <a:gd name="f57" fmla="val 141"/>
              <a:gd name="f58" fmla="val 711"/>
              <a:gd name="f59" fmla="val 734"/>
              <a:gd name="f60" fmla="val 149"/>
              <a:gd name="f61" fmla="val 746"/>
              <a:gd name="f62" fmla="val 173"/>
              <a:gd name="f63" fmla="val 744"/>
              <a:gd name="f64" fmla="val 186"/>
              <a:gd name="f65" fmla="val 745"/>
              <a:gd name="f66" fmla="val 199"/>
              <a:gd name="f67" fmla="val 764"/>
              <a:gd name="f68" fmla="val 198"/>
              <a:gd name="f69" fmla="val 184"/>
              <a:gd name="f70" fmla="val 780"/>
              <a:gd name="f71" fmla="val 130"/>
              <a:gd name="f72" fmla="val 87"/>
              <a:gd name="f73" fmla="val 45"/>
              <a:gd name="f74" fmla="val 32"/>
              <a:gd name="f75" fmla="val 18"/>
              <a:gd name="f76" fmla="val 761"/>
              <a:gd name="f77" fmla="val 743"/>
              <a:gd name="f78" fmla="val 76"/>
              <a:gd name="f79" fmla="val 742"/>
              <a:gd name="f80" fmla="val 720"/>
              <a:gd name="f81" fmla="val 75"/>
              <a:gd name="f82" fmla="val 637"/>
              <a:gd name="f83" fmla="val 555"/>
              <a:gd name="f84" fmla="val 473"/>
              <a:gd name="f85" fmla="val 74"/>
              <a:gd name="f86" fmla="+- 0 0 -90"/>
              <a:gd name="f87" fmla="*/ f3 1 200"/>
              <a:gd name="f88" fmla="*/ f4 1 781"/>
              <a:gd name="f89" fmla="val f5"/>
              <a:gd name="f90" fmla="val f6"/>
              <a:gd name="f91" fmla="val f7"/>
              <a:gd name="f92" fmla="*/ f86 f0 1"/>
              <a:gd name="f93" fmla="+- f91 0 f89"/>
              <a:gd name="f94" fmla="+- f90 0 f89"/>
              <a:gd name="f95" fmla="*/ f92 1 f2"/>
              <a:gd name="f96" fmla="*/ f94 1 200"/>
              <a:gd name="f97" fmla="*/ f93 1 781"/>
              <a:gd name="f98" fmla="*/ 73 f94 1"/>
              <a:gd name="f99" fmla="*/ 472 f93 1"/>
              <a:gd name="f100" fmla="*/ 43 f94 1"/>
              <a:gd name="f101" fmla="*/ 661 f93 1"/>
              <a:gd name="f102" fmla="*/ 20 f94 1"/>
              <a:gd name="f103" fmla="*/ 687 f93 1"/>
              <a:gd name="f104" fmla="*/ 6 f94 1"/>
              <a:gd name="f105" fmla="*/ 655 f93 1"/>
              <a:gd name="f106" fmla="*/ 102 f94 1"/>
              <a:gd name="f107" fmla="*/ 28 f93 1"/>
              <a:gd name="f108" fmla="*/ 119 f94 1"/>
              <a:gd name="f109" fmla="*/ 1 f93 1"/>
              <a:gd name="f110" fmla="*/ 140 f94 1"/>
              <a:gd name="f111" fmla="*/ 33 f93 1"/>
              <a:gd name="f112" fmla="*/ 117 f94 1"/>
              <a:gd name="f113" fmla="*/ 182 f93 1"/>
              <a:gd name="f114" fmla="*/ 113 f94 1"/>
              <a:gd name="f115" fmla="*/ 468 f93 1"/>
              <a:gd name="f116" fmla="*/ 141 f94 1"/>
              <a:gd name="f117" fmla="*/ 711 f93 1"/>
              <a:gd name="f118" fmla="*/ 173 f94 1"/>
              <a:gd name="f119" fmla="*/ 744 f93 1"/>
              <a:gd name="f120" fmla="*/ 199 f94 1"/>
              <a:gd name="f121" fmla="*/ 764 f93 1"/>
              <a:gd name="f122" fmla="*/ 780 f93 1"/>
              <a:gd name="f123" fmla="*/ 45 f94 1"/>
              <a:gd name="f124" fmla="*/ 18 f94 1"/>
              <a:gd name="f125" fmla="*/ 761 f93 1"/>
              <a:gd name="f126" fmla="*/ 76 f94 1"/>
              <a:gd name="f127" fmla="*/ 720 f93 1"/>
              <a:gd name="f128" fmla="*/ 473 f93 1"/>
              <a:gd name="f129" fmla="+- f95 0 f1"/>
              <a:gd name="f130" fmla="*/ f98 1 200"/>
              <a:gd name="f131" fmla="*/ f99 1 781"/>
              <a:gd name="f132" fmla="*/ f100 1 200"/>
              <a:gd name="f133" fmla="*/ f101 1 781"/>
              <a:gd name="f134" fmla="*/ f102 1 200"/>
              <a:gd name="f135" fmla="*/ f103 1 781"/>
              <a:gd name="f136" fmla="*/ f104 1 200"/>
              <a:gd name="f137" fmla="*/ f105 1 781"/>
              <a:gd name="f138" fmla="*/ f106 1 200"/>
              <a:gd name="f139" fmla="*/ f107 1 781"/>
              <a:gd name="f140" fmla="*/ f108 1 200"/>
              <a:gd name="f141" fmla="*/ f109 1 781"/>
              <a:gd name="f142" fmla="*/ f110 1 200"/>
              <a:gd name="f143" fmla="*/ f111 1 781"/>
              <a:gd name="f144" fmla="*/ f112 1 200"/>
              <a:gd name="f145" fmla="*/ f113 1 781"/>
              <a:gd name="f146" fmla="*/ f114 1 200"/>
              <a:gd name="f147" fmla="*/ f115 1 781"/>
              <a:gd name="f148" fmla="*/ f116 1 200"/>
              <a:gd name="f149" fmla="*/ f117 1 781"/>
              <a:gd name="f150" fmla="*/ f118 1 200"/>
              <a:gd name="f151" fmla="*/ f119 1 781"/>
              <a:gd name="f152" fmla="*/ f120 1 200"/>
              <a:gd name="f153" fmla="*/ f121 1 781"/>
              <a:gd name="f154" fmla="*/ f122 1 781"/>
              <a:gd name="f155" fmla="*/ f123 1 200"/>
              <a:gd name="f156" fmla="*/ f124 1 200"/>
              <a:gd name="f157" fmla="*/ f125 1 781"/>
              <a:gd name="f158" fmla="*/ f126 1 200"/>
              <a:gd name="f159" fmla="*/ f127 1 781"/>
              <a:gd name="f160" fmla="*/ f128 1 781"/>
              <a:gd name="f161" fmla="*/ 0 1 f96"/>
              <a:gd name="f162" fmla="*/ f90 1 f96"/>
              <a:gd name="f163" fmla="*/ 0 1 f97"/>
              <a:gd name="f164" fmla="*/ f91 1 f97"/>
              <a:gd name="f165" fmla="*/ f130 1 f96"/>
              <a:gd name="f166" fmla="*/ f131 1 f97"/>
              <a:gd name="f167" fmla="*/ f132 1 f96"/>
              <a:gd name="f168" fmla="*/ f133 1 f97"/>
              <a:gd name="f169" fmla="*/ f134 1 f96"/>
              <a:gd name="f170" fmla="*/ f135 1 f97"/>
              <a:gd name="f171" fmla="*/ f136 1 f96"/>
              <a:gd name="f172" fmla="*/ f137 1 f97"/>
              <a:gd name="f173" fmla="*/ f138 1 f96"/>
              <a:gd name="f174" fmla="*/ f139 1 f97"/>
              <a:gd name="f175" fmla="*/ f140 1 f96"/>
              <a:gd name="f176" fmla="*/ f141 1 f97"/>
              <a:gd name="f177" fmla="*/ f142 1 f96"/>
              <a:gd name="f178" fmla="*/ f143 1 f97"/>
              <a:gd name="f179" fmla="*/ f144 1 f96"/>
              <a:gd name="f180" fmla="*/ f145 1 f97"/>
              <a:gd name="f181" fmla="*/ f146 1 f96"/>
              <a:gd name="f182" fmla="*/ f147 1 f97"/>
              <a:gd name="f183" fmla="*/ f148 1 f96"/>
              <a:gd name="f184" fmla="*/ f149 1 f97"/>
              <a:gd name="f185" fmla="*/ f150 1 f96"/>
              <a:gd name="f186" fmla="*/ f151 1 f97"/>
              <a:gd name="f187" fmla="*/ f152 1 f96"/>
              <a:gd name="f188" fmla="*/ f153 1 f97"/>
              <a:gd name="f189" fmla="*/ f154 1 f97"/>
              <a:gd name="f190" fmla="*/ f155 1 f96"/>
              <a:gd name="f191" fmla="*/ f156 1 f96"/>
              <a:gd name="f192" fmla="*/ f157 1 f97"/>
              <a:gd name="f193" fmla="*/ f158 1 f96"/>
              <a:gd name="f194" fmla="*/ f159 1 f97"/>
              <a:gd name="f195" fmla="*/ f160 1 f97"/>
              <a:gd name="f196" fmla="*/ f161 f87 1"/>
              <a:gd name="f197" fmla="*/ f162 f87 1"/>
              <a:gd name="f198" fmla="*/ f164 f88 1"/>
              <a:gd name="f199" fmla="*/ f163 f88 1"/>
              <a:gd name="f200" fmla="*/ f165 f87 1"/>
              <a:gd name="f201" fmla="*/ f166 f88 1"/>
              <a:gd name="f202" fmla="*/ f167 f87 1"/>
              <a:gd name="f203" fmla="*/ f168 f88 1"/>
              <a:gd name="f204" fmla="*/ f169 f87 1"/>
              <a:gd name="f205" fmla="*/ f170 f88 1"/>
              <a:gd name="f206" fmla="*/ f171 f87 1"/>
              <a:gd name="f207" fmla="*/ f172 f88 1"/>
              <a:gd name="f208" fmla="*/ f173 f87 1"/>
              <a:gd name="f209" fmla="*/ f174 f88 1"/>
              <a:gd name="f210" fmla="*/ f175 f87 1"/>
              <a:gd name="f211" fmla="*/ f176 f88 1"/>
              <a:gd name="f212" fmla="*/ f177 f87 1"/>
              <a:gd name="f213" fmla="*/ f178 f88 1"/>
              <a:gd name="f214" fmla="*/ f179 f87 1"/>
              <a:gd name="f215" fmla="*/ f180 f88 1"/>
              <a:gd name="f216" fmla="*/ f181 f87 1"/>
              <a:gd name="f217" fmla="*/ f182 f88 1"/>
              <a:gd name="f218" fmla="*/ f183 f87 1"/>
              <a:gd name="f219" fmla="*/ f184 f88 1"/>
              <a:gd name="f220" fmla="*/ f185 f87 1"/>
              <a:gd name="f221" fmla="*/ f186 f88 1"/>
              <a:gd name="f222" fmla="*/ f187 f87 1"/>
              <a:gd name="f223" fmla="*/ f188 f88 1"/>
              <a:gd name="f224" fmla="*/ f189 f88 1"/>
              <a:gd name="f225" fmla="*/ f190 f87 1"/>
              <a:gd name="f226" fmla="*/ f191 f87 1"/>
              <a:gd name="f227" fmla="*/ f192 f88 1"/>
              <a:gd name="f228" fmla="*/ f193 f87 1"/>
              <a:gd name="f229" fmla="*/ f194 f88 1"/>
              <a:gd name="f230" fmla="*/ f195 f88 1"/>
            </a:gdLst>
            <a:ahLst/>
            <a:cxnLst>
              <a:cxn ang="3cd4">
                <a:pos x="hc" y="t"/>
              </a:cxn>
              <a:cxn ang="0">
                <a:pos x="r" y="vc"/>
              </a:cxn>
              <a:cxn ang="cd4">
                <a:pos x="hc" y="b"/>
              </a:cxn>
              <a:cxn ang="cd2">
                <a:pos x="l" y="vc"/>
              </a:cxn>
              <a:cxn ang="f129">
                <a:pos x="f200" y="f201"/>
              </a:cxn>
              <a:cxn ang="f129">
                <a:pos x="f202" y="f203"/>
              </a:cxn>
              <a:cxn ang="f129">
                <a:pos x="f204" y="f205"/>
              </a:cxn>
              <a:cxn ang="f129">
                <a:pos x="f206" y="f207"/>
              </a:cxn>
              <a:cxn ang="f129">
                <a:pos x="f208" y="f209"/>
              </a:cxn>
              <a:cxn ang="f129">
                <a:pos x="f210" y="f211"/>
              </a:cxn>
              <a:cxn ang="f129">
                <a:pos x="f212" y="f213"/>
              </a:cxn>
              <a:cxn ang="f129">
                <a:pos x="f214" y="f215"/>
              </a:cxn>
              <a:cxn ang="f129">
                <a:pos x="f216" y="f217"/>
              </a:cxn>
              <a:cxn ang="f129">
                <a:pos x="f218" y="f219"/>
              </a:cxn>
              <a:cxn ang="f129">
                <a:pos x="f220" y="f221"/>
              </a:cxn>
              <a:cxn ang="f129">
                <a:pos x="f222" y="f223"/>
              </a:cxn>
              <a:cxn ang="f129">
                <a:pos x="f220" y="f224"/>
              </a:cxn>
              <a:cxn ang="f129">
                <a:pos x="f225" y="f224"/>
              </a:cxn>
              <a:cxn ang="f129">
                <a:pos x="f226" y="f227"/>
              </a:cxn>
              <a:cxn ang="f129">
                <a:pos x="f225" y="f221"/>
              </a:cxn>
              <a:cxn ang="f129">
                <a:pos x="f228" y="f229"/>
              </a:cxn>
              <a:cxn ang="f129">
                <a:pos x="f228" y="f230"/>
              </a:cxn>
              <a:cxn ang="f129">
                <a:pos x="f200" y="f201"/>
              </a:cxn>
            </a:cxnLst>
            <a:rect l="f196" t="f199" r="f197" b="f198"/>
            <a:pathLst>
              <a:path w="200" h="781">
                <a:moveTo>
                  <a:pt x="f8" y="f9"/>
                </a:moveTo>
                <a:cubicBezTo>
                  <a:pt x="f10" y="f11"/>
                  <a:pt x="f12" y="f13"/>
                  <a:pt x="f14" y="f15"/>
                </a:cubicBezTo>
                <a:cubicBezTo>
                  <a:pt x="f16" y="f17"/>
                  <a:pt x="f18" y="f19"/>
                  <a:pt x="f20" y="f21"/>
                </a:cubicBezTo>
                <a:cubicBezTo>
                  <a:pt x="f5" y="f22"/>
                  <a:pt x="f23" y="f24"/>
                  <a:pt x="f25" y="f26"/>
                </a:cubicBezTo>
                <a:cubicBezTo>
                  <a:pt x="f27" y="f28"/>
                  <a:pt x="f29" y="f30"/>
                  <a:pt x="f31" y="f32"/>
                </a:cubicBezTo>
                <a:cubicBezTo>
                  <a:pt x="f33" y="f34"/>
                  <a:pt x="f31" y="f35"/>
                  <a:pt x="f36" y="f37"/>
                </a:cubicBezTo>
                <a:cubicBezTo>
                  <a:pt x="f38" y="f5"/>
                  <a:pt x="f39" y="f40"/>
                  <a:pt x="f41" y="f42"/>
                </a:cubicBezTo>
                <a:cubicBezTo>
                  <a:pt x="f43" y="f44"/>
                  <a:pt x="f45" y="f43"/>
                  <a:pt x="f46" y="f47"/>
                </a:cubicBezTo>
                <a:cubicBezTo>
                  <a:pt x="f48" y="f49"/>
                  <a:pt x="f50" y="f51"/>
                  <a:pt x="f52" y="f53"/>
                </a:cubicBezTo>
                <a:cubicBezTo>
                  <a:pt x="f54" y="f55"/>
                  <a:pt x="f43" y="f56"/>
                  <a:pt x="f57" y="f58"/>
                </a:cubicBezTo>
                <a:cubicBezTo>
                  <a:pt x="f39" y="f59"/>
                  <a:pt x="f60" y="f61"/>
                  <a:pt x="f62" y="f63"/>
                </a:cubicBezTo>
                <a:cubicBezTo>
                  <a:pt x="f64" y="f63"/>
                  <a:pt x="f6" y="f65"/>
                  <a:pt x="f66" y="f67"/>
                </a:cubicBezTo>
                <a:cubicBezTo>
                  <a:pt x="f68" y="f7"/>
                  <a:pt x="f69" y="f70"/>
                  <a:pt x="f62" y="f70"/>
                </a:cubicBezTo>
                <a:cubicBezTo>
                  <a:pt x="f71" y="f70"/>
                  <a:pt x="f72" y="f70"/>
                  <a:pt x="f73" y="f70"/>
                </a:cubicBezTo>
                <a:cubicBezTo>
                  <a:pt x="f74" y="f70"/>
                  <a:pt x="f34" y="f70"/>
                  <a:pt x="f75" y="f76"/>
                </a:cubicBezTo>
                <a:cubicBezTo>
                  <a:pt x="f75" y="f77"/>
                  <a:pt x="f42" y="f63"/>
                  <a:pt x="f73" y="f63"/>
                </a:cubicBezTo>
                <a:cubicBezTo>
                  <a:pt x="f10" y="f63"/>
                  <a:pt x="f78" y="f79"/>
                  <a:pt x="f78" y="f80"/>
                </a:cubicBezTo>
                <a:cubicBezTo>
                  <a:pt x="f81" y="f82"/>
                  <a:pt x="f78" y="f83"/>
                  <a:pt x="f78" y="f84"/>
                </a:cubicBezTo>
                <a:cubicBezTo>
                  <a:pt x="f81" y="f9"/>
                  <a:pt x="f85" y="f9"/>
                  <a:pt x="f8" y="f9"/>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5" name="Freeform 17">
            <a:extLst>
              <a:ext uri="{FF2B5EF4-FFF2-40B4-BE49-F238E27FC236}">
                <a16:creationId xmlns:a16="http://schemas.microsoft.com/office/drawing/2014/main" id="{A8418147-83F6-47BE-995E-D2F502307489}"/>
              </a:ext>
            </a:extLst>
          </p:cNvPr>
          <p:cNvSpPr/>
          <p:nvPr/>
        </p:nvSpPr>
        <p:spPr>
          <a:xfrm>
            <a:off x="5445123" y="2670176"/>
            <a:ext cx="352428" cy="663570"/>
          </a:xfrm>
          <a:custGeom>
            <a:avLst/>
            <a:gdLst>
              <a:gd name="f0" fmla="val 10800000"/>
              <a:gd name="f1" fmla="val 5400000"/>
              <a:gd name="f2" fmla="val 360"/>
              <a:gd name="f3" fmla="val 180"/>
              <a:gd name="f4" fmla="val w"/>
              <a:gd name="f5" fmla="val h"/>
              <a:gd name="f6" fmla="val 0"/>
              <a:gd name="f7" fmla="val 225"/>
              <a:gd name="f8" fmla="val 424"/>
              <a:gd name="f9" fmla="val 8"/>
              <a:gd name="f10" fmla="val 396"/>
              <a:gd name="f11" fmla="val 21"/>
              <a:gd name="f12" fmla="val 326"/>
              <a:gd name="f13" fmla="val 22"/>
              <a:gd name="f14" fmla="val 253"/>
              <a:gd name="f15" fmla="val 179"/>
              <a:gd name="f16" fmla="val 20"/>
              <a:gd name="f17" fmla="val 131"/>
              <a:gd name="f18" fmla="val 13"/>
              <a:gd name="f19" fmla="val 84"/>
              <a:gd name="f20" fmla="val 7"/>
              <a:gd name="f21" fmla="val 37"/>
              <a:gd name="f22" fmla="val 5"/>
              <a:gd name="f23" fmla="val 4"/>
              <a:gd name="f24" fmla="val 44"/>
              <a:gd name="f25" fmla="val 45"/>
              <a:gd name="f26" fmla="val 15"/>
              <a:gd name="f27" fmla="val 48"/>
              <a:gd name="f28" fmla="val 30"/>
              <a:gd name="f29" fmla="val 58"/>
              <a:gd name="f30" fmla="val 96"/>
              <a:gd name="f31" fmla="val 66"/>
              <a:gd name="f32" fmla="val 162"/>
              <a:gd name="f33" fmla="val 64"/>
              <a:gd name="f34" fmla="val 229"/>
              <a:gd name="f35" fmla="val 63"/>
              <a:gd name="f36" fmla="val 255"/>
              <a:gd name="f37" fmla="val 71"/>
              <a:gd name="f38" fmla="val 265"/>
              <a:gd name="f39" fmla="val 97"/>
              <a:gd name="f40" fmla="val 263"/>
              <a:gd name="f41" fmla="val 130"/>
              <a:gd name="f42" fmla="val 262"/>
              <a:gd name="f43" fmla="val 163"/>
              <a:gd name="f44" fmla="val 196"/>
              <a:gd name="f45" fmla="val 215"/>
              <a:gd name="f46" fmla="val 274"/>
              <a:gd name="f47" fmla="val 219"/>
              <a:gd name="f48" fmla="val 291"/>
              <a:gd name="f49" fmla="val 207"/>
              <a:gd name="f50" fmla="val 325"/>
              <a:gd name="f51" fmla="val 213"/>
              <a:gd name="f52" fmla="val 211"/>
              <a:gd name="f53" fmla="val 395"/>
              <a:gd name="f54" fmla="val 210"/>
              <a:gd name="f55" fmla="val 407"/>
              <a:gd name="f56" fmla="val 212"/>
              <a:gd name="f57" fmla="val 421"/>
              <a:gd name="f58" fmla="val 193"/>
              <a:gd name="f59" fmla="val 422"/>
              <a:gd name="f60" fmla="val 176"/>
              <a:gd name="f61" fmla="val 423"/>
              <a:gd name="f62" fmla="val 172"/>
              <a:gd name="f63" fmla="val 413"/>
              <a:gd name="f64" fmla="val 398"/>
              <a:gd name="f65" fmla="val 384"/>
              <a:gd name="f66" fmla="val 381"/>
              <a:gd name="f67" fmla="val 150"/>
              <a:gd name="f68" fmla="val 109"/>
              <a:gd name="f69" fmla="val 382"/>
              <a:gd name="f70" fmla="val 89"/>
              <a:gd name="f71" fmla="val 68"/>
              <a:gd name="f72" fmla="val 380"/>
              <a:gd name="f73" fmla="val 51"/>
              <a:gd name="f74" fmla="val 47"/>
              <a:gd name="f75" fmla="val 408"/>
              <a:gd name="f76" fmla="val 31"/>
              <a:gd name="f77" fmla="val 19"/>
              <a:gd name="f78" fmla="val 420"/>
              <a:gd name="f79" fmla="val 9"/>
              <a:gd name="f80" fmla="val 114"/>
              <a:gd name="f81" fmla="val 355"/>
              <a:gd name="f82" fmla="val 126"/>
              <a:gd name="f83" fmla="val 137"/>
              <a:gd name="f84" fmla="val 354"/>
              <a:gd name="f85" fmla="val 149"/>
              <a:gd name="f86" fmla="val 167"/>
              <a:gd name="f87" fmla="val 356"/>
              <a:gd name="f88" fmla="val 347"/>
              <a:gd name="f89" fmla="val 330"/>
              <a:gd name="f90" fmla="val 313"/>
              <a:gd name="f91" fmla="val 166"/>
              <a:gd name="f92" fmla="val 305"/>
              <a:gd name="f93" fmla="val 148"/>
              <a:gd name="f94" fmla="val 306"/>
              <a:gd name="f95" fmla="val 104"/>
              <a:gd name="f96" fmla="val 81"/>
              <a:gd name="f97" fmla="val 59"/>
              <a:gd name="f98" fmla="val 315"/>
              <a:gd name="f99" fmla="val 331"/>
              <a:gd name="f100" fmla="val 348"/>
              <a:gd name="f101" fmla="val 65"/>
              <a:gd name="f102" fmla="val 82"/>
              <a:gd name="f103" fmla="val 93"/>
              <a:gd name="f104" fmla="val 103"/>
              <a:gd name="f105" fmla="+- 0 0 -90"/>
              <a:gd name="f106" fmla="*/ f4 1 225"/>
              <a:gd name="f107" fmla="*/ f5 1 424"/>
              <a:gd name="f108" fmla="val f6"/>
              <a:gd name="f109" fmla="val f7"/>
              <a:gd name="f110" fmla="val f8"/>
              <a:gd name="f111" fmla="*/ f105 f0 1"/>
              <a:gd name="f112" fmla="+- f110 0 f108"/>
              <a:gd name="f113" fmla="+- f109 0 f108"/>
              <a:gd name="f114" fmla="*/ f111 1 f3"/>
              <a:gd name="f115" fmla="*/ f113 1 225"/>
              <a:gd name="f116" fmla="*/ f112 1 424"/>
              <a:gd name="f117" fmla="*/ 8 f113 1"/>
              <a:gd name="f118" fmla="*/ 396 f112 1"/>
              <a:gd name="f119" fmla="*/ 21 f113 1"/>
              <a:gd name="f120" fmla="*/ 179 f112 1"/>
              <a:gd name="f121" fmla="*/ 7 f113 1"/>
              <a:gd name="f122" fmla="*/ 37 f112 1"/>
              <a:gd name="f123" fmla="*/ 22 f113 1"/>
              <a:gd name="f124" fmla="*/ 4 f112 1"/>
              <a:gd name="f125" fmla="*/ 48 f113 1"/>
              <a:gd name="f126" fmla="*/ 30 f112 1"/>
              <a:gd name="f127" fmla="*/ 64 f113 1"/>
              <a:gd name="f128" fmla="*/ 229 f112 1"/>
              <a:gd name="f129" fmla="*/ 97 f113 1"/>
              <a:gd name="f130" fmla="*/ 263 f112 1"/>
              <a:gd name="f131" fmla="*/ 196 f113 1"/>
              <a:gd name="f132" fmla="*/ 219 f113 1"/>
              <a:gd name="f133" fmla="*/ 291 f112 1"/>
              <a:gd name="f134" fmla="*/ 211 f113 1"/>
              <a:gd name="f135" fmla="*/ 395 f112 1"/>
              <a:gd name="f136" fmla="*/ 193 f113 1"/>
              <a:gd name="f137" fmla="*/ 422 f112 1"/>
              <a:gd name="f138" fmla="*/ 172 f113 1"/>
              <a:gd name="f139" fmla="*/ 398 f112 1"/>
              <a:gd name="f140" fmla="*/ 150 f113 1"/>
              <a:gd name="f141" fmla="*/ 381 f112 1"/>
              <a:gd name="f142" fmla="*/ 89 f113 1"/>
              <a:gd name="f143" fmla="*/ 47 f113 1"/>
              <a:gd name="f144" fmla="*/ 408 f112 1"/>
              <a:gd name="f145" fmla="*/ 19 f113 1"/>
              <a:gd name="f146" fmla="*/ 114 f113 1"/>
              <a:gd name="f147" fmla="*/ 355 f112 1"/>
              <a:gd name="f148" fmla="*/ 149 f113 1"/>
              <a:gd name="f149" fmla="*/ 330 f112 1"/>
              <a:gd name="f150" fmla="*/ 148 f113 1"/>
              <a:gd name="f151" fmla="*/ 305 f112 1"/>
              <a:gd name="f152" fmla="*/ 81 f113 1"/>
              <a:gd name="f153" fmla="*/ 58 f113 1"/>
              <a:gd name="f154" fmla="*/ 331 f112 1"/>
              <a:gd name="f155" fmla="*/ 82 f113 1"/>
              <a:gd name="f156" fmla="+- f114 0 f1"/>
              <a:gd name="f157" fmla="*/ f117 1 225"/>
              <a:gd name="f158" fmla="*/ f118 1 424"/>
              <a:gd name="f159" fmla="*/ f119 1 225"/>
              <a:gd name="f160" fmla="*/ f120 1 424"/>
              <a:gd name="f161" fmla="*/ f121 1 225"/>
              <a:gd name="f162" fmla="*/ f122 1 424"/>
              <a:gd name="f163" fmla="*/ f123 1 225"/>
              <a:gd name="f164" fmla="*/ f124 1 424"/>
              <a:gd name="f165" fmla="*/ f125 1 225"/>
              <a:gd name="f166" fmla="*/ f126 1 424"/>
              <a:gd name="f167" fmla="*/ f127 1 225"/>
              <a:gd name="f168" fmla="*/ f128 1 424"/>
              <a:gd name="f169" fmla="*/ f129 1 225"/>
              <a:gd name="f170" fmla="*/ f130 1 424"/>
              <a:gd name="f171" fmla="*/ f131 1 225"/>
              <a:gd name="f172" fmla="*/ f132 1 225"/>
              <a:gd name="f173" fmla="*/ f133 1 424"/>
              <a:gd name="f174" fmla="*/ f134 1 225"/>
              <a:gd name="f175" fmla="*/ f135 1 424"/>
              <a:gd name="f176" fmla="*/ f136 1 225"/>
              <a:gd name="f177" fmla="*/ f137 1 424"/>
              <a:gd name="f178" fmla="*/ f138 1 225"/>
              <a:gd name="f179" fmla="*/ f139 1 424"/>
              <a:gd name="f180" fmla="*/ f140 1 225"/>
              <a:gd name="f181" fmla="*/ f141 1 424"/>
              <a:gd name="f182" fmla="*/ f142 1 225"/>
              <a:gd name="f183" fmla="*/ f143 1 225"/>
              <a:gd name="f184" fmla="*/ f144 1 424"/>
              <a:gd name="f185" fmla="*/ f145 1 225"/>
              <a:gd name="f186" fmla="*/ f146 1 225"/>
              <a:gd name="f187" fmla="*/ f147 1 424"/>
              <a:gd name="f188" fmla="*/ f148 1 225"/>
              <a:gd name="f189" fmla="*/ f149 1 424"/>
              <a:gd name="f190" fmla="*/ f150 1 225"/>
              <a:gd name="f191" fmla="*/ f151 1 424"/>
              <a:gd name="f192" fmla="*/ f152 1 225"/>
              <a:gd name="f193" fmla="*/ f153 1 225"/>
              <a:gd name="f194" fmla="*/ f154 1 424"/>
              <a:gd name="f195" fmla="*/ f155 1 225"/>
              <a:gd name="f196" fmla="*/ 0 1 f115"/>
              <a:gd name="f197" fmla="*/ f109 1 f115"/>
              <a:gd name="f198" fmla="*/ 0 1 f116"/>
              <a:gd name="f199" fmla="*/ f110 1 f116"/>
              <a:gd name="f200" fmla="*/ f157 1 f115"/>
              <a:gd name="f201" fmla="*/ f158 1 f116"/>
              <a:gd name="f202" fmla="*/ f159 1 f115"/>
              <a:gd name="f203" fmla="*/ f160 1 f116"/>
              <a:gd name="f204" fmla="*/ f161 1 f115"/>
              <a:gd name="f205" fmla="*/ f162 1 f116"/>
              <a:gd name="f206" fmla="*/ f163 1 f115"/>
              <a:gd name="f207" fmla="*/ f164 1 f116"/>
              <a:gd name="f208" fmla="*/ f165 1 f115"/>
              <a:gd name="f209" fmla="*/ f166 1 f116"/>
              <a:gd name="f210" fmla="*/ f167 1 f115"/>
              <a:gd name="f211" fmla="*/ f168 1 f116"/>
              <a:gd name="f212" fmla="*/ f169 1 f115"/>
              <a:gd name="f213" fmla="*/ f170 1 f116"/>
              <a:gd name="f214" fmla="*/ f171 1 f115"/>
              <a:gd name="f215" fmla="*/ f172 1 f115"/>
              <a:gd name="f216" fmla="*/ f173 1 f116"/>
              <a:gd name="f217" fmla="*/ f174 1 f115"/>
              <a:gd name="f218" fmla="*/ f175 1 f116"/>
              <a:gd name="f219" fmla="*/ f176 1 f115"/>
              <a:gd name="f220" fmla="*/ f177 1 f116"/>
              <a:gd name="f221" fmla="*/ f178 1 f115"/>
              <a:gd name="f222" fmla="*/ f179 1 f116"/>
              <a:gd name="f223" fmla="*/ f180 1 f115"/>
              <a:gd name="f224" fmla="*/ f181 1 f116"/>
              <a:gd name="f225" fmla="*/ f182 1 f115"/>
              <a:gd name="f226" fmla="*/ f183 1 f115"/>
              <a:gd name="f227" fmla="*/ f184 1 f116"/>
              <a:gd name="f228" fmla="*/ f185 1 f115"/>
              <a:gd name="f229" fmla="*/ f186 1 f115"/>
              <a:gd name="f230" fmla="*/ f187 1 f116"/>
              <a:gd name="f231" fmla="*/ f188 1 f115"/>
              <a:gd name="f232" fmla="*/ f189 1 f116"/>
              <a:gd name="f233" fmla="*/ f190 1 f115"/>
              <a:gd name="f234" fmla="*/ f191 1 f116"/>
              <a:gd name="f235" fmla="*/ f192 1 f115"/>
              <a:gd name="f236" fmla="*/ f193 1 f115"/>
              <a:gd name="f237" fmla="*/ f194 1 f116"/>
              <a:gd name="f238" fmla="*/ f195 1 f115"/>
              <a:gd name="f239" fmla="*/ f196 f106 1"/>
              <a:gd name="f240" fmla="*/ f197 f106 1"/>
              <a:gd name="f241" fmla="*/ f199 f107 1"/>
              <a:gd name="f242" fmla="*/ f198 f107 1"/>
              <a:gd name="f243" fmla="*/ f200 f106 1"/>
              <a:gd name="f244" fmla="*/ f201 f107 1"/>
              <a:gd name="f245" fmla="*/ f202 f106 1"/>
              <a:gd name="f246" fmla="*/ f203 f107 1"/>
              <a:gd name="f247" fmla="*/ f204 f106 1"/>
              <a:gd name="f248" fmla="*/ f205 f107 1"/>
              <a:gd name="f249" fmla="*/ f206 f106 1"/>
              <a:gd name="f250" fmla="*/ f207 f107 1"/>
              <a:gd name="f251" fmla="*/ f208 f106 1"/>
              <a:gd name="f252" fmla="*/ f209 f107 1"/>
              <a:gd name="f253" fmla="*/ f210 f106 1"/>
              <a:gd name="f254" fmla="*/ f211 f107 1"/>
              <a:gd name="f255" fmla="*/ f212 f106 1"/>
              <a:gd name="f256" fmla="*/ f213 f107 1"/>
              <a:gd name="f257" fmla="*/ f214 f106 1"/>
              <a:gd name="f258" fmla="*/ f215 f106 1"/>
              <a:gd name="f259" fmla="*/ f216 f107 1"/>
              <a:gd name="f260" fmla="*/ f217 f106 1"/>
              <a:gd name="f261" fmla="*/ f218 f107 1"/>
              <a:gd name="f262" fmla="*/ f219 f106 1"/>
              <a:gd name="f263" fmla="*/ f220 f107 1"/>
              <a:gd name="f264" fmla="*/ f221 f106 1"/>
              <a:gd name="f265" fmla="*/ f222 f107 1"/>
              <a:gd name="f266" fmla="*/ f223 f106 1"/>
              <a:gd name="f267" fmla="*/ f224 f107 1"/>
              <a:gd name="f268" fmla="*/ f225 f106 1"/>
              <a:gd name="f269" fmla="*/ f226 f106 1"/>
              <a:gd name="f270" fmla="*/ f227 f107 1"/>
              <a:gd name="f271" fmla="*/ f228 f106 1"/>
              <a:gd name="f272" fmla="*/ f229 f106 1"/>
              <a:gd name="f273" fmla="*/ f230 f107 1"/>
              <a:gd name="f274" fmla="*/ f231 f106 1"/>
              <a:gd name="f275" fmla="*/ f232 f107 1"/>
              <a:gd name="f276" fmla="*/ f233 f106 1"/>
              <a:gd name="f277" fmla="*/ f234 f107 1"/>
              <a:gd name="f278" fmla="*/ f235 f106 1"/>
              <a:gd name="f279" fmla="*/ f236 f106 1"/>
              <a:gd name="f280" fmla="*/ f237 f107 1"/>
              <a:gd name="f281" fmla="*/ f238 f106 1"/>
            </a:gdLst>
            <a:ahLst/>
            <a:cxnLst>
              <a:cxn ang="3cd4">
                <a:pos x="hc" y="t"/>
              </a:cxn>
              <a:cxn ang="0">
                <a:pos x="r" y="vc"/>
              </a:cxn>
              <a:cxn ang="cd4">
                <a:pos x="hc" y="b"/>
              </a:cxn>
              <a:cxn ang="cd2">
                <a:pos x="l" y="vc"/>
              </a:cxn>
              <a:cxn ang="f156">
                <a:pos x="f243" y="f244"/>
              </a:cxn>
              <a:cxn ang="f156">
                <a:pos x="f245" y="f246"/>
              </a:cxn>
              <a:cxn ang="f156">
                <a:pos x="f247" y="f248"/>
              </a:cxn>
              <a:cxn ang="f156">
                <a:pos x="f249" y="f250"/>
              </a:cxn>
              <a:cxn ang="f156">
                <a:pos x="f251" y="f252"/>
              </a:cxn>
              <a:cxn ang="f156">
                <a:pos x="f253" y="f254"/>
              </a:cxn>
              <a:cxn ang="f156">
                <a:pos x="f255" y="f256"/>
              </a:cxn>
              <a:cxn ang="f156">
                <a:pos x="f257" y="f256"/>
              </a:cxn>
              <a:cxn ang="f156">
                <a:pos x="f258" y="f259"/>
              </a:cxn>
              <a:cxn ang="f156">
                <a:pos x="f260" y="f261"/>
              </a:cxn>
              <a:cxn ang="f156">
                <a:pos x="f262" y="f263"/>
              </a:cxn>
              <a:cxn ang="f156">
                <a:pos x="f264" y="f265"/>
              </a:cxn>
              <a:cxn ang="f156">
                <a:pos x="f266" y="f267"/>
              </a:cxn>
              <a:cxn ang="f156">
                <a:pos x="f268" y="f267"/>
              </a:cxn>
              <a:cxn ang="f156">
                <a:pos x="f269" y="f270"/>
              </a:cxn>
              <a:cxn ang="f156">
                <a:pos x="f271" y="f263"/>
              </a:cxn>
              <a:cxn ang="f156">
                <a:pos x="f243" y="f244"/>
              </a:cxn>
              <a:cxn ang="f156">
                <a:pos x="f272" y="f273"/>
              </a:cxn>
              <a:cxn ang="f156">
                <a:pos x="f274" y="f273"/>
              </a:cxn>
              <a:cxn ang="f156">
                <a:pos x="f264" y="f275"/>
              </a:cxn>
              <a:cxn ang="f156">
                <a:pos x="f276" y="f277"/>
              </a:cxn>
              <a:cxn ang="f156">
                <a:pos x="f278" y="f277"/>
              </a:cxn>
              <a:cxn ang="f156">
                <a:pos x="f279" y="f280"/>
              </a:cxn>
              <a:cxn ang="f156">
                <a:pos x="f281" y="f273"/>
              </a:cxn>
              <a:cxn ang="f156">
                <a:pos x="f272" y="f273"/>
              </a:cxn>
            </a:cxnLst>
            <a:rect l="f239" t="f242" r="f240" b="f241"/>
            <a:pathLst>
              <a:path w="225" h="424">
                <a:moveTo>
                  <a:pt x="f9" y="f10"/>
                </a:moveTo>
                <a:cubicBezTo>
                  <a:pt x="f11" y="f12"/>
                  <a:pt x="f13" y="f14"/>
                  <a:pt x="f11" y="f15"/>
                </a:cubicBezTo>
                <a:cubicBezTo>
                  <a:pt x="f16" y="f17"/>
                  <a:pt x="f18" y="f19"/>
                  <a:pt x="f20" y="f21"/>
                </a:cubicBezTo>
                <a:cubicBezTo>
                  <a:pt x="f22" y="f13"/>
                  <a:pt x="f6" y="f9"/>
                  <a:pt x="f13" y="f23"/>
                </a:cubicBezTo>
                <a:cubicBezTo>
                  <a:pt x="f24" y="f6"/>
                  <a:pt x="f25" y="f26"/>
                  <a:pt x="f27" y="f28"/>
                </a:cubicBezTo>
                <a:cubicBezTo>
                  <a:pt x="f29" y="f30"/>
                  <a:pt x="f31" y="f32"/>
                  <a:pt x="f33" y="f34"/>
                </a:cubicBezTo>
                <a:cubicBezTo>
                  <a:pt x="f35" y="f36"/>
                  <a:pt x="f37" y="f38"/>
                  <a:pt x="f39" y="f40"/>
                </a:cubicBezTo>
                <a:cubicBezTo>
                  <a:pt x="f41" y="f42"/>
                  <a:pt x="f43" y="f40"/>
                  <a:pt x="f44" y="f40"/>
                </a:cubicBezTo>
                <a:cubicBezTo>
                  <a:pt x="f45" y="f40"/>
                  <a:pt x="f7" y="f46"/>
                  <a:pt x="f47" y="f48"/>
                </a:cubicBezTo>
                <a:cubicBezTo>
                  <a:pt x="f49" y="f50"/>
                  <a:pt x="f51" y="f2"/>
                  <a:pt x="f52" y="f53"/>
                </a:cubicBezTo>
                <a:cubicBezTo>
                  <a:pt x="f54" y="f55"/>
                  <a:pt x="f56" y="f57"/>
                  <a:pt x="f58" y="f59"/>
                </a:cubicBezTo>
                <a:cubicBezTo>
                  <a:pt x="f60" y="f61"/>
                  <a:pt x="f62" y="f63"/>
                  <a:pt x="f62" y="f64"/>
                </a:cubicBezTo>
                <a:cubicBezTo>
                  <a:pt x="f62" y="f65"/>
                  <a:pt x="f32" y="f66"/>
                  <a:pt x="f67" y="f66"/>
                </a:cubicBezTo>
                <a:cubicBezTo>
                  <a:pt x="f41" y="f66"/>
                  <a:pt x="f68" y="f69"/>
                  <a:pt x="f70" y="f66"/>
                </a:cubicBezTo>
                <a:cubicBezTo>
                  <a:pt x="f71" y="f72"/>
                  <a:pt x="f73" y="f69"/>
                  <a:pt x="f74" y="f75"/>
                </a:cubicBezTo>
                <a:cubicBezTo>
                  <a:pt x="f25" y="f8"/>
                  <a:pt x="f76" y="f61"/>
                  <a:pt x="f77" y="f59"/>
                </a:cubicBezTo>
                <a:cubicBezTo>
                  <a:pt x="f23" y="f78"/>
                  <a:pt x="f79" y="f75"/>
                  <a:pt x="f9" y="f10"/>
                </a:cubicBezTo>
                <a:close/>
                <a:moveTo>
                  <a:pt x="f80" y="f81"/>
                </a:moveTo>
                <a:cubicBezTo>
                  <a:pt x="f82" y="f81"/>
                  <a:pt x="f83" y="f84"/>
                  <a:pt x="f85" y="f81"/>
                </a:cubicBezTo>
                <a:cubicBezTo>
                  <a:pt x="f86" y="f87"/>
                  <a:pt x="f62" y="f88"/>
                  <a:pt x="f62" y="f89"/>
                </a:cubicBezTo>
                <a:cubicBezTo>
                  <a:pt x="f62" y="f90"/>
                  <a:pt x="f91" y="f92"/>
                  <a:pt x="f93" y="f92"/>
                </a:cubicBezTo>
                <a:cubicBezTo>
                  <a:pt x="f82" y="f94"/>
                  <a:pt x="f95" y="f94"/>
                  <a:pt x="f96" y="f92"/>
                </a:cubicBezTo>
                <a:cubicBezTo>
                  <a:pt x="f35" y="f92"/>
                  <a:pt x="f97" y="f98"/>
                  <a:pt x="f29" y="f99"/>
                </a:cubicBezTo>
                <a:cubicBezTo>
                  <a:pt x="f29" y="f100"/>
                  <a:pt x="f101" y="f87"/>
                  <a:pt x="f102" y="f81"/>
                </a:cubicBezTo>
                <a:cubicBezTo>
                  <a:pt x="f103" y="f84"/>
                  <a:pt x="f104" y="f81"/>
                  <a:pt x="f80" y="f81"/>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6" name="Freeform 18">
            <a:extLst>
              <a:ext uri="{FF2B5EF4-FFF2-40B4-BE49-F238E27FC236}">
                <a16:creationId xmlns:a16="http://schemas.microsoft.com/office/drawing/2014/main" id="{0259ACAD-A7C1-4E77-96E6-DDBECDF9FBCE}"/>
              </a:ext>
            </a:extLst>
          </p:cNvPr>
          <p:cNvSpPr/>
          <p:nvPr/>
        </p:nvSpPr>
        <p:spPr>
          <a:xfrm>
            <a:off x="4676771" y="725484"/>
            <a:ext cx="230191" cy="230191"/>
          </a:xfrm>
          <a:custGeom>
            <a:avLst/>
            <a:gdLst>
              <a:gd name="f0" fmla="val 10800000"/>
              <a:gd name="f1" fmla="val 5400000"/>
              <a:gd name="f2" fmla="val 180"/>
              <a:gd name="f3" fmla="val w"/>
              <a:gd name="f4" fmla="val h"/>
              <a:gd name="f5" fmla="val 0"/>
              <a:gd name="f6" fmla="val 147"/>
              <a:gd name="f7" fmla="val 73"/>
              <a:gd name="f8" fmla="val 111"/>
              <a:gd name="f9" fmla="val 113"/>
              <a:gd name="f10" fmla="val 145"/>
              <a:gd name="f11" fmla="val 75"/>
              <a:gd name="f12" fmla="val 146"/>
              <a:gd name="f13" fmla="val 35"/>
              <a:gd name="f14" fmla="val 1"/>
              <a:gd name="f15" fmla="val 72"/>
              <a:gd name="f16" fmla="val 2"/>
              <a:gd name="f17" fmla="val 33"/>
              <a:gd name="f18" fmla="val 36"/>
              <a:gd name="f19" fmla="val 74"/>
              <a:gd name="f20" fmla="+- 0 0 -90"/>
              <a:gd name="f21" fmla="*/ f3 1 147"/>
              <a:gd name="f22" fmla="*/ f4 1 147"/>
              <a:gd name="f23" fmla="val f5"/>
              <a:gd name="f24" fmla="val f6"/>
              <a:gd name="f25" fmla="*/ f20 f0 1"/>
              <a:gd name="f26" fmla="+- f24 0 f23"/>
              <a:gd name="f27" fmla="*/ f25 1 f2"/>
              <a:gd name="f28" fmla="*/ f26 1 147"/>
              <a:gd name="f29" fmla="*/ 147 f26 1"/>
              <a:gd name="f30" fmla="*/ 73 f26 1"/>
              <a:gd name="f31" fmla="*/ 75 f26 1"/>
              <a:gd name="f32" fmla="*/ 146 f26 1"/>
              <a:gd name="f33" fmla="*/ 1 f26 1"/>
              <a:gd name="f34" fmla="*/ 72 f26 1"/>
              <a:gd name="f35" fmla="*/ 74 f26 1"/>
              <a:gd name="f36" fmla="*/ 0 f26 1"/>
              <a:gd name="f37" fmla="+- f27 0 f1"/>
              <a:gd name="f38" fmla="*/ f29 1 147"/>
              <a:gd name="f39" fmla="*/ f30 1 147"/>
              <a:gd name="f40" fmla="*/ f31 1 147"/>
              <a:gd name="f41" fmla="*/ f32 1 147"/>
              <a:gd name="f42" fmla="*/ f33 1 147"/>
              <a:gd name="f43" fmla="*/ f34 1 147"/>
              <a:gd name="f44" fmla="*/ f35 1 147"/>
              <a:gd name="f45" fmla="*/ f36 1 147"/>
              <a:gd name="f46" fmla="*/ 0 1 f28"/>
              <a:gd name="f47" fmla="*/ f24 1 f28"/>
              <a:gd name="f48" fmla="*/ f38 1 f28"/>
              <a:gd name="f49" fmla="*/ f39 1 f28"/>
              <a:gd name="f50" fmla="*/ f40 1 f28"/>
              <a:gd name="f51" fmla="*/ f41 1 f28"/>
              <a:gd name="f52" fmla="*/ f42 1 f28"/>
              <a:gd name="f53" fmla="*/ f43 1 f28"/>
              <a:gd name="f54" fmla="*/ f44 1 f28"/>
              <a:gd name="f55" fmla="*/ f45 1 f28"/>
              <a:gd name="f56" fmla="*/ f46 f21 1"/>
              <a:gd name="f57" fmla="*/ f47 f21 1"/>
              <a:gd name="f58" fmla="*/ f47 f22 1"/>
              <a:gd name="f59" fmla="*/ f46 f22 1"/>
              <a:gd name="f60" fmla="*/ f48 f21 1"/>
              <a:gd name="f61" fmla="*/ f49 f22 1"/>
              <a:gd name="f62" fmla="*/ f50 f21 1"/>
              <a:gd name="f63" fmla="*/ f51 f22 1"/>
              <a:gd name="f64" fmla="*/ f52 f21 1"/>
              <a:gd name="f65" fmla="*/ f53 f22 1"/>
              <a:gd name="f66" fmla="*/ f54 f21 1"/>
              <a:gd name="f67" fmla="*/ f55 f22 1"/>
            </a:gdLst>
            <a:ahLst/>
            <a:cxnLst>
              <a:cxn ang="3cd4">
                <a:pos x="hc" y="t"/>
              </a:cxn>
              <a:cxn ang="0">
                <a:pos x="r" y="vc"/>
              </a:cxn>
              <a:cxn ang="cd4">
                <a:pos x="hc" y="b"/>
              </a:cxn>
              <a:cxn ang="cd2">
                <a:pos x="l" y="vc"/>
              </a:cxn>
              <a:cxn ang="f37">
                <a:pos x="f60" y="f61"/>
              </a:cxn>
              <a:cxn ang="f37">
                <a:pos x="f62" y="f63"/>
              </a:cxn>
              <a:cxn ang="f37">
                <a:pos x="f64" y="f65"/>
              </a:cxn>
              <a:cxn ang="f37">
                <a:pos x="f66" y="f67"/>
              </a:cxn>
              <a:cxn ang="f37">
                <a:pos x="f60" y="f61"/>
              </a:cxn>
            </a:cxnLst>
            <a:rect l="f56" t="f59" r="f57" b="f58"/>
            <a:pathLst>
              <a:path w="147" h="147">
                <a:moveTo>
                  <a:pt x="f6" y="f7"/>
                </a:moveTo>
                <a:cubicBezTo>
                  <a:pt x="f6" y="f8"/>
                  <a:pt x="f9" y="f10"/>
                  <a:pt x="f11" y="f12"/>
                </a:cubicBezTo>
                <a:cubicBezTo>
                  <a:pt x="f13" y="f6"/>
                  <a:pt x="f5" y="f8"/>
                  <a:pt x="f14" y="f15"/>
                </a:cubicBezTo>
                <a:cubicBezTo>
                  <a:pt x="f16" y="f17"/>
                  <a:pt x="f18" y="f5"/>
                  <a:pt x="f19" y="f5"/>
                </a:cubicBezTo>
                <a:cubicBezTo>
                  <a:pt x="f9" y="f14"/>
                  <a:pt x="f6" y="f13"/>
                  <a:pt x="f6" y="f7"/>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7" name="Freeform 19">
            <a:extLst>
              <a:ext uri="{FF2B5EF4-FFF2-40B4-BE49-F238E27FC236}">
                <a16:creationId xmlns:a16="http://schemas.microsoft.com/office/drawing/2014/main" id="{46231A9C-589E-4291-A8AC-0CEB370B848E}"/>
              </a:ext>
            </a:extLst>
          </p:cNvPr>
          <p:cNvSpPr/>
          <p:nvPr/>
        </p:nvSpPr>
        <p:spPr>
          <a:xfrm>
            <a:off x="6245223" y="3692520"/>
            <a:ext cx="230191" cy="230191"/>
          </a:xfrm>
          <a:custGeom>
            <a:avLst/>
            <a:gdLst>
              <a:gd name="f0" fmla="val 10800000"/>
              <a:gd name="f1" fmla="val 5400000"/>
              <a:gd name="f2" fmla="val 180"/>
              <a:gd name="f3" fmla="val w"/>
              <a:gd name="f4" fmla="val h"/>
              <a:gd name="f5" fmla="val 0"/>
              <a:gd name="f6" fmla="val 147"/>
              <a:gd name="f7" fmla="val 73"/>
              <a:gd name="f8" fmla="val 111"/>
              <a:gd name="f9" fmla="val 113"/>
              <a:gd name="f10" fmla="val 146"/>
              <a:gd name="f11" fmla="val 74"/>
              <a:gd name="f12" fmla="val 35"/>
              <a:gd name="f13" fmla="val 1"/>
              <a:gd name="f14" fmla="val 71"/>
              <a:gd name="f15" fmla="val 37"/>
              <a:gd name="f16" fmla="+- 0 0 -90"/>
              <a:gd name="f17" fmla="*/ f3 1 147"/>
              <a:gd name="f18" fmla="*/ f4 1 147"/>
              <a:gd name="f19" fmla="val f5"/>
              <a:gd name="f20" fmla="val f6"/>
              <a:gd name="f21" fmla="*/ f16 f0 1"/>
              <a:gd name="f22" fmla="+- f20 0 f19"/>
              <a:gd name="f23" fmla="*/ f21 1 f2"/>
              <a:gd name="f24" fmla="*/ f22 1 147"/>
              <a:gd name="f25" fmla="*/ 147 f22 1"/>
              <a:gd name="f26" fmla="*/ 73 f22 1"/>
              <a:gd name="f27" fmla="*/ 74 f22 1"/>
              <a:gd name="f28" fmla="*/ 146 f22 1"/>
              <a:gd name="f29" fmla="*/ 1 f22 1"/>
              <a:gd name="f30" fmla="*/ 71 f22 1"/>
              <a:gd name="f31" fmla="+- f23 0 f1"/>
              <a:gd name="f32" fmla="*/ f25 1 147"/>
              <a:gd name="f33" fmla="*/ f26 1 147"/>
              <a:gd name="f34" fmla="*/ f27 1 147"/>
              <a:gd name="f35" fmla="*/ f28 1 147"/>
              <a:gd name="f36" fmla="*/ f29 1 147"/>
              <a:gd name="f37" fmla="*/ f30 1 147"/>
              <a:gd name="f38" fmla="*/ 0 1 f24"/>
              <a:gd name="f39" fmla="*/ f20 1 f24"/>
              <a:gd name="f40" fmla="*/ f32 1 f24"/>
              <a:gd name="f41" fmla="*/ f33 1 f24"/>
              <a:gd name="f42" fmla="*/ f34 1 f24"/>
              <a:gd name="f43" fmla="*/ f35 1 f24"/>
              <a:gd name="f44" fmla="*/ f36 1 f24"/>
              <a:gd name="f45" fmla="*/ f37 1 f24"/>
              <a:gd name="f46" fmla="*/ f38 f17 1"/>
              <a:gd name="f47" fmla="*/ f39 f17 1"/>
              <a:gd name="f48" fmla="*/ f39 f18 1"/>
              <a:gd name="f49" fmla="*/ f38 f18 1"/>
              <a:gd name="f50" fmla="*/ f40 f17 1"/>
              <a:gd name="f51" fmla="*/ f41 f18 1"/>
              <a:gd name="f52" fmla="*/ f42 f17 1"/>
              <a:gd name="f53" fmla="*/ f43 f18 1"/>
              <a:gd name="f54" fmla="*/ f44 f17 1"/>
              <a:gd name="f55" fmla="*/ f45 f18 1"/>
              <a:gd name="f56" fmla="*/ f41 f17 1"/>
              <a:gd name="f57" fmla="*/ f44 f18 1"/>
            </a:gdLst>
            <a:ahLst/>
            <a:cxnLst>
              <a:cxn ang="3cd4">
                <a:pos x="hc" y="t"/>
              </a:cxn>
              <a:cxn ang="0">
                <a:pos x="r" y="vc"/>
              </a:cxn>
              <a:cxn ang="cd4">
                <a:pos x="hc" y="b"/>
              </a:cxn>
              <a:cxn ang="cd2">
                <a:pos x="l" y="vc"/>
              </a:cxn>
              <a:cxn ang="f31">
                <a:pos x="f50" y="f51"/>
              </a:cxn>
              <a:cxn ang="f31">
                <a:pos x="f52" y="f53"/>
              </a:cxn>
              <a:cxn ang="f31">
                <a:pos x="f54" y="f55"/>
              </a:cxn>
              <a:cxn ang="f31">
                <a:pos x="f56" y="f57"/>
              </a:cxn>
              <a:cxn ang="f31">
                <a:pos x="f50" y="f51"/>
              </a:cxn>
            </a:cxnLst>
            <a:rect l="f46" t="f49" r="f47" b="f48"/>
            <a:pathLst>
              <a:path w="147" h="147">
                <a:moveTo>
                  <a:pt x="f6" y="f7"/>
                </a:moveTo>
                <a:cubicBezTo>
                  <a:pt x="f6" y="f8"/>
                  <a:pt x="f9" y="f10"/>
                  <a:pt x="f11" y="f10"/>
                </a:cubicBezTo>
                <a:cubicBezTo>
                  <a:pt x="f12" y="f6"/>
                  <a:pt x="f5" y="f8"/>
                  <a:pt x="f13" y="f14"/>
                </a:cubicBezTo>
                <a:cubicBezTo>
                  <a:pt x="f13" y="f12"/>
                  <a:pt x="f15" y="f13"/>
                  <a:pt x="f7" y="f13"/>
                </a:cubicBezTo>
                <a:cubicBezTo>
                  <a:pt x="f8" y="f5"/>
                  <a:pt x="f6" y="f12"/>
                  <a:pt x="f6" y="f7"/>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8" name="Freeform 20">
            <a:extLst>
              <a:ext uri="{FF2B5EF4-FFF2-40B4-BE49-F238E27FC236}">
                <a16:creationId xmlns:a16="http://schemas.microsoft.com/office/drawing/2014/main" id="{ED9A7081-19D0-4C1B-9AF3-9E030E96F60B}"/>
              </a:ext>
            </a:extLst>
          </p:cNvPr>
          <p:cNvSpPr/>
          <p:nvPr/>
        </p:nvSpPr>
        <p:spPr>
          <a:xfrm>
            <a:off x="7637461" y="2189165"/>
            <a:ext cx="227008" cy="228600"/>
          </a:xfrm>
          <a:custGeom>
            <a:avLst/>
            <a:gdLst>
              <a:gd name="f0" fmla="val 10800000"/>
              <a:gd name="f1" fmla="val 5400000"/>
              <a:gd name="f2" fmla="val 180"/>
              <a:gd name="f3" fmla="val w"/>
              <a:gd name="f4" fmla="val h"/>
              <a:gd name="f5" fmla="val 0"/>
              <a:gd name="f6" fmla="val 145"/>
              <a:gd name="f7" fmla="val 146"/>
              <a:gd name="f8" fmla="val 1"/>
              <a:gd name="f9" fmla="val 74"/>
              <a:gd name="f10" fmla="val 32"/>
              <a:gd name="f11" fmla="val 31"/>
              <a:gd name="f12" fmla="val 71"/>
              <a:gd name="f13" fmla="val 111"/>
              <a:gd name="f14" fmla="val 144"/>
              <a:gd name="f15" fmla="val 113"/>
              <a:gd name="f16" fmla="val 34"/>
              <a:gd name="f17" fmla="val 114"/>
              <a:gd name="f18" fmla="+- 0 0 -90"/>
              <a:gd name="f19" fmla="*/ f3 1 145"/>
              <a:gd name="f20" fmla="*/ f4 1 146"/>
              <a:gd name="f21" fmla="val f5"/>
              <a:gd name="f22" fmla="val f6"/>
              <a:gd name="f23" fmla="val f7"/>
              <a:gd name="f24" fmla="*/ f18 f0 1"/>
              <a:gd name="f25" fmla="+- f23 0 f21"/>
              <a:gd name="f26" fmla="+- f22 0 f21"/>
              <a:gd name="f27" fmla="*/ f24 1 f2"/>
              <a:gd name="f28" fmla="*/ f26 1 145"/>
              <a:gd name="f29" fmla="*/ f25 1 146"/>
              <a:gd name="f30" fmla="*/ 1 f26 1"/>
              <a:gd name="f31" fmla="*/ 74 f25 1"/>
              <a:gd name="f32" fmla="*/ 71 f26 1"/>
              <a:gd name="f33" fmla="*/ 0 f25 1"/>
              <a:gd name="f34" fmla="*/ 145 f26 1"/>
              <a:gd name="f35" fmla="*/ 71 f25 1"/>
              <a:gd name="f36" fmla="*/ 74 f26 1"/>
              <a:gd name="f37" fmla="*/ 145 f25 1"/>
              <a:gd name="f38" fmla="+- f27 0 f1"/>
              <a:gd name="f39" fmla="*/ f30 1 145"/>
              <a:gd name="f40" fmla="*/ f31 1 146"/>
              <a:gd name="f41" fmla="*/ f32 1 145"/>
              <a:gd name="f42" fmla="*/ f33 1 146"/>
              <a:gd name="f43" fmla="*/ f34 1 145"/>
              <a:gd name="f44" fmla="*/ f35 1 146"/>
              <a:gd name="f45" fmla="*/ f36 1 145"/>
              <a:gd name="f46" fmla="*/ f37 1 146"/>
              <a:gd name="f47" fmla="*/ 0 1 f28"/>
              <a:gd name="f48" fmla="*/ f22 1 f28"/>
              <a:gd name="f49" fmla="*/ 0 1 f29"/>
              <a:gd name="f50" fmla="*/ f23 1 f29"/>
              <a:gd name="f51" fmla="*/ f39 1 f28"/>
              <a:gd name="f52" fmla="*/ f40 1 f29"/>
              <a:gd name="f53" fmla="*/ f41 1 f28"/>
              <a:gd name="f54" fmla="*/ f42 1 f29"/>
              <a:gd name="f55" fmla="*/ f43 1 f28"/>
              <a:gd name="f56" fmla="*/ f44 1 f29"/>
              <a:gd name="f57" fmla="*/ f45 1 f28"/>
              <a:gd name="f58" fmla="*/ f46 1 f29"/>
              <a:gd name="f59" fmla="*/ f47 f19 1"/>
              <a:gd name="f60" fmla="*/ f48 f19 1"/>
              <a:gd name="f61" fmla="*/ f50 f20 1"/>
              <a:gd name="f62" fmla="*/ f49 f20 1"/>
              <a:gd name="f63" fmla="*/ f51 f19 1"/>
              <a:gd name="f64" fmla="*/ f52 f20 1"/>
              <a:gd name="f65" fmla="*/ f53 f19 1"/>
              <a:gd name="f66" fmla="*/ f54 f20 1"/>
              <a:gd name="f67" fmla="*/ f55 f19 1"/>
              <a:gd name="f68" fmla="*/ f56 f20 1"/>
              <a:gd name="f69" fmla="*/ f57 f19 1"/>
              <a:gd name="f70" fmla="*/ f58 f20 1"/>
            </a:gdLst>
            <a:ahLst/>
            <a:cxnLst>
              <a:cxn ang="3cd4">
                <a:pos x="hc" y="t"/>
              </a:cxn>
              <a:cxn ang="0">
                <a:pos x="r" y="vc"/>
              </a:cxn>
              <a:cxn ang="cd4">
                <a:pos x="hc" y="b"/>
              </a:cxn>
              <a:cxn ang="cd2">
                <a:pos x="l" y="vc"/>
              </a:cxn>
              <a:cxn ang="f38">
                <a:pos x="f63" y="f64"/>
              </a:cxn>
              <a:cxn ang="f38">
                <a:pos x="f65" y="f66"/>
              </a:cxn>
              <a:cxn ang="f38">
                <a:pos x="f67" y="f68"/>
              </a:cxn>
              <a:cxn ang="f38">
                <a:pos x="f69" y="f70"/>
              </a:cxn>
              <a:cxn ang="f38">
                <a:pos x="f63" y="f64"/>
              </a:cxn>
            </a:cxnLst>
            <a:rect l="f59" t="f62" r="f60" b="f61"/>
            <a:pathLst>
              <a:path w="145" h="146">
                <a:moveTo>
                  <a:pt x="f8" y="f9"/>
                </a:moveTo>
                <a:cubicBezTo>
                  <a:pt x="f5" y="f10"/>
                  <a:pt x="f11" y="f5"/>
                  <a:pt x="f12" y="f5"/>
                </a:cubicBezTo>
                <a:cubicBezTo>
                  <a:pt x="f13" y="f5"/>
                  <a:pt x="f14" y="f10"/>
                  <a:pt x="f6" y="f12"/>
                </a:cubicBezTo>
                <a:cubicBezTo>
                  <a:pt x="f6" y="f13"/>
                  <a:pt x="f15" y="f14"/>
                  <a:pt x="f9" y="f6"/>
                </a:cubicBezTo>
                <a:cubicBezTo>
                  <a:pt x="f16" y="f7"/>
                  <a:pt x="f8" y="f17"/>
                  <a:pt x="f8" y="f9"/>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9" name="Freeform 21">
            <a:extLst>
              <a:ext uri="{FF2B5EF4-FFF2-40B4-BE49-F238E27FC236}">
                <a16:creationId xmlns:a16="http://schemas.microsoft.com/office/drawing/2014/main" id="{5026FE50-2FA2-4C47-9EB3-93458C2BBFD2}"/>
              </a:ext>
            </a:extLst>
          </p:cNvPr>
          <p:cNvSpPr/>
          <p:nvPr/>
        </p:nvSpPr>
        <p:spPr>
          <a:xfrm>
            <a:off x="4992688" y="3490914"/>
            <a:ext cx="225427" cy="228600"/>
          </a:xfrm>
          <a:custGeom>
            <a:avLst/>
            <a:gdLst>
              <a:gd name="f0" fmla="val 10800000"/>
              <a:gd name="f1" fmla="val 5400000"/>
              <a:gd name="f2" fmla="val 180"/>
              <a:gd name="f3" fmla="val w"/>
              <a:gd name="f4" fmla="val h"/>
              <a:gd name="f5" fmla="val 0"/>
              <a:gd name="f6" fmla="val 144"/>
              <a:gd name="f7" fmla="val 146"/>
              <a:gd name="f8" fmla="val 73"/>
              <a:gd name="f9" fmla="val 113"/>
              <a:gd name="f10" fmla="val 112"/>
              <a:gd name="f11" fmla="val 72"/>
              <a:gd name="f12" fmla="val 33"/>
              <a:gd name="f13" fmla="val 1"/>
              <a:gd name="f14" fmla="val 32"/>
              <a:gd name="f15" fmla="+- 0 0 -90"/>
              <a:gd name="f16" fmla="*/ f3 1 144"/>
              <a:gd name="f17" fmla="*/ f4 1 146"/>
              <a:gd name="f18" fmla="val f5"/>
              <a:gd name="f19" fmla="val f6"/>
              <a:gd name="f20" fmla="val f7"/>
              <a:gd name="f21" fmla="*/ f15 f0 1"/>
              <a:gd name="f22" fmla="+- f20 0 f18"/>
              <a:gd name="f23" fmla="+- f19 0 f18"/>
              <a:gd name="f24" fmla="*/ f21 1 f2"/>
              <a:gd name="f25" fmla="*/ f23 1 144"/>
              <a:gd name="f26" fmla="*/ f22 1 146"/>
              <a:gd name="f27" fmla="*/ 144 f23 1"/>
              <a:gd name="f28" fmla="*/ 73 f22 1"/>
              <a:gd name="f29" fmla="*/ 72 f23 1"/>
              <a:gd name="f30" fmla="*/ 146 f22 1"/>
              <a:gd name="f31" fmla="*/ 1 f23 1"/>
              <a:gd name="f32" fmla="*/ 0 f22 1"/>
              <a:gd name="f33" fmla="+- f24 0 f1"/>
              <a:gd name="f34" fmla="*/ f27 1 144"/>
              <a:gd name="f35" fmla="*/ f28 1 146"/>
              <a:gd name="f36" fmla="*/ f29 1 144"/>
              <a:gd name="f37" fmla="*/ f30 1 146"/>
              <a:gd name="f38" fmla="*/ f31 1 144"/>
              <a:gd name="f39" fmla="*/ f32 1 146"/>
              <a:gd name="f40" fmla="*/ 0 1 f25"/>
              <a:gd name="f41" fmla="*/ f19 1 f25"/>
              <a:gd name="f42" fmla="*/ 0 1 f26"/>
              <a:gd name="f43" fmla="*/ f20 1 f26"/>
              <a:gd name="f44" fmla="*/ f34 1 f25"/>
              <a:gd name="f45" fmla="*/ f35 1 f26"/>
              <a:gd name="f46" fmla="*/ f36 1 f25"/>
              <a:gd name="f47" fmla="*/ f37 1 f26"/>
              <a:gd name="f48" fmla="*/ f38 1 f25"/>
              <a:gd name="f49" fmla="*/ f39 1 f26"/>
              <a:gd name="f50" fmla="*/ f40 f16 1"/>
              <a:gd name="f51" fmla="*/ f41 f16 1"/>
              <a:gd name="f52" fmla="*/ f43 f17 1"/>
              <a:gd name="f53" fmla="*/ f42 f17 1"/>
              <a:gd name="f54" fmla="*/ f44 f16 1"/>
              <a:gd name="f55" fmla="*/ f45 f17 1"/>
              <a:gd name="f56" fmla="*/ f46 f16 1"/>
              <a:gd name="f57" fmla="*/ f47 f17 1"/>
              <a:gd name="f58" fmla="*/ f48 f16 1"/>
              <a:gd name="f59" fmla="*/ f49 f17 1"/>
            </a:gdLst>
            <a:ahLst/>
            <a:cxnLst>
              <a:cxn ang="3cd4">
                <a:pos x="hc" y="t"/>
              </a:cxn>
              <a:cxn ang="0">
                <a:pos x="r" y="vc"/>
              </a:cxn>
              <a:cxn ang="cd4">
                <a:pos x="hc" y="b"/>
              </a:cxn>
              <a:cxn ang="cd2">
                <a:pos x="l" y="vc"/>
              </a:cxn>
              <a:cxn ang="f33">
                <a:pos x="f54" y="f55"/>
              </a:cxn>
              <a:cxn ang="f33">
                <a:pos x="f56" y="f57"/>
              </a:cxn>
              <a:cxn ang="f33">
                <a:pos x="f58" y="f55"/>
              </a:cxn>
              <a:cxn ang="f33">
                <a:pos x="f56" y="f59"/>
              </a:cxn>
              <a:cxn ang="f33">
                <a:pos x="f54" y="f55"/>
              </a:cxn>
            </a:cxnLst>
            <a:rect l="f50" t="f53" r="f51" b="f52"/>
            <a:pathLst>
              <a:path w="144" h="146">
                <a:moveTo>
                  <a:pt x="f6" y="f8"/>
                </a:moveTo>
                <a:cubicBezTo>
                  <a:pt x="f6" y="f9"/>
                  <a:pt x="f10" y="f7"/>
                  <a:pt x="f11" y="f7"/>
                </a:cubicBezTo>
                <a:cubicBezTo>
                  <a:pt x="f12" y="f7"/>
                  <a:pt x="f5" y="f9"/>
                  <a:pt x="f13" y="f8"/>
                </a:cubicBezTo>
                <a:cubicBezTo>
                  <a:pt x="f13" y="f14"/>
                  <a:pt x="f14" y="f5"/>
                  <a:pt x="f11" y="f5"/>
                </a:cubicBezTo>
                <a:cubicBezTo>
                  <a:pt x="f9" y="f13"/>
                  <a:pt x="f6" y="f14"/>
                  <a:pt x="f6" y="f8"/>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20" name="Freeform 22">
            <a:extLst>
              <a:ext uri="{FF2B5EF4-FFF2-40B4-BE49-F238E27FC236}">
                <a16:creationId xmlns:a16="http://schemas.microsoft.com/office/drawing/2014/main" id="{F4FB8BFF-3CD8-4194-ABDA-11B2B005799D}"/>
              </a:ext>
            </a:extLst>
          </p:cNvPr>
          <p:cNvSpPr/>
          <p:nvPr/>
        </p:nvSpPr>
        <p:spPr>
          <a:xfrm>
            <a:off x="7324728" y="4135438"/>
            <a:ext cx="230191" cy="227008"/>
          </a:xfrm>
          <a:custGeom>
            <a:avLst/>
            <a:gdLst>
              <a:gd name="f0" fmla="val 10800000"/>
              <a:gd name="f1" fmla="val 5400000"/>
              <a:gd name="f2" fmla="val 180"/>
              <a:gd name="f3" fmla="val w"/>
              <a:gd name="f4" fmla="val h"/>
              <a:gd name="f5" fmla="val 0"/>
              <a:gd name="f6" fmla="val 147"/>
              <a:gd name="f7" fmla="val 145"/>
              <a:gd name="f8" fmla="val 72"/>
              <a:gd name="f9" fmla="val 32"/>
              <a:gd name="f10" fmla="val 144"/>
              <a:gd name="f11" fmla="val 111"/>
              <a:gd name="f12" fmla="val 1"/>
              <a:gd name="f13" fmla="val 2"/>
              <a:gd name="f14" fmla="val 35"/>
              <a:gd name="f15" fmla="val 75"/>
              <a:gd name="f16" fmla="val 115"/>
              <a:gd name="f17" fmla="val 146"/>
              <a:gd name="f18" fmla="val 113"/>
              <a:gd name="f19" fmla="+- 0 0 -90"/>
              <a:gd name="f20" fmla="*/ f3 1 147"/>
              <a:gd name="f21" fmla="*/ f4 1 145"/>
              <a:gd name="f22" fmla="val f5"/>
              <a:gd name="f23" fmla="val f6"/>
              <a:gd name="f24" fmla="val f7"/>
              <a:gd name="f25" fmla="*/ f19 f0 1"/>
              <a:gd name="f26" fmla="+- f24 0 f22"/>
              <a:gd name="f27" fmla="+- f23 0 f22"/>
              <a:gd name="f28" fmla="*/ f25 1 f2"/>
              <a:gd name="f29" fmla="*/ f27 1 147"/>
              <a:gd name="f30" fmla="*/ f26 1 145"/>
              <a:gd name="f31" fmla="*/ 72 f27 1"/>
              <a:gd name="f32" fmla="*/ 145 f26 1"/>
              <a:gd name="f33" fmla="*/ 1 f27 1"/>
              <a:gd name="f34" fmla="*/ 72 f26 1"/>
              <a:gd name="f35" fmla="*/ 75 f27 1"/>
              <a:gd name="f36" fmla="*/ 1 f26 1"/>
              <a:gd name="f37" fmla="*/ 146 f27 1"/>
              <a:gd name="f38" fmla="*/ 75 f26 1"/>
              <a:gd name="f39" fmla="+- f28 0 f1"/>
              <a:gd name="f40" fmla="*/ f31 1 147"/>
              <a:gd name="f41" fmla="*/ f32 1 145"/>
              <a:gd name="f42" fmla="*/ f33 1 147"/>
              <a:gd name="f43" fmla="*/ f34 1 145"/>
              <a:gd name="f44" fmla="*/ f35 1 147"/>
              <a:gd name="f45" fmla="*/ f36 1 145"/>
              <a:gd name="f46" fmla="*/ f37 1 147"/>
              <a:gd name="f47" fmla="*/ f38 1 145"/>
              <a:gd name="f48" fmla="*/ 0 1 f29"/>
              <a:gd name="f49" fmla="*/ f23 1 f29"/>
              <a:gd name="f50" fmla="*/ 0 1 f30"/>
              <a:gd name="f51" fmla="*/ f24 1 f30"/>
              <a:gd name="f52" fmla="*/ f40 1 f29"/>
              <a:gd name="f53" fmla="*/ f41 1 f30"/>
              <a:gd name="f54" fmla="*/ f42 1 f29"/>
              <a:gd name="f55" fmla="*/ f43 1 f30"/>
              <a:gd name="f56" fmla="*/ f44 1 f29"/>
              <a:gd name="f57" fmla="*/ f45 1 f30"/>
              <a:gd name="f58" fmla="*/ f46 1 f29"/>
              <a:gd name="f59" fmla="*/ f47 1 f30"/>
              <a:gd name="f60" fmla="*/ f48 f20 1"/>
              <a:gd name="f61" fmla="*/ f49 f20 1"/>
              <a:gd name="f62" fmla="*/ f51 f21 1"/>
              <a:gd name="f63" fmla="*/ f50 f21 1"/>
              <a:gd name="f64" fmla="*/ f52 f20 1"/>
              <a:gd name="f65" fmla="*/ f53 f21 1"/>
              <a:gd name="f66" fmla="*/ f54 f20 1"/>
              <a:gd name="f67" fmla="*/ f55 f21 1"/>
              <a:gd name="f68" fmla="*/ f56 f20 1"/>
              <a:gd name="f69" fmla="*/ f57 f21 1"/>
              <a:gd name="f70" fmla="*/ f58 f20 1"/>
              <a:gd name="f71" fmla="*/ f59 f21 1"/>
            </a:gdLst>
            <a:ahLst/>
            <a:cxnLst>
              <a:cxn ang="3cd4">
                <a:pos x="hc" y="t"/>
              </a:cxn>
              <a:cxn ang="0">
                <a:pos x="r" y="vc"/>
              </a:cxn>
              <a:cxn ang="cd4">
                <a:pos x="hc" y="b"/>
              </a:cxn>
              <a:cxn ang="cd2">
                <a:pos x="l" y="vc"/>
              </a:cxn>
              <a:cxn ang="f39">
                <a:pos x="f64" y="f65"/>
              </a:cxn>
              <a:cxn ang="f39">
                <a:pos x="f66" y="f67"/>
              </a:cxn>
              <a:cxn ang="f39">
                <a:pos x="f68" y="f69"/>
              </a:cxn>
              <a:cxn ang="f39">
                <a:pos x="f70" y="f71"/>
              </a:cxn>
              <a:cxn ang="f39">
                <a:pos x="f64" y="f65"/>
              </a:cxn>
            </a:cxnLst>
            <a:rect l="f60" t="f63" r="f61" b="f62"/>
            <a:pathLst>
              <a:path w="147" h="145">
                <a:moveTo>
                  <a:pt x="f8" y="f7"/>
                </a:moveTo>
                <a:cubicBezTo>
                  <a:pt x="f9" y="f10"/>
                  <a:pt x="f5" y="f11"/>
                  <a:pt x="f12" y="f8"/>
                </a:cubicBezTo>
                <a:cubicBezTo>
                  <a:pt x="f13" y="f9"/>
                  <a:pt x="f14" y="f5"/>
                  <a:pt x="f15" y="f12"/>
                </a:cubicBezTo>
                <a:cubicBezTo>
                  <a:pt x="f16" y="f13"/>
                  <a:pt x="f6" y="f14"/>
                  <a:pt x="f17" y="f15"/>
                </a:cubicBezTo>
                <a:cubicBezTo>
                  <a:pt x="f7" y="f16"/>
                  <a:pt x="f18" y="f7"/>
                  <a:pt x="f8" y="f7"/>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21" name="Freeform 23">
            <a:extLst>
              <a:ext uri="{FF2B5EF4-FFF2-40B4-BE49-F238E27FC236}">
                <a16:creationId xmlns:a16="http://schemas.microsoft.com/office/drawing/2014/main" id="{FA912A42-19B5-447C-8CAD-EC271C2DA4A1}"/>
              </a:ext>
            </a:extLst>
          </p:cNvPr>
          <p:cNvSpPr/>
          <p:nvPr/>
        </p:nvSpPr>
        <p:spPr>
          <a:xfrm>
            <a:off x="6864345" y="2192338"/>
            <a:ext cx="223835" cy="225427"/>
          </a:xfrm>
          <a:custGeom>
            <a:avLst/>
            <a:gdLst>
              <a:gd name="f0" fmla="val 10800000"/>
              <a:gd name="f1" fmla="val 5400000"/>
              <a:gd name="f2" fmla="val 180"/>
              <a:gd name="f3" fmla="val w"/>
              <a:gd name="f4" fmla="val h"/>
              <a:gd name="f5" fmla="val 0"/>
              <a:gd name="f6" fmla="val 143"/>
              <a:gd name="f7" fmla="val 144"/>
              <a:gd name="f8" fmla="val 71"/>
              <a:gd name="f9" fmla="val 30"/>
              <a:gd name="f10" fmla="val 72"/>
              <a:gd name="f11" fmla="val 112"/>
              <a:gd name="f12" fmla="val 31"/>
              <a:gd name="f13" fmla="val 111"/>
              <a:gd name="f14" fmla="val 110"/>
              <a:gd name="f15" fmla="+- 0 0 -90"/>
              <a:gd name="f16" fmla="*/ f3 1 143"/>
              <a:gd name="f17" fmla="*/ f4 1 144"/>
              <a:gd name="f18" fmla="val f5"/>
              <a:gd name="f19" fmla="val f6"/>
              <a:gd name="f20" fmla="val f7"/>
              <a:gd name="f21" fmla="*/ f15 f0 1"/>
              <a:gd name="f22" fmla="+- f20 0 f18"/>
              <a:gd name="f23" fmla="+- f19 0 f18"/>
              <a:gd name="f24" fmla="*/ f21 1 f2"/>
              <a:gd name="f25" fmla="*/ f23 1 143"/>
              <a:gd name="f26" fmla="*/ f22 1 144"/>
              <a:gd name="f27" fmla="*/ 0 f23 1"/>
              <a:gd name="f28" fmla="*/ 71 f22 1"/>
              <a:gd name="f29" fmla="*/ 72 f23 1"/>
              <a:gd name="f30" fmla="*/ 0 f22 1"/>
              <a:gd name="f31" fmla="*/ 143 f23 1"/>
              <a:gd name="f32" fmla="*/ 72 f22 1"/>
              <a:gd name="f33" fmla="*/ 71 f23 1"/>
              <a:gd name="f34" fmla="*/ 144 f22 1"/>
              <a:gd name="f35" fmla="+- f24 0 f1"/>
              <a:gd name="f36" fmla="*/ f27 1 143"/>
              <a:gd name="f37" fmla="*/ f28 1 144"/>
              <a:gd name="f38" fmla="*/ f29 1 143"/>
              <a:gd name="f39" fmla="*/ f30 1 144"/>
              <a:gd name="f40" fmla="*/ f31 1 143"/>
              <a:gd name="f41" fmla="*/ f32 1 144"/>
              <a:gd name="f42" fmla="*/ f33 1 143"/>
              <a:gd name="f43" fmla="*/ f34 1 144"/>
              <a:gd name="f44" fmla="*/ 0 1 f25"/>
              <a:gd name="f45" fmla="*/ f19 1 f25"/>
              <a:gd name="f46" fmla="*/ 0 1 f26"/>
              <a:gd name="f47" fmla="*/ f20 1 f26"/>
              <a:gd name="f48" fmla="*/ f36 1 f25"/>
              <a:gd name="f49" fmla="*/ f37 1 f26"/>
              <a:gd name="f50" fmla="*/ f38 1 f25"/>
              <a:gd name="f51" fmla="*/ f39 1 f26"/>
              <a:gd name="f52" fmla="*/ f40 1 f25"/>
              <a:gd name="f53" fmla="*/ f41 1 f26"/>
              <a:gd name="f54" fmla="*/ f42 1 f25"/>
              <a:gd name="f55" fmla="*/ f43 1 f26"/>
              <a:gd name="f56" fmla="*/ f44 f16 1"/>
              <a:gd name="f57" fmla="*/ f45 f16 1"/>
              <a:gd name="f58" fmla="*/ f47 f17 1"/>
              <a:gd name="f59" fmla="*/ f46 f17 1"/>
              <a:gd name="f60" fmla="*/ f48 f16 1"/>
              <a:gd name="f61" fmla="*/ f49 f17 1"/>
              <a:gd name="f62" fmla="*/ f50 f16 1"/>
              <a:gd name="f63" fmla="*/ f51 f17 1"/>
              <a:gd name="f64" fmla="*/ f52 f16 1"/>
              <a:gd name="f65" fmla="*/ f53 f17 1"/>
              <a:gd name="f66" fmla="*/ f54 f16 1"/>
              <a:gd name="f67" fmla="*/ f55 f17 1"/>
            </a:gdLst>
            <a:ahLst/>
            <a:cxnLst>
              <a:cxn ang="3cd4">
                <a:pos x="hc" y="t"/>
              </a:cxn>
              <a:cxn ang="0">
                <a:pos x="r" y="vc"/>
              </a:cxn>
              <a:cxn ang="cd4">
                <a:pos x="hc" y="b"/>
              </a:cxn>
              <a:cxn ang="cd2">
                <a:pos x="l" y="vc"/>
              </a:cxn>
              <a:cxn ang="f35">
                <a:pos x="f60" y="f61"/>
              </a:cxn>
              <a:cxn ang="f35">
                <a:pos x="f62" y="f63"/>
              </a:cxn>
              <a:cxn ang="f35">
                <a:pos x="f64" y="f65"/>
              </a:cxn>
              <a:cxn ang="f35">
                <a:pos x="f66" y="f67"/>
              </a:cxn>
              <a:cxn ang="f35">
                <a:pos x="f60" y="f61"/>
              </a:cxn>
            </a:cxnLst>
            <a:rect l="f56" t="f59" r="f57" b="f58"/>
            <a:pathLst>
              <a:path w="143" h="144">
                <a:moveTo>
                  <a:pt x="f5" y="f8"/>
                </a:moveTo>
                <a:cubicBezTo>
                  <a:pt x="f5" y="f9"/>
                  <a:pt x="f9" y="f5"/>
                  <a:pt x="f10" y="f5"/>
                </a:cubicBezTo>
                <a:cubicBezTo>
                  <a:pt x="f11" y="f5"/>
                  <a:pt x="f6" y="f12"/>
                  <a:pt x="f6" y="f10"/>
                </a:cubicBezTo>
                <a:cubicBezTo>
                  <a:pt x="f6" y="f13"/>
                  <a:pt x="f14" y="f7"/>
                  <a:pt x="f8" y="f7"/>
                </a:cubicBezTo>
                <a:cubicBezTo>
                  <a:pt x="f12" y="f7"/>
                  <a:pt x="f5" y="f11"/>
                  <a:pt x="f5" y="f8"/>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22" name="Freeform 24">
            <a:extLst>
              <a:ext uri="{FF2B5EF4-FFF2-40B4-BE49-F238E27FC236}">
                <a16:creationId xmlns:a16="http://schemas.microsoft.com/office/drawing/2014/main" id="{70BF8510-BE40-42E2-846E-51081BD0EEE0}"/>
              </a:ext>
            </a:extLst>
          </p:cNvPr>
          <p:cNvSpPr/>
          <p:nvPr/>
        </p:nvSpPr>
        <p:spPr>
          <a:xfrm>
            <a:off x="5502273" y="725484"/>
            <a:ext cx="228600" cy="230191"/>
          </a:xfrm>
          <a:custGeom>
            <a:avLst/>
            <a:gdLst>
              <a:gd name="f0" fmla="val 10800000"/>
              <a:gd name="f1" fmla="val 5400000"/>
              <a:gd name="f2" fmla="val 180"/>
              <a:gd name="f3" fmla="val w"/>
              <a:gd name="f4" fmla="val h"/>
              <a:gd name="f5" fmla="val 0"/>
              <a:gd name="f6" fmla="val 145"/>
              <a:gd name="f7" fmla="val 147"/>
              <a:gd name="f8" fmla="val 1"/>
              <a:gd name="f9" fmla="val 71"/>
              <a:gd name="f10" fmla="val 33"/>
              <a:gd name="f11" fmla="val 111"/>
              <a:gd name="f12" fmla="val 35"/>
              <a:gd name="f13" fmla="val 144"/>
              <a:gd name="f14" fmla="val 75"/>
              <a:gd name="f15" fmla="val 143"/>
              <a:gd name="f16" fmla="val 114"/>
              <a:gd name="f17" fmla="val 109"/>
              <a:gd name="f18" fmla="val 70"/>
              <a:gd name="f19" fmla="val 146"/>
              <a:gd name="f20" fmla="val 30"/>
              <a:gd name="f21" fmla="val 113"/>
              <a:gd name="f22" fmla="+- 0 0 -90"/>
              <a:gd name="f23" fmla="*/ f3 1 145"/>
              <a:gd name="f24" fmla="*/ f4 1 147"/>
              <a:gd name="f25" fmla="val f5"/>
              <a:gd name="f26" fmla="val f6"/>
              <a:gd name="f27" fmla="val f7"/>
              <a:gd name="f28" fmla="*/ f22 f0 1"/>
              <a:gd name="f29" fmla="+- f27 0 f25"/>
              <a:gd name="f30" fmla="+- f26 0 f25"/>
              <a:gd name="f31" fmla="*/ f28 1 f2"/>
              <a:gd name="f32" fmla="*/ f30 1 145"/>
              <a:gd name="f33" fmla="*/ f29 1 147"/>
              <a:gd name="f34" fmla="*/ 1 f30 1"/>
              <a:gd name="f35" fmla="*/ 71 f29 1"/>
              <a:gd name="f36" fmla="*/ 71 f30 1"/>
              <a:gd name="f37" fmla="*/ 0 f29 1"/>
              <a:gd name="f38" fmla="*/ 144 f30 1"/>
              <a:gd name="f39" fmla="*/ 75 f29 1"/>
              <a:gd name="f40" fmla="*/ 70 f30 1"/>
              <a:gd name="f41" fmla="*/ 146 f29 1"/>
              <a:gd name="f42" fmla="+- f31 0 f1"/>
              <a:gd name="f43" fmla="*/ f34 1 145"/>
              <a:gd name="f44" fmla="*/ f35 1 147"/>
              <a:gd name="f45" fmla="*/ f36 1 145"/>
              <a:gd name="f46" fmla="*/ f37 1 147"/>
              <a:gd name="f47" fmla="*/ f38 1 145"/>
              <a:gd name="f48" fmla="*/ f39 1 147"/>
              <a:gd name="f49" fmla="*/ f40 1 145"/>
              <a:gd name="f50" fmla="*/ f41 1 147"/>
              <a:gd name="f51" fmla="*/ 0 1 f32"/>
              <a:gd name="f52" fmla="*/ f26 1 f32"/>
              <a:gd name="f53" fmla="*/ 0 1 f33"/>
              <a:gd name="f54" fmla="*/ f27 1 f33"/>
              <a:gd name="f55" fmla="*/ f43 1 f32"/>
              <a:gd name="f56" fmla="*/ f44 1 f33"/>
              <a:gd name="f57" fmla="*/ f45 1 f32"/>
              <a:gd name="f58" fmla="*/ f46 1 f33"/>
              <a:gd name="f59" fmla="*/ f47 1 f32"/>
              <a:gd name="f60" fmla="*/ f48 1 f33"/>
              <a:gd name="f61" fmla="*/ f49 1 f32"/>
              <a:gd name="f62" fmla="*/ f50 1 f33"/>
              <a:gd name="f63" fmla="*/ f51 f23 1"/>
              <a:gd name="f64" fmla="*/ f52 f23 1"/>
              <a:gd name="f65" fmla="*/ f54 f24 1"/>
              <a:gd name="f66" fmla="*/ f53 f24 1"/>
              <a:gd name="f67" fmla="*/ f55 f23 1"/>
              <a:gd name="f68" fmla="*/ f56 f24 1"/>
              <a:gd name="f69" fmla="*/ f57 f23 1"/>
              <a:gd name="f70" fmla="*/ f58 f24 1"/>
              <a:gd name="f71" fmla="*/ f59 f23 1"/>
              <a:gd name="f72" fmla="*/ f60 f24 1"/>
              <a:gd name="f73" fmla="*/ f61 f23 1"/>
              <a:gd name="f74" fmla="*/ f62 f24 1"/>
            </a:gdLst>
            <a:ahLst/>
            <a:cxnLst>
              <a:cxn ang="3cd4">
                <a:pos x="hc" y="t"/>
              </a:cxn>
              <a:cxn ang="0">
                <a:pos x="r" y="vc"/>
              </a:cxn>
              <a:cxn ang="cd4">
                <a:pos x="hc" y="b"/>
              </a:cxn>
              <a:cxn ang="cd2">
                <a:pos x="l" y="vc"/>
              </a:cxn>
              <a:cxn ang="f42">
                <a:pos x="f67" y="f68"/>
              </a:cxn>
              <a:cxn ang="f42">
                <a:pos x="f69" y="f70"/>
              </a:cxn>
              <a:cxn ang="f42">
                <a:pos x="f71" y="f72"/>
              </a:cxn>
              <a:cxn ang="f42">
                <a:pos x="f73" y="f74"/>
              </a:cxn>
              <a:cxn ang="f42">
                <a:pos x="f67" y="f68"/>
              </a:cxn>
            </a:cxnLst>
            <a:rect l="f63" t="f66" r="f64" b="f65"/>
            <a:pathLst>
              <a:path w="145" h="147">
                <a:moveTo>
                  <a:pt x="f8" y="f9"/>
                </a:moveTo>
                <a:cubicBezTo>
                  <a:pt x="f8" y="f10"/>
                  <a:pt x="f10" y="f5"/>
                  <a:pt x="f9" y="f5"/>
                </a:cubicBezTo>
                <a:cubicBezTo>
                  <a:pt x="f11" y="f5"/>
                  <a:pt x="f6" y="f12"/>
                  <a:pt x="f13" y="f14"/>
                </a:cubicBezTo>
                <a:cubicBezTo>
                  <a:pt x="f15" y="f16"/>
                  <a:pt x="f17" y="f7"/>
                  <a:pt x="f18" y="f19"/>
                </a:cubicBezTo>
                <a:cubicBezTo>
                  <a:pt x="f20" y="f6"/>
                  <a:pt x="f5" y="f21"/>
                  <a:pt x="f8" y="f9"/>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23" name="Freeform 25">
            <a:extLst>
              <a:ext uri="{FF2B5EF4-FFF2-40B4-BE49-F238E27FC236}">
                <a16:creationId xmlns:a16="http://schemas.microsoft.com/office/drawing/2014/main" id="{4E785767-DEAD-476E-8AE2-30DED814D7D3}"/>
              </a:ext>
            </a:extLst>
          </p:cNvPr>
          <p:cNvSpPr/>
          <p:nvPr/>
        </p:nvSpPr>
        <p:spPr>
          <a:xfrm>
            <a:off x="5761040" y="2292345"/>
            <a:ext cx="230191" cy="225427"/>
          </a:xfrm>
          <a:custGeom>
            <a:avLst/>
            <a:gdLst>
              <a:gd name="f0" fmla="val 10800000"/>
              <a:gd name="f1" fmla="val 5400000"/>
              <a:gd name="f2" fmla="val 180"/>
              <a:gd name="f3" fmla="val w"/>
              <a:gd name="f4" fmla="val h"/>
              <a:gd name="f5" fmla="val 0"/>
              <a:gd name="f6" fmla="val 147"/>
              <a:gd name="f7" fmla="val 144"/>
              <a:gd name="f8" fmla="val 72"/>
              <a:gd name="f9" fmla="val 33"/>
              <a:gd name="f10" fmla="val 109"/>
              <a:gd name="f11" fmla="val 1"/>
              <a:gd name="f12" fmla="val 70"/>
              <a:gd name="f13" fmla="val 2"/>
              <a:gd name="f14" fmla="val 31"/>
              <a:gd name="f15" fmla="val 35"/>
              <a:gd name="f16" fmla="val 76"/>
              <a:gd name="f17" fmla="val 115"/>
              <a:gd name="f18" fmla="val 71"/>
              <a:gd name="f19" fmla="val 111"/>
              <a:gd name="f20" fmla="val 113"/>
              <a:gd name="f21" fmla="+- 0 0 -90"/>
              <a:gd name="f22" fmla="*/ f3 1 147"/>
              <a:gd name="f23" fmla="*/ f4 1 144"/>
              <a:gd name="f24" fmla="val f5"/>
              <a:gd name="f25" fmla="val f6"/>
              <a:gd name="f26" fmla="val f7"/>
              <a:gd name="f27" fmla="*/ f21 f0 1"/>
              <a:gd name="f28" fmla="+- f26 0 f24"/>
              <a:gd name="f29" fmla="+- f25 0 f24"/>
              <a:gd name="f30" fmla="*/ f27 1 f2"/>
              <a:gd name="f31" fmla="*/ f29 1 147"/>
              <a:gd name="f32" fmla="*/ f28 1 144"/>
              <a:gd name="f33" fmla="*/ 72 f29 1"/>
              <a:gd name="f34" fmla="*/ 144 f28 1"/>
              <a:gd name="f35" fmla="*/ 1 f29 1"/>
              <a:gd name="f36" fmla="*/ 70 f28 1"/>
              <a:gd name="f37" fmla="*/ 76 f29 1"/>
              <a:gd name="f38" fmla="*/ 1 f28 1"/>
              <a:gd name="f39" fmla="*/ 147 f29 1"/>
              <a:gd name="f40" fmla="*/ 71 f28 1"/>
              <a:gd name="f41" fmla="+- f30 0 f1"/>
              <a:gd name="f42" fmla="*/ f33 1 147"/>
              <a:gd name="f43" fmla="*/ f34 1 144"/>
              <a:gd name="f44" fmla="*/ f35 1 147"/>
              <a:gd name="f45" fmla="*/ f36 1 144"/>
              <a:gd name="f46" fmla="*/ f37 1 147"/>
              <a:gd name="f47" fmla="*/ f38 1 144"/>
              <a:gd name="f48" fmla="*/ f39 1 147"/>
              <a:gd name="f49" fmla="*/ f40 1 144"/>
              <a:gd name="f50" fmla="*/ 0 1 f31"/>
              <a:gd name="f51" fmla="*/ f25 1 f31"/>
              <a:gd name="f52" fmla="*/ 0 1 f32"/>
              <a:gd name="f53" fmla="*/ f26 1 f32"/>
              <a:gd name="f54" fmla="*/ f42 1 f31"/>
              <a:gd name="f55" fmla="*/ f43 1 f32"/>
              <a:gd name="f56" fmla="*/ f44 1 f31"/>
              <a:gd name="f57" fmla="*/ f45 1 f32"/>
              <a:gd name="f58" fmla="*/ f46 1 f31"/>
              <a:gd name="f59" fmla="*/ f47 1 f32"/>
              <a:gd name="f60" fmla="*/ f48 1 f31"/>
              <a:gd name="f61" fmla="*/ f49 1 f32"/>
              <a:gd name="f62" fmla="*/ f50 f22 1"/>
              <a:gd name="f63" fmla="*/ f51 f22 1"/>
              <a:gd name="f64" fmla="*/ f53 f23 1"/>
              <a:gd name="f65" fmla="*/ f52 f23 1"/>
              <a:gd name="f66" fmla="*/ f54 f22 1"/>
              <a:gd name="f67" fmla="*/ f55 f23 1"/>
              <a:gd name="f68" fmla="*/ f56 f22 1"/>
              <a:gd name="f69" fmla="*/ f57 f23 1"/>
              <a:gd name="f70" fmla="*/ f58 f22 1"/>
              <a:gd name="f71" fmla="*/ f59 f23 1"/>
              <a:gd name="f72" fmla="*/ f60 f22 1"/>
              <a:gd name="f73" fmla="*/ f61 f23 1"/>
            </a:gdLst>
            <a:ahLst/>
            <a:cxnLst>
              <a:cxn ang="3cd4">
                <a:pos x="hc" y="t"/>
              </a:cxn>
              <a:cxn ang="0">
                <a:pos x="r" y="vc"/>
              </a:cxn>
              <a:cxn ang="cd4">
                <a:pos x="hc" y="b"/>
              </a:cxn>
              <a:cxn ang="cd2">
                <a:pos x="l" y="vc"/>
              </a:cxn>
              <a:cxn ang="f41">
                <a:pos x="f66" y="f67"/>
              </a:cxn>
              <a:cxn ang="f41">
                <a:pos x="f68" y="f69"/>
              </a:cxn>
              <a:cxn ang="f41">
                <a:pos x="f70" y="f71"/>
              </a:cxn>
              <a:cxn ang="f41">
                <a:pos x="f72" y="f73"/>
              </a:cxn>
              <a:cxn ang="f41">
                <a:pos x="f66" y="f67"/>
              </a:cxn>
            </a:cxnLst>
            <a:rect l="f62" t="f65" r="f63" b="f64"/>
            <a:pathLst>
              <a:path w="147" h="144">
                <a:moveTo>
                  <a:pt x="f8" y="f7"/>
                </a:moveTo>
                <a:cubicBezTo>
                  <a:pt x="f9" y="f7"/>
                  <a:pt x="f5" y="f10"/>
                  <a:pt x="f11" y="f12"/>
                </a:cubicBezTo>
                <a:cubicBezTo>
                  <a:pt x="f13" y="f14"/>
                  <a:pt x="f15" y="f5"/>
                  <a:pt x="f16" y="f11"/>
                </a:cubicBezTo>
                <a:cubicBezTo>
                  <a:pt x="f17" y="f11"/>
                  <a:pt x="f6" y="f9"/>
                  <a:pt x="f6" y="f18"/>
                </a:cubicBezTo>
                <a:cubicBezTo>
                  <a:pt x="f6" y="f19"/>
                  <a:pt x="f20" y="f7"/>
                  <a:pt x="f8" y="f7"/>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24" name="Freeform 26">
            <a:extLst>
              <a:ext uri="{FF2B5EF4-FFF2-40B4-BE49-F238E27FC236}">
                <a16:creationId xmlns:a16="http://schemas.microsoft.com/office/drawing/2014/main" id="{DB5E34B6-24DD-4655-B6A8-53A536DEC9F9}"/>
              </a:ext>
            </a:extLst>
          </p:cNvPr>
          <p:cNvSpPr/>
          <p:nvPr/>
        </p:nvSpPr>
        <p:spPr>
          <a:xfrm>
            <a:off x="4856158" y="2201866"/>
            <a:ext cx="225427" cy="225427"/>
          </a:xfrm>
          <a:custGeom>
            <a:avLst/>
            <a:gdLst>
              <a:gd name="f0" fmla="val 10800000"/>
              <a:gd name="f1" fmla="val 5400000"/>
              <a:gd name="f2" fmla="val 180"/>
              <a:gd name="f3" fmla="val w"/>
              <a:gd name="f4" fmla="val h"/>
              <a:gd name="f5" fmla="val 0"/>
              <a:gd name="f6" fmla="val 144"/>
              <a:gd name="f7" fmla="val 72"/>
              <a:gd name="f8" fmla="val 113"/>
              <a:gd name="f9" fmla="val 114"/>
              <a:gd name="f10" fmla="val 73"/>
              <a:gd name="f11" fmla="val 33"/>
              <a:gd name="f12" fmla="val 1"/>
              <a:gd name="f13" fmla="val 31"/>
              <a:gd name="f14" fmla="val 112"/>
              <a:gd name="f15" fmla="val 143"/>
              <a:gd name="f16" fmla="+- 0 0 -90"/>
              <a:gd name="f17" fmla="*/ f3 1 144"/>
              <a:gd name="f18" fmla="*/ f4 1 144"/>
              <a:gd name="f19" fmla="val f5"/>
              <a:gd name="f20" fmla="val f6"/>
              <a:gd name="f21" fmla="*/ f16 f0 1"/>
              <a:gd name="f22" fmla="+- f20 0 f19"/>
              <a:gd name="f23" fmla="*/ f21 1 f2"/>
              <a:gd name="f24" fmla="*/ f22 1 144"/>
              <a:gd name="f25" fmla="*/ 144 f22 1"/>
              <a:gd name="f26" fmla="*/ 72 f22 1"/>
              <a:gd name="f27" fmla="*/ 73 f22 1"/>
              <a:gd name="f28" fmla="*/ 0 f22 1"/>
              <a:gd name="f29" fmla="*/ 1 f22 1"/>
              <a:gd name="f30" fmla="+- f23 0 f1"/>
              <a:gd name="f31" fmla="*/ f25 1 144"/>
              <a:gd name="f32" fmla="*/ f26 1 144"/>
              <a:gd name="f33" fmla="*/ f27 1 144"/>
              <a:gd name="f34" fmla="*/ f28 1 144"/>
              <a:gd name="f35" fmla="*/ f29 1 144"/>
              <a:gd name="f36" fmla="*/ 0 1 f24"/>
              <a:gd name="f37" fmla="*/ f20 1 f24"/>
              <a:gd name="f38" fmla="*/ f31 1 f24"/>
              <a:gd name="f39" fmla="*/ f32 1 f24"/>
              <a:gd name="f40" fmla="*/ f33 1 f24"/>
              <a:gd name="f41" fmla="*/ f34 1 f24"/>
              <a:gd name="f42" fmla="*/ f35 1 f24"/>
              <a:gd name="f43" fmla="*/ f36 f17 1"/>
              <a:gd name="f44" fmla="*/ f37 f17 1"/>
              <a:gd name="f45" fmla="*/ f37 f18 1"/>
              <a:gd name="f46" fmla="*/ f36 f18 1"/>
              <a:gd name="f47" fmla="*/ f38 f17 1"/>
              <a:gd name="f48" fmla="*/ f39 f18 1"/>
              <a:gd name="f49" fmla="*/ f40 f17 1"/>
              <a:gd name="f50" fmla="*/ f38 f18 1"/>
              <a:gd name="f51" fmla="*/ f41 f17 1"/>
              <a:gd name="f52" fmla="*/ f40 f18 1"/>
              <a:gd name="f53" fmla="*/ f39 f17 1"/>
              <a:gd name="f54" fmla="*/ f42 f18 1"/>
            </a:gdLst>
            <a:ahLst/>
            <a:cxnLst>
              <a:cxn ang="3cd4">
                <a:pos x="hc" y="t"/>
              </a:cxn>
              <a:cxn ang="0">
                <a:pos x="r" y="vc"/>
              </a:cxn>
              <a:cxn ang="cd4">
                <a:pos x="hc" y="b"/>
              </a:cxn>
              <a:cxn ang="cd2">
                <a:pos x="l" y="vc"/>
              </a:cxn>
              <a:cxn ang="f30">
                <a:pos x="f47" y="f48"/>
              </a:cxn>
              <a:cxn ang="f30">
                <a:pos x="f49" y="f50"/>
              </a:cxn>
              <a:cxn ang="f30">
                <a:pos x="f51" y="f52"/>
              </a:cxn>
              <a:cxn ang="f30">
                <a:pos x="f53" y="f54"/>
              </a:cxn>
              <a:cxn ang="f30">
                <a:pos x="f47" y="f48"/>
              </a:cxn>
            </a:cxnLst>
            <a:rect l="f43" t="f46" r="f44" b="f45"/>
            <a:pathLst>
              <a:path w="144" h="144">
                <a:moveTo>
                  <a:pt x="f6" y="f7"/>
                </a:moveTo>
                <a:cubicBezTo>
                  <a:pt x="f6" y="f8"/>
                  <a:pt x="f9" y="f6"/>
                  <a:pt x="f10" y="f6"/>
                </a:cubicBezTo>
                <a:cubicBezTo>
                  <a:pt x="f11" y="f6"/>
                  <a:pt x="f12" y="f8"/>
                  <a:pt x="f5" y="f10"/>
                </a:cubicBezTo>
                <a:cubicBezTo>
                  <a:pt x="f5" y="f11"/>
                  <a:pt x="f13" y="f12"/>
                  <a:pt x="f7" y="f12"/>
                </a:cubicBezTo>
                <a:cubicBezTo>
                  <a:pt x="f14" y="f5"/>
                  <a:pt x="f15" y="f13"/>
                  <a:pt x="f6" y="f7"/>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25" name="Freeform 27">
            <a:extLst>
              <a:ext uri="{FF2B5EF4-FFF2-40B4-BE49-F238E27FC236}">
                <a16:creationId xmlns:a16="http://schemas.microsoft.com/office/drawing/2014/main" id="{6EDF745F-CA1C-44C3-A81E-63BF665A930A}"/>
              </a:ext>
            </a:extLst>
          </p:cNvPr>
          <p:cNvSpPr/>
          <p:nvPr/>
        </p:nvSpPr>
        <p:spPr>
          <a:xfrm>
            <a:off x="4573591" y="3257550"/>
            <a:ext cx="506413" cy="90489"/>
          </a:xfrm>
          <a:custGeom>
            <a:avLst/>
            <a:gdLst>
              <a:gd name="f0" fmla="val 10800000"/>
              <a:gd name="f1" fmla="val 5400000"/>
              <a:gd name="f2" fmla="val 180"/>
              <a:gd name="f3" fmla="val w"/>
              <a:gd name="f4" fmla="val h"/>
              <a:gd name="f5" fmla="val 0"/>
              <a:gd name="f6" fmla="val 323"/>
              <a:gd name="f7" fmla="val 58"/>
              <a:gd name="f8" fmla="val 160"/>
              <a:gd name="f9" fmla="val 57"/>
              <a:gd name="f10" fmla="val 116"/>
              <a:gd name="f11" fmla="val 73"/>
              <a:gd name="f12" fmla="val 29"/>
              <a:gd name="f13" fmla="val 15"/>
              <a:gd name="f14" fmla="val 1"/>
              <a:gd name="f15" fmla="val 37"/>
              <a:gd name="f16" fmla="val 17"/>
              <a:gd name="f17" fmla="val 60"/>
              <a:gd name="f18" fmla="val 16"/>
              <a:gd name="f19" fmla="val 91"/>
              <a:gd name="f20" fmla="val 13"/>
              <a:gd name="f21" fmla="val 122"/>
              <a:gd name="f22" fmla="val 175"/>
              <a:gd name="f23" fmla="val 25"/>
              <a:gd name="f24" fmla="val 225"/>
              <a:gd name="f25" fmla="val 277"/>
              <a:gd name="f26" fmla="val 2"/>
              <a:gd name="f27" fmla="val 290"/>
              <a:gd name="f28" fmla="val 3"/>
              <a:gd name="f29" fmla="val 301"/>
              <a:gd name="f30" fmla="val 4"/>
              <a:gd name="f31" fmla="val 310"/>
              <a:gd name="f32" fmla="val 317"/>
              <a:gd name="f33" fmla="val 32"/>
              <a:gd name="f34" fmla="val 320"/>
              <a:gd name="f35" fmla="val 44"/>
              <a:gd name="f36" fmla="val 316"/>
              <a:gd name="f37" fmla="val 304"/>
              <a:gd name="f38" fmla="val 294"/>
              <a:gd name="f39" fmla="val 249"/>
              <a:gd name="f40" fmla="val 205"/>
              <a:gd name="f41" fmla="+- 0 0 -90"/>
              <a:gd name="f42" fmla="*/ f3 1 323"/>
              <a:gd name="f43" fmla="*/ f4 1 58"/>
              <a:gd name="f44" fmla="val f5"/>
              <a:gd name="f45" fmla="val f6"/>
              <a:gd name="f46" fmla="val f7"/>
              <a:gd name="f47" fmla="*/ f41 f0 1"/>
              <a:gd name="f48" fmla="+- f46 0 f44"/>
              <a:gd name="f49" fmla="+- f45 0 f44"/>
              <a:gd name="f50" fmla="*/ f47 1 f2"/>
              <a:gd name="f51" fmla="*/ f49 1 323"/>
              <a:gd name="f52" fmla="*/ f48 1 58"/>
              <a:gd name="f53" fmla="*/ 160 f49 1"/>
              <a:gd name="f54" fmla="*/ 57 f48 1"/>
              <a:gd name="f55" fmla="*/ 29 f49 1"/>
              <a:gd name="f56" fmla="*/ 0 f49 1"/>
              <a:gd name="f57" fmla="*/ 37 f48 1"/>
              <a:gd name="f58" fmla="*/ 17 f48 1"/>
              <a:gd name="f59" fmla="*/ 122 f49 1"/>
              <a:gd name="f60" fmla="*/ 277 f49 1"/>
              <a:gd name="f61" fmla="*/ 2 f48 1"/>
              <a:gd name="f62" fmla="*/ 310 f49 1"/>
              <a:gd name="f63" fmla="*/ 16 f48 1"/>
              <a:gd name="f64" fmla="*/ 320 f49 1"/>
              <a:gd name="f65" fmla="*/ 44 f48 1"/>
              <a:gd name="f66" fmla="*/ 294 f49 1"/>
              <a:gd name="f67" fmla="+- f50 0 f1"/>
              <a:gd name="f68" fmla="*/ f53 1 323"/>
              <a:gd name="f69" fmla="*/ f54 1 58"/>
              <a:gd name="f70" fmla="*/ f55 1 323"/>
              <a:gd name="f71" fmla="*/ f56 1 323"/>
              <a:gd name="f72" fmla="*/ f57 1 58"/>
              <a:gd name="f73" fmla="*/ f58 1 58"/>
              <a:gd name="f74" fmla="*/ f59 1 323"/>
              <a:gd name="f75" fmla="*/ f60 1 323"/>
              <a:gd name="f76" fmla="*/ f61 1 58"/>
              <a:gd name="f77" fmla="*/ f62 1 323"/>
              <a:gd name="f78" fmla="*/ f63 1 58"/>
              <a:gd name="f79" fmla="*/ f64 1 323"/>
              <a:gd name="f80" fmla="*/ f65 1 58"/>
              <a:gd name="f81" fmla="*/ f66 1 323"/>
              <a:gd name="f82" fmla="*/ 0 1 f51"/>
              <a:gd name="f83" fmla="*/ f45 1 f51"/>
              <a:gd name="f84" fmla="*/ 0 1 f52"/>
              <a:gd name="f85" fmla="*/ f46 1 f52"/>
              <a:gd name="f86" fmla="*/ f68 1 f51"/>
              <a:gd name="f87" fmla="*/ f69 1 f52"/>
              <a:gd name="f88" fmla="*/ f70 1 f51"/>
              <a:gd name="f89" fmla="*/ f71 1 f51"/>
              <a:gd name="f90" fmla="*/ f72 1 f52"/>
              <a:gd name="f91" fmla="*/ f73 1 f52"/>
              <a:gd name="f92" fmla="*/ f74 1 f51"/>
              <a:gd name="f93" fmla="*/ f75 1 f51"/>
              <a:gd name="f94" fmla="*/ f76 1 f52"/>
              <a:gd name="f95" fmla="*/ f77 1 f51"/>
              <a:gd name="f96" fmla="*/ f78 1 f52"/>
              <a:gd name="f97" fmla="*/ f79 1 f51"/>
              <a:gd name="f98" fmla="*/ f80 1 f52"/>
              <a:gd name="f99" fmla="*/ f81 1 f51"/>
              <a:gd name="f100" fmla="*/ f82 f42 1"/>
              <a:gd name="f101" fmla="*/ f83 f42 1"/>
              <a:gd name="f102" fmla="*/ f85 f43 1"/>
              <a:gd name="f103" fmla="*/ f84 f43 1"/>
              <a:gd name="f104" fmla="*/ f86 f42 1"/>
              <a:gd name="f105" fmla="*/ f87 f43 1"/>
              <a:gd name="f106" fmla="*/ f88 f42 1"/>
              <a:gd name="f107" fmla="*/ f89 f42 1"/>
              <a:gd name="f108" fmla="*/ f90 f43 1"/>
              <a:gd name="f109" fmla="*/ f91 f43 1"/>
              <a:gd name="f110" fmla="*/ f92 f42 1"/>
              <a:gd name="f111" fmla="*/ f93 f42 1"/>
              <a:gd name="f112" fmla="*/ f94 f43 1"/>
              <a:gd name="f113" fmla="*/ f95 f42 1"/>
              <a:gd name="f114" fmla="*/ f96 f43 1"/>
              <a:gd name="f115" fmla="*/ f97 f42 1"/>
              <a:gd name="f116" fmla="*/ f98 f43 1"/>
              <a:gd name="f117" fmla="*/ f99 f42 1"/>
            </a:gdLst>
            <a:ahLst/>
            <a:cxnLst>
              <a:cxn ang="3cd4">
                <a:pos x="hc" y="t"/>
              </a:cxn>
              <a:cxn ang="0">
                <a:pos x="r" y="vc"/>
              </a:cxn>
              <a:cxn ang="cd4">
                <a:pos x="hc" y="b"/>
              </a:cxn>
              <a:cxn ang="cd2">
                <a:pos x="l" y="vc"/>
              </a:cxn>
              <a:cxn ang="f67">
                <a:pos x="f104" y="f105"/>
              </a:cxn>
              <a:cxn ang="f67">
                <a:pos x="f106" y="f105"/>
              </a:cxn>
              <a:cxn ang="f67">
                <a:pos x="f107" y="f108"/>
              </a:cxn>
              <a:cxn ang="f67">
                <a:pos x="f106" y="f109"/>
              </a:cxn>
              <a:cxn ang="f67">
                <a:pos x="f110" y="f109"/>
              </a:cxn>
              <a:cxn ang="f67">
                <a:pos x="f111" y="f112"/>
              </a:cxn>
              <a:cxn ang="f67">
                <a:pos x="f113" y="f114"/>
              </a:cxn>
              <a:cxn ang="f67">
                <a:pos x="f115" y="f116"/>
              </a:cxn>
              <a:cxn ang="f67">
                <a:pos x="f117" y="f105"/>
              </a:cxn>
              <a:cxn ang="f67">
                <a:pos x="f104" y="f105"/>
              </a:cxn>
            </a:cxnLst>
            <a:rect l="f100" t="f103" r="f101" b="f102"/>
            <a:pathLst>
              <a:path w="323" h="58">
                <a:moveTo>
                  <a:pt x="f8" y="f9"/>
                </a:moveTo>
                <a:cubicBezTo>
                  <a:pt x="f10" y="f9"/>
                  <a:pt x="f11" y="f9"/>
                  <a:pt x="f12" y="f9"/>
                </a:cubicBezTo>
                <a:cubicBezTo>
                  <a:pt x="f13" y="f9"/>
                  <a:pt x="f14" y="f9"/>
                  <a:pt x="f5" y="f15"/>
                </a:cubicBezTo>
                <a:cubicBezTo>
                  <a:pt x="f5" y="f16"/>
                  <a:pt x="f13" y="f16"/>
                  <a:pt x="f12" y="f16"/>
                </a:cubicBezTo>
                <a:cubicBezTo>
                  <a:pt x="f17" y="f18"/>
                  <a:pt x="f19" y="f20"/>
                  <a:pt x="f21" y="f16"/>
                </a:cubicBezTo>
                <a:cubicBezTo>
                  <a:pt x="f22" y="f23"/>
                  <a:pt x="f24" y="f5"/>
                  <a:pt x="f25" y="f26"/>
                </a:cubicBezTo>
                <a:cubicBezTo>
                  <a:pt x="f27" y="f28"/>
                  <a:pt x="f29" y="f30"/>
                  <a:pt x="f31" y="f18"/>
                </a:cubicBezTo>
                <a:cubicBezTo>
                  <a:pt x="f32" y="f23"/>
                  <a:pt x="f6" y="f33"/>
                  <a:pt x="f34" y="f35"/>
                </a:cubicBezTo>
                <a:cubicBezTo>
                  <a:pt x="f36" y="f7"/>
                  <a:pt x="f37" y="f9"/>
                  <a:pt x="f38" y="f9"/>
                </a:cubicBezTo>
                <a:cubicBezTo>
                  <a:pt x="f39" y="f9"/>
                  <a:pt x="f40" y="f9"/>
                  <a:pt x="f8" y="f9"/>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26" name="Freeform 28">
            <a:extLst>
              <a:ext uri="{FF2B5EF4-FFF2-40B4-BE49-F238E27FC236}">
                <a16:creationId xmlns:a16="http://schemas.microsoft.com/office/drawing/2014/main" id="{E88E25CA-86DD-4246-AB73-48A783DF7841}"/>
              </a:ext>
            </a:extLst>
          </p:cNvPr>
          <p:cNvSpPr/>
          <p:nvPr/>
        </p:nvSpPr>
        <p:spPr>
          <a:xfrm>
            <a:off x="6130923" y="808036"/>
            <a:ext cx="211134" cy="214307"/>
          </a:xfrm>
          <a:custGeom>
            <a:avLst/>
            <a:gdLst>
              <a:gd name="f0" fmla="val 10800000"/>
              <a:gd name="f1" fmla="val 5400000"/>
              <a:gd name="f2" fmla="val 180"/>
              <a:gd name="f3" fmla="val w"/>
              <a:gd name="f4" fmla="val h"/>
              <a:gd name="f5" fmla="val 0"/>
              <a:gd name="f6" fmla="val 135"/>
              <a:gd name="f7" fmla="val 136"/>
              <a:gd name="f8" fmla="val 134"/>
              <a:gd name="f9" fmla="val 67"/>
              <a:gd name="f10" fmla="val 104"/>
              <a:gd name="f11" fmla="val 107"/>
              <a:gd name="f12" fmla="val 70"/>
              <a:gd name="f13" fmla="val 32"/>
              <a:gd name="f14" fmla="val 3"/>
              <a:gd name="f15" fmla="val 109"/>
              <a:gd name="f16" fmla="val 1"/>
              <a:gd name="f17" fmla="val 72"/>
              <a:gd name="f18" fmla="val 28"/>
              <a:gd name="f19" fmla="val 2"/>
              <a:gd name="f20" fmla="val 66"/>
              <a:gd name="f21" fmla="val 102"/>
              <a:gd name="f22" fmla="val 133"/>
              <a:gd name="f23" fmla="val 30"/>
              <a:gd name="f24" fmla="+- 0 0 -90"/>
              <a:gd name="f25" fmla="*/ f3 1 135"/>
              <a:gd name="f26" fmla="*/ f4 1 136"/>
              <a:gd name="f27" fmla="val f5"/>
              <a:gd name="f28" fmla="val f6"/>
              <a:gd name="f29" fmla="val f7"/>
              <a:gd name="f30" fmla="*/ f24 f0 1"/>
              <a:gd name="f31" fmla="+- f29 0 f27"/>
              <a:gd name="f32" fmla="+- f28 0 f27"/>
              <a:gd name="f33" fmla="*/ f30 1 f2"/>
              <a:gd name="f34" fmla="*/ f32 1 135"/>
              <a:gd name="f35" fmla="*/ f31 1 136"/>
              <a:gd name="f36" fmla="*/ 134 f32 1"/>
              <a:gd name="f37" fmla="*/ 67 f31 1"/>
              <a:gd name="f38" fmla="*/ 70 f32 1"/>
              <a:gd name="f39" fmla="*/ 135 f31 1"/>
              <a:gd name="f40" fmla="*/ 1 f32 1"/>
              <a:gd name="f41" fmla="*/ 72 f31 1"/>
              <a:gd name="f42" fmla="*/ 66 f32 1"/>
              <a:gd name="f43" fmla="*/ 1 f31 1"/>
              <a:gd name="f44" fmla="+- f33 0 f1"/>
              <a:gd name="f45" fmla="*/ f36 1 135"/>
              <a:gd name="f46" fmla="*/ f37 1 136"/>
              <a:gd name="f47" fmla="*/ f38 1 135"/>
              <a:gd name="f48" fmla="*/ f39 1 136"/>
              <a:gd name="f49" fmla="*/ f40 1 135"/>
              <a:gd name="f50" fmla="*/ f41 1 136"/>
              <a:gd name="f51" fmla="*/ f42 1 135"/>
              <a:gd name="f52" fmla="*/ f43 1 136"/>
              <a:gd name="f53" fmla="*/ 0 1 f34"/>
              <a:gd name="f54" fmla="*/ f28 1 f34"/>
              <a:gd name="f55" fmla="*/ 0 1 f35"/>
              <a:gd name="f56" fmla="*/ f29 1 f35"/>
              <a:gd name="f57" fmla="*/ f45 1 f34"/>
              <a:gd name="f58" fmla="*/ f46 1 f35"/>
              <a:gd name="f59" fmla="*/ f47 1 f34"/>
              <a:gd name="f60" fmla="*/ f48 1 f35"/>
              <a:gd name="f61" fmla="*/ f49 1 f34"/>
              <a:gd name="f62" fmla="*/ f50 1 f35"/>
              <a:gd name="f63" fmla="*/ f51 1 f34"/>
              <a:gd name="f64" fmla="*/ f52 1 f35"/>
              <a:gd name="f65" fmla="*/ f53 f25 1"/>
              <a:gd name="f66" fmla="*/ f54 f25 1"/>
              <a:gd name="f67" fmla="*/ f56 f26 1"/>
              <a:gd name="f68" fmla="*/ f55 f26 1"/>
              <a:gd name="f69" fmla="*/ f57 f25 1"/>
              <a:gd name="f70" fmla="*/ f58 f26 1"/>
              <a:gd name="f71" fmla="*/ f59 f25 1"/>
              <a:gd name="f72" fmla="*/ f60 f26 1"/>
              <a:gd name="f73" fmla="*/ f61 f25 1"/>
              <a:gd name="f74" fmla="*/ f62 f26 1"/>
              <a:gd name="f75" fmla="*/ f63 f25 1"/>
              <a:gd name="f76" fmla="*/ f64 f26 1"/>
            </a:gdLst>
            <a:ahLst/>
            <a:cxnLst>
              <a:cxn ang="3cd4">
                <a:pos x="hc" y="t"/>
              </a:cxn>
              <a:cxn ang="0">
                <a:pos x="r" y="vc"/>
              </a:cxn>
              <a:cxn ang="cd4">
                <a:pos x="hc" y="b"/>
              </a:cxn>
              <a:cxn ang="cd2">
                <a:pos x="l" y="vc"/>
              </a:cxn>
              <a:cxn ang="f44">
                <a:pos x="f69" y="f70"/>
              </a:cxn>
              <a:cxn ang="f44">
                <a:pos x="f71" y="f72"/>
              </a:cxn>
              <a:cxn ang="f44">
                <a:pos x="f73" y="f74"/>
              </a:cxn>
              <a:cxn ang="f44">
                <a:pos x="f75" y="f76"/>
              </a:cxn>
              <a:cxn ang="f44">
                <a:pos x="f69" y="f70"/>
              </a:cxn>
            </a:cxnLst>
            <a:rect l="f65" t="f68" r="f66" b="f67"/>
            <a:pathLst>
              <a:path w="135" h="136">
                <a:moveTo>
                  <a:pt x="f8" y="f9"/>
                </a:moveTo>
                <a:cubicBezTo>
                  <a:pt x="f6" y="f10"/>
                  <a:pt x="f11" y="f8"/>
                  <a:pt x="f12" y="f6"/>
                </a:cubicBezTo>
                <a:cubicBezTo>
                  <a:pt x="f13" y="f7"/>
                  <a:pt x="f14" y="f15"/>
                  <a:pt x="f16" y="f17"/>
                </a:cubicBezTo>
                <a:cubicBezTo>
                  <a:pt x="f5" y="f13"/>
                  <a:pt x="f18" y="f19"/>
                  <a:pt x="f20" y="f16"/>
                </a:cubicBezTo>
                <a:cubicBezTo>
                  <a:pt x="f21" y="f5"/>
                  <a:pt x="f22" y="f23"/>
                  <a:pt x="f8" y="f9"/>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27" name="Freeform 29">
            <a:extLst>
              <a:ext uri="{FF2B5EF4-FFF2-40B4-BE49-F238E27FC236}">
                <a16:creationId xmlns:a16="http://schemas.microsoft.com/office/drawing/2014/main" id="{49ECA14A-86F2-4473-A0E9-2C9ABCD95420}"/>
              </a:ext>
            </a:extLst>
          </p:cNvPr>
          <p:cNvSpPr/>
          <p:nvPr/>
        </p:nvSpPr>
        <p:spPr>
          <a:xfrm>
            <a:off x="6294436" y="2551111"/>
            <a:ext cx="134938" cy="263520"/>
          </a:xfrm>
          <a:custGeom>
            <a:avLst/>
            <a:gdLst>
              <a:gd name="f0" fmla="val 10800000"/>
              <a:gd name="f1" fmla="val 5400000"/>
              <a:gd name="f2" fmla="val 180"/>
              <a:gd name="f3" fmla="val w"/>
              <a:gd name="f4" fmla="val h"/>
              <a:gd name="f5" fmla="val 0"/>
              <a:gd name="f6" fmla="val 86"/>
              <a:gd name="f7" fmla="val 169"/>
              <a:gd name="f8" fmla="val 50"/>
              <a:gd name="f9" fmla="val 166"/>
              <a:gd name="f10" fmla="val 33"/>
              <a:gd name="f11" fmla="val 167"/>
              <a:gd name="f12" fmla="val 23"/>
              <a:gd name="f13" fmla="val 162"/>
              <a:gd name="f14" fmla="val 22"/>
              <a:gd name="f15" fmla="val 146"/>
              <a:gd name="f16" fmla="val 18"/>
              <a:gd name="f17" fmla="val 119"/>
              <a:gd name="f18" fmla="val 14"/>
              <a:gd name="f19" fmla="val 92"/>
              <a:gd name="f20" fmla="val 11"/>
              <a:gd name="f21" fmla="val 65"/>
              <a:gd name="f22" fmla="val 10"/>
              <a:gd name="f23" fmla="val 62"/>
              <a:gd name="f24" fmla="val 55"/>
              <a:gd name="f25" fmla="val 12"/>
              <a:gd name="f26" fmla="val 54"/>
              <a:gd name="f27" fmla="val 45"/>
              <a:gd name="f28" fmla="val 36"/>
              <a:gd name="f29" fmla="val 26"/>
              <a:gd name="f30" fmla="val 7"/>
              <a:gd name="f31" fmla="val 3"/>
              <a:gd name="f32" fmla="val 5"/>
              <a:gd name="f33" fmla="val 2"/>
              <a:gd name="f34" fmla="val 8"/>
              <a:gd name="f35" fmla="val 13"/>
              <a:gd name="f36" fmla="val 16"/>
              <a:gd name="f37" fmla="val 24"/>
              <a:gd name="f38" fmla="val 38"/>
              <a:gd name="f39" fmla="val 20"/>
              <a:gd name="f40" fmla="val 48"/>
              <a:gd name="f41" fmla="val 35"/>
              <a:gd name="f42" fmla="val 49"/>
              <a:gd name="f43" fmla="val 77"/>
              <a:gd name="f44" fmla="val 59"/>
              <a:gd name="f45" fmla="val 85"/>
              <a:gd name="f46" fmla="val 68"/>
              <a:gd name="f47" fmla="val 81"/>
              <a:gd name="f48" fmla="val 93"/>
              <a:gd name="f49" fmla="val 78"/>
              <a:gd name="f50" fmla="val 118"/>
              <a:gd name="f51" fmla="val 74"/>
              <a:gd name="f52" fmla="val 142"/>
              <a:gd name="f53" fmla="val 72"/>
              <a:gd name="f54" fmla="val 157"/>
              <a:gd name="f55" fmla="val 66"/>
              <a:gd name="f56" fmla="+- 0 0 -90"/>
              <a:gd name="f57" fmla="*/ f3 1 86"/>
              <a:gd name="f58" fmla="*/ f4 1 169"/>
              <a:gd name="f59" fmla="val f5"/>
              <a:gd name="f60" fmla="val f6"/>
              <a:gd name="f61" fmla="val f7"/>
              <a:gd name="f62" fmla="*/ f56 f0 1"/>
              <a:gd name="f63" fmla="+- f61 0 f59"/>
              <a:gd name="f64" fmla="+- f60 0 f59"/>
              <a:gd name="f65" fmla="*/ f62 1 f2"/>
              <a:gd name="f66" fmla="*/ f64 1 86"/>
              <a:gd name="f67" fmla="*/ f63 1 169"/>
              <a:gd name="f68" fmla="*/ 50 f64 1"/>
              <a:gd name="f69" fmla="*/ 166 f63 1"/>
              <a:gd name="f70" fmla="*/ 22 f64 1"/>
              <a:gd name="f71" fmla="*/ 146 f63 1"/>
              <a:gd name="f72" fmla="*/ 11 f64 1"/>
              <a:gd name="f73" fmla="*/ 65 f63 1"/>
              <a:gd name="f74" fmla="*/ 12 f64 1"/>
              <a:gd name="f75" fmla="*/ 54 f63 1"/>
              <a:gd name="f76" fmla="*/ 7 f64 1"/>
              <a:gd name="f77" fmla="*/ 14 f63 1"/>
              <a:gd name="f78" fmla="*/ 5 f64 1"/>
              <a:gd name="f79" fmla="*/ 2 f63 1"/>
              <a:gd name="f80" fmla="*/ 16 f64 1"/>
              <a:gd name="f81" fmla="*/ 38 f64 1"/>
              <a:gd name="f82" fmla="*/ 20 f63 1"/>
              <a:gd name="f83" fmla="*/ 77 f64 1"/>
              <a:gd name="f84" fmla="*/ 49 f63 1"/>
              <a:gd name="f85" fmla="*/ 85 f64 1"/>
              <a:gd name="f86" fmla="*/ 68 f63 1"/>
              <a:gd name="f87" fmla="*/ 74 f64 1"/>
              <a:gd name="f88" fmla="*/ 142 f63 1"/>
              <a:gd name="f89" fmla="+- f65 0 f1"/>
              <a:gd name="f90" fmla="*/ f68 1 86"/>
              <a:gd name="f91" fmla="*/ f69 1 169"/>
              <a:gd name="f92" fmla="*/ f70 1 86"/>
              <a:gd name="f93" fmla="*/ f71 1 169"/>
              <a:gd name="f94" fmla="*/ f72 1 86"/>
              <a:gd name="f95" fmla="*/ f73 1 169"/>
              <a:gd name="f96" fmla="*/ f74 1 86"/>
              <a:gd name="f97" fmla="*/ f75 1 169"/>
              <a:gd name="f98" fmla="*/ f76 1 86"/>
              <a:gd name="f99" fmla="*/ f77 1 169"/>
              <a:gd name="f100" fmla="*/ f78 1 86"/>
              <a:gd name="f101" fmla="*/ f79 1 169"/>
              <a:gd name="f102" fmla="*/ f80 1 86"/>
              <a:gd name="f103" fmla="*/ f81 1 86"/>
              <a:gd name="f104" fmla="*/ f82 1 169"/>
              <a:gd name="f105" fmla="*/ f83 1 86"/>
              <a:gd name="f106" fmla="*/ f84 1 169"/>
              <a:gd name="f107" fmla="*/ f85 1 86"/>
              <a:gd name="f108" fmla="*/ f86 1 169"/>
              <a:gd name="f109" fmla="*/ f87 1 86"/>
              <a:gd name="f110" fmla="*/ f88 1 169"/>
              <a:gd name="f111" fmla="*/ 0 1 f66"/>
              <a:gd name="f112" fmla="*/ f60 1 f66"/>
              <a:gd name="f113" fmla="*/ 0 1 f67"/>
              <a:gd name="f114" fmla="*/ f61 1 f67"/>
              <a:gd name="f115" fmla="*/ f90 1 f66"/>
              <a:gd name="f116" fmla="*/ f91 1 f67"/>
              <a:gd name="f117" fmla="*/ f92 1 f66"/>
              <a:gd name="f118" fmla="*/ f93 1 f67"/>
              <a:gd name="f119" fmla="*/ f94 1 f66"/>
              <a:gd name="f120" fmla="*/ f95 1 f67"/>
              <a:gd name="f121" fmla="*/ f96 1 f66"/>
              <a:gd name="f122" fmla="*/ f97 1 f67"/>
              <a:gd name="f123" fmla="*/ f98 1 f66"/>
              <a:gd name="f124" fmla="*/ f99 1 f67"/>
              <a:gd name="f125" fmla="*/ f100 1 f66"/>
              <a:gd name="f126" fmla="*/ f101 1 f67"/>
              <a:gd name="f127" fmla="*/ f102 1 f66"/>
              <a:gd name="f128" fmla="*/ f103 1 f66"/>
              <a:gd name="f129" fmla="*/ f104 1 f67"/>
              <a:gd name="f130" fmla="*/ f105 1 f66"/>
              <a:gd name="f131" fmla="*/ f106 1 f67"/>
              <a:gd name="f132" fmla="*/ f107 1 f66"/>
              <a:gd name="f133" fmla="*/ f108 1 f67"/>
              <a:gd name="f134" fmla="*/ f109 1 f66"/>
              <a:gd name="f135" fmla="*/ f110 1 f67"/>
              <a:gd name="f136" fmla="*/ f111 f57 1"/>
              <a:gd name="f137" fmla="*/ f112 f57 1"/>
              <a:gd name="f138" fmla="*/ f114 f58 1"/>
              <a:gd name="f139" fmla="*/ f113 f58 1"/>
              <a:gd name="f140" fmla="*/ f115 f57 1"/>
              <a:gd name="f141" fmla="*/ f116 f58 1"/>
              <a:gd name="f142" fmla="*/ f117 f57 1"/>
              <a:gd name="f143" fmla="*/ f118 f58 1"/>
              <a:gd name="f144" fmla="*/ f119 f57 1"/>
              <a:gd name="f145" fmla="*/ f120 f58 1"/>
              <a:gd name="f146" fmla="*/ f121 f57 1"/>
              <a:gd name="f147" fmla="*/ f122 f58 1"/>
              <a:gd name="f148" fmla="*/ f123 f57 1"/>
              <a:gd name="f149" fmla="*/ f124 f58 1"/>
              <a:gd name="f150" fmla="*/ f125 f57 1"/>
              <a:gd name="f151" fmla="*/ f126 f58 1"/>
              <a:gd name="f152" fmla="*/ f127 f57 1"/>
              <a:gd name="f153" fmla="*/ f128 f57 1"/>
              <a:gd name="f154" fmla="*/ f129 f58 1"/>
              <a:gd name="f155" fmla="*/ f130 f57 1"/>
              <a:gd name="f156" fmla="*/ f131 f58 1"/>
              <a:gd name="f157" fmla="*/ f132 f57 1"/>
              <a:gd name="f158" fmla="*/ f133 f58 1"/>
              <a:gd name="f159" fmla="*/ f134 f57 1"/>
              <a:gd name="f160" fmla="*/ f135 f58 1"/>
            </a:gdLst>
            <a:ahLst/>
            <a:cxnLst>
              <a:cxn ang="3cd4">
                <a:pos x="hc" y="t"/>
              </a:cxn>
              <a:cxn ang="0">
                <a:pos x="r" y="vc"/>
              </a:cxn>
              <a:cxn ang="cd4">
                <a:pos x="hc" y="b"/>
              </a:cxn>
              <a:cxn ang="cd2">
                <a:pos x="l" y="vc"/>
              </a:cxn>
              <a:cxn ang="f89">
                <a:pos x="f140" y="f141"/>
              </a:cxn>
              <a:cxn ang="f89">
                <a:pos x="f142" y="f143"/>
              </a:cxn>
              <a:cxn ang="f89">
                <a:pos x="f144" y="f145"/>
              </a:cxn>
              <a:cxn ang="f89">
                <a:pos x="f146" y="f147"/>
              </a:cxn>
              <a:cxn ang="f89">
                <a:pos x="f148" y="f149"/>
              </a:cxn>
              <a:cxn ang="f89">
                <a:pos x="f150" y="f151"/>
              </a:cxn>
              <a:cxn ang="f89">
                <a:pos x="f152" y="f151"/>
              </a:cxn>
              <a:cxn ang="f89">
                <a:pos x="f153" y="f154"/>
              </a:cxn>
              <a:cxn ang="f89">
                <a:pos x="f155" y="f156"/>
              </a:cxn>
              <a:cxn ang="f89">
                <a:pos x="f157" y="f158"/>
              </a:cxn>
              <a:cxn ang="f89">
                <a:pos x="f159" y="f160"/>
              </a:cxn>
              <a:cxn ang="f89">
                <a:pos x="f140" y="f141"/>
              </a:cxn>
            </a:cxnLst>
            <a:rect l="f136" t="f139" r="f137" b="f138"/>
            <a:pathLst>
              <a:path w="86" h="169">
                <a:moveTo>
                  <a:pt x="f8" y="f9"/>
                </a:moveTo>
                <a:cubicBezTo>
                  <a:pt x="f10" y="f11"/>
                  <a:pt x="f12" y="f13"/>
                  <a:pt x="f14" y="f15"/>
                </a:cubicBezTo>
                <a:cubicBezTo>
                  <a:pt x="f16" y="f17"/>
                  <a:pt x="f18" y="f19"/>
                  <a:pt x="f20" y="f21"/>
                </a:cubicBezTo>
                <a:cubicBezTo>
                  <a:pt x="f22" y="f23"/>
                  <a:pt x="f22" y="f24"/>
                  <a:pt x="f25" y="f26"/>
                </a:cubicBezTo>
                <a:cubicBezTo>
                  <a:pt x="f27" y="f28"/>
                  <a:pt x="f16" y="f29"/>
                  <a:pt x="f30" y="f18"/>
                </a:cubicBezTo>
                <a:cubicBezTo>
                  <a:pt x="f31" y="f22"/>
                  <a:pt x="f5" y="f32"/>
                  <a:pt x="f32" y="f33"/>
                </a:cubicBezTo>
                <a:cubicBezTo>
                  <a:pt x="f34" y="f5"/>
                  <a:pt x="f35" y="f5"/>
                  <a:pt x="f36" y="f33"/>
                </a:cubicBezTo>
                <a:cubicBezTo>
                  <a:pt x="f37" y="f30"/>
                  <a:pt x="f10" y="f25"/>
                  <a:pt x="f38" y="f39"/>
                </a:cubicBezTo>
                <a:cubicBezTo>
                  <a:pt x="f40" y="f41"/>
                  <a:pt x="f24" y="f42"/>
                  <a:pt x="f43" y="f42"/>
                </a:cubicBezTo>
                <a:cubicBezTo>
                  <a:pt x="f6" y="f42"/>
                  <a:pt x="f6" y="f44"/>
                  <a:pt x="f45" y="f46"/>
                </a:cubicBezTo>
                <a:cubicBezTo>
                  <a:pt x="f47" y="f48"/>
                  <a:pt x="f49" y="f50"/>
                  <a:pt x="f51" y="f52"/>
                </a:cubicBezTo>
                <a:cubicBezTo>
                  <a:pt x="f53" y="f54"/>
                  <a:pt x="f55" y="f7"/>
                  <a:pt x="f8" y="f9"/>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28" name="Freeform 30">
            <a:extLst>
              <a:ext uri="{FF2B5EF4-FFF2-40B4-BE49-F238E27FC236}">
                <a16:creationId xmlns:a16="http://schemas.microsoft.com/office/drawing/2014/main" id="{78A20F53-38E6-4B89-96E3-A3E6BA7F3AB8}"/>
              </a:ext>
            </a:extLst>
          </p:cNvPr>
          <p:cNvSpPr/>
          <p:nvPr/>
        </p:nvSpPr>
        <p:spPr>
          <a:xfrm>
            <a:off x="6100767" y="2703515"/>
            <a:ext cx="187323" cy="112708"/>
          </a:xfrm>
          <a:custGeom>
            <a:avLst/>
            <a:gdLst>
              <a:gd name="f0" fmla="val 10800000"/>
              <a:gd name="f1" fmla="val 5400000"/>
              <a:gd name="f2" fmla="val 180"/>
              <a:gd name="f3" fmla="val w"/>
              <a:gd name="f4" fmla="val h"/>
              <a:gd name="f5" fmla="val 0"/>
              <a:gd name="f6" fmla="val 119"/>
              <a:gd name="f7" fmla="val 72"/>
              <a:gd name="f8" fmla="val 52"/>
              <a:gd name="f9" fmla="val 68"/>
              <a:gd name="f10" fmla="val 46"/>
              <a:gd name="f11" fmla="val 67"/>
              <a:gd name="f12" fmla="val 33"/>
              <a:gd name="f13" fmla="val 23"/>
              <a:gd name="f14" fmla="val 64"/>
              <a:gd name="f15" fmla="val 10"/>
              <a:gd name="f16" fmla="val 54"/>
              <a:gd name="f17" fmla="val 39"/>
              <a:gd name="f18" fmla="val 3"/>
              <a:gd name="f19" fmla="val 22"/>
              <a:gd name="f20" fmla="val 5"/>
              <a:gd name="f21" fmla="val 8"/>
              <a:gd name="f22" fmla="val 4"/>
              <a:gd name="f23" fmla="val 71"/>
              <a:gd name="f24" fmla="val 9"/>
              <a:gd name="f25" fmla="val 91"/>
              <a:gd name="f26" fmla="val 6"/>
              <a:gd name="f27" fmla="val 98"/>
              <a:gd name="f28" fmla="val 118"/>
              <a:gd name="f29" fmla="val 21"/>
              <a:gd name="f30" fmla="val 116"/>
              <a:gd name="f31" fmla="val 42"/>
              <a:gd name="f32" fmla="val 110"/>
              <a:gd name="f33" fmla="val 62"/>
              <a:gd name="f34" fmla="val 86"/>
              <a:gd name="f35" fmla="val 77"/>
              <a:gd name="f36" fmla="val 70"/>
              <a:gd name="f37" fmla="+- 0 0 -90"/>
              <a:gd name="f38" fmla="*/ f3 1 119"/>
              <a:gd name="f39" fmla="*/ f4 1 72"/>
              <a:gd name="f40" fmla="val f5"/>
              <a:gd name="f41" fmla="val f6"/>
              <a:gd name="f42" fmla="val f7"/>
              <a:gd name="f43" fmla="*/ f37 f0 1"/>
              <a:gd name="f44" fmla="+- f42 0 f40"/>
              <a:gd name="f45" fmla="+- f41 0 f40"/>
              <a:gd name="f46" fmla="*/ f43 1 f2"/>
              <a:gd name="f47" fmla="*/ f45 1 119"/>
              <a:gd name="f48" fmla="*/ f44 1 72"/>
              <a:gd name="f49" fmla="*/ 52 f45 1"/>
              <a:gd name="f50" fmla="*/ 68 f44 1"/>
              <a:gd name="f51" fmla="*/ 23 f45 1"/>
              <a:gd name="f52" fmla="*/ 64 f44 1"/>
              <a:gd name="f53" fmla="*/ 3 f45 1"/>
              <a:gd name="f54" fmla="*/ 22 f44 1"/>
              <a:gd name="f55" fmla="*/ 33 f45 1"/>
              <a:gd name="f56" fmla="*/ 8 f44 1"/>
              <a:gd name="f57" fmla="*/ 91 f45 1"/>
              <a:gd name="f58" fmla="*/ 6 f44 1"/>
              <a:gd name="f59" fmla="*/ 118 f45 1"/>
              <a:gd name="f60" fmla="*/ 21 f44 1"/>
              <a:gd name="f61" fmla="*/ 86 f45 1"/>
              <a:gd name="f62" fmla="+- f46 0 f1"/>
              <a:gd name="f63" fmla="*/ f49 1 119"/>
              <a:gd name="f64" fmla="*/ f50 1 72"/>
              <a:gd name="f65" fmla="*/ f51 1 119"/>
              <a:gd name="f66" fmla="*/ f52 1 72"/>
              <a:gd name="f67" fmla="*/ f53 1 119"/>
              <a:gd name="f68" fmla="*/ f54 1 72"/>
              <a:gd name="f69" fmla="*/ f55 1 119"/>
              <a:gd name="f70" fmla="*/ f56 1 72"/>
              <a:gd name="f71" fmla="*/ f57 1 119"/>
              <a:gd name="f72" fmla="*/ f58 1 72"/>
              <a:gd name="f73" fmla="*/ f59 1 119"/>
              <a:gd name="f74" fmla="*/ f60 1 72"/>
              <a:gd name="f75" fmla="*/ f61 1 119"/>
              <a:gd name="f76" fmla="*/ 0 1 f47"/>
              <a:gd name="f77" fmla="*/ f41 1 f47"/>
              <a:gd name="f78" fmla="*/ 0 1 f48"/>
              <a:gd name="f79" fmla="*/ f42 1 f48"/>
              <a:gd name="f80" fmla="*/ f63 1 f47"/>
              <a:gd name="f81" fmla="*/ f64 1 f48"/>
              <a:gd name="f82" fmla="*/ f65 1 f47"/>
              <a:gd name="f83" fmla="*/ f66 1 f48"/>
              <a:gd name="f84" fmla="*/ f67 1 f47"/>
              <a:gd name="f85" fmla="*/ f68 1 f48"/>
              <a:gd name="f86" fmla="*/ f69 1 f47"/>
              <a:gd name="f87" fmla="*/ f70 1 f48"/>
              <a:gd name="f88" fmla="*/ f71 1 f47"/>
              <a:gd name="f89" fmla="*/ f72 1 f48"/>
              <a:gd name="f90" fmla="*/ f73 1 f47"/>
              <a:gd name="f91" fmla="*/ f74 1 f48"/>
              <a:gd name="f92" fmla="*/ f75 1 f47"/>
              <a:gd name="f93" fmla="*/ f76 f38 1"/>
              <a:gd name="f94" fmla="*/ f77 f38 1"/>
              <a:gd name="f95" fmla="*/ f79 f39 1"/>
              <a:gd name="f96" fmla="*/ f78 f39 1"/>
              <a:gd name="f97" fmla="*/ f80 f38 1"/>
              <a:gd name="f98" fmla="*/ f81 f39 1"/>
              <a:gd name="f99" fmla="*/ f82 f38 1"/>
              <a:gd name="f100" fmla="*/ f83 f39 1"/>
              <a:gd name="f101" fmla="*/ f84 f38 1"/>
              <a:gd name="f102" fmla="*/ f85 f39 1"/>
              <a:gd name="f103" fmla="*/ f86 f38 1"/>
              <a:gd name="f104" fmla="*/ f87 f39 1"/>
              <a:gd name="f105" fmla="*/ f88 f38 1"/>
              <a:gd name="f106" fmla="*/ f89 f39 1"/>
              <a:gd name="f107" fmla="*/ f90 f38 1"/>
              <a:gd name="f108" fmla="*/ f91 f39 1"/>
              <a:gd name="f109" fmla="*/ f92 f38 1"/>
            </a:gdLst>
            <a:ahLst/>
            <a:cxnLst>
              <a:cxn ang="3cd4">
                <a:pos x="hc" y="t"/>
              </a:cxn>
              <a:cxn ang="0">
                <a:pos x="r" y="vc"/>
              </a:cxn>
              <a:cxn ang="cd4">
                <a:pos x="hc" y="b"/>
              </a:cxn>
              <a:cxn ang="cd2">
                <a:pos x="l" y="vc"/>
              </a:cxn>
              <a:cxn ang="f62">
                <a:pos x="f97" y="f98"/>
              </a:cxn>
              <a:cxn ang="f62">
                <a:pos x="f99" y="f100"/>
              </a:cxn>
              <a:cxn ang="f62">
                <a:pos x="f101" y="f102"/>
              </a:cxn>
              <a:cxn ang="f62">
                <a:pos x="f103" y="f104"/>
              </a:cxn>
              <a:cxn ang="f62">
                <a:pos x="f105" y="f106"/>
              </a:cxn>
              <a:cxn ang="f62">
                <a:pos x="f107" y="f108"/>
              </a:cxn>
              <a:cxn ang="f62">
                <a:pos x="f109" y="f98"/>
              </a:cxn>
              <a:cxn ang="f62">
                <a:pos x="f97" y="f98"/>
              </a:cxn>
            </a:cxnLst>
            <a:rect l="f93" t="f96" r="f94" b="f95"/>
            <a:pathLst>
              <a:path w="119" h="72">
                <a:moveTo>
                  <a:pt x="f8" y="f9"/>
                </a:moveTo>
                <a:cubicBezTo>
                  <a:pt x="f10" y="f11"/>
                  <a:pt x="f12" y="f7"/>
                  <a:pt x="f13" y="f14"/>
                </a:cubicBezTo>
                <a:cubicBezTo>
                  <a:pt x="f15" y="f16"/>
                  <a:pt x="f5" y="f17"/>
                  <a:pt x="f18" y="f19"/>
                </a:cubicBezTo>
                <a:cubicBezTo>
                  <a:pt x="f20" y="f20"/>
                  <a:pt x="f19" y="f15"/>
                  <a:pt x="f12" y="f21"/>
                </a:cubicBezTo>
                <a:cubicBezTo>
                  <a:pt x="f8" y="f22"/>
                  <a:pt x="f23" y="f24"/>
                  <a:pt x="f25" y="f26"/>
                </a:cubicBezTo>
                <a:cubicBezTo>
                  <a:pt x="f27" y="f20"/>
                  <a:pt x="f6" y="f5"/>
                  <a:pt x="f28" y="f29"/>
                </a:cubicBezTo>
                <a:cubicBezTo>
                  <a:pt x="f30" y="f31"/>
                  <a:pt x="f32" y="f33"/>
                  <a:pt x="f34" y="f9"/>
                </a:cubicBezTo>
                <a:cubicBezTo>
                  <a:pt x="f35" y="f36"/>
                  <a:pt x="f11" y="f9"/>
                  <a:pt x="f8" y="f9"/>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29" name="Freeform 31">
            <a:extLst>
              <a:ext uri="{FF2B5EF4-FFF2-40B4-BE49-F238E27FC236}">
                <a16:creationId xmlns:a16="http://schemas.microsoft.com/office/drawing/2014/main" id="{0EEBB4DD-B917-4725-9094-3D375465B387}"/>
              </a:ext>
            </a:extLst>
          </p:cNvPr>
          <p:cNvSpPr/>
          <p:nvPr/>
        </p:nvSpPr>
        <p:spPr>
          <a:xfrm>
            <a:off x="7675565" y="3725859"/>
            <a:ext cx="161921" cy="188915"/>
          </a:xfrm>
          <a:custGeom>
            <a:avLst/>
            <a:gdLst>
              <a:gd name="f0" fmla="val 10800000"/>
              <a:gd name="f1" fmla="val 5400000"/>
              <a:gd name="f2" fmla="val 180"/>
              <a:gd name="f3" fmla="val w"/>
              <a:gd name="f4" fmla="val h"/>
              <a:gd name="f5" fmla="val 0"/>
              <a:gd name="f6" fmla="val 103"/>
              <a:gd name="f7" fmla="val 121"/>
              <a:gd name="f8" fmla="val 54"/>
              <a:gd name="f9" fmla="val 71"/>
              <a:gd name="f10" fmla="val 62"/>
              <a:gd name="f11" fmla="val 88"/>
              <a:gd name="f12" fmla="val 91"/>
              <a:gd name="f13" fmla="val 82"/>
              <a:gd name="f14" fmla="val 74"/>
              <a:gd name="f15" fmla="val 56"/>
              <a:gd name="f16" fmla="val 109"/>
              <a:gd name="f17" fmla="val 43"/>
              <a:gd name="f18" fmla="val 105"/>
              <a:gd name="f19" fmla="val 29"/>
              <a:gd name="f20" fmla="val 102"/>
              <a:gd name="f21" fmla="val 8"/>
              <a:gd name="f22" fmla="val 104"/>
              <a:gd name="f23" fmla="val 4"/>
              <a:gd name="f24" fmla="val 86"/>
              <a:gd name="f25" fmla="val 66"/>
              <a:gd name="f26" fmla="val 21"/>
              <a:gd name="f27" fmla="val 61"/>
              <a:gd name="f28" fmla="val 34"/>
              <a:gd name="f29" fmla="val 51"/>
              <a:gd name="f30" fmla="val 38"/>
              <a:gd name="f31" fmla="val 47"/>
              <a:gd name="f32" fmla="val 44"/>
              <a:gd name="f33" fmla="val 49"/>
              <a:gd name="f34" fmla="val 40"/>
              <a:gd name="f35" fmla="val 46"/>
              <a:gd name="f36" fmla="val 37"/>
              <a:gd name="f37" fmla="val 45"/>
              <a:gd name="f38" fmla="val 35"/>
              <a:gd name="f39" fmla="val 33"/>
              <a:gd name="f40" fmla="val 20"/>
              <a:gd name="f41" fmla="val 27"/>
              <a:gd name="f42" fmla="val 25"/>
              <a:gd name="f43" fmla="val 12"/>
              <a:gd name="f44" fmla="val 30"/>
              <a:gd name="f45" fmla="val 42"/>
              <a:gd name="f46" fmla="val 5"/>
              <a:gd name="f47" fmla="val 67"/>
              <a:gd name="f48" fmla="val 14"/>
              <a:gd name="f49" fmla="val 93"/>
              <a:gd name="f50" fmla="val 98"/>
              <a:gd name="f51" fmla="val 76"/>
              <a:gd name="f52" fmla="val 55"/>
              <a:gd name="f53" fmla="val 63"/>
              <a:gd name="f54" fmla="val 60"/>
              <a:gd name="f55" fmla="val 69"/>
              <a:gd name="f56" fmla="val 70"/>
              <a:gd name="f57" fmla="+- 0 0 -90"/>
              <a:gd name="f58" fmla="*/ f3 1 103"/>
              <a:gd name="f59" fmla="*/ f4 1 121"/>
              <a:gd name="f60" fmla="val f5"/>
              <a:gd name="f61" fmla="val f6"/>
              <a:gd name="f62" fmla="val f7"/>
              <a:gd name="f63" fmla="*/ f57 f0 1"/>
              <a:gd name="f64" fmla="+- f62 0 f60"/>
              <a:gd name="f65" fmla="+- f61 0 f60"/>
              <a:gd name="f66" fmla="*/ f63 1 f2"/>
              <a:gd name="f67" fmla="*/ f65 1 103"/>
              <a:gd name="f68" fmla="*/ f64 1 121"/>
              <a:gd name="f69" fmla="*/ 54 f65 1"/>
              <a:gd name="f70" fmla="*/ 71 f64 1"/>
              <a:gd name="f71" fmla="*/ 82 f65 1"/>
              <a:gd name="f72" fmla="*/ 103 f64 1"/>
              <a:gd name="f73" fmla="*/ 43 f65 1"/>
              <a:gd name="f74" fmla="*/ 105 f64 1"/>
              <a:gd name="f75" fmla="*/ 4 f65 1"/>
              <a:gd name="f76" fmla="*/ 86 f64 1"/>
              <a:gd name="f77" fmla="*/ 34 f65 1"/>
              <a:gd name="f78" fmla="*/ 51 f64 1"/>
              <a:gd name="f79" fmla="*/ 49 f65 1"/>
              <a:gd name="f80" fmla="*/ 40 f64 1"/>
              <a:gd name="f81" fmla="*/ 34 f64 1"/>
              <a:gd name="f82" fmla="*/ 25 f65 1"/>
              <a:gd name="f83" fmla="*/ 12 f64 1"/>
              <a:gd name="f84" fmla="*/ 51 f65 1"/>
              <a:gd name="f85" fmla="*/ 8 f64 1"/>
              <a:gd name="f86" fmla="*/ 98 f65 1"/>
              <a:gd name="f87" fmla="*/ 29 f64 1"/>
              <a:gd name="f88" fmla="*/ 63 f65 1"/>
              <a:gd name="f89" fmla="*/ 67 f64 1"/>
              <a:gd name="f90" fmla="+- f66 0 f1"/>
              <a:gd name="f91" fmla="*/ f69 1 103"/>
              <a:gd name="f92" fmla="*/ f70 1 121"/>
              <a:gd name="f93" fmla="*/ f71 1 103"/>
              <a:gd name="f94" fmla="*/ f72 1 121"/>
              <a:gd name="f95" fmla="*/ f73 1 103"/>
              <a:gd name="f96" fmla="*/ f74 1 121"/>
              <a:gd name="f97" fmla="*/ f75 1 103"/>
              <a:gd name="f98" fmla="*/ f76 1 121"/>
              <a:gd name="f99" fmla="*/ f77 1 103"/>
              <a:gd name="f100" fmla="*/ f78 1 121"/>
              <a:gd name="f101" fmla="*/ f79 1 103"/>
              <a:gd name="f102" fmla="*/ f80 1 121"/>
              <a:gd name="f103" fmla="*/ f81 1 121"/>
              <a:gd name="f104" fmla="*/ f82 1 103"/>
              <a:gd name="f105" fmla="*/ f83 1 121"/>
              <a:gd name="f106" fmla="*/ f84 1 103"/>
              <a:gd name="f107" fmla="*/ f85 1 121"/>
              <a:gd name="f108" fmla="*/ f86 1 103"/>
              <a:gd name="f109" fmla="*/ f87 1 121"/>
              <a:gd name="f110" fmla="*/ f88 1 103"/>
              <a:gd name="f111" fmla="*/ f89 1 121"/>
              <a:gd name="f112" fmla="*/ 0 1 f67"/>
              <a:gd name="f113" fmla="*/ f61 1 f67"/>
              <a:gd name="f114" fmla="*/ 0 1 f68"/>
              <a:gd name="f115" fmla="*/ f62 1 f68"/>
              <a:gd name="f116" fmla="*/ f91 1 f67"/>
              <a:gd name="f117" fmla="*/ f92 1 f68"/>
              <a:gd name="f118" fmla="*/ f93 1 f67"/>
              <a:gd name="f119" fmla="*/ f94 1 f68"/>
              <a:gd name="f120" fmla="*/ f95 1 f67"/>
              <a:gd name="f121" fmla="*/ f96 1 f68"/>
              <a:gd name="f122" fmla="*/ f97 1 f67"/>
              <a:gd name="f123" fmla="*/ f98 1 f68"/>
              <a:gd name="f124" fmla="*/ f99 1 f67"/>
              <a:gd name="f125" fmla="*/ f100 1 f68"/>
              <a:gd name="f126" fmla="*/ f101 1 f67"/>
              <a:gd name="f127" fmla="*/ f102 1 f68"/>
              <a:gd name="f128" fmla="*/ f103 1 f68"/>
              <a:gd name="f129" fmla="*/ f104 1 f67"/>
              <a:gd name="f130" fmla="*/ f105 1 f68"/>
              <a:gd name="f131" fmla="*/ f106 1 f67"/>
              <a:gd name="f132" fmla="*/ f107 1 f68"/>
              <a:gd name="f133" fmla="*/ f108 1 f67"/>
              <a:gd name="f134" fmla="*/ f109 1 f68"/>
              <a:gd name="f135" fmla="*/ f110 1 f67"/>
              <a:gd name="f136" fmla="*/ f111 1 f68"/>
              <a:gd name="f137" fmla="*/ f112 f58 1"/>
              <a:gd name="f138" fmla="*/ f113 f58 1"/>
              <a:gd name="f139" fmla="*/ f115 f59 1"/>
              <a:gd name="f140" fmla="*/ f114 f59 1"/>
              <a:gd name="f141" fmla="*/ f116 f58 1"/>
              <a:gd name="f142" fmla="*/ f117 f59 1"/>
              <a:gd name="f143" fmla="*/ f118 f58 1"/>
              <a:gd name="f144" fmla="*/ f119 f59 1"/>
              <a:gd name="f145" fmla="*/ f120 f58 1"/>
              <a:gd name="f146" fmla="*/ f121 f59 1"/>
              <a:gd name="f147" fmla="*/ f122 f58 1"/>
              <a:gd name="f148" fmla="*/ f123 f59 1"/>
              <a:gd name="f149" fmla="*/ f124 f58 1"/>
              <a:gd name="f150" fmla="*/ f125 f59 1"/>
              <a:gd name="f151" fmla="*/ f126 f58 1"/>
              <a:gd name="f152" fmla="*/ f127 f59 1"/>
              <a:gd name="f153" fmla="*/ f128 f59 1"/>
              <a:gd name="f154" fmla="*/ f129 f58 1"/>
              <a:gd name="f155" fmla="*/ f130 f59 1"/>
              <a:gd name="f156" fmla="*/ f131 f58 1"/>
              <a:gd name="f157" fmla="*/ f132 f59 1"/>
              <a:gd name="f158" fmla="*/ f133 f58 1"/>
              <a:gd name="f159" fmla="*/ f134 f59 1"/>
              <a:gd name="f160" fmla="*/ f135 f58 1"/>
              <a:gd name="f161" fmla="*/ f136 f59 1"/>
            </a:gdLst>
            <a:ahLst/>
            <a:cxnLst>
              <a:cxn ang="3cd4">
                <a:pos x="hc" y="t"/>
              </a:cxn>
              <a:cxn ang="0">
                <a:pos x="r" y="vc"/>
              </a:cxn>
              <a:cxn ang="cd4">
                <a:pos x="hc" y="b"/>
              </a:cxn>
              <a:cxn ang="cd2">
                <a:pos x="l" y="vc"/>
              </a:cxn>
              <a:cxn ang="f90">
                <a:pos x="f141" y="f142"/>
              </a:cxn>
              <a:cxn ang="f90">
                <a:pos x="f143" y="f144"/>
              </a:cxn>
              <a:cxn ang="f90">
                <a:pos x="f145" y="f146"/>
              </a:cxn>
              <a:cxn ang="f90">
                <a:pos x="f147" y="f148"/>
              </a:cxn>
              <a:cxn ang="f90">
                <a:pos x="f149" y="f150"/>
              </a:cxn>
              <a:cxn ang="f90">
                <a:pos x="f151" y="f152"/>
              </a:cxn>
              <a:cxn ang="f90">
                <a:pos x="f145" y="f153"/>
              </a:cxn>
              <a:cxn ang="f90">
                <a:pos x="f154" y="f155"/>
              </a:cxn>
              <a:cxn ang="f90">
                <a:pos x="f156" y="f157"/>
              </a:cxn>
              <a:cxn ang="f90">
                <a:pos x="f158" y="f159"/>
              </a:cxn>
              <a:cxn ang="f90">
                <a:pos x="f160" y="f161"/>
              </a:cxn>
              <a:cxn ang="f90">
                <a:pos x="f141" y="f142"/>
              </a:cxn>
            </a:cxnLst>
            <a:rect l="f137" t="f140" r="f138" b="f139"/>
            <a:pathLst>
              <a:path w="103" h="121">
                <a:moveTo>
                  <a:pt x="f8" y="f9"/>
                </a:moveTo>
                <a:cubicBezTo>
                  <a:pt x="f10" y="f11"/>
                  <a:pt x="f12" y="f13"/>
                  <a:pt x="f13" y="f6"/>
                </a:cubicBezTo>
                <a:cubicBezTo>
                  <a:pt x="f14" y="f7"/>
                  <a:pt x="f15" y="f16"/>
                  <a:pt x="f17" y="f18"/>
                </a:cubicBezTo>
                <a:cubicBezTo>
                  <a:pt x="f19" y="f20"/>
                  <a:pt x="f21" y="f22"/>
                  <a:pt x="f23" y="f24"/>
                </a:cubicBezTo>
                <a:cubicBezTo>
                  <a:pt x="f5" y="f25"/>
                  <a:pt x="f26" y="f27"/>
                  <a:pt x="f28" y="f29"/>
                </a:cubicBezTo>
                <a:cubicBezTo>
                  <a:pt x="f30" y="f31"/>
                  <a:pt x="f17" y="f32"/>
                  <a:pt x="f33" y="f34"/>
                </a:cubicBezTo>
                <a:cubicBezTo>
                  <a:pt x="f35" y="f36"/>
                  <a:pt x="f37" y="f38"/>
                  <a:pt x="f17" y="f28"/>
                </a:cubicBezTo>
                <a:cubicBezTo>
                  <a:pt x="f39" y="f19"/>
                  <a:pt x="f40" y="f41"/>
                  <a:pt x="f42" y="f43"/>
                </a:cubicBezTo>
                <a:cubicBezTo>
                  <a:pt x="f44" y="f5"/>
                  <a:pt x="f45" y="f46"/>
                  <a:pt x="f29" y="f21"/>
                </a:cubicBezTo>
                <a:cubicBezTo>
                  <a:pt x="f47" y="f48"/>
                  <a:pt x="f49" y="f21"/>
                  <a:pt x="f50" y="f19"/>
                </a:cubicBezTo>
                <a:cubicBezTo>
                  <a:pt x="f6" y="f29"/>
                  <a:pt x="f51" y="f52"/>
                  <a:pt x="f53" y="f47"/>
                </a:cubicBezTo>
                <a:cubicBezTo>
                  <a:pt x="f54" y="f55"/>
                  <a:pt x="f15" y="f56"/>
                  <a:pt x="f8" y="f9"/>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30" name="Freeform 32">
            <a:extLst>
              <a:ext uri="{FF2B5EF4-FFF2-40B4-BE49-F238E27FC236}">
                <a16:creationId xmlns:a16="http://schemas.microsoft.com/office/drawing/2014/main" id="{603654F1-7CA2-4F21-A2AE-DFD646871200}"/>
              </a:ext>
            </a:extLst>
          </p:cNvPr>
          <p:cNvSpPr/>
          <p:nvPr/>
        </p:nvSpPr>
        <p:spPr>
          <a:xfrm>
            <a:off x="7588248" y="3870326"/>
            <a:ext cx="138110" cy="163513"/>
          </a:xfrm>
          <a:custGeom>
            <a:avLst/>
            <a:gdLst>
              <a:gd name="f0" fmla="val 10800000"/>
              <a:gd name="f1" fmla="val 5400000"/>
              <a:gd name="f2" fmla="val 180"/>
              <a:gd name="f3" fmla="val w"/>
              <a:gd name="f4" fmla="val h"/>
              <a:gd name="f5" fmla="val 0"/>
              <a:gd name="f6" fmla="val 88"/>
              <a:gd name="f7" fmla="val 104"/>
              <a:gd name="f8" fmla="val 46"/>
              <a:gd name="f9" fmla="val 67"/>
              <a:gd name="f10" fmla="val 47"/>
              <a:gd name="f11" fmla="val 74"/>
              <a:gd name="f12" fmla="val 52"/>
              <a:gd name="f13" fmla="val 56"/>
              <a:gd name="f14" fmla="val 77"/>
              <a:gd name="f15" fmla="val 62"/>
              <a:gd name="f16" fmla="val 82"/>
              <a:gd name="f17" fmla="val 69"/>
              <a:gd name="f18" fmla="val 87"/>
              <a:gd name="f19" fmla="val 63"/>
              <a:gd name="f20" fmla="val 96"/>
              <a:gd name="f21" fmla="val 57"/>
              <a:gd name="f22" fmla="val 49"/>
              <a:gd name="f23" fmla="val 101"/>
              <a:gd name="f24" fmla="val 42"/>
              <a:gd name="f25" fmla="val 98"/>
              <a:gd name="f26" fmla="val 28"/>
              <a:gd name="f27" fmla="val 89"/>
              <a:gd name="f28" fmla="val 3"/>
              <a:gd name="f29" fmla="val 2"/>
              <a:gd name="f30" fmla="val 29"/>
              <a:gd name="f31" fmla="val 36"/>
              <a:gd name="f32" fmla="val 41"/>
              <a:gd name="f33" fmla="val 27"/>
              <a:gd name="f34" fmla="val 19"/>
              <a:gd name="f35" fmla="val 24"/>
              <a:gd name="f36" fmla="val 31"/>
              <a:gd name="f37" fmla="val 10"/>
              <a:gd name="f38" fmla="val 40"/>
              <a:gd name="f39" fmla="val 51"/>
              <a:gd name="f40" fmla="val 60"/>
              <a:gd name="f41" fmla="val 14"/>
              <a:gd name="f42" fmla="val 70"/>
              <a:gd name="f43" fmla="val 20"/>
              <a:gd name="f44" fmla="val 21"/>
              <a:gd name="f45" fmla="val 53"/>
              <a:gd name="f46" fmla="val 54"/>
              <a:gd name="f47" fmla="val 58"/>
              <a:gd name="f48" fmla="val 50"/>
              <a:gd name="f49" fmla="val 65"/>
              <a:gd name="f50" fmla="+- 0 0 -90"/>
              <a:gd name="f51" fmla="*/ f3 1 88"/>
              <a:gd name="f52" fmla="*/ f4 1 104"/>
              <a:gd name="f53" fmla="val f5"/>
              <a:gd name="f54" fmla="val f6"/>
              <a:gd name="f55" fmla="val f7"/>
              <a:gd name="f56" fmla="*/ f50 f0 1"/>
              <a:gd name="f57" fmla="+- f55 0 f53"/>
              <a:gd name="f58" fmla="+- f54 0 f53"/>
              <a:gd name="f59" fmla="*/ f56 1 f2"/>
              <a:gd name="f60" fmla="*/ f58 1 88"/>
              <a:gd name="f61" fmla="*/ f57 1 104"/>
              <a:gd name="f62" fmla="*/ 46 f58 1"/>
              <a:gd name="f63" fmla="*/ 67 f57 1"/>
              <a:gd name="f64" fmla="*/ 56 f58 1"/>
              <a:gd name="f65" fmla="*/ 77 f57 1"/>
              <a:gd name="f66" fmla="*/ 63 f58 1"/>
              <a:gd name="f67" fmla="*/ 96 f57 1"/>
              <a:gd name="f68" fmla="*/ 42 f58 1"/>
              <a:gd name="f69" fmla="*/ 98 f57 1"/>
              <a:gd name="f70" fmla="*/ 2 f58 1"/>
              <a:gd name="f71" fmla="*/ 69 f57 1"/>
              <a:gd name="f72" fmla="*/ 36 f57 1"/>
              <a:gd name="f73" fmla="*/ 31 f58 1"/>
              <a:gd name="f74" fmla="*/ 10 f57 1"/>
              <a:gd name="f75" fmla="*/ 60 f58 1"/>
              <a:gd name="f76" fmla="*/ 14 f57 1"/>
              <a:gd name="f77" fmla="*/ 87 f58 1"/>
              <a:gd name="f78" fmla="*/ 58 f58 1"/>
              <a:gd name="f79" fmla="*/ 60 f57 1"/>
              <a:gd name="f80" fmla="+- f59 0 f1"/>
              <a:gd name="f81" fmla="*/ f62 1 88"/>
              <a:gd name="f82" fmla="*/ f63 1 104"/>
              <a:gd name="f83" fmla="*/ f64 1 88"/>
              <a:gd name="f84" fmla="*/ f65 1 104"/>
              <a:gd name="f85" fmla="*/ f66 1 88"/>
              <a:gd name="f86" fmla="*/ f67 1 104"/>
              <a:gd name="f87" fmla="*/ f68 1 88"/>
              <a:gd name="f88" fmla="*/ f69 1 104"/>
              <a:gd name="f89" fmla="*/ f70 1 88"/>
              <a:gd name="f90" fmla="*/ f71 1 104"/>
              <a:gd name="f91" fmla="*/ f72 1 104"/>
              <a:gd name="f92" fmla="*/ f73 1 88"/>
              <a:gd name="f93" fmla="*/ f74 1 104"/>
              <a:gd name="f94" fmla="*/ f75 1 88"/>
              <a:gd name="f95" fmla="*/ f76 1 104"/>
              <a:gd name="f96" fmla="*/ f77 1 88"/>
              <a:gd name="f97" fmla="*/ f78 1 88"/>
              <a:gd name="f98" fmla="*/ f79 1 104"/>
              <a:gd name="f99" fmla="*/ 0 1 f60"/>
              <a:gd name="f100" fmla="*/ f54 1 f60"/>
              <a:gd name="f101" fmla="*/ 0 1 f61"/>
              <a:gd name="f102" fmla="*/ f55 1 f61"/>
              <a:gd name="f103" fmla="*/ f81 1 f60"/>
              <a:gd name="f104" fmla="*/ f82 1 f61"/>
              <a:gd name="f105" fmla="*/ f83 1 f60"/>
              <a:gd name="f106" fmla="*/ f84 1 f61"/>
              <a:gd name="f107" fmla="*/ f85 1 f60"/>
              <a:gd name="f108" fmla="*/ f86 1 f61"/>
              <a:gd name="f109" fmla="*/ f87 1 f60"/>
              <a:gd name="f110" fmla="*/ f88 1 f61"/>
              <a:gd name="f111" fmla="*/ f89 1 f60"/>
              <a:gd name="f112" fmla="*/ f90 1 f61"/>
              <a:gd name="f113" fmla="*/ f91 1 f61"/>
              <a:gd name="f114" fmla="*/ f92 1 f60"/>
              <a:gd name="f115" fmla="*/ f93 1 f61"/>
              <a:gd name="f116" fmla="*/ f94 1 f60"/>
              <a:gd name="f117" fmla="*/ f95 1 f61"/>
              <a:gd name="f118" fmla="*/ f96 1 f60"/>
              <a:gd name="f119" fmla="*/ f97 1 f60"/>
              <a:gd name="f120" fmla="*/ f98 1 f61"/>
              <a:gd name="f121" fmla="*/ f99 f51 1"/>
              <a:gd name="f122" fmla="*/ f100 f51 1"/>
              <a:gd name="f123" fmla="*/ f102 f52 1"/>
              <a:gd name="f124" fmla="*/ f101 f52 1"/>
              <a:gd name="f125" fmla="*/ f103 f51 1"/>
              <a:gd name="f126" fmla="*/ f104 f52 1"/>
              <a:gd name="f127" fmla="*/ f105 f51 1"/>
              <a:gd name="f128" fmla="*/ f106 f52 1"/>
              <a:gd name="f129" fmla="*/ f107 f51 1"/>
              <a:gd name="f130" fmla="*/ f108 f52 1"/>
              <a:gd name="f131" fmla="*/ f109 f51 1"/>
              <a:gd name="f132" fmla="*/ f110 f52 1"/>
              <a:gd name="f133" fmla="*/ f111 f51 1"/>
              <a:gd name="f134" fmla="*/ f112 f52 1"/>
              <a:gd name="f135" fmla="*/ f113 f52 1"/>
              <a:gd name="f136" fmla="*/ f114 f51 1"/>
              <a:gd name="f137" fmla="*/ f115 f52 1"/>
              <a:gd name="f138" fmla="*/ f116 f51 1"/>
              <a:gd name="f139" fmla="*/ f117 f52 1"/>
              <a:gd name="f140" fmla="*/ f118 f51 1"/>
              <a:gd name="f141" fmla="*/ f119 f51 1"/>
              <a:gd name="f142" fmla="*/ f120 f52 1"/>
            </a:gdLst>
            <a:ahLst/>
            <a:cxnLst>
              <a:cxn ang="3cd4">
                <a:pos x="hc" y="t"/>
              </a:cxn>
              <a:cxn ang="0">
                <a:pos x="r" y="vc"/>
              </a:cxn>
              <a:cxn ang="cd4">
                <a:pos x="hc" y="b"/>
              </a:cxn>
              <a:cxn ang="cd2">
                <a:pos x="l" y="vc"/>
              </a:cxn>
              <a:cxn ang="f80">
                <a:pos x="f125" y="f126"/>
              </a:cxn>
              <a:cxn ang="f80">
                <a:pos x="f127" y="f128"/>
              </a:cxn>
              <a:cxn ang="f80">
                <a:pos x="f129" y="f130"/>
              </a:cxn>
              <a:cxn ang="f80">
                <a:pos x="f131" y="f132"/>
              </a:cxn>
              <a:cxn ang="f80">
                <a:pos x="f133" y="f134"/>
              </a:cxn>
              <a:cxn ang="f80">
                <a:pos x="f131" y="f135"/>
              </a:cxn>
              <a:cxn ang="f80">
                <a:pos x="f136" y="f137"/>
              </a:cxn>
              <a:cxn ang="f80">
                <a:pos x="f138" y="f139"/>
              </a:cxn>
              <a:cxn ang="f80">
                <a:pos x="f140" y="f135"/>
              </a:cxn>
              <a:cxn ang="f80">
                <a:pos x="f141" y="f142"/>
              </a:cxn>
              <a:cxn ang="f80">
                <a:pos x="f125" y="f126"/>
              </a:cxn>
            </a:cxnLst>
            <a:rect l="f121" t="f124" r="f122" b="f123"/>
            <a:pathLst>
              <a:path w="88" h="104">
                <a:moveTo>
                  <a:pt x="f8" y="f9"/>
                </a:moveTo>
                <a:cubicBezTo>
                  <a:pt x="f10" y="f11"/>
                  <a:pt x="f12" y="f11"/>
                  <a:pt x="f13" y="f14"/>
                </a:cubicBezTo>
                <a:cubicBezTo>
                  <a:pt x="f15" y="f16"/>
                  <a:pt x="f17" y="f18"/>
                  <a:pt x="f19" y="f20"/>
                </a:cubicBezTo>
                <a:cubicBezTo>
                  <a:pt x="f21" y="f7"/>
                  <a:pt x="f22" y="f23"/>
                  <a:pt x="f24" y="f25"/>
                </a:cubicBezTo>
                <a:cubicBezTo>
                  <a:pt x="f26" y="f27"/>
                  <a:pt x="f28" y="f6"/>
                  <a:pt x="f29" y="f17"/>
                </a:cubicBezTo>
                <a:cubicBezTo>
                  <a:pt x="f5" y="f10"/>
                  <a:pt x="f30" y="f22"/>
                  <a:pt x="f24" y="f31"/>
                </a:cubicBezTo>
                <a:cubicBezTo>
                  <a:pt x="f32" y="f33"/>
                  <a:pt x="f34" y="f35"/>
                  <a:pt x="f36" y="f37"/>
                </a:cubicBezTo>
                <a:cubicBezTo>
                  <a:pt x="f38" y="f5"/>
                  <a:pt x="f39" y="f37"/>
                  <a:pt x="f40" y="f41"/>
                </a:cubicBezTo>
                <a:cubicBezTo>
                  <a:pt x="f42" y="f43"/>
                  <a:pt x="f18" y="f44"/>
                  <a:pt x="f18" y="f31"/>
                </a:cubicBezTo>
                <a:cubicBezTo>
                  <a:pt x="f6" y="f45"/>
                  <a:pt x="f42" y="f46"/>
                  <a:pt x="f47" y="f40"/>
                </a:cubicBezTo>
                <a:cubicBezTo>
                  <a:pt x="f46" y="f19"/>
                  <a:pt x="f48" y="f49"/>
                  <a:pt x="f8" y="f9"/>
                </a:cubicBezTo>
                <a:close/>
              </a:path>
            </a:pathLst>
          </a:custGeom>
          <a:solidFill>
            <a:srgbClr val="D8698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31" name="Freeform 36">
            <a:extLst>
              <a:ext uri="{FF2B5EF4-FFF2-40B4-BE49-F238E27FC236}">
                <a16:creationId xmlns:a16="http://schemas.microsoft.com/office/drawing/2014/main" id="{F9B2EEAD-064E-4A63-A5D6-4E259B08606D}"/>
              </a:ext>
            </a:extLst>
          </p:cNvPr>
          <p:cNvSpPr/>
          <p:nvPr/>
        </p:nvSpPr>
        <p:spPr>
          <a:xfrm>
            <a:off x="1057275" y="3871917"/>
            <a:ext cx="628650" cy="473073"/>
          </a:xfrm>
          <a:custGeom>
            <a:avLst/>
            <a:gdLst>
              <a:gd name="f0" fmla="val 10800000"/>
              <a:gd name="f1" fmla="val 5400000"/>
              <a:gd name="f2" fmla="val 360"/>
              <a:gd name="f3" fmla="val 180"/>
              <a:gd name="f4" fmla="val w"/>
              <a:gd name="f5" fmla="val h"/>
              <a:gd name="f6" fmla="val 0"/>
              <a:gd name="f7" fmla="val 382"/>
              <a:gd name="f8" fmla="val 287"/>
              <a:gd name="f9" fmla="val 172"/>
              <a:gd name="f10" fmla="val 1"/>
              <a:gd name="f11" fmla="val 132"/>
              <a:gd name="f12" fmla="val 6"/>
              <a:gd name="f13" fmla="val 94"/>
              <a:gd name="f14" fmla="val 27"/>
              <a:gd name="f15" fmla="val 58"/>
              <a:gd name="f16" fmla="val 42"/>
              <a:gd name="f17" fmla="val 31"/>
              <a:gd name="f18" fmla="val 64"/>
              <a:gd name="f19" fmla="val 12"/>
              <a:gd name="f20" fmla="val 2"/>
              <a:gd name="f21" fmla="val 100"/>
              <a:gd name="f22" fmla="val 104"/>
              <a:gd name="f23" fmla="val 108"/>
              <a:gd name="f24" fmla="val 5"/>
              <a:gd name="f25" fmla="val 129"/>
              <a:gd name="f26" fmla="val 25"/>
              <a:gd name="f27" fmla="val 164"/>
              <a:gd name="f28" fmla="val 26"/>
              <a:gd name="f29" fmla="val 186"/>
              <a:gd name="f30" fmla="val 8"/>
              <a:gd name="f31" fmla="val 194"/>
              <a:gd name="f32" fmla="val 201"/>
              <a:gd name="f33" fmla="val 210"/>
              <a:gd name="f34" fmla="val 4"/>
              <a:gd name="f35" fmla="val 248"/>
              <a:gd name="f36" fmla="val 20"/>
              <a:gd name="f37" fmla="val 270"/>
              <a:gd name="f38" fmla="val 49"/>
              <a:gd name="f39" fmla="val 284"/>
              <a:gd name="f40" fmla="val 86"/>
              <a:gd name="f41" fmla="val 286"/>
              <a:gd name="f42" fmla="val 91"/>
              <a:gd name="f43" fmla="val 98"/>
              <a:gd name="f44" fmla="val 290"/>
              <a:gd name="f45" fmla="val 101"/>
              <a:gd name="f46" fmla="val 295"/>
              <a:gd name="f47" fmla="val 301"/>
              <a:gd name="f48" fmla="val 306"/>
              <a:gd name="f49" fmla="val 323"/>
              <a:gd name="f50" fmla="val 339"/>
              <a:gd name="f51" fmla="val 354"/>
              <a:gd name="f52" fmla="val 367"/>
              <a:gd name="f53" fmla="val 115"/>
              <a:gd name="f54" fmla="val 376"/>
              <a:gd name="f55" fmla="val 125"/>
              <a:gd name="f56" fmla="val 380"/>
              <a:gd name="f57" fmla="val 139"/>
              <a:gd name="f58" fmla="val 146"/>
              <a:gd name="f59" fmla="val 381"/>
              <a:gd name="f60" fmla="val 152"/>
              <a:gd name="f61" fmla="val 375"/>
              <a:gd name="f62" fmla="val 157"/>
              <a:gd name="f63" fmla="val 371"/>
              <a:gd name="f64" fmla="val 162"/>
              <a:gd name="f65" fmla="val 369"/>
              <a:gd name="f66" fmla="val 161"/>
              <a:gd name="f67" fmla="val 366"/>
              <a:gd name="f68" fmla="val 155"/>
              <a:gd name="f69" fmla="val 141"/>
              <a:gd name="f70" fmla="val 349"/>
              <a:gd name="f71" fmla="val 131"/>
              <a:gd name="f72" fmla="val 334"/>
              <a:gd name="f73" fmla="val 127"/>
              <a:gd name="f74" fmla="val 315"/>
              <a:gd name="f75" fmla="val 122"/>
              <a:gd name="f76" fmla="val 298"/>
              <a:gd name="f77" fmla="val 128"/>
              <a:gd name="f78" fmla="val 285"/>
              <a:gd name="f79" fmla="val 144"/>
              <a:gd name="f80" fmla="val 281"/>
              <a:gd name="f81" fmla="val 148"/>
              <a:gd name="f82" fmla="val 278"/>
              <a:gd name="f83" fmla="val 150"/>
              <a:gd name="f84" fmla="val 272"/>
              <a:gd name="f85" fmla="val 264"/>
              <a:gd name="f86" fmla="val 256"/>
              <a:gd name="f87" fmla="val 145"/>
              <a:gd name="f88" fmla="val 254"/>
              <a:gd name="f89" fmla="val 134"/>
              <a:gd name="f90" fmla="val 133"/>
              <a:gd name="f91" fmla="val 253"/>
              <a:gd name="f92" fmla="val 251"/>
              <a:gd name="f93" fmla="val 249"/>
              <a:gd name="f94" fmla="val 250"/>
              <a:gd name="f95" fmla="val 136"/>
              <a:gd name="f96" fmla="val 149"/>
              <a:gd name="f97" fmla="val 257"/>
              <a:gd name="f98" fmla="val 175"/>
              <a:gd name="f99" fmla="val 259"/>
              <a:gd name="f100" fmla="val 258"/>
              <a:gd name="f101" fmla="val 212"/>
              <a:gd name="f102" fmla="val 230"/>
              <a:gd name="f103" fmla="val 241"/>
              <a:gd name="f104" fmla="val 255"/>
              <a:gd name="f105" fmla="val 222"/>
              <a:gd name="f106" fmla="val 196"/>
              <a:gd name="f107" fmla="val 126"/>
              <a:gd name="f108" fmla="val 273"/>
              <a:gd name="f109" fmla="val 62"/>
              <a:gd name="f110" fmla="val 262"/>
              <a:gd name="f111" fmla="val 46"/>
              <a:gd name="f112" fmla="val 240"/>
              <a:gd name="f113" fmla="val 38"/>
              <a:gd name="f114" fmla="val 47"/>
              <a:gd name="f115" fmla="val 138"/>
              <a:gd name="f116" fmla="val 48"/>
              <a:gd name="f117" fmla="val 50"/>
              <a:gd name="f118" fmla="val 44"/>
              <a:gd name="f119" fmla="val 43"/>
              <a:gd name="f120" fmla="val 135"/>
              <a:gd name="f121" fmla="val 137"/>
              <a:gd name="f122" fmla="val 36"/>
              <a:gd name="f123" fmla="val 166"/>
              <a:gd name="f124" fmla="val 32"/>
              <a:gd name="f125" fmla="val 40"/>
              <a:gd name="f126" fmla="val 223"/>
              <a:gd name="f127" fmla="val 234"/>
              <a:gd name="f128" fmla="val 243"/>
              <a:gd name="f129" fmla="val 245"/>
              <a:gd name="f130" fmla="val 16"/>
              <a:gd name="f131" fmla="val 247"/>
              <a:gd name="f132" fmla="val 7"/>
              <a:gd name="f133" fmla="val 231"/>
              <a:gd name="f134" fmla="val 228"/>
              <a:gd name="f135" fmla="val 225"/>
              <a:gd name="f136" fmla="val 3"/>
              <a:gd name="f137" fmla="val 205"/>
              <a:gd name="f138" fmla="val 189"/>
              <a:gd name="f139" fmla="+- 0 0 -90"/>
              <a:gd name="f140" fmla="*/ f4 1 382"/>
              <a:gd name="f141" fmla="*/ f5 1 287"/>
              <a:gd name="f142" fmla="val f6"/>
              <a:gd name="f143" fmla="val f7"/>
              <a:gd name="f144" fmla="val f8"/>
              <a:gd name="f145" fmla="*/ f139 f0 1"/>
              <a:gd name="f146" fmla="+- f144 0 f142"/>
              <a:gd name="f147" fmla="+- f143 0 f142"/>
              <a:gd name="f148" fmla="*/ f145 1 f3"/>
              <a:gd name="f149" fmla="*/ f147 1 382"/>
              <a:gd name="f150" fmla="*/ f146 1 287"/>
              <a:gd name="f151" fmla="*/ 0 f147 1"/>
              <a:gd name="f152" fmla="*/ 172 f146 1"/>
              <a:gd name="f153" fmla="*/ 27 f147 1"/>
              <a:gd name="f154" fmla="*/ 58 f146 1"/>
              <a:gd name="f155" fmla="*/ 94 f147 1"/>
              <a:gd name="f156" fmla="*/ 2 f146 1"/>
              <a:gd name="f157" fmla="*/ 108 f147 1"/>
              <a:gd name="f158" fmla="*/ 5 f146 1"/>
              <a:gd name="f159" fmla="*/ 186 f147 1"/>
              <a:gd name="f160" fmla="*/ 8 f146 1"/>
              <a:gd name="f161" fmla="*/ 210 f147 1"/>
              <a:gd name="f162" fmla="*/ 4 f146 1"/>
              <a:gd name="f163" fmla="*/ 284 f147 1"/>
              <a:gd name="f164" fmla="*/ 86 f146 1"/>
              <a:gd name="f165" fmla="*/ 290 f147 1"/>
              <a:gd name="f166" fmla="*/ 101 f146 1"/>
              <a:gd name="f167" fmla="*/ 306 f147 1"/>
              <a:gd name="f168" fmla="*/ 354 f147 1"/>
              <a:gd name="f169" fmla="*/ 108 f146 1"/>
              <a:gd name="f170" fmla="*/ 380 f147 1"/>
              <a:gd name="f171" fmla="*/ 139 f146 1"/>
              <a:gd name="f172" fmla="*/ 375 f147 1"/>
              <a:gd name="f173" fmla="*/ 157 f146 1"/>
              <a:gd name="f174" fmla="*/ 366 f147 1"/>
              <a:gd name="f175" fmla="*/ 155 f146 1"/>
              <a:gd name="f176" fmla="*/ 334 f147 1"/>
              <a:gd name="f177" fmla="*/ 127 f146 1"/>
              <a:gd name="f178" fmla="*/ 285 f147 1"/>
              <a:gd name="f179" fmla="*/ 144 f146 1"/>
              <a:gd name="f180" fmla="*/ 272 f147 1"/>
              <a:gd name="f181" fmla="*/ 148 f146 1"/>
              <a:gd name="f182" fmla="*/ 254 f147 1"/>
              <a:gd name="f183" fmla="*/ 134 f146 1"/>
              <a:gd name="f184" fmla="*/ 251 f147 1"/>
              <a:gd name="f185" fmla="*/ 132 f146 1"/>
              <a:gd name="f186" fmla="*/ 250 f147 1"/>
              <a:gd name="f187" fmla="*/ 136 f146 1"/>
              <a:gd name="f188" fmla="*/ 257 f147 1"/>
              <a:gd name="f189" fmla="*/ 175 f146 1"/>
              <a:gd name="f190" fmla="*/ 230 f146 1"/>
              <a:gd name="f191" fmla="*/ 196 f147 1"/>
              <a:gd name="f192" fmla="*/ 278 f146 1"/>
              <a:gd name="f193" fmla="*/ 91 f147 1"/>
              <a:gd name="f194" fmla="*/ 273 f146 1"/>
              <a:gd name="f195" fmla="*/ 42 f147 1"/>
              <a:gd name="f196" fmla="*/ 210 f146 1"/>
              <a:gd name="f197" fmla="*/ 47 f147 1"/>
              <a:gd name="f198" fmla="*/ 138 f146 1"/>
              <a:gd name="f199" fmla="*/ 43 f147 1"/>
              <a:gd name="f200" fmla="*/ 137 f146 1"/>
              <a:gd name="f201" fmla="*/ 40 f147 1"/>
              <a:gd name="f202" fmla="*/ 223 f146 1"/>
              <a:gd name="f203" fmla="*/ 25 f147 1"/>
              <a:gd name="f204" fmla="*/ 245 f146 1"/>
              <a:gd name="f205" fmla="*/ 5 f147 1"/>
              <a:gd name="f206" fmla="*/ 231 f146 1"/>
              <a:gd name="f207" fmla="*/ 3 f147 1"/>
              <a:gd name="f208" fmla="*/ 222 f146 1"/>
              <a:gd name="f209" fmla="+- f148 0 f1"/>
              <a:gd name="f210" fmla="*/ f151 1 382"/>
              <a:gd name="f211" fmla="*/ f152 1 287"/>
              <a:gd name="f212" fmla="*/ f153 1 382"/>
              <a:gd name="f213" fmla="*/ f154 1 287"/>
              <a:gd name="f214" fmla="*/ f155 1 382"/>
              <a:gd name="f215" fmla="*/ f156 1 287"/>
              <a:gd name="f216" fmla="*/ f157 1 382"/>
              <a:gd name="f217" fmla="*/ f158 1 287"/>
              <a:gd name="f218" fmla="*/ f159 1 382"/>
              <a:gd name="f219" fmla="*/ f160 1 287"/>
              <a:gd name="f220" fmla="*/ f161 1 382"/>
              <a:gd name="f221" fmla="*/ f162 1 287"/>
              <a:gd name="f222" fmla="*/ f163 1 382"/>
              <a:gd name="f223" fmla="*/ f164 1 287"/>
              <a:gd name="f224" fmla="*/ f165 1 382"/>
              <a:gd name="f225" fmla="*/ f166 1 287"/>
              <a:gd name="f226" fmla="*/ f167 1 382"/>
              <a:gd name="f227" fmla="*/ f168 1 382"/>
              <a:gd name="f228" fmla="*/ f169 1 287"/>
              <a:gd name="f229" fmla="*/ f170 1 382"/>
              <a:gd name="f230" fmla="*/ f171 1 287"/>
              <a:gd name="f231" fmla="*/ f172 1 382"/>
              <a:gd name="f232" fmla="*/ f173 1 287"/>
              <a:gd name="f233" fmla="*/ f174 1 382"/>
              <a:gd name="f234" fmla="*/ f175 1 287"/>
              <a:gd name="f235" fmla="*/ f176 1 382"/>
              <a:gd name="f236" fmla="*/ f177 1 287"/>
              <a:gd name="f237" fmla="*/ f178 1 382"/>
              <a:gd name="f238" fmla="*/ f179 1 287"/>
              <a:gd name="f239" fmla="*/ f180 1 382"/>
              <a:gd name="f240" fmla="*/ f181 1 287"/>
              <a:gd name="f241" fmla="*/ f182 1 382"/>
              <a:gd name="f242" fmla="*/ f183 1 287"/>
              <a:gd name="f243" fmla="*/ f184 1 382"/>
              <a:gd name="f244" fmla="*/ f185 1 287"/>
              <a:gd name="f245" fmla="*/ f186 1 382"/>
              <a:gd name="f246" fmla="*/ f187 1 287"/>
              <a:gd name="f247" fmla="*/ f188 1 382"/>
              <a:gd name="f248" fmla="*/ f189 1 287"/>
              <a:gd name="f249" fmla="*/ f190 1 287"/>
              <a:gd name="f250" fmla="*/ f191 1 382"/>
              <a:gd name="f251" fmla="*/ f192 1 287"/>
              <a:gd name="f252" fmla="*/ f193 1 382"/>
              <a:gd name="f253" fmla="*/ f194 1 287"/>
              <a:gd name="f254" fmla="*/ f195 1 382"/>
              <a:gd name="f255" fmla="*/ f196 1 287"/>
              <a:gd name="f256" fmla="*/ f197 1 382"/>
              <a:gd name="f257" fmla="*/ f198 1 287"/>
              <a:gd name="f258" fmla="*/ f199 1 382"/>
              <a:gd name="f259" fmla="*/ f200 1 287"/>
              <a:gd name="f260" fmla="*/ f201 1 382"/>
              <a:gd name="f261" fmla="*/ f202 1 287"/>
              <a:gd name="f262" fmla="*/ f203 1 382"/>
              <a:gd name="f263" fmla="*/ f204 1 287"/>
              <a:gd name="f264" fmla="*/ f205 1 382"/>
              <a:gd name="f265" fmla="*/ f206 1 287"/>
              <a:gd name="f266" fmla="*/ f207 1 382"/>
              <a:gd name="f267" fmla="*/ f208 1 287"/>
              <a:gd name="f268" fmla="*/ 0 1 f149"/>
              <a:gd name="f269" fmla="*/ f143 1 f149"/>
              <a:gd name="f270" fmla="*/ 0 1 f150"/>
              <a:gd name="f271" fmla="*/ f144 1 f150"/>
              <a:gd name="f272" fmla="*/ f210 1 f149"/>
              <a:gd name="f273" fmla="*/ f211 1 f150"/>
              <a:gd name="f274" fmla="*/ f212 1 f149"/>
              <a:gd name="f275" fmla="*/ f213 1 f150"/>
              <a:gd name="f276" fmla="*/ f214 1 f149"/>
              <a:gd name="f277" fmla="*/ f215 1 f150"/>
              <a:gd name="f278" fmla="*/ f216 1 f149"/>
              <a:gd name="f279" fmla="*/ f217 1 f150"/>
              <a:gd name="f280" fmla="*/ f218 1 f149"/>
              <a:gd name="f281" fmla="*/ f219 1 f150"/>
              <a:gd name="f282" fmla="*/ f220 1 f149"/>
              <a:gd name="f283" fmla="*/ f221 1 f150"/>
              <a:gd name="f284" fmla="*/ f222 1 f149"/>
              <a:gd name="f285" fmla="*/ f223 1 f150"/>
              <a:gd name="f286" fmla="*/ f224 1 f149"/>
              <a:gd name="f287" fmla="*/ f225 1 f150"/>
              <a:gd name="f288" fmla="*/ f226 1 f149"/>
              <a:gd name="f289" fmla="*/ f227 1 f149"/>
              <a:gd name="f290" fmla="*/ f228 1 f150"/>
              <a:gd name="f291" fmla="*/ f229 1 f149"/>
              <a:gd name="f292" fmla="*/ f230 1 f150"/>
              <a:gd name="f293" fmla="*/ f231 1 f149"/>
              <a:gd name="f294" fmla="*/ f232 1 f150"/>
              <a:gd name="f295" fmla="*/ f233 1 f149"/>
              <a:gd name="f296" fmla="*/ f234 1 f150"/>
              <a:gd name="f297" fmla="*/ f235 1 f149"/>
              <a:gd name="f298" fmla="*/ f236 1 f150"/>
              <a:gd name="f299" fmla="*/ f237 1 f149"/>
              <a:gd name="f300" fmla="*/ f238 1 f150"/>
              <a:gd name="f301" fmla="*/ f239 1 f149"/>
              <a:gd name="f302" fmla="*/ f240 1 f150"/>
              <a:gd name="f303" fmla="*/ f241 1 f149"/>
              <a:gd name="f304" fmla="*/ f242 1 f150"/>
              <a:gd name="f305" fmla="*/ f243 1 f149"/>
              <a:gd name="f306" fmla="*/ f244 1 f150"/>
              <a:gd name="f307" fmla="*/ f245 1 f149"/>
              <a:gd name="f308" fmla="*/ f246 1 f150"/>
              <a:gd name="f309" fmla="*/ f247 1 f149"/>
              <a:gd name="f310" fmla="*/ f248 1 f150"/>
              <a:gd name="f311" fmla="*/ f249 1 f150"/>
              <a:gd name="f312" fmla="*/ f250 1 f149"/>
              <a:gd name="f313" fmla="*/ f251 1 f150"/>
              <a:gd name="f314" fmla="*/ f252 1 f149"/>
              <a:gd name="f315" fmla="*/ f253 1 f150"/>
              <a:gd name="f316" fmla="*/ f254 1 f149"/>
              <a:gd name="f317" fmla="*/ f255 1 f150"/>
              <a:gd name="f318" fmla="*/ f256 1 f149"/>
              <a:gd name="f319" fmla="*/ f257 1 f150"/>
              <a:gd name="f320" fmla="*/ f258 1 f149"/>
              <a:gd name="f321" fmla="*/ f259 1 f150"/>
              <a:gd name="f322" fmla="*/ f260 1 f149"/>
              <a:gd name="f323" fmla="*/ f261 1 f150"/>
              <a:gd name="f324" fmla="*/ f262 1 f149"/>
              <a:gd name="f325" fmla="*/ f263 1 f150"/>
              <a:gd name="f326" fmla="*/ f264 1 f149"/>
              <a:gd name="f327" fmla="*/ f265 1 f150"/>
              <a:gd name="f328" fmla="*/ f266 1 f149"/>
              <a:gd name="f329" fmla="*/ f267 1 f150"/>
              <a:gd name="f330" fmla="*/ f268 f140 1"/>
              <a:gd name="f331" fmla="*/ f269 f140 1"/>
              <a:gd name="f332" fmla="*/ f271 f141 1"/>
              <a:gd name="f333" fmla="*/ f270 f141 1"/>
              <a:gd name="f334" fmla="*/ f272 f140 1"/>
              <a:gd name="f335" fmla="*/ f273 f141 1"/>
              <a:gd name="f336" fmla="*/ f274 f140 1"/>
              <a:gd name="f337" fmla="*/ f275 f141 1"/>
              <a:gd name="f338" fmla="*/ f276 f140 1"/>
              <a:gd name="f339" fmla="*/ f277 f141 1"/>
              <a:gd name="f340" fmla="*/ f278 f140 1"/>
              <a:gd name="f341" fmla="*/ f279 f141 1"/>
              <a:gd name="f342" fmla="*/ f280 f140 1"/>
              <a:gd name="f343" fmla="*/ f281 f141 1"/>
              <a:gd name="f344" fmla="*/ f282 f140 1"/>
              <a:gd name="f345" fmla="*/ f283 f141 1"/>
              <a:gd name="f346" fmla="*/ f284 f140 1"/>
              <a:gd name="f347" fmla="*/ f285 f141 1"/>
              <a:gd name="f348" fmla="*/ f286 f140 1"/>
              <a:gd name="f349" fmla="*/ f287 f141 1"/>
              <a:gd name="f350" fmla="*/ f288 f140 1"/>
              <a:gd name="f351" fmla="*/ f289 f140 1"/>
              <a:gd name="f352" fmla="*/ f290 f141 1"/>
              <a:gd name="f353" fmla="*/ f291 f140 1"/>
              <a:gd name="f354" fmla="*/ f292 f141 1"/>
              <a:gd name="f355" fmla="*/ f293 f140 1"/>
              <a:gd name="f356" fmla="*/ f294 f141 1"/>
              <a:gd name="f357" fmla="*/ f295 f140 1"/>
              <a:gd name="f358" fmla="*/ f296 f141 1"/>
              <a:gd name="f359" fmla="*/ f297 f140 1"/>
              <a:gd name="f360" fmla="*/ f298 f141 1"/>
              <a:gd name="f361" fmla="*/ f299 f140 1"/>
              <a:gd name="f362" fmla="*/ f300 f141 1"/>
              <a:gd name="f363" fmla="*/ f301 f140 1"/>
              <a:gd name="f364" fmla="*/ f302 f141 1"/>
              <a:gd name="f365" fmla="*/ f303 f140 1"/>
              <a:gd name="f366" fmla="*/ f304 f141 1"/>
              <a:gd name="f367" fmla="*/ f305 f140 1"/>
              <a:gd name="f368" fmla="*/ f306 f141 1"/>
              <a:gd name="f369" fmla="*/ f307 f140 1"/>
              <a:gd name="f370" fmla="*/ f308 f141 1"/>
              <a:gd name="f371" fmla="*/ f309 f140 1"/>
              <a:gd name="f372" fmla="*/ f310 f141 1"/>
              <a:gd name="f373" fmla="*/ f311 f141 1"/>
              <a:gd name="f374" fmla="*/ f312 f140 1"/>
              <a:gd name="f375" fmla="*/ f313 f141 1"/>
              <a:gd name="f376" fmla="*/ f314 f140 1"/>
              <a:gd name="f377" fmla="*/ f315 f141 1"/>
              <a:gd name="f378" fmla="*/ f316 f140 1"/>
              <a:gd name="f379" fmla="*/ f317 f141 1"/>
              <a:gd name="f380" fmla="*/ f318 f140 1"/>
              <a:gd name="f381" fmla="*/ f319 f141 1"/>
              <a:gd name="f382" fmla="*/ f320 f140 1"/>
              <a:gd name="f383" fmla="*/ f321 f141 1"/>
              <a:gd name="f384" fmla="*/ f322 f140 1"/>
              <a:gd name="f385" fmla="*/ f323 f141 1"/>
              <a:gd name="f386" fmla="*/ f324 f140 1"/>
              <a:gd name="f387" fmla="*/ f325 f141 1"/>
              <a:gd name="f388" fmla="*/ f326 f140 1"/>
              <a:gd name="f389" fmla="*/ f327 f141 1"/>
              <a:gd name="f390" fmla="*/ f328 f140 1"/>
              <a:gd name="f391" fmla="*/ f329 f141 1"/>
            </a:gdLst>
            <a:ahLst/>
            <a:cxnLst>
              <a:cxn ang="3cd4">
                <a:pos x="hc" y="t"/>
              </a:cxn>
              <a:cxn ang="0">
                <a:pos x="r" y="vc"/>
              </a:cxn>
              <a:cxn ang="cd4">
                <a:pos x="hc" y="b"/>
              </a:cxn>
              <a:cxn ang="cd2">
                <a:pos x="l" y="vc"/>
              </a:cxn>
              <a:cxn ang="f209">
                <a:pos x="f334" y="f335"/>
              </a:cxn>
              <a:cxn ang="f209">
                <a:pos x="f336" y="f337"/>
              </a:cxn>
              <a:cxn ang="f209">
                <a:pos x="f338" y="f339"/>
              </a:cxn>
              <a:cxn ang="f209">
                <a:pos x="f340" y="f341"/>
              </a:cxn>
              <a:cxn ang="f209">
                <a:pos x="f342" y="f343"/>
              </a:cxn>
              <a:cxn ang="f209">
                <a:pos x="f344" y="f345"/>
              </a:cxn>
              <a:cxn ang="f209">
                <a:pos x="f346" y="f347"/>
              </a:cxn>
              <a:cxn ang="f209">
                <a:pos x="f348" y="f349"/>
              </a:cxn>
              <a:cxn ang="f209">
                <a:pos x="f350" y="f349"/>
              </a:cxn>
              <a:cxn ang="f209">
                <a:pos x="f351" y="f352"/>
              </a:cxn>
              <a:cxn ang="f209">
                <a:pos x="f353" y="f354"/>
              </a:cxn>
              <a:cxn ang="f209">
                <a:pos x="f355" y="f356"/>
              </a:cxn>
              <a:cxn ang="f209">
                <a:pos x="f357" y="f358"/>
              </a:cxn>
              <a:cxn ang="f209">
                <a:pos x="f359" y="f360"/>
              </a:cxn>
              <a:cxn ang="f209">
                <a:pos x="f361" y="f362"/>
              </a:cxn>
              <a:cxn ang="f209">
                <a:pos x="f363" y="f364"/>
              </a:cxn>
              <a:cxn ang="f209">
                <a:pos x="f365" y="f366"/>
              </a:cxn>
              <a:cxn ang="f209">
                <a:pos x="f367" y="f368"/>
              </a:cxn>
              <a:cxn ang="f209">
                <a:pos x="f369" y="f370"/>
              </a:cxn>
              <a:cxn ang="f209">
                <a:pos x="f371" y="f372"/>
              </a:cxn>
              <a:cxn ang="f209">
                <a:pos x="f367" y="f373"/>
              </a:cxn>
              <a:cxn ang="f209">
                <a:pos x="f374" y="f375"/>
              </a:cxn>
              <a:cxn ang="f209">
                <a:pos x="f376" y="f377"/>
              </a:cxn>
              <a:cxn ang="f209">
                <a:pos x="f378" y="f379"/>
              </a:cxn>
              <a:cxn ang="f209">
                <a:pos x="f380" y="f381"/>
              </a:cxn>
              <a:cxn ang="f209">
                <a:pos x="f380" y="f368"/>
              </a:cxn>
              <a:cxn ang="f209">
                <a:pos x="f382" y="f383"/>
              </a:cxn>
              <a:cxn ang="f209">
                <a:pos x="f384" y="f385"/>
              </a:cxn>
              <a:cxn ang="f209">
                <a:pos x="f386" y="f387"/>
              </a:cxn>
              <a:cxn ang="f209">
                <a:pos x="f388" y="f389"/>
              </a:cxn>
              <a:cxn ang="f209">
                <a:pos x="f390" y="f391"/>
              </a:cxn>
              <a:cxn ang="f209">
                <a:pos x="f334" y="f335"/>
              </a:cxn>
            </a:cxnLst>
            <a:rect l="f330" t="f333" r="f331" b="f332"/>
            <a:pathLst>
              <a:path w="382" h="287">
                <a:moveTo>
                  <a:pt x="f6" y="f9"/>
                </a:moveTo>
                <a:cubicBezTo>
                  <a:pt x="f10" y="f11"/>
                  <a:pt x="f12" y="f13"/>
                  <a:pt x="f14" y="f15"/>
                </a:cubicBezTo>
                <a:cubicBezTo>
                  <a:pt x="f16" y="f17"/>
                  <a:pt x="f18" y="f19"/>
                  <a:pt x="f13" y="f20"/>
                </a:cubicBezTo>
                <a:cubicBezTo>
                  <a:pt x="f21" y="f6"/>
                  <a:pt x="f22" y="f10"/>
                  <a:pt x="f23" y="f24"/>
                </a:cubicBezTo>
                <a:cubicBezTo>
                  <a:pt x="f25" y="f26"/>
                  <a:pt x="f27" y="f28"/>
                  <a:pt x="f29" y="f30"/>
                </a:cubicBezTo>
                <a:cubicBezTo>
                  <a:pt x="f31" y="f10"/>
                  <a:pt x="f32" y="f10"/>
                  <a:pt x="f33" y="f34"/>
                </a:cubicBezTo>
                <a:cubicBezTo>
                  <a:pt x="f35" y="f36"/>
                  <a:pt x="f37" y="f38"/>
                  <a:pt x="f39" y="f40"/>
                </a:cubicBezTo>
                <a:cubicBezTo>
                  <a:pt x="f41" y="f42"/>
                  <a:pt x="f41" y="f43"/>
                  <a:pt x="f44" y="f45"/>
                </a:cubicBezTo>
                <a:cubicBezTo>
                  <a:pt x="f46" y="f22"/>
                  <a:pt x="f47" y="f45"/>
                  <a:pt x="f48" y="f45"/>
                </a:cubicBezTo>
                <a:cubicBezTo>
                  <a:pt x="f49" y="f45"/>
                  <a:pt x="f50" y="f21"/>
                  <a:pt x="f51" y="f23"/>
                </a:cubicBezTo>
                <a:cubicBezTo>
                  <a:pt x="f52" y="f53"/>
                  <a:pt x="f54" y="f55"/>
                  <a:pt x="f56" y="f57"/>
                </a:cubicBezTo>
                <a:cubicBezTo>
                  <a:pt x="f7" y="f58"/>
                  <a:pt x="f59" y="f60"/>
                  <a:pt x="f61" y="f62"/>
                </a:cubicBezTo>
                <a:cubicBezTo>
                  <a:pt x="f63" y="f64"/>
                  <a:pt x="f65" y="f66"/>
                  <a:pt x="f67" y="f68"/>
                </a:cubicBezTo>
                <a:cubicBezTo>
                  <a:pt x="f2" y="f69"/>
                  <a:pt x="f70" y="f71"/>
                  <a:pt x="f72" y="f73"/>
                </a:cubicBezTo>
                <a:cubicBezTo>
                  <a:pt x="f74" y="f75"/>
                  <a:pt x="f76" y="f77"/>
                  <a:pt x="f78" y="f79"/>
                </a:cubicBezTo>
                <a:cubicBezTo>
                  <a:pt x="f80" y="f81"/>
                  <a:pt x="f82" y="f83"/>
                  <a:pt x="f84" y="f81"/>
                </a:cubicBezTo>
                <a:cubicBezTo>
                  <a:pt x="f85" y="f58"/>
                  <a:pt x="f86" y="f87"/>
                  <a:pt x="f88" y="f89"/>
                </a:cubicBezTo>
                <a:cubicBezTo>
                  <a:pt x="f88" y="f90"/>
                  <a:pt x="f91" y="f71"/>
                  <a:pt x="f92" y="f11"/>
                </a:cubicBezTo>
                <a:cubicBezTo>
                  <a:pt x="f93" y="f11"/>
                  <a:pt x="f94" y="f89"/>
                  <a:pt x="f94" y="f95"/>
                </a:cubicBezTo>
                <a:cubicBezTo>
                  <a:pt x="f91" y="f96"/>
                  <a:pt x="f86" y="f64"/>
                  <a:pt x="f97" y="f98"/>
                </a:cubicBezTo>
                <a:cubicBezTo>
                  <a:pt x="f99" y="f31"/>
                  <a:pt x="f100" y="f101"/>
                  <a:pt x="f92" y="f102"/>
                </a:cubicBezTo>
                <a:cubicBezTo>
                  <a:pt x="f103" y="f104"/>
                  <a:pt x="f105" y="f37"/>
                  <a:pt x="f106" y="f82"/>
                </a:cubicBezTo>
                <a:cubicBezTo>
                  <a:pt x="f66" y="f8"/>
                  <a:pt x="f107" y="f8"/>
                  <a:pt x="f42" y="f108"/>
                </a:cubicBezTo>
                <a:cubicBezTo>
                  <a:pt x="f109" y="f110"/>
                  <a:pt x="f111" y="f112"/>
                  <a:pt x="f16" y="f33"/>
                </a:cubicBezTo>
                <a:cubicBezTo>
                  <a:pt x="f113" y="f29"/>
                  <a:pt x="f16" y="f64"/>
                  <a:pt x="f114" y="f115"/>
                </a:cubicBezTo>
                <a:cubicBezTo>
                  <a:pt x="f116" y="f95"/>
                  <a:pt x="f117" y="f90"/>
                  <a:pt x="f114" y="f11"/>
                </a:cubicBezTo>
                <a:cubicBezTo>
                  <a:pt x="f118" y="f71"/>
                  <a:pt x="f119" y="f120"/>
                  <a:pt x="f119" y="f121"/>
                </a:cubicBezTo>
                <a:cubicBezTo>
                  <a:pt x="f122" y="f123"/>
                  <a:pt x="f124" y="f31"/>
                  <a:pt x="f125" y="f126"/>
                </a:cubicBezTo>
                <a:cubicBezTo>
                  <a:pt x="f16" y="f127"/>
                  <a:pt x="f122" y="f128"/>
                  <a:pt x="f26" y="f129"/>
                </a:cubicBezTo>
                <a:cubicBezTo>
                  <a:pt x="f130" y="f131"/>
                  <a:pt x="f132" y="f112"/>
                  <a:pt x="f24" y="f133"/>
                </a:cubicBezTo>
                <a:cubicBezTo>
                  <a:pt x="f34" y="f134"/>
                  <a:pt x="f34" y="f135"/>
                  <a:pt x="f136" y="f105"/>
                </a:cubicBezTo>
                <a:cubicBezTo>
                  <a:pt x="f20" y="f137"/>
                  <a:pt x="f6" y="f138"/>
                  <a:pt x="f6"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32" name="Freeform 37">
            <a:extLst>
              <a:ext uri="{FF2B5EF4-FFF2-40B4-BE49-F238E27FC236}">
                <a16:creationId xmlns:a16="http://schemas.microsoft.com/office/drawing/2014/main" id="{CE368237-4450-424A-BE6E-13F7BCA2ED34}"/>
              </a:ext>
            </a:extLst>
          </p:cNvPr>
          <p:cNvSpPr/>
          <p:nvPr/>
        </p:nvSpPr>
        <p:spPr>
          <a:xfrm>
            <a:off x="3360740" y="1203322"/>
            <a:ext cx="568327" cy="638178"/>
          </a:xfrm>
          <a:custGeom>
            <a:avLst/>
            <a:gdLst>
              <a:gd name="f0" fmla="val 10800000"/>
              <a:gd name="f1" fmla="val 5400000"/>
              <a:gd name="f2" fmla="val 180"/>
              <a:gd name="f3" fmla="val w"/>
              <a:gd name="f4" fmla="val h"/>
              <a:gd name="f5" fmla="val 0"/>
              <a:gd name="f6" fmla="val 345"/>
              <a:gd name="f7" fmla="val 387"/>
              <a:gd name="f8" fmla="val 1"/>
              <a:gd name="f9" fmla="val 32"/>
              <a:gd name="f10" fmla="val 27"/>
              <a:gd name="f11" fmla="val 22"/>
              <a:gd name="f12" fmla="val 17"/>
              <a:gd name="f13" fmla="val 2"/>
              <a:gd name="f14" fmla="val 7"/>
              <a:gd name="f15" fmla="val 10"/>
              <a:gd name="f16" fmla="val 19"/>
              <a:gd name="f17" fmla="val 28"/>
              <a:gd name="f18" fmla="val 37"/>
              <a:gd name="f19" fmla="val 6"/>
              <a:gd name="f20" fmla="val 16"/>
              <a:gd name="f21" fmla="val 36"/>
              <a:gd name="f22" fmla="val 33"/>
              <a:gd name="f23" fmla="val 44"/>
              <a:gd name="f24" fmla="val 46"/>
              <a:gd name="f25" fmla="val 53"/>
              <a:gd name="f26" fmla="val 59"/>
              <a:gd name="f27" fmla="val 64"/>
              <a:gd name="f28" fmla="val 74"/>
              <a:gd name="f29" fmla="val 90"/>
              <a:gd name="f30" fmla="val 83"/>
              <a:gd name="f31" fmla="val 105"/>
              <a:gd name="f32" fmla="val 86"/>
              <a:gd name="f33" fmla="val 110"/>
              <a:gd name="f34" fmla="val 89"/>
              <a:gd name="f35" fmla="val 111"/>
              <a:gd name="f36" fmla="val 95"/>
              <a:gd name="f37" fmla="val 120"/>
              <a:gd name="f38" fmla="val 145"/>
              <a:gd name="f39" fmla="val 100"/>
              <a:gd name="f40" fmla="val 170"/>
              <a:gd name="f41" fmla="val 175"/>
              <a:gd name="f42" fmla="val 94"/>
              <a:gd name="f43" fmla="val 178"/>
              <a:gd name="f44" fmla="val 182"/>
              <a:gd name="f45" fmla="val 99"/>
              <a:gd name="f46" fmla="val 204"/>
              <a:gd name="f47" fmla="val 127"/>
              <a:gd name="f48" fmla="val 233"/>
              <a:gd name="f49" fmla="val 132"/>
              <a:gd name="f50" fmla="val 265"/>
              <a:gd name="f51" fmla="val 115"/>
              <a:gd name="f52" fmla="val 269"/>
              <a:gd name="f53" fmla="val 113"/>
              <a:gd name="f54" fmla="val 273"/>
              <a:gd name="f55" fmla="val 114"/>
              <a:gd name="f56" fmla="val 276"/>
              <a:gd name="f57" fmla="val 116"/>
              <a:gd name="f58" fmla="val 302"/>
              <a:gd name="f59" fmla="val 130"/>
              <a:gd name="f60" fmla="val 320"/>
              <a:gd name="f61" fmla="val 152"/>
              <a:gd name="f62" fmla="val 330"/>
              <a:gd name="f63" fmla="val 179"/>
              <a:gd name="f64" fmla="val 336"/>
              <a:gd name="f65" fmla="val 195"/>
              <a:gd name="f66" fmla="val 339"/>
              <a:gd name="f67" fmla="val 213"/>
              <a:gd name="f68" fmla="val 341"/>
              <a:gd name="f69" fmla="val 230"/>
              <a:gd name="f70" fmla="val 260"/>
              <a:gd name="f71" fmla="val 326"/>
              <a:gd name="f72" fmla="val 277"/>
              <a:gd name="f73" fmla="val 295"/>
              <a:gd name="f74" fmla="val 272"/>
              <a:gd name="f75" fmla="val 267"/>
              <a:gd name="f76" fmla="val 238"/>
              <a:gd name="f77" fmla="val 256"/>
              <a:gd name="f78" fmla="val 210"/>
              <a:gd name="f79" fmla="val 244"/>
              <a:gd name="f80" fmla="val 202"/>
              <a:gd name="f81" fmla="val 241"/>
              <a:gd name="f82" fmla="val 194"/>
              <a:gd name="f83" fmla="val 237"/>
              <a:gd name="f84" fmla="val 186"/>
              <a:gd name="f85" fmla="val 176"/>
              <a:gd name="f86" fmla="val 228"/>
              <a:gd name="f87" fmla="val 172"/>
              <a:gd name="f88" fmla="val 219"/>
              <a:gd name="f89" fmla="val 201"/>
              <a:gd name="f90" fmla="val 190"/>
              <a:gd name="f91" fmla="val 197"/>
              <a:gd name="f92" fmla="val 200"/>
              <a:gd name="f93" fmla="val 212"/>
              <a:gd name="f94" fmla="val 224"/>
              <a:gd name="f95" fmla="val 208"/>
              <a:gd name="f96" fmla="val 251"/>
              <a:gd name="f97" fmla="val 216"/>
              <a:gd name="f98" fmla="val 279"/>
              <a:gd name="f99" fmla="val 223"/>
              <a:gd name="f100" fmla="val 288"/>
              <a:gd name="f101" fmla="val 225"/>
              <a:gd name="f102" fmla="val 286"/>
              <a:gd name="f103" fmla="val 282"/>
              <a:gd name="f104" fmla="val 206"/>
              <a:gd name="f105" fmla="val 270"/>
              <a:gd name="f106" fmla="val 189"/>
              <a:gd name="f107" fmla="val 187"/>
              <a:gd name="f108" fmla="val 183"/>
              <a:gd name="f109" fmla="val 264"/>
              <a:gd name="f110" fmla="val 185"/>
              <a:gd name="f111" fmla="val 261"/>
              <a:gd name="f112" fmla="val 188"/>
              <a:gd name="f113" fmla="val 266"/>
              <a:gd name="f114" fmla="val 191"/>
              <a:gd name="f115" fmla="val 271"/>
              <a:gd name="f116" fmla="val 275"/>
              <a:gd name="f117" fmla="val 203"/>
              <a:gd name="f118" fmla="val 278"/>
              <a:gd name="f119" fmla="val 281"/>
              <a:gd name="f120" fmla="val 214"/>
              <a:gd name="f121" fmla="val 217"/>
              <a:gd name="f122" fmla="val 252"/>
              <a:gd name="f123" fmla="val 231"/>
              <a:gd name="f124" fmla="val 205"/>
              <a:gd name="f125" fmla="val 198"/>
              <a:gd name="f126" fmla="val 207"/>
              <a:gd name="f127" fmla="val 196"/>
              <a:gd name="f128" fmla="val 192"/>
              <a:gd name="f129" fmla="val 171"/>
              <a:gd name="f130" fmla="val 209"/>
              <a:gd name="f131" fmla="val 167"/>
              <a:gd name="f132" fmla="val 220"/>
              <a:gd name="f133" fmla="val 184"/>
              <a:gd name="f134" fmla="val 218"/>
              <a:gd name="f135" fmla="val 253"/>
              <a:gd name="f136" fmla="val 290"/>
              <a:gd name="f137" fmla="val 294"/>
              <a:gd name="f138" fmla="val 296"/>
              <a:gd name="f139" fmla="val 283"/>
              <a:gd name="f140" fmla="val 307"/>
              <a:gd name="f141" fmla="val 331"/>
              <a:gd name="f142" fmla="val 352"/>
              <a:gd name="f143" fmla="val 374"/>
              <a:gd name="f144" fmla="val 384"/>
              <a:gd name="f145" fmla="val 211"/>
              <a:gd name="f146" fmla="val 385"/>
              <a:gd name="f147" fmla="val 141"/>
              <a:gd name="f148" fmla="val 379"/>
              <a:gd name="f149" fmla="val 359"/>
              <a:gd name="f150" fmla="val 340"/>
              <a:gd name="f151" fmla="val 73"/>
              <a:gd name="f152" fmla="val 312"/>
              <a:gd name="f153" fmla="val 78"/>
              <a:gd name="f154" fmla="val 280"/>
              <a:gd name="f155" fmla="val 84"/>
              <a:gd name="f156" fmla="val 103"/>
              <a:gd name="f157" fmla="val 131"/>
              <a:gd name="f158" fmla="val 166"/>
              <a:gd name="f159" fmla="val 135"/>
              <a:gd name="f160" fmla="val 164"/>
              <a:gd name="f161" fmla="val 134"/>
              <a:gd name="f162" fmla="val 162"/>
              <a:gd name="f163" fmla="val 133"/>
              <a:gd name="f164" fmla="val 159"/>
              <a:gd name="f165" fmla="val 160"/>
              <a:gd name="f166" fmla="val 161"/>
              <a:gd name="f167" fmla="val 163"/>
              <a:gd name="f168" fmla="val 67"/>
              <a:gd name="f169" fmla="val 54"/>
              <a:gd name="f170" fmla="val 149"/>
              <a:gd name="f171" fmla="val 117"/>
              <a:gd name="f172" fmla="val 20"/>
              <a:gd name="f173" fmla="val 85"/>
              <a:gd name="f174" fmla="val 3"/>
              <a:gd name="f175" fmla="val 39"/>
              <a:gd name="f176" fmla="+- 0 0 -90"/>
              <a:gd name="f177" fmla="*/ f3 1 345"/>
              <a:gd name="f178" fmla="*/ f4 1 387"/>
              <a:gd name="f179" fmla="val f5"/>
              <a:gd name="f180" fmla="val f6"/>
              <a:gd name="f181" fmla="val f7"/>
              <a:gd name="f182" fmla="*/ f176 f0 1"/>
              <a:gd name="f183" fmla="+- f181 0 f179"/>
              <a:gd name="f184" fmla="+- f180 0 f179"/>
              <a:gd name="f185" fmla="*/ f182 1 f2"/>
              <a:gd name="f186" fmla="*/ f184 1 345"/>
              <a:gd name="f187" fmla="*/ f183 1 387"/>
              <a:gd name="f188" fmla="*/ 1 f184 1"/>
              <a:gd name="f189" fmla="*/ 32 f183 1"/>
              <a:gd name="f190" fmla="*/ 17 f183 1"/>
              <a:gd name="f191" fmla="*/ 19 f184 1"/>
              <a:gd name="f192" fmla="*/ 0 f183 1"/>
              <a:gd name="f193" fmla="*/ 37 f184 1"/>
              <a:gd name="f194" fmla="*/ 16 f183 1"/>
              <a:gd name="f195" fmla="*/ 53 f184 1"/>
              <a:gd name="f196" fmla="*/ 59 f183 1"/>
              <a:gd name="f197" fmla="*/ 83 f184 1"/>
              <a:gd name="f198" fmla="*/ 105 f183 1"/>
              <a:gd name="f199" fmla="*/ 95 f184 1"/>
              <a:gd name="f200" fmla="*/ 110 f183 1"/>
              <a:gd name="f201" fmla="*/ 170 f184 1"/>
              <a:gd name="f202" fmla="*/ 95 f183 1"/>
              <a:gd name="f203" fmla="*/ 182 f184 1"/>
              <a:gd name="f204" fmla="*/ 99 f183 1"/>
              <a:gd name="f205" fmla="*/ 265 f184 1"/>
              <a:gd name="f206" fmla="*/ 115 f183 1"/>
              <a:gd name="f207" fmla="*/ 276 f184 1"/>
              <a:gd name="f208" fmla="*/ 116 f183 1"/>
              <a:gd name="f209" fmla="*/ 330 f184 1"/>
              <a:gd name="f210" fmla="*/ 179 f183 1"/>
              <a:gd name="f211" fmla="*/ 341 f184 1"/>
              <a:gd name="f212" fmla="*/ 230 f183 1"/>
              <a:gd name="f213" fmla="*/ 295 f184 1"/>
              <a:gd name="f214" fmla="*/ 272 f183 1"/>
              <a:gd name="f215" fmla="*/ 210 f184 1"/>
              <a:gd name="f216" fmla="*/ 244 f183 1"/>
              <a:gd name="f217" fmla="*/ 186 f184 1"/>
              <a:gd name="f218" fmla="*/ 233 f183 1"/>
              <a:gd name="f219" fmla="*/ 176 f184 1"/>
              <a:gd name="f220" fmla="*/ 210 f183 1"/>
              <a:gd name="f221" fmla="*/ 200 f184 1"/>
              <a:gd name="f222" fmla="*/ 200 f183 1"/>
              <a:gd name="f223" fmla="*/ 237 f184 1"/>
              <a:gd name="f224" fmla="*/ 212 f183 1"/>
              <a:gd name="f225" fmla="*/ 279 f184 1"/>
              <a:gd name="f226" fmla="*/ 223 f183 1"/>
              <a:gd name="f227" fmla="*/ 286 f184 1"/>
              <a:gd name="f228" fmla="*/ 216 f183 1"/>
              <a:gd name="f229" fmla="*/ 270 f184 1"/>
              <a:gd name="f230" fmla="*/ 189 f183 1"/>
              <a:gd name="f231" fmla="*/ 264 f184 1"/>
              <a:gd name="f232" fmla="*/ 185 f183 1"/>
              <a:gd name="f233" fmla="*/ 266 f184 1"/>
              <a:gd name="f234" fmla="*/ 191 f183 1"/>
              <a:gd name="f235" fmla="*/ 278 f184 1"/>
              <a:gd name="f236" fmla="*/ 273 f184 1"/>
              <a:gd name="f237" fmla="*/ 198 f183 1"/>
              <a:gd name="f238" fmla="*/ 195 f183 1"/>
              <a:gd name="f239" fmla="*/ 171 f184 1"/>
              <a:gd name="f240" fmla="*/ 209 f183 1"/>
              <a:gd name="f241" fmla="*/ 184 f184 1"/>
              <a:gd name="f242" fmla="*/ 238 f183 1"/>
              <a:gd name="f243" fmla="*/ 290 f184 1"/>
              <a:gd name="f244" fmla="*/ 276 f183 1"/>
              <a:gd name="f245" fmla="*/ 296 f184 1"/>
              <a:gd name="f246" fmla="*/ 283 f183 1"/>
              <a:gd name="f247" fmla="*/ 352 f183 1"/>
              <a:gd name="f248" fmla="*/ 211 f184 1"/>
              <a:gd name="f249" fmla="*/ 385 f183 1"/>
              <a:gd name="f250" fmla="*/ 111 f184 1"/>
              <a:gd name="f251" fmla="*/ 359 f183 1"/>
              <a:gd name="f252" fmla="*/ 78 f184 1"/>
              <a:gd name="f253" fmla="*/ 280 f183 1"/>
              <a:gd name="f254" fmla="*/ 131 f184 1"/>
              <a:gd name="f255" fmla="*/ 167 f183 1"/>
              <a:gd name="f256" fmla="*/ 134 f184 1"/>
              <a:gd name="f257" fmla="*/ 162 f183 1"/>
              <a:gd name="f258" fmla="*/ 127 f184 1"/>
              <a:gd name="f259" fmla="*/ 160 f183 1"/>
              <a:gd name="f260" fmla="*/ 163 f183 1"/>
              <a:gd name="f261" fmla="*/ 54 f184 1"/>
              <a:gd name="f262" fmla="*/ 149 f183 1"/>
              <a:gd name="f263" fmla="*/ 3 f184 1"/>
              <a:gd name="f264" fmla="*/ 54 f183 1"/>
              <a:gd name="f265" fmla="+- f185 0 f1"/>
              <a:gd name="f266" fmla="*/ f188 1 345"/>
              <a:gd name="f267" fmla="*/ f189 1 387"/>
              <a:gd name="f268" fmla="*/ f190 1 387"/>
              <a:gd name="f269" fmla="*/ f191 1 345"/>
              <a:gd name="f270" fmla="*/ f192 1 387"/>
              <a:gd name="f271" fmla="*/ f193 1 345"/>
              <a:gd name="f272" fmla="*/ f194 1 387"/>
              <a:gd name="f273" fmla="*/ f195 1 345"/>
              <a:gd name="f274" fmla="*/ f196 1 387"/>
              <a:gd name="f275" fmla="*/ f197 1 345"/>
              <a:gd name="f276" fmla="*/ f198 1 387"/>
              <a:gd name="f277" fmla="*/ f199 1 345"/>
              <a:gd name="f278" fmla="*/ f200 1 387"/>
              <a:gd name="f279" fmla="*/ f201 1 345"/>
              <a:gd name="f280" fmla="*/ f202 1 387"/>
              <a:gd name="f281" fmla="*/ f203 1 345"/>
              <a:gd name="f282" fmla="*/ f204 1 387"/>
              <a:gd name="f283" fmla="*/ f205 1 345"/>
              <a:gd name="f284" fmla="*/ f206 1 387"/>
              <a:gd name="f285" fmla="*/ f207 1 345"/>
              <a:gd name="f286" fmla="*/ f208 1 387"/>
              <a:gd name="f287" fmla="*/ f209 1 345"/>
              <a:gd name="f288" fmla="*/ f210 1 387"/>
              <a:gd name="f289" fmla="*/ f211 1 345"/>
              <a:gd name="f290" fmla="*/ f212 1 387"/>
              <a:gd name="f291" fmla="*/ f213 1 345"/>
              <a:gd name="f292" fmla="*/ f214 1 387"/>
              <a:gd name="f293" fmla="*/ f215 1 345"/>
              <a:gd name="f294" fmla="*/ f216 1 387"/>
              <a:gd name="f295" fmla="*/ f217 1 345"/>
              <a:gd name="f296" fmla="*/ f218 1 387"/>
              <a:gd name="f297" fmla="*/ f219 1 345"/>
              <a:gd name="f298" fmla="*/ f220 1 387"/>
              <a:gd name="f299" fmla="*/ f221 1 345"/>
              <a:gd name="f300" fmla="*/ f222 1 387"/>
              <a:gd name="f301" fmla="*/ f223 1 345"/>
              <a:gd name="f302" fmla="*/ f224 1 387"/>
              <a:gd name="f303" fmla="*/ f225 1 345"/>
              <a:gd name="f304" fmla="*/ f226 1 387"/>
              <a:gd name="f305" fmla="*/ f227 1 345"/>
              <a:gd name="f306" fmla="*/ f228 1 387"/>
              <a:gd name="f307" fmla="*/ f229 1 345"/>
              <a:gd name="f308" fmla="*/ f230 1 387"/>
              <a:gd name="f309" fmla="*/ f231 1 345"/>
              <a:gd name="f310" fmla="*/ f232 1 387"/>
              <a:gd name="f311" fmla="*/ f233 1 345"/>
              <a:gd name="f312" fmla="*/ f234 1 387"/>
              <a:gd name="f313" fmla="*/ f235 1 345"/>
              <a:gd name="f314" fmla="*/ f236 1 345"/>
              <a:gd name="f315" fmla="*/ f237 1 387"/>
              <a:gd name="f316" fmla="*/ f238 1 387"/>
              <a:gd name="f317" fmla="*/ f239 1 345"/>
              <a:gd name="f318" fmla="*/ f240 1 387"/>
              <a:gd name="f319" fmla="*/ f241 1 345"/>
              <a:gd name="f320" fmla="*/ f242 1 387"/>
              <a:gd name="f321" fmla="*/ f243 1 345"/>
              <a:gd name="f322" fmla="*/ f244 1 387"/>
              <a:gd name="f323" fmla="*/ f245 1 345"/>
              <a:gd name="f324" fmla="*/ f246 1 387"/>
              <a:gd name="f325" fmla="*/ f247 1 387"/>
              <a:gd name="f326" fmla="*/ f248 1 345"/>
              <a:gd name="f327" fmla="*/ f249 1 387"/>
              <a:gd name="f328" fmla="*/ f250 1 345"/>
              <a:gd name="f329" fmla="*/ f251 1 387"/>
              <a:gd name="f330" fmla="*/ f252 1 345"/>
              <a:gd name="f331" fmla="*/ f253 1 387"/>
              <a:gd name="f332" fmla="*/ f254 1 345"/>
              <a:gd name="f333" fmla="*/ f255 1 387"/>
              <a:gd name="f334" fmla="*/ f256 1 345"/>
              <a:gd name="f335" fmla="*/ f257 1 387"/>
              <a:gd name="f336" fmla="*/ f258 1 345"/>
              <a:gd name="f337" fmla="*/ f259 1 387"/>
              <a:gd name="f338" fmla="*/ f260 1 387"/>
              <a:gd name="f339" fmla="*/ f261 1 345"/>
              <a:gd name="f340" fmla="*/ f262 1 387"/>
              <a:gd name="f341" fmla="*/ f263 1 345"/>
              <a:gd name="f342" fmla="*/ f264 1 387"/>
              <a:gd name="f343" fmla="*/ 0 1 f186"/>
              <a:gd name="f344" fmla="*/ f180 1 f186"/>
              <a:gd name="f345" fmla="*/ 0 1 f187"/>
              <a:gd name="f346" fmla="*/ f181 1 f187"/>
              <a:gd name="f347" fmla="*/ f266 1 f186"/>
              <a:gd name="f348" fmla="*/ f267 1 f187"/>
              <a:gd name="f349" fmla="*/ f268 1 f187"/>
              <a:gd name="f350" fmla="*/ f269 1 f186"/>
              <a:gd name="f351" fmla="*/ f270 1 f187"/>
              <a:gd name="f352" fmla="*/ f271 1 f186"/>
              <a:gd name="f353" fmla="*/ f272 1 f187"/>
              <a:gd name="f354" fmla="*/ f273 1 f186"/>
              <a:gd name="f355" fmla="*/ f274 1 f187"/>
              <a:gd name="f356" fmla="*/ f275 1 f186"/>
              <a:gd name="f357" fmla="*/ f276 1 f187"/>
              <a:gd name="f358" fmla="*/ f277 1 f186"/>
              <a:gd name="f359" fmla="*/ f278 1 f187"/>
              <a:gd name="f360" fmla="*/ f279 1 f186"/>
              <a:gd name="f361" fmla="*/ f280 1 f187"/>
              <a:gd name="f362" fmla="*/ f281 1 f186"/>
              <a:gd name="f363" fmla="*/ f282 1 f187"/>
              <a:gd name="f364" fmla="*/ f283 1 f186"/>
              <a:gd name="f365" fmla="*/ f284 1 f187"/>
              <a:gd name="f366" fmla="*/ f285 1 f186"/>
              <a:gd name="f367" fmla="*/ f286 1 f187"/>
              <a:gd name="f368" fmla="*/ f287 1 f186"/>
              <a:gd name="f369" fmla="*/ f288 1 f187"/>
              <a:gd name="f370" fmla="*/ f289 1 f186"/>
              <a:gd name="f371" fmla="*/ f290 1 f187"/>
              <a:gd name="f372" fmla="*/ f291 1 f186"/>
              <a:gd name="f373" fmla="*/ f292 1 f187"/>
              <a:gd name="f374" fmla="*/ f293 1 f186"/>
              <a:gd name="f375" fmla="*/ f294 1 f187"/>
              <a:gd name="f376" fmla="*/ f295 1 f186"/>
              <a:gd name="f377" fmla="*/ f296 1 f187"/>
              <a:gd name="f378" fmla="*/ f297 1 f186"/>
              <a:gd name="f379" fmla="*/ f298 1 f187"/>
              <a:gd name="f380" fmla="*/ f299 1 f186"/>
              <a:gd name="f381" fmla="*/ f300 1 f187"/>
              <a:gd name="f382" fmla="*/ f301 1 f186"/>
              <a:gd name="f383" fmla="*/ f302 1 f187"/>
              <a:gd name="f384" fmla="*/ f303 1 f186"/>
              <a:gd name="f385" fmla="*/ f304 1 f187"/>
              <a:gd name="f386" fmla="*/ f305 1 f186"/>
              <a:gd name="f387" fmla="*/ f306 1 f187"/>
              <a:gd name="f388" fmla="*/ f307 1 f186"/>
              <a:gd name="f389" fmla="*/ f308 1 f187"/>
              <a:gd name="f390" fmla="*/ f309 1 f186"/>
              <a:gd name="f391" fmla="*/ f310 1 f187"/>
              <a:gd name="f392" fmla="*/ f311 1 f186"/>
              <a:gd name="f393" fmla="*/ f312 1 f187"/>
              <a:gd name="f394" fmla="*/ f313 1 f186"/>
              <a:gd name="f395" fmla="*/ f314 1 f186"/>
              <a:gd name="f396" fmla="*/ f315 1 f187"/>
              <a:gd name="f397" fmla="*/ f316 1 f187"/>
              <a:gd name="f398" fmla="*/ f317 1 f186"/>
              <a:gd name="f399" fmla="*/ f318 1 f187"/>
              <a:gd name="f400" fmla="*/ f319 1 f186"/>
              <a:gd name="f401" fmla="*/ f320 1 f187"/>
              <a:gd name="f402" fmla="*/ f321 1 f186"/>
              <a:gd name="f403" fmla="*/ f322 1 f187"/>
              <a:gd name="f404" fmla="*/ f323 1 f186"/>
              <a:gd name="f405" fmla="*/ f324 1 f187"/>
              <a:gd name="f406" fmla="*/ f325 1 f187"/>
              <a:gd name="f407" fmla="*/ f326 1 f186"/>
              <a:gd name="f408" fmla="*/ f327 1 f187"/>
              <a:gd name="f409" fmla="*/ f328 1 f186"/>
              <a:gd name="f410" fmla="*/ f329 1 f187"/>
              <a:gd name="f411" fmla="*/ f330 1 f186"/>
              <a:gd name="f412" fmla="*/ f331 1 f187"/>
              <a:gd name="f413" fmla="*/ f332 1 f186"/>
              <a:gd name="f414" fmla="*/ f333 1 f187"/>
              <a:gd name="f415" fmla="*/ f334 1 f186"/>
              <a:gd name="f416" fmla="*/ f335 1 f187"/>
              <a:gd name="f417" fmla="*/ f336 1 f186"/>
              <a:gd name="f418" fmla="*/ f337 1 f187"/>
              <a:gd name="f419" fmla="*/ f338 1 f187"/>
              <a:gd name="f420" fmla="*/ f339 1 f186"/>
              <a:gd name="f421" fmla="*/ f340 1 f187"/>
              <a:gd name="f422" fmla="*/ f341 1 f186"/>
              <a:gd name="f423" fmla="*/ f342 1 f187"/>
              <a:gd name="f424" fmla="*/ f343 f177 1"/>
              <a:gd name="f425" fmla="*/ f344 f177 1"/>
              <a:gd name="f426" fmla="*/ f346 f178 1"/>
              <a:gd name="f427" fmla="*/ f345 f178 1"/>
              <a:gd name="f428" fmla="*/ f347 f177 1"/>
              <a:gd name="f429" fmla="*/ f348 f178 1"/>
              <a:gd name="f430" fmla="*/ f349 f178 1"/>
              <a:gd name="f431" fmla="*/ f350 f177 1"/>
              <a:gd name="f432" fmla="*/ f351 f178 1"/>
              <a:gd name="f433" fmla="*/ f352 f177 1"/>
              <a:gd name="f434" fmla="*/ f353 f178 1"/>
              <a:gd name="f435" fmla="*/ f354 f177 1"/>
              <a:gd name="f436" fmla="*/ f355 f178 1"/>
              <a:gd name="f437" fmla="*/ f356 f177 1"/>
              <a:gd name="f438" fmla="*/ f357 f178 1"/>
              <a:gd name="f439" fmla="*/ f358 f177 1"/>
              <a:gd name="f440" fmla="*/ f359 f178 1"/>
              <a:gd name="f441" fmla="*/ f360 f177 1"/>
              <a:gd name="f442" fmla="*/ f361 f178 1"/>
              <a:gd name="f443" fmla="*/ f362 f177 1"/>
              <a:gd name="f444" fmla="*/ f363 f178 1"/>
              <a:gd name="f445" fmla="*/ f364 f177 1"/>
              <a:gd name="f446" fmla="*/ f365 f178 1"/>
              <a:gd name="f447" fmla="*/ f366 f177 1"/>
              <a:gd name="f448" fmla="*/ f367 f178 1"/>
              <a:gd name="f449" fmla="*/ f368 f177 1"/>
              <a:gd name="f450" fmla="*/ f369 f178 1"/>
              <a:gd name="f451" fmla="*/ f370 f177 1"/>
              <a:gd name="f452" fmla="*/ f371 f178 1"/>
              <a:gd name="f453" fmla="*/ f372 f177 1"/>
              <a:gd name="f454" fmla="*/ f373 f178 1"/>
              <a:gd name="f455" fmla="*/ f374 f177 1"/>
              <a:gd name="f456" fmla="*/ f375 f178 1"/>
              <a:gd name="f457" fmla="*/ f376 f177 1"/>
              <a:gd name="f458" fmla="*/ f377 f178 1"/>
              <a:gd name="f459" fmla="*/ f378 f177 1"/>
              <a:gd name="f460" fmla="*/ f379 f178 1"/>
              <a:gd name="f461" fmla="*/ f380 f177 1"/>
              <a:gd name="f462" fmla="*/ f381 f178 1"/>
              <a:gd name="f463" fmla="*/ f382 f177 1"/>
              <a:gd name="f464" fmla="*/ f383 f178 1"/>
              <a:gd name="f465" fmla="*/ f384 f177 1"/>
              <a:gd name="f466" fmla="*/ f385 f178 1"/>
              <a:gd name="f467" fmla="*/ f386 f177 1"/>
              <a:gd name="f468" fmla="*/ f387 f178 1"/>
              <a:gd name="f469" fmla="*/ f388 f177 1"/>
              <a:gd name="f470" fmla="*/ f389 f178 1"/>
              <a:gd name="f471" fmla="*/ f390 f177 1"/>
              <a:gd name="f472" fmla="*/ f391 f178 1"/>
              <a:gd name="f473" fmla="*/ f392 f177 1"/>
              <a:gd name="f474" fmla="*/ f393 f178 1"/>
              <a:gd name="f475" fmla="*/ f394 f177 1"/>
              <a:gd name="f476" fmla="*/ f395 f177 1"/>
              <a:gd name="f477" fmla="*/ f396 f178 1"/>
              <a:gd name="f478" fmla="*/ f397 f178 1"/>
              <a:gd name="f479" fmla="*/ f398 f177 1"/>
              <a:gd name="f480" fmla="*/ f399 f178 1"/>
              <a:gd name="f481" fmla="*/ f400 f177 1"/>
              <a:gd name="f482" fmla="*/ f401 f178 1"/>
              <a:gd name="f483" fmla="*/ f402 f177 1"/>
              <a:gd name="f484" fmla="*/ f403 f178 1"/>
              <a:gd name="f485" fmla="*/ f404 f177 1"/>
              <a:gd name="f486" fmla="*/ f405 f178 1"/>
              <a:gd name="f487" fmla="*/ f406 f178 1"/>
              <a:gd name="f488" fmla="*/ f407 f177 1"/>
              <a:gd name="f489" fmla="*/ f408 f178 1"/>
              <a:gd name="f490" fmla="*/ f409 f177 1"/>
              <a:gd name="f491" fmla="*/ f410 f178 1"/>
              <a:gd name="f492" fmla="*/ f411 f177 1"/>
              <a:gd name="f493" fmla="*/ f412 f178 1"/>
              <a:gd name="f494" fmla="*/ f413 f177 1"/>
              <a:gd name="f495" fmla="*/ f414 f178 1"/>
              <a:gd name="f496" fmla="*/ f415 f177 1"/>
              <a:gd name="f497" fmla="*/ f416 f178 1"/>
              <a:gd name="f498" fmla="*/ f417 f177 1"/>
              <a:gd name="f499" fmla="*/ f418 f178 1"/>
              <a:gd name="f500" fmla="*/ f419 f178 1"/>
              <a:gd name="f501" fmla="*/ f420 f177 1"/>
              <a:gd name="f502" fmla="*/ f421 f178 1"/>
              <a:gd name="f503" fmla="*/ f422 f177 1"/>
              <a:gd name="f504" fmla="*/ f423 f178 1"/>
            </a:gdLst>
            <a:ahLst/>
            <a:cxnLst>
              <a:cxn ang="3cd4">
                <a:pos x="hc" y="t"/>
              </a:cxn>
              <a:cxn ang="0">
                <a:pos x="r" y="vc"/>
              </a:cxn>
              <a:cxn ang="cd4">
                <a:pos x="hc" y="b"/>
              </a:cxn>
              <a:cxn ang="cd2">
                <a:pos x="l" y="vc"/>
              </a:cxn>
              <a:cxn ang="f265">
                <a:pos x="f428" y="f429"/>
              </a:cxn>
              <a:cxn ang="f265">
                <a:pos x="f428" y="f430"/>
              </a:cxn>
              <a:cxn ang="f265">
                <a:pos x="f431" y="f432"/>
              </a:cxn>
              <a:cxn ang="f265">
                <a:pos x="f433" y="f434"/>
              </a:cxn>
              <a:cxn ang="f265">
                <a:pos x="f435" y="f436"/>
              </a:cxn>
              <a:cxn ang="f265">
                <a:pos x="f437" y="f438"/>
              </a:cxn>
              <a:cxn ang="f265">
                <a:pos x="f439" y="f440"/>
              </a:cxn>
              <a:cxn ang="f265">
                <a:pos x="f441" y="f442"/>
              </a:cxn>
              <a:cxn ang="f265">
                <a:pos x="f443" y="f444"/>
              </a:cxn>
              <a:cxn ang="f265">
                <a:pos x="f445" y="f446"/>
              </a:cxn>
              <a:cxn ang="f265">
                <a:pos x="f447" y="f448"/>
              </a:cxn>
              <a:cxn ang="f265">
                <a:pos x="f449" y="f450"/>
              </a:cxn>
              <a:cxn ang="f265">
                <a:pos x="f451" y="f452"/>
              </a:cxn>
              <a:cxn ang="f265">
                <a:pos x="f453" y="f454"/>
              </a:cxn>
              <a:cxn ang="f265">
                <a:pos x="f455" y="f456"/>
              </a:cxn>
              <a:cxn ang="f265">
                <a:pos x="f457" y="f458"/>
              </a:cxn>
              <a:cxn ang="f265">
                <a:pos x="f459" y="f460"/>
              </a:cxn>
              <a:cxn ang="f265">
                <a:pos x="f461" y="f462"/>
              </a:cxn>
              <a:cxn ang="f265">
                <a:pos x="f463" y="f464"/>
              </a:cxn>
              <a:cxn ang="f265">
                <a:pos x="f465" y="f466"/>
              </a:cxn>
              <a:cxn ang="f265">
                <a:pos x="f467" y="f468"/>
              </a:cxn>
              <a:cxn ang="f265">
                <a:pos x="f469" y="f470"/>
              </a:cxn>
              <a:cxn ang="f265">
                <a:pos x="f471" y="f472"/>
              </a:cxn>
              <a:cxn ang="f265">
                <a:pos x="f473" y="f474"/>
              </a:cxn>
              <a:cxn ang="f265">
                <a:pos x="f475" y="f460"/>
              </a:cxn>
              <a:cxn ang="f265">
                <a:pos x="f465" y="f468"/>
              </a:cxn>
              <a:cxn ang="f265">
                <a:pos x="f476" y="f468"/>
              </a:cxn>
              <a:cxn ang="f265">
                <a:pos x="f455" y="f477"/>
              </a:cxn>
              <a:cxn ang="f265">
                <a:pos x="f461" y="f478"/>
              </a:cxn>
              <a:cxn ang="f265">
                <a:pos x="f479" y="f480"/>
              </a:cxn>
              <a:cxn ang="f265">
                <a:pos x="f481" y="f482"/>
              </a:cxn>
              <a:cxn ang="f265">
                <a:pos x="f483" y="f484"/>
              </a:cxn>
              <a:cxn ang="f265">
                <a:pos x="f485" y="f486"/>
              </a:cxn>
              <a:cxn ang="f265">
                <a:pos x="f447" y="f487"/>
              </a:cxn>
              <a:cxn ang="f265">
                <a:pos x="f488" y="f489"/>
              </a:cxn>
              <a:cxn ang="f265">
                <a:pos x="f490" y="f491"/>
              </a:cxn>
              <a:cxn ang="f265">
                <a:pos x="f492" y="f493"/>
              </a:cxn>
              <a:cxn ang="f265">
                <a:pos x="f494" y="f495"/>
              </a:cxn>
              <a:cxn ang="f265">
                <a:pos x="f496" y="f497"/>
              </a:cxn>
              <a:cxn ang="f265">
                <a:pos x="f498" y="f499"/>
              </a:cxn>
              <a:cxn ang="f265">
                <a:pos x="f492" y="f500"/>
              </a:cxn>
              <a:cxn ang="f265">
                <a:pos x="f501" y="f502"/>
              </a:cxn>
              <a:cxn ang="f265">
                <a:pos x="f503" y="f504"/>
              </a:cxn>
              <a:cxn ang="f265">
                <a:pos x="f428" y="f429"/>
              </a:cxn>
            </a:cxnLst>
            <a:rect l="f424" t="f427" r="f425" b="f426"/>
            <a:pathLst>
              <a:path w="345" h="387">
                <a:moveTo>
                  <a:pt x="f8" y="f9"/>
                </a:moveTo>
                <a:cubicBezTo>
                  <a:pt x="f8" y="f10"/>
                  <a:pt x="f8" y="f11"/>
                  <a:pt x="f8" y="f12"/>
                </a:cubicBezTo>
                <a:cubicBezTo>
                  <a:pt x="f13" y="f14"/>
                  <a:pt x="f15" y="f5"/>
                  <a:pt x="f16" y="f5"/>
                </a:cubicBezTo>
                <a:cubicBezTo>
                  <a:pt x="f17" y="f5"/>
                  <a:pt x="f18" y="f19"/>
                  <a:pt x="f18" y="f20"/>
                </a:cubicBezTo>
                <a:cubicBezTo>
                  <a:pt x="f21" y="f22"/>
                  <a:pt x="f23" y="f24"/>
                  <a:pt x="f25" y="f26"/>
                </a:cubicBezTo>
                <a:cubicBezTo>
                  <a:pt x="f27" y="f28"/>
                  <a:pt x="f28" y="f29"/>
                  <a:pt x="f30" y="f31"/>
                </a:cubicBezTo>
                <a:cubicBezTo>
                  <a:pt x="f32" y="f33"/>
                  <a:pt x="f34" y="f35"/>
                  <a:pt x="f36" y="f33"/>
                </a:cubicBezTo>
                <a:cubicBezTo>
                  <a:pt x="f37" y="f31"/>
                  <a:pt x="f38" y="f39"/>
                  <a:pt x="f40" y="f36"/>
                </a:cubicBezTo>
                <a:cubicBezTo>
                  <a:pt x="f41" y="f42"/>
                  <a:pt x="f43" y="f36"/>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6" y="f70"/>
                  <a:pt x="f71" y="f72"/>
                  <a:pt x="f73" y="f74"/>
                </a:cubicBezTo>
                <a:cubicBezTo>
                  <a:pt x="f50" y="f75"/>
                  <a:pt x="f76" y="f77"/>
                  <a:pt x="f78" y="f79"/>
                </a:cubicBezTo>
                <a:cubicBezTo>
                  <a:pt x="f80" y="f81"/>
                  <a:pt x="f82" y="f83"/>
                  <a:pt x="f84" y="f48"/>
                </a:cubicBezTo>
                <a:cubicBezTo>
                  <a:pt x="f85" y="f86"/>
                  <a:pt x="f87" y="f88"/>
                  <a:pt x="f85" y="f78"/>
                </a:cubicBezTo>
                <a:cubicBezTo>
                  <a:pt x="f2" y="f89"/>
                  <a:pt x="f90" y="f91"/>
                  <a:pt x="f92" y="f92"/>
                </a:cubicBezTo>
                <a:cubicBezTo>
                  <a:pt x="f93" y="f46"/>
                  <a:pt x="f94" y="f95"/>
                  <a:pt x="f83" y="f93"/>
                </a:cubicBezTo>
                <a:cubicBezTo>
                  <a:pt x="f96" y="f97"/>
                  <a:pt x="f50" y="f88"/>
                  <a:pt x="f98" y="f99"/>
                </a:cubicBezTo>
                <a:cubicBezTo>
                  <a:pt x="f100" y="f101"/>
                  <a:pt x="f100" y="f94"/>
                  <a:pt x="f102" y="f97"/>
                </a:cubicBezTo>
                <a:cubicBezTo>
                  <a:pt x="f103" y="f104"/>
                  <a:pt x="f72" y="f91"/>
                  <a:pt x="f105" y="f106"/>
                </a:cubicBezTo>
                <a:cubicBezTo>
                  <a:pt x="f52" y="f107"/>
                  <a:pt x="f75" y="f108"/>
                  <a:pt x="f109" y="f110"/>
                </a:cubicBezTo>
                <a:cubicBezTo>
                  <a:pt x="f111" y="f112"/>
                  <a:pt x="f50" y="f90"/>
                  <a:pt x="f113" y="f114"/>
                </a:cubicBezTo>
                <a:cubicBezTo>
                  <a:pt x="f115" y="f91"/>
                  <a:pt x="f116" y="f117"/>
                  <a:pt x="f118" y="f78"/>
                </a:cubicBezTo>
                <a:cubicBezTo>
                  <a:pt x="f98" y="f93"/>
                  <a:pt x="f119" y="f120"/>
                  <a:pt x="f98" y="f97"/>
                </a:cubicBezTo>
                <a:cubicBezTo>
                  <a:pt x="f118" y="f88"/>
                  <a:pt x="f116" y="f121"/>
                  <a:pt x="f54" y="f97"/>
                </a:cubicBezTo>
                <a:cubicBezTo>
                  <a:pt x="f122" y="f93"/>
                  <a:pt x="f123" y="f124"/>
                  <a:pt x="f78" y="f125"/>
                </a:cubicBezTo>
                <a:cubicBezTo>
                  <a:pt x="f126" y="f91"/>
                  <a:pt x="f46" y="f127"/>
                  <a:pt x="f92" y="f65"/>
                </a:cubicBezTo>
                <a:cubicBezTo>
                  <a:pt x="f112" y="f128"/>
                  <a:pt x="f41" y="f125"/>
                  <a:pt x="f129" y="f130"/>
                </a:cubicBezTo>
                <a:cubicBezTo>
                  <a:pt x="f131" y="f132"/>
                  <a:pt x="f87" y="f48"/>
                  <a:pt x="f133" y="f76"/>
                </a:cubicBezTo>
                <a:cubicBezTo>
                  <a:pt x="f134" y="f135"/>
                  <a:pt x="f135" y="f52"/>
                  <a:pt x="f136" y="f56"/>
                </a:cubicBezTo>
                <a:cubicBezTo>
                  <a:pt x="f137" y="f72"/>
                  <a:pt x="f138" y="f98"/>
                  <a:pt x="f138" y="f139"/>
                </a:cubicBezTo>
                <a:cubicBezTo>
                  <a:pt x="f137" y="f140"/>
                  <a:pt x="f136" y="f141"/>
                  <a:pt x="f56" y="f142"/>
                </a:cubicBezTo>
                <a:cubicBezTo>
                  <a:pt x="f70" y="f143"/>
                  <a:pt x="f83" y="f144"/>
                  <a:pt x="f145" y="f146"/>
                </a:cubicBezTo>
                <a:cubicBezTo>
                  <a:pt x="f41" y="f7"/>
                  <a:pt x="f147" y="f148"/>
                  <a:pt x="f35" y="f149"/>
                </a:cubicBezTo>
                <a:cubicBezTo>
                  <a:pt x="f30" y="f150"/>
                  <a:pt x="f151" y="f152"/>
                  <a:pt x="f153" y="f154"/>
                </a:cubicBezTo>
                <a:cubicBezTo>
                  <a:pt x="f155" y="f83"/>
                  <a:pt x="f156" y="f92"/>
                  <a:pt x="f157" y="f131"/>
                </a:cubicBezTo>
                <a:cubicBezTo>
                  <a:pt x="f49" y="f158"/>
                  <a:pt x="f159" y="f160"/>
                  <a:pt x="f161" y="f162"/>
                </a:cubicBezTo>
                <a:cubicBezTo>
                  <a:pt x="f163" y="f164"/>
                  <a:pt x="f59" y="f165"/>
                  <a:pt x="f47" y="f165"/>
                </a:cubicBezTo>
                <a:cubicBezTo>
                  <a:pt x="f35" y="f166"/>
                  <a:pt x="f42" y="f162"/>
                  <a:pt x="f153" y="f167"/>
                </a:cubicBezTo>
                <a:cubicBezTo>
                  <a:pt x="f168" y="f160"/>
                  <a:pt x="f26" y="f164"/>
                  <a:pt x="f169" y="f170"/>
                </a:cubicBezTo>
                <a:cubicBezTo>
                  <a:pt x="f18" y="f171"/>
                  <a:pt x="f172" y="f173"/>
                  <a:pt x="f174" y="f169"/>
                </a:cubicBezTo>
                <a:cubicBezTo>
                  <a:pt x="f5" y="f24"/>
                  <a:pt x="f13" y="f175"/>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33" name="Freeform 38">
            <a:extLst>
              <a:ext uri="{FF2B5EF4-FFF2-40B4-BE49-F238E27FC236}">
                <a16:creationId xmlns:a16="http://schemas.microsoft.com/office/drawing/2014/main" id="{00DC5E47-787D-4BE1-88AA-2EA2154449B9}"/>
              </a:ext>
            </a:extLst>
          </p:cNvPr>
          <p:cNvSpPr/>
          <p:nvPr/>
        </p:nvSpPr>
        <p:spPr>
          <a:xfrm>
            <a:off x="2790821" y="1201741"/>
            <a:ext cx="561971" cy="641351"/>
          </a:xfrm>
          <a:custGeom>
            <a:avLst/>
            <a:gdLst>
              <a:gd name="f0" fmla="val 10800000"/>
              <a:gd name="f1" fmla="val 5400000"/>
              <a:gd name="f2" fmla="val 180"/>
              <a:gd name="f3" fmla="val w"/>
              <a:gd name="f4" fmla="val h"/>
              <a:gd name="f5" fmla="val 0"/>
              <a:gd name="f6" fmla="val 342"/>
              <a:gd name="f7" fmla="val 389"/>
              <a:gd name="f8" fmla="val 1"/>
              <a:gd name="f9" fmla="val 228"/>
              <a:gd name="f10" fmla="val 3"/>
              <a:gd name="f11" fmla="val 192"/>
              <a:gd name="f12" fmla="val 16"/>
              <a:gd name="f13" fmla="val 154"/>
              <a:gd name="f14" fmla="val 51"/>
              <a:gd name="f15" fmla="val 126"/>
              <a:gd name="f16" fmla="val 53"/>
              <a:gd name="f17" fmla="val 125"/>
              <a:gd name="f18" fmla="val 55"/>
              <a:gd name="f19" fmla="val 124"/>
              <a:gd name="f20" fmla="val 57"/>
              <a:gd name="f21" fmla="val 122"/>
              <a:gd name="f22" fmla="val 65"/>
              <a:gd name="f23" fmla="val 116"/>
              <a:gd name="f24" fmla="val 73"/>
              <a:gd name="f25" fmla="val 114"/>
              <a:gd name="f26" fmla="val 84"/>
              <a:gd name="f27" fmla="val 120"/>
              <a:gd name="f28" fmla="val 110"/>
              <a:gd name="f29" fmla="val 133"/>
              <a:gd name="f30" fmla="val 141"/>
              <a:gd name="f31" fmla="val 159"/>
              <a:gd name="f32" fmla="val 101"/>
              <a:gd name="f33" fmla="val 163"/>
              <a:gd name="f34" fmla="val 96"/>
              <a:gd name="f35" fmla="val 166"/>
              <a:gd name="f36" fmla="val 95"/>
              <a:gd name="f37" fmla="val 172"/>
              <a:gd name="f38" fmla="val 197"/>
              <a:gd name="f39" fmla="val 222"/>
              <a:gd name="f40" fmla="val 106"/>
              <a:gd name="f41" fmla="val 246"/>
              <a:gd name="f42" fmla="val 111"/>
              <a:gd name="f43" fmla="val 252"/>
              <a:gd name="f44" fmla="val 112"/>
              <a:gd name="f45" fmla="val 255"/>
              <a:gd name="f46" fmla="val 259"/>
              <a:gd name="f47" fmla="val 271"/>
              <a:gd name="f48" fmla="val 85"/>
              <a:gd name="f49" fmla="val 285"/>
              <a:gd name="f50" fmla="val 298"/>
              <a:gd name="f51" fmla="val 45"/>
              <a:gd name="f52" fmla="val 302"/>
              <a:gd name="f53" fmla="val 40"/>
              <a:gd name="f54" fmla="val 304"/>
              <a:gd name="f55" fmla="val 34"/>
              <a:gd name="f56" fmla="val 27"/>
              <a:gd name="f57" fmla="val 23"/>
              <a:gd name="f58" fmla="val 19"/>
              <a:gd name="f59" fmla="val 305"/>
              <a:gd name="f60" fmla="val 14"/>
              <a:gd name="f61" fmla="val 307"/>
              <a:gd name="f62" fmla="val 6"/>
              <a:gd name="f63" fmla="val 315"/>
              <a:gd name="f64" fmla="val 323"/>
              <a:gd name="f65" fmla="val 333"/>
              <a:gd name="f66" fmla="val 2"/>
              <a:gd name="f67" fmla="val 339"/>
              <a:gd name="f68" fmla="val 8"/>
              <a:gd name="f69" fmla="val 340"/>
              <a:gd name="f70" fmla="val 18"/>
              <a:gd name="f71" fmla="val 24"/>
              <a:gd name="f72" fmla="val 341"/>
              <a:gd name="f73" fmla="val 30"/>
              <a:gd name="f74" fmla="val 36"/>
              <a:gd name="f75" fmla="val 44"/>
              <a:gd name="f76" fmla="val 52"/>
              <a:gd name="f77" fmla="val 336"/>
              <a:gd name="f78" fmla="val 59"/>
              <a:gd name="f79" fmla="val 321"/>
              <a:gd name="f80" fmla="val 88"/>
              <a:gd name="f81" fmla="val 117"/>
              <a:gd name="f82" fmla="val 290"/>
              <a:gd name="f83" fmla="val 146"/>
              <a:gd name="f84" fmla="val 284"/>
              <a:gd name="f85" fmla="val 160"/>
              <a:gd name="f86" fmla="val 274"/>
              <a:gd name="f87" fmla="val 260"/>
              <a:gd name="f88" fmla="val 164"/>
              <a:gd name="f89" fmla="val 244"/>
              <a:gd name="f90" fmla="val 229"/>
              <a:gd name="f91" fmla="val 162"/>
              <a:gd name="f92" fmla="val 214"/>
              <a:gd name="f93" fmla="val 161"/>
              <a:gd name="f94" fmla="val 212"/>
              <a:gd name="f95" fmla="val 208"/>
              <a:gd name="f96" fmla="val 207"/>
              <a:gd name="f97" fmla="val 165"/>
              <a:gd name="f98" fmla="val 209"/>
              <a:gd name="f99" fmla="val 167"/>
              <a:gd name="f100" fmla="val 211"/>
              <a:gd name="f101" fmla="val 168"/>
              <a:gd name="f102" fmla="val 237"/>
              <a:gd name="f103" fmla="val 198"/>
              <a:gd name="f104" fmla="val 232"/>
              <a:gd name="f105" fmla="val 262"/>
              <a:gd name="f106" fmla="val 270"/>
              <a:gd name="f107" fmla="val 316"/>
              <a:gd name="f108" fmla="val 257"/>
              <a:gd name="f109" fmla="val 350"/>
              <a:gd name="f110" fmla="val 213"/>
              <a:gd name="f111" fmla="val 370"/>
              <a:gd name="f112" fmla="val 184"/>
              <a:gd name="f113" fmla="val 384"/>
              <a:gd name="f114" fmla="val 153"/>
              <a:gd name="f115" fmla="val 121"/>
              <a:gd name="f116" fmla="val 385"/>
              <a:gd name="f117" fmla="val 380"/>
              <a:gd name="f118" fmla="val 58"/>
              <a:gd name="f119" fmla="val 355"/>
              <a:gd name="f120" fmla="val 50"/>
              <a:gd name="f121" fmla="val 48"/>
              <a:gd name="f122" fmla="val 306"/>
              <a:gd name="f123" fmla="val 47"/>
              <a:gd name="f124" fmla="val 297"/>
              <a:gd name="f125" fmla="val 46"/>
              <a:gd name="f126" fmla="val 287"/>
              <a:gd name="f127" fmla="val 281"/>
              <a:gd name="f128" fmla="val 278"/>
              <a:gd name="f129" fmla="val 277"/>
              <a:gd name="f130" fmla="val 90"/>
              <a:gd name="f131" fmla="val 269"/>
              <a:gd name="f132" fmla="val 254"/>
              <a:gd name="f133" fmla="val 158"/>
              <a:gd name="f134" fmla="val 238"/>
              <a:gd name="f135" fmla="val 170"/>
              <a:gd name="f136" fmla="val 233"/>
              <a:gd name="f137" fmla="val 175"/>
              <a:gd name="f138" fmla="val 220"/>
              <a:gd name="f139" fmla="val 140"/>
              <a:gd name="f140" fmla="val 204"/>
              <a:gd name="f141" fmla="val 93"/>
              <a:gd name="f142" fmla="val 69"/>
              <a:gd name="f143" fmla="val 217"/>
              <a:gd name="f144" fmla="val 67"/>
              <a:gd name="f145" fmla="val 218"/>
              <a:gd name="f146" fmla="val 64"/>
              <a:gd name="f147" fmla="val 62"/>
              <a:gd name="f148" fmla="val 61"/>
              <a:gd name="f149" fmla="val 215"/>
              <a:gd name="f150" fmla="val 63"/>
              <a:gd name="f151" fmla="val 203"/>
              <a:gd name="f152" fmla="val 71"/>
              <a:gd name="f153" fmla="val 77"/>
              <a:gd name="f154" fmla="val 191"/>
              <a:gd name="f155" fmla="val 78"/>
              <a:gd name="f156" fmla="val 190"/>
              <a:gd name="f157" fmla="val 80"/>
              <a:gd name="f158" fmla="val 188"/>
              <a:gd name="f159" fmla="val 187"/>
              <a:gd name="f160" fmla="val 76"/>
              <a:gd name="f161" fmla="val 185"/>
              <a:gd name="f162" fmla="val 74"/>
              <a:gd name="f163" fmla="val 186"/>
              <a:gd name="f164" fmla="val 221"/>
              <a:gd name="f165" fmla="val 225"/>
              <a:gd name="f166" fmla="val 224"/>
              <a:gd name="f167" fmla="val 79"/>
              <a:gd name="f168" fmla="val 99"/>
              <a:gd name="f169" fmla="val 119"/>
              <a:gd name="f170" fmla="val 127"/>
              <a:gd name="f171" fmla="val 206"/>
              <a:gd name="f172" fmla="val 135"/>
              <a:gd name="f173" fmla="val 143"/>
              <a:gd name="f174" fmla="val 201"/>
              <a:gd name="f175" fmla="val 202"/>
              <a:gd name="f176" fmla="val 169"/>
              <a:gd name="f177" fmla="val 219"/>
              <a:gd name="f178" fmla="val 230"/>
              <a:gd name="f179" fmla="val 157"/>
              <a:gd name="f180" fmla="val 234"/>
              <a:gd name="f181" fmla="val 250"/>
              <a:gd name="f182" fmla="val 86"/>
              <a:gd name="f183" fmla="val 266"/>
              <a:gd name="f184" fmla="val 273"/>
              <a:gd name="f185" fmla="val 38"/>
              <a:gd name="f186" fmla="val 275"/>
              <a:gd name="f187" fmla="val 22"/>
              <a:gd name="f188" fmla="val 272"/>
              <a:gd name="f189" fmla="val 7"/>
              <a:gd name="f190" fmla="val 267"/>
              <a:gd name="f191" fmla="+- 0 0 -90"/>
              <a:gd name="f192" fmla="*/ f3 1 342"/>
              <a:gd name="f193" fmla="*/ f4 1 389"/>
              <a:gd name="f194" fmla="val f5"/>
              <a:gd name="f195" fmla="val f6"/>
              <a:gd name="f196" fmla="val f7"/>
              <a:gd name="f197" fmla="*/ f191 f0 1"/>
              <a:gd name="f198" fmla="+- f196 0 f194"/>
              <a:gd name="f199" fmla="+- f195 0 f194"/>
              <a:gd name="f200" fmla="*/ f197 1 f2"/>
              <a:gd name="f201" fmla="*/ f199 1 342"/>
              <a:gd name="f202" fmla="*/ f198 1 389"/>
              <a:gd name="f203" fmla="*/ 1 f199 1"/>
              <a:gd name="f204" fmla="*/ 228 f198 1"/>
              <a:gd name="f205" fmla="*/ 51 f199 1"/>
              <a:gd name="f206" fmla="*/ 126 f198 1"/>
              <a:gd name="f207" fmla="*/ 57 f199 1"/>
              <a:gd name="f208" fmla="*/ 122 f198 1"/>
              <a:gd name="f209" fmla="*/ 84 f199 1"/>
              <a:gd name="f210" fmla="*/ 120 f198 1"/>
              <a:gd name="f211" fmla="*/ 159 f199 1"/>
              <a:gd name="f212" fmla="*/ 101 f198 1"/>
              <a:gd name="f213" fmla="*/ 172 f199 1"/>
              <a:gd name="f214" fmla="*/ 96 f198 1"/>
              <a:gd name="f215" fmla="*/ 246 f199 1"/>
              <a:gd name="f216" fmla="*/ 111 f198 1"/>
              <a:gd name="f217" fmla="*/ 259 f199 1"/>
              <a:gd name="f218" fmla="*/ 106 f198 1"/>
              <a:gd name="f219" fmla="*/ 298 f199 1"/>
              <a:gd name="f220" fmla="*/ 45 f198 1"/>
              <a:gd name="f221" fmla="*/ 304 f199 1"/>
              <a:gd name="f222" fmla="*/ 27 f198 1"/>
              <a:gd name="f223" fmla="*/ 305 f199 1"/>
              <a:gd name="f224" fmla="*/ 14 f198 1"/>
              <a:gd name="f225" fmla="*/ 323 f199 1"/>
              <a:gd name="f226" fmla="*/ 1 f198 1"/>
              <a:gd name="f227" fmla="*/ 340 f199 1"/>
              <a:gd name="f228" fmla="*/ 18 f198 1"/>
              <a:gd name="f229" fmla="*/ 341 f199 1"/>
              <a:gd name="f230" fmla="*/ 36 f198 1"/>
              <a:gd name="f231" fmla="*/ 336 f199 1"/>
              <a:gd name="f232" fmla="*/ 59 f198 1"/>
              <a:gd name="f233" fmla="*/ 290 f199 1"/>
              <a:gd name="f234" fmla="*/ 146 f198 1"/>
              <a:gd name="f235" fmla="*/ 260 f199 1"/>
              <a:gd name="f236" fmla="*/ 164 f198 1"/>
              <a:gd name="f237" fmla="*/ 214 f199 1"/>
              <a:gd name="f238" fmla="*/ 161 f198 1"/>
              <a:gd name="f239" fmla="*/ 207 f199 1"/>
              <a:gd name="f240" fmla="*/ 163 f198 1"/>
              <a:gd name="f241" fmla="*/ 211 f199 1"/>
              <a:gd name="f242" fmla="*/ 168 f198 1"/>
              <a:gd name="f243" fmla="*/ 262 f199 1"/>
              <a:gd name="f244" fmla="*/ 270 f198 1"/>
              <a:gd name="f245" fmla="*/ 213 f199 1"/>
              <a:gd name="f246" fmla="*/ 370 f198 1"/>
              <a:gd name="f247" fmla="*/ 121 f199 1"/>
              <a:gd name="f248" fmla="*/ 385 f198 1"/>
              <a:gd name="f249" fmla="*/ 50 f199 1"/>
              <a:gd name="f250" fmla="*/ 315 f198 1"/>
              <a:gd name="f251" fmla="*/ 46 f199 1"/>
              <a:gd name="f252" fmla="*/ 287 f198 1"/>
              <a:gd name="f253" fmla="*/ 53 f199 1"/>
              <a:gd name="f254" fmla="*/ 277 f198 1"/>
              <a:gd name="f255" fmla="*/ 158 f199 1"/>
              <a:gd name="f256" fmla="*/ 238 f198 1"/>
              <a:gd name="f257" fmla="*/ 170 f199 1"/>
              <a:gd name="f258" fmla="*/ 209 f198 1"/>
              <a:gd name="f259" fmla="*/ 140 f199 1"/>
              <a:gd name="f260" fmla="*/ 197 f198 1"/>
              <a:gd name="f261" fmla="*/ 69 f199 1"/>
              <a:gd name="f262" fmla="*/ 217 f198 1"/>
              <a:gd name="f263" fmla="*/ 62 f199 1"/>
              <a:gd name="f264" fmla="*/ 218 f198 1"/>
              <a:gd name="f265" fmla="*/ 64 f199 1"/>
              <a:gd name="f266" fmla="*/ 211 f198 1"/>
              <a:gd name="f267" fmla="*/ 77 f199 1"/>
              <a:gd name="f268" fmla="*/ 191 f198 1"/>
              <a:gd name="f269" fmla="*/ 78 f199 1"/>
              <a:gd name="f270" fmla="*/ 187 f198 1"/>
              <a:gd name="f271" fmla="*/ 73 f199 1"/>
              <a:gd name="f272" fmla="*/ 188 f198 1"/>
              <a:gd name="f273" fmla="*/ 55 f199 1"/>
              <a:gd name="f274" fmla="*/ 221 f198 1"/>
              <a:gd name="f275" fmla="*/ 58 f199 1"/>
              <a:gd name="f276" fmla="*/ 224 f198 1"/>
              <a:gd name="f277" fmla="*/ 119 f199 1"/>
              <a:gd name="f278" fmla="*/ 208 f198 1"/>
              <a:gd name="f279" fmla="*/ 143 f199 1"/>
              <a:gd name="f280" fmla="*/ 201 f198 1"/>
              <a:gd name="f281" fmla="*/ 165 f199 1"/>
              <a:gd name="f282" fmla="*/ 157 f199 1"/>
              <a:gd name="f283" fmla="*/ 234 f198 1"/>
              <a:gd name="f284" fmla="*/ 47 f199 1"/>
              <a:gd name="f285" fmla="*/ 273 f198 1"/>
              <a:gd name="f286" fmla="*/ 22 f199 1"/>
              <a:gd name="f287" fmla="*/ 272 f198 1"/>
              <a:gd name="f288" fmla="+- f200 0 f1"/>
              <a:gd name="f289" fmla="*/ f203 1 342"/>
              <a:gd name="f290" fmla="*/ f204 1 389"/>
              <a:gd name="f291" fmla="*/ f205 1 342"/>
              <a:gd name="f292" fmla="*/ f206 1 389"/>
              <a:gd name="f293" fmla="*/ f207 1 342"/>
              <a:gd name="f294" fmla="*/ f208 1 389"/>
              <a:gd name="f295" fmla="*/ f209 1 342"/>
              <a:gd name="f296" fmla="*/ f210 1 389"/>
              <a:gd name="f297" fmla="*/ f211 1 342"/>
              <a:gd name="f298" fmla="*/ f212 1 389"/>
              <a:gd name="f299" fmla="*/ f213 1 342"/>
              <a:gd name="f300" fmla="*/ f214 1 389"/>
              <a:gd name="f301" fmla="*/ f215 1 342"/>
              <a:gd name="f302" fmla="*/ f216 1 389"/>
              <a:gd name="f303" fmla="*/ f217 1 342"/>
              <a:gd name="f304" fmla="*/ f218 1 389"/>
              <a:gd name="f305" fmla="*/ f219 1 342"/>
              <a:gd name="f306" fmla="*/ f220 1 389"/>
              <a:gd name="f307" fmla="*/ f221 1 342"/>
              <a:gd name="f308" fmla="*/ f222 1 389"/>
              <a:gd name="f309" fmla="*/ f223 1 342"/>
              <a:gd name="f310" fmla="*/ f224 1 389"/>
              <a:gd name="f311" fmla="*/ f225 1 342"/>
              <a:gd name="f312" fmla="*/ f226 1 389"/>
              <a:gd name="f313" fmla="*/ f227 1 342"/>
              <a:gd name="f314" fmla="*/ f228 1 389"/>
              <a:gd name="f315" fmla="*/ f229 1 342"/>
              <a:gd name="f316" fmla="*/ f230 1 389"/>
              <a:gd name="f317" fmla="*/ f231 1 342"/>
              <a:gd name="f318" fmla="*/ f232 1 389"/>
              <a:gd name="f319" fmla="*/ f233 1 342"/>
              <a:gd name="f320" fmla="*/ f234 1 389"/>
              <a:gd name="f321" fmla="*/ f235 1 342"/>
              <a:gd name="f322" fmla="*/ f236 1 389"/>
              <a:gd name="f323" fmla="*/ f237 1 342"/>
              <a:gd name="f324" fmla="*/ f238 1 389"/>
              <a:gd name="f325" fmla="*/ f239 1 342"/>
              <a:gd name="f326" fmla="*/ f240 1 389"/>
              <a:gd name="f327" fmla="*/ f241 1 342"/>
              <a:gd name="f328" fmla="*/ f242 1 389"/>
              <a:gd name="f329" fmla="*/ f243 1 342"/>
              <a:gd name="f330" fmla="*/ f244 1 389"/>
              <a:gd name="f331" fmla="*/ f245 1 342"/>
              <a:gd name="f332" fmla="*/ f246 1 389"/>
              <a:gd name="f333" fmla="*/ f247 1 342"/>
              <a:gd name="f334" fmla="*/ f248 1 389"/>
              <a:gd name="f335" fmla="*/ f249 1 342"/>
              <a:gd name="f336" fmla="*/ f250 1 389"/>
              <a:gd name="f337" fmla="*/ f251 1 342"/>
              <a:gd name="f338" fmla="*/ f252 1 389"/>
              <a:gd name="f339" fmla="*/ f253 1 342"/>
              <a:gd name="f340" fmla="*/ f254 1 389"/>
              <a:gd name="f341" fmla="*/ f255 1 342"/>
              <a:gd name="f342" fmla="*/ f256 1 389"/>
              <a:gd name="f343" fmla="*/ f257 1 342"/>
              <a:gd name="f344" fmla="*/ f258 1 389"/>
              <a:gd name="f345" fmla="*/ f259 1 342"/>
              <a:gd name="f346" fmla="*/ f260 1 389"/>
              <a:gd name="f347" fmla="*/ f261 1 342"/>
              <a:gd name="f348" fmla="*/ f262 1 389"/>
              <a:gd name="f349" fmla="*/ f263 1 342"/>
              <a:gd name="f350" fmla="*/ f264 1 389"/>
              <a:gd name="f351" fmla="*/ f265 1 342"/>
              <a:gd name="f352" fmla="*/ f266 1 389"/>
              <a:gd name="f353" fmla="*/ f267 1 342"/>
              <a:gd name="f354" fmla="*/ f268 1 389"/>
              <a:gd name="f355" fmla="*/ f269 1 342"/>
              <a:gd name="f356" fmla="*/ f270 1 389"/>
              <a:gd name="f357" fmla="*/ f271 1 342"/>
              <a:gd name="f358" fmla="*/ f272 1 389"/>
              <a:gd name="f359" fmla="*/ f273 1 342"/>
              <a:gd name="f360" fmla="*/ f274 1 389"/>
              <a:gd name="f361" fmla="*/ f275 1 342"/>
              <a:gd name="f362" fmla="*/ f276 1 389"/>
              <a:gd name="f363" fmla="*/ f277 1 342"/>
              <a:gd name="f364" fmla="*/ f278 1 389"/>
              <a:gd name="f365" fmla="*/ f279 1 342"/>
              <a:gd name="f366" fmla="*/ f280 1 389"/>
              <a:gd name="f367" fmla="*/ f281 1 342"/>
              <a:gd name="f368" fmla="*/ f282 1 342"/>
              <a:gd name="f369" fmla="*/ f283 1 389"/>
              <a:gd name="f370" fmla="*/ f284 1 342"/>
              <a:gd name="f371" fmla="*/ f285 1 389"/>
              <a:gd name="f372" fmla="*/ f286 1 342"/>
              <a:gd name="f373" fmla="*/ f287 1 389"/>
              <a:gd name="f374" fmla="*/ 0 1 f201"/>
              <a:gd name="f375" fmla="*/ f195 1 f201"/>
              <a:gd name="f376" fmla="*/ 0 1 f202"/>
              <a:gd name="f377" fmla="*/ f196 1 f202"/>
              <a:gd name="f378" fmla="*/ f289 1 f201"/>
              <a:gd name="f379" fmla="*/ f290 1 f202"/>
              <a:gd name="f380" fmla="*/ f291 1 f201"/>
              <a:gd name="f381" fmla="*/ f292 1 f202"/>
              <a:gd name="f382" fmla="*/ f293 1 f201"/>
              <a:gd name="f383" fmla="*/ f294 1 f202"/>
              <a:gd name="f384" fmla="*/ f295 1 f201"/>
              <a:gd name="f385" fmla="*/ f296 1 f202"/>
              <a:gd name="f386" fmla="*/ f297 1 f201"/>
              <a:gd name="f387" fmla="*/ f298 1 f202"/>
              <a:gd name="f388" fmla="*/ f299 1 f201"/>
              <a:gd name="f389" fmla="*/ f300 1 f202"/>
              <a:gd name="f390" fmla="*/ f301 1 f201"/>
              <a:gd name="f391" fmla="*/ f302 1 f202"/>
              <a:gd name="f392" fmla="*/ f303 1 f201"/>
              <a:gd name="f393" fmla="*/ f304 1 f202"/>
              <a:gd name="f394" fmla="*/ f305 1 f201"/>
              <a:gd name="f395" fmla="*/ f306 1 f202"/>
              <a:gd name="f396" fmla="*/ f307 1 f201"/>
              <a:gd name="f397" fmla="*/ f308 1 f202"/>
              <a:gd name="f398" fmla="*/ f309 1 f201"/>
              <a:gd name="f399" fmla="*/ f310 1 f202"/>
              <a:gd name="f400" fmla="*/ f311 1 f201"/>
              <a:gd name="f401" fmla="*/ f312 1 f202"/>
              <a:gd name="f402" fmla="*/ f313 1 f201"/>
              <a:gd name="f403" fmla="*/ f314 1 f202"/>
              <a:gd name="f404" fmla="*/ f315 1 f201"/>
              <a:gd name="f405" fmla="*/ f316 1 f202"/>
              <a:gd name="f406" fmla="*/ f317 1 f201"/>
              <a:gd name="f407" fmla="*/ f318 1 f202"/>
              <a:gd name="f408" fmla="*/ f319 1 f201"/>
              <a:gd name="f409" fmla="*/ f320 1 f202"/>
              <a:gd name="f410" fmla="*/ f321 1 f201"/>
              <a:gd name="f411" fmla="*/ f322 1 f202"/>
              <a:gd name="f412" fmla="*/ f323 1 f201"/>
              <a:gd name="f413" fmla="*/ f324 1 f202"/>
              <a:gd name="f414" fmla="*/ f325 1 f201"/>
              <a:gd name="f415" fmla="*/ f326 1 f202"/>
              <a:gd name="f416" fmla="*/ f327 1 f201"/>
              <a:gd name="f417" fmla="*/ f328 1 f202"/>
              <a:gd name="f418" fmla="*/ f329 1 f201"/>
              <a:gd name="f419" fmla="*/ f330 1 f202"/>
              <a:gd name="f420" fmla="*/ f331 1 f201"/>
              <a:gd name="f421" fmla="*/ f332 1 f202"/>
              <a:gd name="f422" fmla="*/ f333 1 f201"/>
              <a:gd name="f423" fmla="*/ f334 1 f202"/>
              <a:gd name="f424" fmla="*/ f335 1 f201"/>
              <a:gd name="f425" fmla="*/ f336 1 f202"/>
              <a:gd name="f426" fmla="*/ f337 1 f201"/>
              <a:gd name="f427" fmla="*/ f338 1 f202"/>
              <a:gd name="f428" fmla="*/ f339 1 f201"/>
              <a:gd name="f429" fmla="*/ f340 1 f202"/>
              <a:gd name="f430" fmla="*/ f341 1 f201"/>
              <a:gd name="f431" fmla="*/ f342 1 f202"/>
              <a:gd name="f432" fmla="*/ f343 1 f201"/>
              <a:gd name="f433" fmla="*/ f344 1 f202"/>
              <a:gd name="f434" fmla="*/ f345 1 f201"/>
              <a:gd name="f435" fmla="*/ f346 1 f202"/>
              <a:gd name="f436" fmla="*/ f347 1 f201"/>
              <a:gd name="f437" fmla="*/ f348 1 f202"/>
              <a:gd name="f438" fmla="*/ f349 1 f201"/>
              <a:gd name="f439" fmla="*/ f350 1 f202"/>
              <a:gd name="f440" fmla="*/ f351 1 f201"/>
              <a:gd name="f441" fmla="*/ f352 1 f202"/>
              <a:gd name="f442" fmla="*/ f353 1 f201"/>
              <a:gd name="f443" fmla="*/ f354 1 f202"/>
              <a:gd name="f444" fmla="*/ f355 1 f201"/>
              <a:gd name="f445" fmla="*/ f356 1 f202"/>
              <a:gd name="f446" fmla="*/ f357 1 f201"/>
              <a:gd name="f447" fmla="*/ f358 1 f202"/>
              <a:gd name="f448" fmla="*/ f359 1 f201"/>
              <a:gd name="f449" fmla="*/ f360 1 f202"/>
              <a:gd name="f450" fmla="*/ f361 1 f201"/>
              <a:gd name="f451" fmla="*/ f362 1 f202"/>
              <a:gd name="f452" fmla="*/ f363 1 f201"/>
              <a:gd name="f453" fmla="*/ f364 1 f202"/>
              <a:gd name="f454" fmla="*/ f365 1 f201"/>
              <a:gd name="f455" fmla="*/ f366 1 f202"/>
              <a:gd name="f456" fmla="*/ f367 1 f201"/>
              <a:gd name="f457" fmla="*/ f368 1 f201"/>
              <a:gd name="f458" fmla="*/ f369 1 f202"/>
              <a:gd name="f459" fmla="*/ f370 1 f201"/>
              <a:gd name="f460" fmla="*/ f371 1 f202"/>
              <a:gd name="f461" fmla="*/ f372 1 f201"/>
              <a:gd name="f462" fmla="*/ f373 1 f202"/>
              <a:gd name="f463" fmla="*/ f374 f192 1"/>
              <a:gd name="f464" fmla="*/ f375 f192 1"/>
              <a:gd name="f465" fmla="*/ f377 f193 1"/>
              <a:gd name="f466" fmla="*/ f376 f193 1"/>
              <a:gd name="f467" fmla="*/ f378 f192 1"/>
              <a:gd name="f468" fmla="*/ f379 f193 1"/>
              <a:gd name="f469" fmla="*/ f380 f192 1"/>
              <a:gd name="f470" fmla="*/ f381 f193 1"/>
              <a:gd name="f471" fmla="*/ f382 f192 1"/>
              <a:gd name="f472" fmla="*/ f383 f193 1"/>
              <a:gd name="f473" fmla="*/ f384 f192 1"/>
              <a:gd name="f474" fmla="*/ f385 f193 1"/>
              <a:gd name="f475" fmla="*/ f386 f192 1"/>
              <a:gd name="f476" fmla="*/ f387 f193 1"/>
              <a:gd name="f477" fmla="*/ f388 f192 1"/>
              <a:gd name="f478" fmla="*/ f389 f193 1"/>
              <a:gd name="f479" fmla="*/ f390 f192 1"/>
              <a:gd name="f480" fmla="*/ f391 f193 1"/>
              <a:gd name="f481" fmla="*/ f392 f192 1"/>
              <a:gd name="f482" fmla="*/ f393 f193 1"/>
              <a:gd name="f483" fmla="*/ f394 f192 1"/>
              <a:gd name="f484" fmla="*/ f395 f193 1"/>
              <a:gd name="f485" fmla="*/ f396 f192 1"/>
              <a:gd name="f486" fmla="*/ f397 f193 1"/>
              <a:gd name="f487" fmla="*/ f398 f192 1"/>
              <a:gd name="f488" fmla="*/ f399 f193 1"/>
              <a:gd name="f489" fmla="*/ f400 f192 1"/>
              <a:gd name="f490" fmla="*/ f401 f193 1"/>
              <a:gd name="f491" fmla="*/ f402 f192 1"/>
              <a:gd name="f492" fmla="*/ f403 f193 1"/>
              <a:gd name="f493" fmla="*/ f404 f192 1"/>
              <a:gd name="f494" fmla="*/ f405 f193 1"/>
              <a:gd name="f495" fmla="*/ f406 f192 1"/>
              <a:gd name="f496" fmla="*/ f407 f193 1"/>
              <a:gd name="f497" fmla="*/ f408 f192 1"/>
              <a:gd name="f498" fmla="*/ f409 f193 1"/>
              <a:gd name="f499" fmla="*/ f410 f192 1"/>
              <a:gd name="f500" fmla="*/ f411 f193 1"/>
              <a:gd name="f501" fmla="*/ f412 f192 1"/>
              <a:gd name="f502" fmla="*/ f413 f193 1"/>
              <a:gd name="f503" fmla="*/ f414 f192 1"/>
              <a:gd name="f504" fmla="*/ f415 f193 1"/>
              <a:gd name="f505" fmla="*/ f416 f192 1"/>
              <a:gd name="f506" fmla="*/ f417 f193 1"/>
              <a:gd name="f507" fmla="*/ f418 f192 1"/>
              <a:gd name="f508" fmla="*/ f419 f193 1"/>
              <a:gd name="f509" fmla="*/ f420 f192 1"/>
              <a:gd name="f510" fmla="*/ f421 f193 1"/>
              <a:gd name="f511" fmla="*/ f422 f192 1"/>
              <a:gd name="f512" fmla="*/ f423 f193 1"/>
              <a:gd name="f513" fmla="*/ f424 f192 1"/>
              <a:gd name="f514" fmla="*/ f425 f193 1"/>
              <a:gd name="f515" fmla="*/ f426 f192 1"/>
              <a:gd name="f516" fmla="*/ f427 f193 1"/>
              <a:gd name="f517" fmla="*/ f428 f192 1"/>
              <a:gd name="f518" fmla="*/ f429 f193 1"/>
              <a:gd name="f519" fmla="*/ f430 f192 1"/>
              <a:gd name="f520" fmla="*/ f431 f193 1"/>
              <a:gd name="f521" fmla="*/ f432 f192 1"/>
              <a:gd name="f522" fmla="*/ f433 f193 1"/>
              <a:gd name="f523" fmla="*/ f434 f192 1"/>
              <a:gd name="f524" fmla="*/ f435 f193 1"/>
              <a:gd name="f525" fmla="*/ f436 f192 1"/>
              <a:gd name="f526" fmla="*/ f437 f193 1"/>
              <a:gd name="f527" fmla="*/ f438 f192 1"/>
              <a:gd name="f528" fmla="*/ f439 f193 1"/>
              <a:gd name="f529" fmla="*/ f440 f192 1"/>
              <a:gd name="f530" fmla="*/ f441 f193 1"/>
              <a:gd name="f531" fmla="*/ f442 f192 1"/>
              <a:gd name="f532" fmla="*/ f443 f193 1"/>
              <a:gd name="f533" fmla="*/ f444 f192 1"/>
              <a:gd name="f534" fmla="*/ f445 f193 1"/>
              <a:gd name="f535" fmla="*/ f446 f192 1"/>
              <a:gd name="f536" fmla="*/ f447 f193 1"/>
              <a:gd name="f537" fmla="*/ f448 f192 1"/>
              <a:gd name="f538" fmla="*/ f449 f193 1"/>
              <a:gd name="f539" fmla="*/ f450 f192 1"/>
              <a:gd name="f540" fmla="*/ f451 f193 1"/>
              <a:gd name="f541" fmla="*/ f452 f192 1"/>
              <a:gd name="f542" fmla="*/ f453 f193 1"/>
              <a:gd name="f543" fmla="*/ f454 f192 1"/>
              <a:gd name="f544" fmla="*/ f455 f193 1"/>
              <a:gd name="f545" fmla="*/ f456 f192 1"/>
              <a:gd name="f546" fmla="*/ f457 f192 1"/>
              <a:gd name="f547" fmla="*/ f458 f193 1"/>
              <a:gd name="f548" fmla="*/ f459 f192 1"/>
              <a:gd name="f549" fmla="*/ f460 f193 1"/>
              <a:gd name="f550" fmla="*/ f461 f192 1"/>
              <a:gd name="f551" fmla="*/ f462 f193 1"/>
            </a:gdLst>
            <a:ahLst/>
            <a:cxnLst>
              <a:cxn ang="3cd4">
                <a:pos x="hc" y="t"/>
              </a:cxn>
              <a:cxn ang="0">
                <a:pos x="r" y="vc"/>
              </a:cxn>
              <a:cxn ang="cd4">
                <a:pos x="hc" y="b"/>
              </a:cxn>
              <a:cxn ang="cd2">
                <a:pos x="l" y="vc"/>
              </a:cxn>
              <a:cxn ang="f288">
                <a:pos x="f467" y="f468"/>
              </a:cxn>
              <a:cxn ang="f288">
                <a:pos x="f469" y="f470"/>
              </a:cxn>
              <a:cxn ang="f288">
                <a:pos x="f471" y="f472"/>
              </a:cxn>
              <a:cxn ang="f288">
                <a:pos x="f473" y="f474"/>
              </a:cxn>
              <a:cxn ang="f288">
                <a:pos x="f475" y="f476"/>
              </a:cxn>
              <a:cxn ang="f288">
                <a:pos x="f477" y="f478"/>
              </a:cxn>
              <a:cxn ang="f288">
                <a:pos x="f479" y="f480"/>
              </a:cxn>
              <a:cxn ang="f288">
                <a:pos x="f481" y="f482"/>
              </a:cxn>
              <a:cxn ang="f288">
                <a:pos x="f483" y="f484"/>
              </a:cxn>
              <a:cxn ang="f288">
                <a:pos x="f485" y="f486"/>
              </a:cxn>
              <a:cxn ang="f288">
                <a:pos x="f487" y="f488"/>
              </a:cxn>
              <a:cxn ang="f288">
                <a:pos x="f489" y="f490"/>
              </a:cxn>
              <a:cxn ang="f288">
                <a:pos x="f491" y="f492"/>
              </a:cxn>
              <a:cxn ang="f288">
                <a:pos x="f493" y="f494"/>
              </a:cxn>
              <a:cxn ang="f288">
                <a:pos x="f495" y="f496"/>
              </a:cxn>
              <a:cxn ang="f288">
                <a:pos x="f497" y="f498"/>
              </a:cxn>
              <a:cxn ang="f288">
                <a:pos x="f499" y="f500"/>
              </a:cxn>
              <a:cxn ang="f288">
                <a:pos x="f501" y="f502"/>
              </a:cxn>
              <a:cxn ang="f288">
                <a:pos x="f503" y="f504"/>
              </a:cxn>
              <a:cxn ang="f288">
                <a:pos x="f505" y="f506"/>
              </a:cxn>
              <a:cxn ang="f288">
                <a:pos x="f507" y="f508"/>
              </a:cxn>
              <a:cxn ang="f288">
                <a:pos x="f509" y="f510"/>
              </a:cxn>
              <a:cxn ang="f288">
                <a:pos x="f511" y="f512"/>
              </a:cxn>
              <a:cxn ang="f288">
                <a:pos x="f513" y="f514"/>
              </a:cxn>
              <a:cxn ang="f288">
                <a:pos x="f515" y="f516"/>
              </a:cxn>
              <a:cxn ang="f288">
                <a:pos x="f517" y="f518"/>
              </a:cxn>
              <a:cxn ang="f288">
                <a:pos x="f519" y="f520"/>
              </a:cxn>
              <a:cxn ang="f288">
                <a:pos x="f521" y="f522"/>
              </a:cxn>
              <a:cxn ang="f288">
                <a:pos x="f523" y="f524"/>
              </a:cxn>
              <a:cxn ang="f288">
                <a:pos x="f525" y="f526"/>
              </a:cxn>
              <a:cxn ang="f288">
                <a:pos x="f527" y="f528"/>
              </a:cxn>
              <a:cxn ang="f288">
                <a:pos x="f529" y="f530"/>
              </a:cxn>
              <a:cxn ang="f288">
                <a:pos x="f531" y="f532"/>
              </a:cxn>
              <a:cxn ang="f288">
                <a:pos x="f533" y="f534"/>
              </a:cxn>
              <a:cxn ang="f288">
                <a:pos x="f535" y="f536"/>
              </a:cxn>
              <a:cxn ang="f288">
                <a:pos x="f537" y="f538"/>
              </a:cxn>
              <a:cxn ang="f288">
                <a:pos x="f539" y="f540"/>
              </a:cxn>
              <a:cxn ang="f288">
                <a:pos x="f541" y="f542"/>
              </a:cxn>
              <a:cxn ang="f288">
                <a:pos x="f543" y="f544"/>
              </a:cxn>
              <a:cxn ang="f288">
                <a:pos x="f545" y="f530"/>
              </a:cxn>
              <a:cxn ang="f288">
                <a:pos x="f546" y="f547"/>
              </a:cxn>
              <a:cxn ang="f288">
                <a:pos x="f548" y="f549"/>
              </a:cxn>
              <a:cxn ang="f288">
                <a:pos x="f550" y="f551"/>
              </a:cxn>
              <a:cxn ang="f288">
                <a:pos x="f467" y="f468"/>
              </a:cxn>
            </a:cxnLst>
            <a:rect l="f463" t="f466" r="f464" b="f465"/>
            <a:pathLst>
              <a:path w="342" h="389">
                <a:moveTo>
                  <a:pt x="f8" y="f9"/>
                </a:moveTo>
                <a:cubicBezTo>
                  <a:pt x="f10" y="f11"/>
                  <a:pt x="f12" y="f13"/>
                  <a:pt x="f14" y="f15"/>
                </a:cubicBezTo>
                <a:cubicBezTo>
                  <a:pt x="f16" y="f17"/>
                  <a:pt x="f18" y="f19"/>
                  <a:pt x="f20" y="f21"/>
                </a:cubicBezTo>
                <a:cubicBezTo>
                  <a:pt x="f22" y="f23"/>
                  <a:pt x="f24" y="f25"/>
                  <a:pt x="f26" y="f27"/>
                </a:cubicBezTo>
                <a:cubicBezTo>
                  <a:pt x="f28" y="f29"/>
                  <a:pt x="f30" y="f19"/>
                  <a:pt x="f31" y="f32"/>
                </a:cubicBezTo>
                <a:cubicBezTo>
                  <a:pt x="f33" y="f34"/>
                  <a:pt x="f35" y="f36"/>
                  <a:pt x="f37" y="f34"/>
                </a:cubicBezTo>
                <a:cubicBezTo>
                  <a:pt x="f38" y="f32"/>
                  <a:pt x="f39" y="f40"/>
                  <a:pt x="f41" y="f42"/>
                </a:cubicBezTo>
                <a:cubicBezTo>
                  <a:pt x="f43" y="f44"/>
                  <a:pt x="f45" y="f42"/>
                  <a:pt x="f46" y="f40"/>
                </a:cubicBezTo>
                <a:cubicBezTo>
                  <a:pt x="f47" y="f48"/>
                  <a:pt x="f49" y="f22"/>
                  <a:pt x="f50" y="f51"/>
                </a:cubicBezTo>
                <a:cubicBezTo>
                  <a:pt x="f52" y="f53"/>
                  <a:pt x="f54" y="f55"/>
                  <a:pt x="f54" y="f56"/>
                </a:cubicBezTo>
                <a:cubicBezTo>
                  <a:pt x="f54" y="f57"/>
                  <a:pt x="f54" y="f58"/>
                  <a:pt x="f59" y="f60"/>
                </a:cubicBezTo>
                <a:cubicBezTo>
                  <a:pt x="f61" y="f62"/>
                  <a:pt x="f63" y="f5"/>
                  <a:pt x="f64" y="f8"/>
                </a:cubicBezTo>
                <a:cubicBezTo>
                  <a:pt x="f65" y="f66"/>
                  <a:pt x="f67" y="f68"/>
                  <a:pt x="f69" y="f70"/>
                </a:cubicBezTo>
                <a:cubicBezTo>
                  <a:pt x="f69" y="f71"/>
                  <a:pt x="f72" y="f73"/>
                  <a:pt x="f72" y="f74"/>
                </a:cubicBezTo>
                <a:cubicBezTo>
                  <a:pt x="f6" y="f75"/>
                  <a:pt x="f69" y="f76"/>
                  <a:pt x="f77" y="f78"/>
                </a:cubicBezTo>
                <a:cubicBezTo>
                  <a:pt x="f79" y="f80"/>
                  <a:pt x="f59" y="f81"/>
                  <a:pt x="f82" y="f83"/>
                </a:cubicBezTo>
                <a:cubicBezTo>
                  <a:pt x="f84" y="f85"/>
                  <a:pt x="f86" y="f35"/>
                  <a:pt x="f87" y="f88"/>
                </a:cubicBezTo>
                <a:cubicBezTo>
                  <a:pt x="f89" y="f33"/>
                  <a:pt x="f90" y="f91"/>
                  <a:pt x="f92" y="f93"/>
                </a:cubicBezTo>
                <a:cubicBezTo>
                  <a:pt x="f94" y="f93"/>
                  <a:pt x="f95" y="f85"/>
                  <a:pt x="f96" y="f33"/>
                </a:cubicBezTo>
                <a:cubicBezTo>
                  <a:pt x="f96" y="f97"/>
                  <a:pt x="f98" y="f99"/>
                  <a:pt x="f100" y="f101"/>
                </a:cubicBezTo>
                <a:cubicBezTo>
                  <a:pt x="f102" y="f103"/>
                  <a:pt x="f45" y="f104"/>
                  <a:pt x="f105" y="f106"/>
                </a:cubicBezTo>
                <a:cubicBezTo>
                  <a:pt x="f47" y="f107"/>
                  <a:pt x="f108" y="f109"/>
                  <a:pt x="f110" y="f111"/>
                </a:cubicBezTo>
                <a:cubicBezTo>
                  <a:pt x="f112" y="f113"/>
                  <a:pt x="f114" y="f7"/>
                  <a:pt x="f115" y="f116"/>
                </a:cubicBezTo>
                <a:cubicBezTo>
                  <a:pt x="f26" y="f117"/>
                  <a:pt x="f118" y="f119"/>
                  <a:pt x="f120" y="f63"/>
                </a:cubicBezTo>
                <a:cubicBezTo>
                  <a:pt x="f121" y="f122"/>
                  <a:pt x="f123" y="f124"/>
                  <a:pt x="f125" y="f126"/>
                </a:cubicBezTo>
                <a:cubicBezTo>
                  <a:pt x="f51" y="f127"/>
                  <a:pt x="f125" y="f128"/>
                  <a:pt x="f16" y="f129"/>
                </a:cubicBezTo>
                <a:cubicBezTo>
                  <a:pt x="f130" y="f131"/>
                  <a:pt x="f19" y="f132"/>
                  <a:pt x="f133" y="f134"/>
                </a:cubicBezTo>
                <a:cubicBezTo>
                  <a:pt x="f135" y="f136"/>
                  <a:pt x="f137" y="f138"/>
                  <a:pt x="f135" y="f98"/>
                </a:cubicBezTo>
                <a:cubicBezTo>
                  <a:pt x="f97" y="f38"/>
                  <a:pt x="f114" y="f11"/>
                  <a:pt x="f139" y="f38"/>
                </a:cubicBezTo>
                <a:cubicBezTo>
                  <a:pt x="f23" y="f140"/>
                  <a:pt x="f141" y="f94"/>
                  <a:pt x="f142" y="f143"/>
                </a:cubicBezTo>
                <a:cubicBezTo>
                  <a:pt x="f144" y="f145"/>
                  <a:pt x="f146" y="f138"/>
                  <a:pt x="f147" y="f145"/>
                </a:cubicBezTo>
                <a:cubicBezTo>
                  <a:pt x="f148" y="f149"/>
                  <a:pt x="f150" y="f110"/>
                  <a:pt x="f146" y="f100"/>
                </a:cubicBezTo>
                <a:cubicBezTo>
                  <a:pt x="f144" y="f151"/>
                  <a:pt x="f152" y="f38"/>
                  <a:pt x="f153" y="f154"/>
                </a:cubicBezTo>
                <a:cubicBezTo>
                  <a:pt x="f155" y="f156"/>
                  <a:pt x="f157" y="f158"/>
                  <a:pt x="f155" y="f159"/>
                </a:cubicBezTo>
                <a:cubicBezTo>
                  <a:pt x="f160" y="f161"/>
                  <a:pt x="f162" y="f163"/>
                  <a:pt x="f24" y="f158"/>
                </a:cubicBezTo>
                <a:cubicBezTo>
                  <a:pt x="f146" y="f38"/>
                  <a:pt x="f78" y="f98"/>
                  <a:pt x="f18" y="f164"/>
                </a:cubicBezTo>
                <a:cubicBezTo>
                  <a:pt x="f16" y="f165"/>
                  <a:pt x="f18" y="f165"/>
                  <a:pt x="f118" y="f166"/>
                </a:cubicBezTo>
                <a:cubicBezTo>
                  <a:pt x="f167" y="f164"/>
                  <a:pt x="f168" y="f149"/>
                  <a:pt x="f169" y="f95"/>
                </a:cubicBezTo>
                <a:cubicBezTo>
                  <a:pt x="f170" y="f171"/>
                  <a:pt x="f172" y="f151"/>
                  <a:pt x="f173" y="f174"/>
                </a:cubicBezTo>
                <a:cubicBezTo>
                  <a:pt x="f114" y="f103"/>
                  <a:pt x="f91" y="f175"/>
                  <a:pt x="f97" y="f100"/>
                </a:cubicBezTo>
                <a:cubicBezTo>
                  <a:pt x="f176" y="f177"/>
                  <a:pt x="f35" y="f178"/>
                  <a:pt x="f179" y="f180"/>
                </a:cubicBezTo>
                <a:cubicBezTo>
                  <a:pt x="f115" y="f181"/>
                  <a:pt x="f182" y="f183"/>
                  <a:pt x="f123" y="f184"/>
                </a:cubicBezTo>
                <a:cubicBezTo>
                  <a:pt x="f185" y="f186"/>
                  <a:pt x="f73" y="f86"/>
                  <a:pt x="f187" y="f188"/>
                </a:cubicBezTo>
                <a:cubicBezTo>
                  <a:pt x="f189" y="f190"/>
                  <a:pt x="f5" y="f45"/>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34" name="Freeform 39">
            <a:extLst>
              <a:ext uri="{FF2B5EF4-FFF2-40B4-BE49-F238E27FC236}">
                <a16:creationId xmlns:a16="http://schemas.microsoft.com/office/drawing/2014/main" id="{625216FE-49E6-4C90-9531-26A9378EE212}"/>
              </a:ext>
            </a:extLst>
          </p:cNvPr>
          <p:cNvSpPr/>
          <p:nvPr/>
        </p:nvSpPr>
        <p:spPr>
          <a:xfrm>
            <a:off x="396877" y="1368427"/>
            <a:ext cx="488947" cy="465136"/>
          </a:xfrm>
          <a:custGeom>
            <a:avLst/>
            <a:gdLst>
              <a:gd name="f0" fmla="val 10800000"/>
              <a:gd name="f1" fmla="val 5400000"/>
              <a:gd name="f2" fmla="val 180"/>
              <a:gd name="f3" fmla="val w"/>
              <a:gd name="f4" fmla="val h"/>
              <a:gd name="f5" fmla="val 0"/>
              <a:gd name="f6" fmla="val 297"/>
              <a:gd name="f7" fmla="val 283"/>
              <a:gd name="f8" fmla="val 203"/>
              <a:gd name="f9" fmla="val 45"/>
              <a:gd name="f10" fmla="val 202"/>
              <a:gd name="f11" fmla="val 50"/>
              <a:gd name="f12" fmla="val 204"/>
              <a:gd name="f13" fmla="val 53"/>
              <a:gd name="f14" fmla="val 207"/>
              <a:gd name="f15" fmla="val 55"/>
              <a:gd name="f16" fmla="val 224"/>
              <a:gd name="f17" fmla="val 72"/>
              <a:gd name="f18" fmla="val 236"/>
              <a:gd name="f19" fmla="val 93"/>
              <a:gd name="f20" fmla="val 244"/>
              <a:gd name="f21" fmla="val 116"/>
              <a:gd name="f22" fmla="val 247"/>
              <a:gd name="f23" fmla="val 127"/>
              <a:gd name="f24" fmla="val 249"/>
              <a:gd name="f25" fmla="val 138"/>
              <a:gd name="f26" fmla="val 246"/>
              <a:gd name="f27" fmla="val 150"/>
              <a:gd name="f28" fmla="val 239"/>
              <a:gd name="f29" fmla="val 175"/>
              <a:gd name="f30" fmla="val 237"/>
              <a:gd name="f31" fmla="val 201"/>
              <a:gd name="f32" fmla="val 250"/>
              <a:gd name="f33" fmla="val 226"/>
              <a:gd name="f34" fmla="val 252"/>
              <a:gd name="f35" fmla="val 230"/>
              <a:gd name="f36" fmla="val 233"/>
              <a:gd name="f37" fmla="val 235"/>
              <a:gd name="f38" fmla="val 240"/>
              <a:gd name="f39" fmla="val 253"/>
              <a:gd name="f40" fmla="val 265"/>
              <a:gd name="f41" fmla="val 209"/>
              <a:gd name="f42" fmla="val 272"/>
              <a:gd name="f43" fmla="val 189"/>
              <a:gd name="f44" fmla="val 281"/>
              <a:gd name="f45" fmla="val 169"/>
              <a:gd name="f46" fmla="val 147"/>
              <a:gd name="f47" fmla="val 129"/>
              <a:gd name="f48" fmla="val 111"/>
              <a:gd name="f49" fmla="val 94"/>
              <a:gd name="f50" fmla="val 275"/>
              <a:gd name="f51" fmla="val 61"/>
              <a:gd name="f52" fmla="val 261"/>
              <a:gd name="f53" fmla="val 42"/>
              <a:gd name="f54" fmla="val 234"/>
              <a:gd name="f55" fmla="val 41"/>
              <a:gd name="f56" fmla="val 198"/>
              <a:gd name="f57" fmla="val 40"/>
              <a:gd name="f58" fmla="val 178"/>
              <a:gd name="f59" fmla="val 43"/>
              <a:gd name="f60" fmla="val 157"/>
              <a:gd name="f61" fmla="val 48"/>
              <a:gd name="f62" fmla="val 137"/>
              <a:gd name="f63" fmla="val 135"/>
              <a:gd name="f64" fmla="val 51"/>
              <a:gd name="f65" fmla="val 132"/>
              <a:gd name="f66" fmla="val 47"/>
              <a:gd name="f67" fmla="val 131"/>
              <a:gd name="f68" fmla="val 44"/>
              <a:gd name="f69" fmla="val 130"/>
              <a:gd name="f70" fmla="val 134"/>
              <a:gd name="f71" fmla="val 136"/>
              <a:gd name="f72" fmla="val 36"/>
              <a:gd name="f73" fmla="val 165"/>
              <a:gd name="f74" fmla="val 32"/>
              <a:gd name="f75" fmla="val 194"/>
              <a:gd name="f76" fmla="val 243"/>
              <a:gd name="f77" fmla="val 25"/>
              <a:gd name="f78" fmla="val 245"/>
              <a:gd name="f79" fmla="val 16"/>
              <a:gd name="f80" fmla="val 7"/>
              <a:gd name="f81" fmla="val 5"/>
              <a:gd name="f82" fmla="val 1"/>
              <a:gd name="f83" fmla="val 206"/>
              <a:gd name="f84" fmla="val 181"/>
              <a:gd name="f85" fmla="val 2"/>
              <a:gd name="f86" fmla="val 128"/>
              <a:gd name="f87" fmla="val 100"/>
              <a:gd name="f88" fmla="val 19"/>
              <a:gd name="f89" fmla="val 74"/>
              <a:gd name="f90" fmla="val 34"/>
              <a:gd name="f91" fmla="val 57"/>
              <a:gd name="f92" fmla="val 14"/>
              <a:gd name="f93" fmla="val 99"/>
              <a:gd name="f94" fmla="val 103"/>
              <a:gd name="f95" fmla="val 109"/>
              <a:gd name="f96" fmla="val 26"/>
              <a:gd name="f97" fmla="val 166"/>
              <a:gd name="f98" fmla="val 191"/>
              <a:gd name="f99" fmla="val 4"/>
              <a:gd name="f100" fmla="val 197"/>
              <a:gd name="f101" fmla="val 225"/>
              <a:gd name="f102" fmla="val 274"/>
              <a:gd name="f103" fmla="val 282"/>
              <a:gd name="f104" fmla="val 294"/>
              <a:gd name="f105" fmla="val 9"/>
              <a:gd name="f106" fmla="val 296"/>
              <a:gd name="f107" fmla="val 18"/>
              <a:gd name="f108" fmla="val 20"/>
              <a:gd name="f109" fmla="val 277"/>
              <a:gd name="f110" fmla="val 29"/>
              <a:gd name="f111" fmla="val 262"/>
              <a:gd name="f112" fmla="val 58"/>
              <a:gd name="f113" fmla="val 59"/>
              <a:gd name="f114" fmla="val 220"/>
              <a:gd name="f115" fmla="val 60"/>
              <a:gd name="f116" fmla="val 217"/>
              <a:gd name="f117" fmla="val 214"/>
              <a:gd name="f118" fmla="val 211"/>
              <a:gd name="f119" fmla="val 52"/>
              <a:gd name="f120" fmla="val 208"/>
              <a:gd name="f121" fmla="+- 0 0 -90"/>
              <a:gd name="f122" fmla="*/ f3 1 297"/>
              <a:gd name="f123" fmla="*/ f4 1 283"/>
              <a:gd name="f124" fmla="val f5"/>
              <a:gd name="f125" fmla="val f6"/>
              <a:gd name="f126" fmla="val f7"/>
              <a:gd name="f127" fmla="*/ f121 f0 1"/>
              <a:gd name="f128" fmla="+- f126 0 f124"/>
              <a:gd name="f129" fmla="+- f125 0 f124"/>
              <a:gd name="f130" fmla="*/ f127 1 f2"/>
              <a:gd name="f131" fmla="*/ f129 1 297"/>
              <a:gd name="f132" fmla="*/ f128 1 283"/>
              <a:gd name="f133" fmla="*/ 203 f129 1"/>
              <a:gd name="f134" fmla="*/ 45 f128 1"/>
              <a:gd name="f135" fmla="*/ 207 f129 1"/>
              <a:gd name="f136" fmla="*/ 55 f128 1"/>
              <a:gd name="f137" fmla="*/ 244 f129 1"/>
              <a:gd name="f138" fmla="*/ 116 f128 1"/>
              <a:gd name="f139" fmla="*/ 246 f129 1"/>
              <a:gd name="f140" fmla="*/ 150 f128 1"/>
              <a:gd name="f141" fmla="*/ 250 f129 1"/>
              <a:gd name="f142" fmla="*/ 226 f128 1"/>
              <a:gd name="f143" fmla="*/ 249 f129 1"/>
              <a:gd name="f144" fmla="*/ 235 f128 1"/>
              <a:gd name="f145" fmla="*/ 209 f129 1"/>
              <a:gd name="f146" fmla="*/ 272 f128 1"/>
              <a:gd name="f147" fmla="*/ 147 f129 1"/>
              <a:gd name="f148" fmla="*/ 283 f128 1"/>
              <a:gd name="f149" fmla="*/ 94 f129 1"/>
              <a:gd name="f150" fmla="*/ 275 f128 1"/>
              <a:gd name="f151" fmla="*/ 41 f129 1"/>
              <a:gd name="f152" fmla="*/ 198 f128 1"/>
              <a:gd name="f153" fmla="*/ 48 f129 1"/>
              <a:gd name="f154" fmla="*/ 137 f128 1"/>
              <a:gd name="f155" fmla="*/ 47 f129 1"/>
              <a:gd name="f156" fmla="*/ 131 f128 1"/>
              <a:gd name="f157" fmla="*/ 43 f129 1"/>
              <a:gd name="f158" fmla="*/ 136 f128 1"/>
              <a:gd name="f159" fmla="*/ 40 f129 1"/>
              <a:gd name="f160" fmla="*/ 224 f128 1"/>
              <a:gd name="f161" fmla="*/ 25 f129 1"/>
              <a:gd name="f162" fmla="*/ 245 f128 1"/>
              <a:gd name="f163" fmla="*/ 5 f129 1"/>
              <a:gd name="f164" fmla="*/ 230 f128 1"/>
              <a:gd name="f165" fmla="*/ 1 f129 1"/>
              <a:gd name="f166" fmla="*/ 157 f128 1"/>
              <a:gd name="f167" fmla="*/ 19 f129 1"/>
              <a:gd name="f168" fmla="*/ 74 f128 1"/>
              <a:gd name="f169" fmla="*/ 93 f129 1"/>
              <a:gd name="f170" fmla="*/ 2 f128 1"/>
              <a:gd name="f171" fmla="*/ 109 f129 1"/>
              <a:gd name="f172" fmla="*/ 5 f128 1"/>
              <a:gd name="f173" fmla="*/ 191 f129 1"/>
              <a:gd name="f174" fmla="*/ 4 f128 1"/>
              <a:gd name="f175" fmla="*/ 201 f129 1"/>
              <a:gd name="f176" fmla="*/ 0 f128 1"/>
              <a:gd name="f177" fmla="*/ 274 f129 1"/>
              <a:gd name="f178" fmla="*/ 296 f129 1"/>
              <a:gd name="f179" fmla="*/ 16 f128 1"/>
              <a:gd name="f180" fmla="*/ 294 f129 1"/>
              <a:gd name="f181" fmla="*/ 20 f128 1"/>
              <a:gd name="f182" fmla="*/ 243 f129 1"/>
              <a:gd name="f183" fmla="*/ 57 f128 1"/>
              <a:gd name="f184" fmla="*/ 224 f129 1"/>
              <a:gd name="f185" fmla="*/ 59 f128 1"/>
              <a:gd name="f186" fmla="*/ 214 f129 1"/>
              <a:gd name="f187" fmla="+- f130 0 f1"/>
              <a:gd name="f188" fmla="*/ f133 1 297"/>
              <a:gd name="f189" fmla="*/ f134 1 283"/>
              <a:gd name="f190" fmla="*/ f135 1 297"/>
              <a:gd name="f191" fmla="*/ f136 1 283"/>
              <a:gd name="f192" fmla="*/ f137 1 297"/>
              <a:gd name="f193" fmla="*/ f138 1 283"/>
              <a:gd name="f194" fmla="*/ f139 1 297"/>
              <a:gd name="f195" fmla="*/ f140 1 283"/>
              <a:gd name="f196" fmla="*/ f141 1 297"/>
              <a:gd name="f197" fmla="*/ f142 1 283"/>
              <a:gd name="f198" fmla="*/ f143 1 297"/>
              <a:gd name="f199" fmla="*/ f144 1 283"/>
              <a:gd name="f200" fmla="*/ f145 1 297"/>
              <a:gd name="f201" fmla="*/ f146 1 283"/>
              <a:gd name="f202" fmla="*/ f147 1 297"/>
              <a:gd name="f203" fmla="*/ f148 1 283"/>
              <a:gd name="f204" fmla="*/ f149 1 297"/>
              <a:gd name="f205" fmla="*/ f150 1 283"/>
              <a:gd name="f206" fmla="*/ f151 1 297"/>
              <a:gd name="f207" fmla="*/ f152 1 283"/>
              <a:gd name="f208" fmla="*/ f153 1 297"/>
              <a:gd name="f209" fmla="*/ f154 1 283"/>
              <a:gd name="f210" fmla="*/ f155 1 297"/>
              <a:gd name="f211" fmla="*/ f156 1 283"/>
              <a:gd name="f212" fmla="*/ f157 1 297"/>
              <a:gd name="f213" fmla="*/ f158 1 283"/>
              <a:gd name="f214" fmla="*/ f159 1 297"/>
              <a:gd name="f215" fmla="*/ f160 1 283"/>
              <a:gd name="f216" fmla="*/ f161 1 297"/>
              <a:gd name="f217" fmla="*/ f162 1 283"/>
              <a:gd name="f218" fmla="*/ f163 1 297"/>
              <a:gd name="f219" fmla="*/ f164 1 283"/>
              <a:gd name="f220" fmla="*/ f165 1 297"/>
              <a:gd name="f221" fmla="*/ f166 1 283"/>
              <a:gd name="f222" fmla="*/ f167 1 297"/>
              <a:gd name="f223" fmla="*/ f168 1 283"/>
              <a:gd name="f224" fmla="*/ f169 1 297"/>
              <a:gd name="f225" fmla="*/ f170 1 283"/>
              <a:gd name="f226" fmla="*/ f171 1 297"/>
              <a:gd name="f227" fmla="*/ f172 1 283"/>
              <a:gd name="f228" fmla="*/ f173 1 297"/>
              <a:gd name="f229" fmla="*/ f174 1 283"/>
              <a:gd name="f230" fmla="*/ f175 1 297"/>
              <a:gd name="f231" fmla="*/ f176 1 283"/>
              <a:gd name="f232" fmla="*/ f177 1 297"/>
              <a:gd name="f233" fmla="*/ f178 1 297"/>
              <a:gd name="f234" fmla="*/ f179 1 283"/>
              <a:gd name="f235" fmla="*/ f180 1 297"/>
              <a:gd name="f236" fmla="*/ f181 1 283"/>
              <a:gd name="f237" fmla="*/ f182 1 297"/>
              <a:gd name="f238" fmla="*/ f183 1 283"/>
              <a:gd name="f239" fmla="*/ f184 1 297"/>
              <a:gd name="f240" fmla="*/ f185 1 283"/>
              <a:gd name="f241" fmla="*/ f186 1 297"/>
              <a:gd name="f242" fmla="*/ 0 1 f131"/>
              <a:gd name="f243" fmla="*/ f125 1 f131"/>
              <a:gd name="f244" fmla="*/ 0 1 f132"/>
              <a:gd name="f245" fmla="*/ f126 1 f132"/>
              <a:gd name="f246" fmla="*/ f188 1 f131"/>
              <a:gd name="f247" fmla="*/ f189 1 f132"/>
              <a:gd name="f248" fmla="*/ f190 1 f131"/>
              <a:gd name="f249" fmla="*/ f191 1 f132"/>
              <a:gd name="f250" fmla="*/ f192 1 f131"/>
              <a:gd name="f251" fmla="*/ f193 1 f132"/>
              <a:gd name="f252" fmla="*/ f194 1 f131"/>
              <a:gd name="f253" fmla="*/ f195 1 f132"/>
              <a:gd name="f254" fmla="*/ f196 1 f131"/>
              <a:gd name="f255" fmla="*/ f197 1 f132"/>
              <a:gd name="f256" fmla="*/ f198 1 f131"/>
              <a:gd name="f257" fmla="*/ f199 1 f132"/>
              <a:gd name="f258" fmla="*/ f200 1 f131"/>
              <a:gd name="f259" fmla="*/ f201 1 f132"/>
              <a:gd name="f260" fmla="*/ f202 1 f131"/>
              <a:gd name="f261" fmla="*/ f203 1 f132"/>
              <a:gd name="f262" fmla="*/ f204 1 f131"/>
              <a:gd name="f263" fmla="*/ f205 1 f132"/>
              <a:gd name="f264" fmla="*/ f206 1 f131"/>
              <a:gd name="f265" fmla="*/ f207 1 f132"/>
              <a:gd name="f266" fmla="*/ f208 1 f131"/>
              <a:gd name="f267" fmla="*/ f209 1 f132"/>
              <a:gd name="f268" fmla="*/ f210 1 f131"/>
              <a:gd name="f269" fmla="*/ f211 1 f132"/>
              <a:gd name="f270" fmla="*/ f212 1 f131"/>
              <a:gd name="f271" fmla="*/ f213 1 f132"/>
              <a:gd name="f272" fmla="*/ f214 1 f131"/>
              <a:gd name="f273" fmla="*/ f215 1 f132"/>
              <a:gd name="f274" fmla="*/ f216 1 f131"/>
              <a:gd name="f275" fmla="*/ f217 1 f132"/>
              <a:gd name="f276" fmla="*/ f218 1 f131"/>
              <a:gd name="f277" fmla="*/ f219 1 f132"/>
              <a:gd name="f278" fmla="*/ f220 1 f131"/>
              <a:gd name="f279" fmla="*/ f221 1 f132"/>
              <a:gd name="f280" fmla="*/ f222 1 f131"/>
              <a:gd name="f281" fmla="*/ f223 1 f132"/>
              <a:gd name="f282" fmla="*/ f224 1 f131"/>
              <a:gd name="f283" fmla="*/ f225 1 f132"/>
              <a:gd name="f284" fmla="*/ f226 1 f131"/>
              <a:gd name="f285" fmla="*/ f227 1 f132"/>
              <a:gd name="f286" fmla="*/ f228 1 f131"/>
              <a:gd name="f287" fmla="*/ f229 1 f132"/>
              <a:gd name="f288" fmla="*/ f230 1 f131"/>
              <a:gd name="f289" fmla="*/ f231 1 f132"/>
              <a:gd name="f290" fmla="*/ f232 1 f131"/>
              <a:gd name="f291" fmla="*/ f233 1 f131"/>
              <a:gd name="f292" fmla="*/ f234 1 f132"/>
              <a:gd name="f293" fmla="*/ f235 1 f131"/>
              <a:gd name="f294" fmla="*/ f236 1 f132"/>
              <a:gd name="f295" fmla="*/ f237 1 f131"/>
              <a:gd name="f296" fmla="*/ f238 1 f132"/>
              <a:gd name="f297" fmla="*/ f239 1 f131"/>
              <a:gd name="f298" fmla="*/ f240 1 f132"/>
              <a:gd name="f299" fmla="*/ f241 1 f131"/>
              <a:gd name="f300" fmla="*/ f242 f122 1"/>
              <a:gd name="f301" fmla="*/ f243 f122 1"/>
              <a:gd name="f302" fmla="*/ f245 f123 1"/>
              <a:gd name="f303" fmla="*/ f244 f123 1"/>
              <a:gd name="f304" fmla="*/ f246 f122 1"/>
              <a:gd name="f305" fmla="*/ f247 f123 1"/>
              <a:gd name="f306" fmla="*/ f248 f122 1"/>
              <a:gd name="f307" fmla="*/ f249 f123 1"/>
              <a:gd name="f308" fmla="*/ f250 f122 1"/>
              <a:gd name="f309" fmla="*/ f251 f123 1"/>
              <a:gd name="f310" fmla="*/ f252 f122 1"/>
              <a:gd name="f311" fmla="*/ f253 f123 1"/>
              <a:gd name="f312" fmla="*/ f254 f122 1"/>
              <a:gd name="f313" fmla="*/ f255 f123 1"/>
              <a:gd name="f314" fmla="*/ f256 f122 1"/>
              <a:gd name="f315" fmla="*/ f257 f123 1"/>
              <a:gd name="f316" fmla="*/ f258 f122 1"/>
              <a:gd name="f317" fmla="*/ f259 f123 1"/>
              <a:gd name="f318" fmla="*/ f260 f122 1"/>
              <a:gd name="f319" fmla="*/ f261 f123 1"/>
              <a:gd name="f320" fmla="*/ f262 f122 1"/>
              <a:gd name="f321" fmla="*/ f263 f123 1"/>
              <a:gd name="f322" fmla="*/ f264 f122 1"/>
              <a:gd name="f323" fmla="*/ f265 f123 1"/>
              <a:gd name="f324" fmla="*/ f266 f122 1"/>
              <a:gd name="f325" fmla="*/ f267 f123 1"/>
              <a:gd name="f326" fmla="*/ f268 f122 1"/>
              <a:gd name="f327" fmla="*/ f269 f123 1"/>
              <a:gd name="f328" fmla="*/ f270 f122 1"/>
              <a:gd name="f329" fmla="*/ f271 f123 1"/>
              <a:gd name="f330" fmla="*/ f272 f122 1"/>
              <a:gd name="f331" fmla="*/ f273 f123 1"/>
              <a:gd name="f332" fmla="*/ f274 f122 1"/>
              <a:gd name="f333" fmla="*/ f275 f123 1"/>
              <a:gd name="f334" fmla="*/ f276 f122 1"/>
              <a:gd name="f335" fmla="*/ f277 f123 1"/>
              <a:gd name="f336" fmla="*/ f278 f122 1"/>
              <a:gd name="f337" fmla="*/ f279 f123 1"/>
              <a:gd name="f338" fmla="*/ f280 f122 1"/>
              <a:gd name="f339" fmla="*/ f281 f123 1"/>
              <a:gd name="f340" fmla="*/ f282 f122 1"/>
              <a:gd name="f341" fmla="*/ f283 f123 1"/>
              <a:gd name="f342" fmla="*/ f284 f122 1"/>
              <a:gd name="f343" fmla="*/ f285 f123 1"/>
              <a:gd name="f344" fmla="*/ f286 f122 1"/>
              <a:gd name="f345" fmla="*/ f287 f123 1"/>
              <a:gd name="f346" fmla="*/ f288 f122 1"/>
              <a:gd name="f347" fmla="*/ f289 f123 1"/>
              <a:gd name="f348" fmla="*/ f290 f122 1"/>
              <a:gd name="f349" fmla="*/ f291 f122 1"/>
              <a:gd name="f350" fmla="*/ f292 f123 1"/>
              <a:gd name="f351" fmla="*/ f293 f122 1"/>
              <a:gd name="f352" fmla="*/ f294 f123 1"/>
              <a:gd name="f353" fmla="*/ f295 f122 1"/>
              <a:gd name="f354" fmla="*/ f296 f123 1"/>
              <a:gd name="f355" fmla="*/ f297 f122 1"/>
              <a:gd name="f356" fmla="*/ f298 f123 1"/>
              <a:gd name="f357" fmla="*/ f299 f122 1"/>
            </a:gdLst>
            <a:ahLst/>
            <a:cxnLst>
              <a:cxn ang="3cd4">
                <a:pos x="hc" y="t"/>
              </a:cxn>
              <a:cxn ang="0">
                <a:pos x="r" y="vc"/>
              </a:cxn>
              <a:cxn ang="cd4">
                <a:pos x="hc" y="b"/>
              </a:cxn>
              <a:cxn ang="cd2">
                <a:pos x="l" y="vc"/>
              </a:cxn>
              <a:cxn ang="f187">
                <a:pos x="f304" y="f305"/>
              </a:cxn>
              <a:cxn ang="f187">
                <a:pos x="f306" y="f307"/>
              </a:cxn>
              <a:cxn ang="f187">
                <a:pos x="f308" y="f309"/>
              </a:cxn>
              <a:cxn ang="f187">
                <a:pos x="f310" y="f311"/>
              </a:cxn>
              <a:cxn ang="f187">
                <a:pos x="f312" y="f313"/>
              </a:cxn>
              <a:cxn ang="f187">
                <a:pos x="f314" y="f315"/>
              </a:cxn>
              <a:cxn ang="f187">
                <a:pos x="f316" y="f317"/>
              </a:cxn>
              <a:cxn ang="f187">
                <a:pos x="f318" y="f319"/>
              </a:cxn>
              <a:cxn ang="f187">
                <a:pos x="f320" y="f321"/>
              </a:cxn>
              <a:cxn ang="f187">
                <a:pos x="f322" y="f323"/>
              </a:cxn>
              <a:cxn ang="f187">
                <a:pos x="f324" y="f325"/>
              </a:cxn>
              <a:cxn ang="f187">
                <a:pos x="f326" y="f327"/>
              </a:cxn>
              <a:cxn ang="f187">
                <a:pos x="f328" y="f329"/>
              </a:cxn>
              <a:cxn ang="f187">
                <a:pos x="f330" y="f331"/>
              </a:cxn>
              <a:cxn ang="f187">
                <a:pos x="f332" y="f333"/>
              </a:cxn>
              <a:cxn ang="f187">
                <a:pos x="f334" y="f335"/>
              </a:cxn>
              <a:cxn ang="f187">
                <a:pos x="f336" y="f337"/>
              </a:cxn>
              <a:cxn ang="f187">
                <a:pos x="f338" y="f339"/>
              </a:cxn>
              <a:cxn ang="f187">
                <a:pos x="f340" y="f341"/>
              </a:cxn>
              <a:cxn ang="f187">
                <a:pos x="f342" y="f343"/>
              </a:cxn>
              <a:cxn ang="f187">
                <a:pos x="f344" y="f345"/>
              </a:cxn>
              <a:cxn ang="f187">
                <a:pos x="f346" y="f347"/>
              </a:cxn>
              <a:cxn ang="f187">
                <a:pos x="f348" y="f347"/>
              </a:cxn>
              <a:cxn ang="f187">
                <a:pos x="f349" y="f350"/>
              </a:cxn>
              <a:cxn ang="f187">
                <a:pos x="f351" y="f352"/>
              </a:cxn>
              <a:cxn ang="f187">
                <a:pos x="f314" y="f307"/>
              </a:cxn>
              <a:cxn ang="f187">
                <a:pos x="f353" y="f354"/>
              </a:cxn>
              <a:cxn ang="f187">
                <a:pos x="f355" y="f356"/>
              </a:cxn>
              <a:cxn ang="f187">
                <a:pos x="f357" y="f307"/>
              </a:cxn>
              <a:cxn ang="f187">
                <a:pos x="f304" y="f305"/>
              </a:cxn>
            </a:cxnLst>
            <a:rect l="f300" t="f303" r="f301" b="f302"/>
            <a:pathLst>
              <a:path w="297" h="283">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2" y="f36"/>
                  <a:pt x="f24" y="f37"/>
                </a:cubicBezTo>
                <a:cubicBezTo>
                  <a:pt x="f38" y="f39"/>
                  <a:pt x="f33" y="f40"/>
                  <a:pt x="f41" y="f42"/>
                </a:cubicBezTo>
                <a:cubicBezTo>
                  <a:pt x="f43" y="f44"/>
                  <a:pt x="f45" y="f7"/>
                  <a:pt x="f46" y="f7"/>
                </a:cubicBezTo>
                <a:cubicBezTo>
                  <a:pt x="f47" y="f7"/>
                  <a:pt x="f48" y="f44"/>
                  <a:pt x="f49" y="f50"/>
                </a:cubicBezTo>
                <a:cubicBezTo>
                  <a:pt x="f51" y="f52"/>
                  <a:pt x="f53" y="f54"/>
                  <a:pt x="f55" y="f56"/>
                </a:cubicBezTo>
                <a:cubicBezTo>
                  <a:pt x="f57" y="f58"/>
                  <a:pt x="f59" y="f60"/>
                  <a:pt x="f61" y="f62"/>
                </a:cubicBezTo>
                <a:cubicBezTo>
                  <a:pt x="f61" y="f63"/>
                  <a:pt x="f64" y="f65"/>
                  <a:pt x="f66" y="f67"/>
                </a:cubicBezTo>
                <a:cubicBezTo>
                  <a:pt x="f68" y="f69"/>
                  <a:pt x="f68" y="f70"/>
                  <a:pt x="f59" y="f71"/>
                </a:cubicBezTo>
                <a:cubicBezTo>
                  <a:pt x="f72" y="f73"/>
                  <a:pt x="f74" y="f75"/>
                  <a:pt x="f57" y="f16"/>
                </a:cubicBezTo>
                <a:cubicBezTo>
                  <a:pt x="f59" y="f54"/>
                  <a:pt x="f72" y="f76"/>
                  <a:pt x="f77" y="f78"/>
                </a:cubicBezTo>
                <a:cubicBezTo>
                  <a:pt x="f79" y="f22"/>
                  <a:pt x="f80" y="f38"/>
                  <a:pt x="f81" y="f35"/>
                </a:cubicBezTo>
                <a:cubicBezTo>
                  <a:pt x="f82" y="f83"/>
                  <a:pt x="f5" y="f84"/>
                  <a:pt x="f82" y="f60"/>
                </a:cubicBezTo>
                <a:cubicBezTo>
                  <a:pt x="f85" y="f86"/>
                  <a:pt x="f80" y="f87"/>
                  <a:pt x="f88" y="f89"/>
                </a:cubicBezTo>
                <a:cubicBezTo>
                  <a:pt x="f90" y="f57"/>
                  <a:pt x="f91" y="f92"/>
                  <a:pt x="f19" y="f85"/>
                </a:cubicBezTo>
                <a:cubicBezTo>
                  <a:pt x="f93" y="f5"/>
                  <a:pt x="f94" y="f5"/>
                  <a:pt x="f95" y="f81"/>
                </a:cubicBezTo>
                <a:cubicBezTo>
                  <a:pt x="f70" y="f96"/>
                  <a:pt x="f97" y="f77"/>
                  <a:pt x="f98" y="f99"/>
                </a:cubicBezTo>
                <a:cubicBezTo>
                  <a:pt x="f75" y="f82"/>
                  <a:pt x="f100" y="f5"/>
                  <a:pt x="f31" y="f5"/>
                </a:cubicBezTo>
                <a:cubicBezTo>
                  <a:pt x="f101" y="f5"/>
                  <a:pt x="f32" y="f5"/>
                  <a:pt x="f102" y="f5"/>
                </a:cubicBezTo>
                <a:cubicBezTo>
                  <a:pt x="f103" y="f5"/>
                  <a:pt x="f104" y="f105"/>
                  <a:pt x="f106" y="f79"/>
                </a:cubicBezTo>
                <a:cubicBezTo>
                  <a:pt x="f6" y="f107"/>
                  <a:pt x="f106" y="f88"/>
                  <a:pt x="f104" y="f108"/>
                </a:cubicBezTo>
                <a:cubicBezTo>
                  <a:pt x="f109" y="f110"/>
                  <a:pt x="f111" y="f57"/>
                  <a:pt x="f24" y="f15"/>
                </a:cubicBezTo>
                <a:cubicBezTo>
                  <a:pt x="f22" y="f91"/>
                  <a:pt x="f78" y="f91"/>
                  <a:pt x="f76" y="f91"/>
                </a:cubicBezTo>
                <a:cubicBezTo>
                  <a:pt x="f18" y="f112"/>
                  <a:pt x="f35" y="f112"/>
                  <a:pt x="f16" y="f113"/>
                </a:cubicBezTo>
                <a:cubicBezTo>
                  <a:pt x="f114" y="f115"/>
                  <a:pt x="f116" y="f113"/>
                  <a:pt x="f117" y="f15"/>
                </a:cubicBezTo>
                <a:cubicBezTo>
                  <a:pt x="f118" y="f119"/>
                  <a:pt x="f120" y="f61"/>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35" name="Freeform 40">
            <a:extLst>
              <a:ext uri="{FF2B5EF4-FFF2-40B4-BE49-F238E27FC236}">
                <a16:creationId xmlns:a16="http://schemas.microsoft.com/office/drawing/2014/main" id="{893E424A-7845-43B2-B333-2AD4FB088202}"/>
              </a:ext>
            </a:extLst>
          </p:cNvPr>
          <p:cNvSpPr/>
          <p:nvPr/>
        </p:nvSpPr>
        <p:spPr>
          <a:xfrm>
            <a:off x="314325" y="3875090"/>
            <a:ext cx="468309" cy="469901"/>
          </a:xfrm>
          <a:custGeom>
            <a:avLst/>
            <a:gdLst>
              <a:gd name="f0" fmla="val 10800000"/>
              <a:gd name="f1" fmla="val 5400000"/>
              <a:gd name="f2" fmla="val 180"/>
              <a:gd name="f3" fmla="val w"/>
              <a:gd name="f4" fmla="val h"/>
              <a:gd name="f5" fmla="val 0"/>
              <a:gd name="f6" fmla="val 284"/>
              <a:gd name="f7" fmla="val 286"/>
              <a:gd name="f8" fmla="val 177"/>
              <a:gd name="f9" fmla="val 133"/>
              <a:gd name="f10" fmla="val 5"/>
              <a:gd name="f11" fmla="val 94"/>
              <a:gd name="f12" fmla="val 26"/>
              <a:gd name="f13" fmla="val 59"/>
              <a:gd name="f14" fmla="val 41"/>
              <a:gd name="f15" fmla="val 32"/>
              <a:gd name="f16" fmla="val 63"/>
              <a:gd name="f17" fmla="val 12"/>
              <a:gd name="f18" fmla="val 93"/>
              <a:gd name="f19" fmla="val 2"/>
              <a:gd name="f20" fmla="val 99"/>
              <a:gd name="f21" fmla="val 103"/>
              <a:gd name="f22" fmla="val 1"/>
              <a:gd name="f23" fmla="val 107"/>
              <a:gd name="f24" fmla="val 166"/>
              <a:gd name="f25" fmla="val 25"/>
              <a:gd name="f26" fmla="val 191"/>
              <a:gd name="f27" fmla="val 3"/>
              <a:gd name="f28" fmla="val 194"/>
              <a:gd name="f29" fmla="val 197"/>
              <a:gd name="f30" fmla="val 200"/>
              <a:gd name="f31" fmla="val 228"/>
              <a:gd name="f32" fmla="val 9"/>
              <a:gd name="f33" fmla="val 249"/>
              <a:gd name="f34" fmla="val 265"/>
              <a:gd name="f35" fmla="val 49"/>
              <a:gd name="f36" fmla="val 272"/>
              <a:gd name="f37" fmla="val 277"/>
              <a:gd name="f38" fmla="val 69"/>
              <a:gd name="f39" fmla="val 282"/>
              <a:gd name="f40" fmla="val 81"/>
              <a:gd name="f41" fmla="val 85"/>
              <a:gd name="f42" fmla="val 283"/>
              <a:gd name="f43" fmla="val 87"/>
              <a:gd name="f44" fmla="val 278"/>
              <a:gd name="f45" fmla="val 88"/>
              <a:gd name="f46" fmla="val 237"/>
              <a:gd name="f47" fmla="val 145"/>
              <a:gd name="f48" fmla="val 248"/>
              <a:gd name="f49" fmla="val 171"/>
              <a:gd name="f50" fmla="val 251"/>
              <a:gd name="f51" fmla="val 174"/>
              <a:gd name="f52" fmla="val 176"/>
              <a:gd name="f53" fmla="val 247"/>
              <a:gd name="f54" fmla="val 178"/>
              <a:gd name="f55" fmla="val 215"/>
              <a:gd name="f56" fmla="val 193"/>
              <a:gd name="f57" fmla="val 201"/>
              <a:gd name="f58" fmla="val 221"/>
              <a:gd name="f59" fmla="val 195"/>
              <a:gd name="f60" fmla="val 255"/>
              <a:gd name="f61" fmla="val 258"/>
              <a:gd name="f62" fmla="val 262"/>
              <a:gd name="f63" fmla="val 281"/>
              <a:gd name="f64" fmla="val 279"/>
              <a:gd name="f65" fmla="val 179"/>
              <a:gd name="f66" fmla="val 150"/>
              <a:gd name="f67" fmla="val 121"/>
              <a:gd name="f68" fmla="val 285"/>
              <a:gd name="f69" fmla="val 92"/>
              <a:gd name="f70" fmla="val 274"/>
              <a:gd name="f71" fmla="val 60"/>
              <a:gd name="f72" fmla="val 234"/>
              <a:gd name="f73" fmla="val 40"/>
              <a:gd name="f74" fmla="val 199"/>
              <a:gd name="f75" fmla="val 39"/>
              <a:gd name="f76" fmla="val 42"/>
              <a:gd name="f77" fmla="val 158"/>
              <a:gd name="f78" fmla="val 47"/>
              <a:gd name="f79" fmla="val 138"/>
              <a:gd name="f80" fmla="val 136"/>
              <a:gd name="f81" fmla="val 50"/>
              <a:gd name="f82" fmla="val 132"/>
              <a:gd name="f83" fmla="val 46"/>
              <a:gd name="f84" fmla="val 131"/>
              <a:gd name="f85" fmla="val 43"/>
              <a:gd name="f86" fmla="val 130"/>
              <a:gd name="f87" fmla="val 135"/>
              <a:gd name="f88" fmla="val 137"/>
              <a:gd name="f89" fmla="val 35"/>
              <a:gd name="f90" fmla="val 224"/>
              <a:gd name="f91" fmla="val 36"/>
              <a:gd name="f92" fmla="val 242"/>
              <a:gd name="f93" fmla="val 245"/>
              <a:gd name="f94" fmla="val 16"/>
              <a:gd name="f95" fmla="val 6"/>
              <a:gd name="f96" fmla="val 231"/>
              <a:gd name="f97" fmla="val 212"/>
              <a:gd name="f98" fmla="val 192"/>
              <a:gd name="f99" fmla="+- 0 0 -90"/>
              <a:gd name="f100" fmla="*/ f3 1 284"/>
              <a:gd name="f101" fmla="*/ f4 1 286"/>
              <a:gd name="f102" fmla="val f5"/>
              <a:gd name="f103" fmla="val f6"/>
              <a:gd name="f104" fmla="val f7"/>
              <a:gd name="f105" fmla="*/ f99 f0 1"/>
              <a:gd name="f106" fmla="+- f104 0 f102"/>
              <a:gd name="f107" fmla="+- f103 0 f102"/>
              <a:gd name="f108" fmla="*/ f105 1 f2"/>
              <a:gd name="f109" fmla="*/ f107 1 284"/>
              <a:gd name="f110" fmla="*/ f106 1 286"/>
              <a:gd name="f111" fmla="*/ 0 f107 1"/>
              <a:gd name="f112" fmla="*/ 177 f106 1"/>
              <a:gd name="f113" fmla="*/ 26 f107 1"/>
              <a:gd name="f114" fmla="*/ 59 f106 1"/>
              <a:gd name="f115" fmla="*/ 93 f107 1"/>
              <a:gd name="f116" fmla="*/ 2 f106 1"/>
              <a:gd name="f117" fmla="*/ 107 f107 1"/>
              <a:gd name="f118" fmla="*/ 5 f106 1"/>
              <a:gd name="f119" fmla="*/ 191 f107 1"/>
              <a:gd name="f120" fmla="*/ 3 f106 1"/>
              <a:gd name="f121" fmla="*/ 200 f107 1"/>
              <a:gd name="f122" fmla="*/ 1 f106 1"/>
              <a:gd name="f123" fmla="*/ 265 f107 1"/>
              <a:gd name="f124" fmla="*/ 49 f106 1"/>
              <a:gd name="f125" fmla="*/ 282 f107 1"/>
              <a:gd name="f126" fmla="*/ 81 f106 1"/>
              <a:gd name="f127" fmla="*/ 278 f107 1"/>
              <a:gd name="f128" fmla="*/ 88 f106 1"/>
              <a:gd name="f129" fmla="*/ 248 f107 1"/>
              <a:gd name="f130" fmla="*/ 171 f106 1"/>
              <a:gd name="f131" fmla="*/ 247 f107 1"/>
              <a:gd name="f132" fmla="*/ 178 f106 1"/>
              <a:gd name="f133" fmla="*/ 195 f107 1"/>
              <a:gd name="f134" fmla="*/ 255 f106 1"/>
              <a:gd name="f135" fmla="*/ 194 f107 1"/>
              <a:gd name="f136" fmla="*/ 265 f106 1"/>
              <a:gd name="f137" fmla="*/ 179 f107 1"/>
              <a:gd name="f138" fmla="*/ 281 f106 1"/>
              <a:gd name="f139" fmla="*/ 92 f107 1"/>
              <a:gd name="f140" fmla="*/ 274 f106 1"/>
              <a:gd name="f141" fmla="*/ 40 f107 1"/>
              <a:gd name="f142" fmla="*/ 199 f106 1"/>
              <a:gd name="f143" fmla="*/ 47 f107 1"/>
              <a:gd name="f144" fmla="*/ 138 f106 1"/>
              <a:gd name="f145" fmla="*/ 46 f107 1"/>
              <a:gd name="f146" fmla="*/ 131 f106 1"/>
              <a:gd name="f147" fmla="*/ 42 f107 1"/>
              <a:gd name="f148" fmla="*/ 137 f106 1"/>
              <a:gd name="f149" fmla="*/ 39 f107 1"/>
              <a:gd name="f150" fmla="*/ 224 f106 1"/>
              <a:gd name="f151" fmla="*/ 245 f106 1"/>
              <a:gd name="f152" fmla="*/ 5 f107 1"/>
              <a:gd name="f153" fmla="*/ 231 f106 1"/>
              <a:gd name="f154" fmla="+- f108 0 f1"/>
              <a:gd name="f155" fmla="*/ f111 1 284"/>
              <a:gd name="f156" fmla="*/ f112 1 286"/>
              <a:gd name="f157" fmla="*/ f113 1 284"/>
              <a:gd name="f158" fmla="*/ f114 1 286"/>
              <a:gd name="f159" fmla="*/ f115 1 284"/>
              <a:gd name="f160" fmla="*/ f116 1 286"/>
              <a:gd name="f161" fmla="*/ f117 1 284"/>
              <a:gd name="f162" fmla="*/ f118 1 286"/>
              <a:gd name="f163" fmla="*/ f119 1 284"/>
              <a:gd name="f164" fmla="*/ f120 1 286"/>
              <a:gd name="f165" fmla="*/ f121 1 284"/>
              <a:gd name="f166" fmla="*/ f122 1 286"/>
              <a:gd name="f167" fmla="*/ f123 1 284"/>
              <a:gd name="f168" fmla="*/ f124 1 286"/>
              <a:gd name="f169" fmla="*/ f125 1 284"/>
              <a:gd name="f170" fmla="*/ f126 1 286"/>
              <a:gd name="f171" fmla="*/ f127 1 284"/>
              <a:gd name="f172" fmla="*/ f128 1 286"/>
              <a:gd name="f173" fmla="*/ f129 1 284"/>
              <a:gd name="f174" fmla="*/ f130 1 286"/>
              <a:gd name="f175" fmla="*/ f131 1 284"/>
              <a:gd name="f176" fmla="*/ f132 1 286"/>
              <a:gd name="f177" fmla="*/ f133 1 284"/>
              <a:gd name="f178" fmla="*/ f134 1 286"/>
              <a:gd name="f179" fmla="*/ f135 1 284"/>
              <a:gd name="f180" fmla="*/ f136 1 286"/>
              <a:gd name="f181" fmla="*/ f137 1 284"/>
              <a:gd name="f182" fmla="*/ f138 1 286"/>
              <a:gd name="f183" fmla="*/ f139 1 284"/>
              <a:gd name="f184" fmla="*/ f140 1 286"/>
              <a:gd name="f185" fmla="*/ f141 1 284"/>
              <a:gd name="f186" fmla="*/ f142 1 286"/>
              <a:gd name="f187" fmla="*/ f143 1 284"/>
              <a:gd name="f188" fmla="*/ f144 1 286"/>
              <a:gd name="f189" fmla="*/ f145 1 284"/>
              <a:gd name="f190" fmla="*/ f146 1 286"/>
              <a:gd name="f191" fmla="*/ f147 1 284"/>
              <a:gd name="f192" fmla="*/ f148 1 286"/>
              <a:gd name="f193" fmla="*/ f149 1 284"/>
              <a:gd name="f194" fmla="*/ f150 1 286"/>
              <a:gd name="f195" fmla="*/ f151 1 286"/>
              <a:gd name="f196" fmla="*/ f152 1 284"/>
              <a:gd name="f197" fmla="*/ f153 1 286"/>
              <a:gd name="f198" fmla="*/ 0 1 f109"/>
              <a:gd name="f199" fmla="*/ f103 1 f109"/>
              <a:gd name="f200" fmla="*/ 0 1 f110"/>
              <a:gd name="f201" fmla="*/ f104 1 f110"/>
              <a:gd name="f202" fmla="*/ f155 1 f109"/>
              <a:gd name="f203" fmla="*/ f156 1 f110"/>
              <a:gd name="f204" fmla="*/ f157 1 f109"/>
              <a:gd name="f205" fmla="*/ f158 1 f110"/>
              <a:gd name="f206" fmla="*/ f159 1 f109"/>
              <a:gd name="f207" fmla="*/ f160 1 f110"/>
              <a:gd name="f208" fmla="*/ f161 1 f109"/>
              <a:gd name="f209" fmla="*/ f162 1 f110"/>
              <a:gd name="f210" fmla="*/ f163 1 f109"/>
              <a:gd name="f211" fmla="*/ f164 1 f110"/>
              <a:gd name="f212" fmla="*/ f165 1 f109"/>
              <a:gd name="f213" fmla="*/ f166 1 f110"/>
              <a:gd name="f214" fmla="*/ f167 1 f109"/>
              <a:gd name="f215" fmla="*/ f168 1 f110"/>
              <a:gd name="f216" fmla="*/ f169 1 f109"/>
              <a:gd name="f217" fmla="*/ f170 1 f110"/>
              <a:gd name="f218" fmla="*/ f171 1 f109"/>
              <a:gd name="f219" fmla="*/ f172 1 f110"/>
              <a:gd name="f220" fmla="*/ f173 1 f109"/>
              <a:gd name="f221" fmla="*/ f174 1 f110"/>
              <a:gd name="f222" fmla="*/ f175 1 f109"/>
              <a:gd name="f223" fmla="*/ f176 1 f110"/>
              <a:gd name="f224" fmla="*/ f177 1 f109"/>
              <a:gd name="f225" fmla="*/ f178 1 f110"/>
              <a:gd name="f226" fmla="*/ f179 1 f109"/>
              <a:gd name="f227" fmla="*/ f180 1 f110"/>
              <a:gd name="f228" fmla="*/ f181 1 f109"/>
              <a:gd name="f229" fmla="*/ f182 1 f110"/>
              <a:gd name="f230" fmla="*/ f183 1 f109"/>
              <a:gd name="f231" fmla="*/ f184 1 f110"/>
              <a:gd name="f232" fmla="*/ f185 1 f109"/>
              <a:gd name="f233" fmla="*/ f186 1 f110"/>
              <a:gd name="f234" fmla="*/ f187 1 f109"/>
              <a:gd name="f235" fmla="*/ f188 1 f110"/>
              <a:gd name="f236" fmla="*/ f189 1 f109"/>
              <a:gd name="f237" fmla="*/ f190 1 f110"/>
              <a:gd name="f238" fmla="*/ f191 1 f109"/>
              <a:gd name="f239" fmla="*/ f192 1 f110"/>
              <a:gd name="f240" fmla="*/ f193 1 f109"/>
              <a:gd name="f241" fmla="*/ f194 1 f110"/>
              <a:gd name="f242" fmla="*/ f195 1 f110"/>
              <a:gd name="f243" fmla="*/ f196 1 f109"/>
              <a:gd name="f244" fmla="*/ f197 1 f110"/>
              <a:gd name="f245" fmla="*/ f198 f100 1"/>
              <a:gd name="f246" fmla="*/ f199 f100 1"/>
              <a:gd name="f247" fmla="*/ f201 f101 1"/>
              <a:gd name="f248" fmla="*/ f200 f101 1"/>
              <a:gd name="f249" fmla="*/ f202 f100 1"/>
              <a:gd name="f250" fmla="*/ f203 f101 1"/>
              <a:gd name="f251" fmla="*/ f204 f100 1"/>
              <a:gd name="f252" fmla="*/ f205 f101 1"/>
              <a:gd name="f253" fmla="*/ f206 f100 1"/>
              <a:gd name="f254" fmla="*/ f207 f101 1"/>
              <a:gd name="f255" fmla="*/ f208 f100 1"/>
              <a:gd name="f256" fmla="*/ f209 f101 1"/>
              <a:gd name="f257" fmla="*/ f210 f100 1"/>
              <a:gd name="f258" fmla="*/ f211 f101 1"/>
              <a:gd name="f259" fmla="*/ f212 f100 1"/>
              <a:gd name="f260" fmla="*/ f213 f101 1"/>
              <a:gd name="f261" fmla="*/ f214 f100 1"/>
              <a:gd name="f262" fmla="*/ f215 f101 1"/>
              <a:gd name="f263" fmla="*/ f216 f100 1"/>
              <a:gd name="f264" fmla="*/ f217 f101 1"/>
              <a:gd name="f265" fmla="*/ f218 f100 1"/>
              <a:gd name="f266" fmla="*/ f219 f101 1"/>
              <a:gd name="f267" fmla="*/ f220 f100 1"/>
              <a:gd name="f268" fmla="*/ f221 f101 1"/>
              <a:gd name="f269" fmla="*/ f222 f100 1"/>
              <a:gd name="f270" fmla="*/ f223 f101 1"/>
              <a:gd name="f271" fmla="*/ f224 f100 1"/>
              <a:gd name="f272" fmla="*/ f225 f101 1"/>
              <a:gd name="f273" fmla="*/ f226 f100 1"/>
              <a:gd name="f274" fmla="*/ f227 f101 1"/>
              <a:gd name="f275" fmla="*/ f228 f100 1"/>
              <a:gd name="f276" fmla="*/ f229 f101 1"/>
              <a:gd name="f277" fmla="*/ f230 f100 1"/>
              <a:gd name="f278" fmla="*/ f231 f101 1"/>
              <a:gd name="f279" fmla="*/ f232 f100 1"/>
              <a:gd name="f280" fmla="*/ f233 f101 1"/>
              <a:gd name="f281" fmla="*/ f234 f100 1"/>
              <a:gd name="f282" fmla="*/ f235 f101 1"/>
              <a:gd name="f283" fmla="*/ f236 f100 1"/>
              <a:gd name="f284" fmla="*/ f237 f101 1"/>
              <a:gd name="f285" fmla="*/ f238 f100 1"/>
              <a:gd name="f286" fmla="*/ f239 f101 1"/>
              <a:gd name="f287" fmla="*/ f240 f100 1"/>
              <a:gd name="f288" fmla="*/ f241 f101 1"/>
              <a:gd name="f289" fmla="*/ f242 f101 1"/>
              <a:gd name="f290" fmla="*/ f243 f100 1"/>
              <a:gd name="f291" fmla="*/ f244 f101 1"/>
            </a:gdLst>
            <a:ahLst/>
            <a:cxnLst>
              <a:cxn ang="3cd4">
                <a:pos x="hc" y="t"/>
              </a:cxn>
              <a:cxn ang="0">
                <a:pos x="r" y="vc"/>
              </a:cxn>
              <a:cxn ang="cd4">
                <a:pos x="hc" y="b"/>
              </a:cxn>
              <a:cxn ang="cd2">
                <a:pos x="l" y="vc"/>
              </a:cxn>
              <a:cxn ang="f154">
                <a:pos x="f249" y="f250"/>
              </a:cxn>
              <a:cxn ang="f154">
                <a:pos x="f251" y="f252"/>
              </a:cxn>
              <a:cxn ang="f154">
                <a:pos x="f253" y="f254"/>
              </a:cxn>
              <a:cxn ang="f154">
                <a:pos x="f255" y="f256"/>
              </a:cxn>
              <a:cxn ang="f154">
                <a:pos x="f257" y="f258"/>
              </a:cxn>
              <a:cxn ang="f154">
                <a:pos x="f259" y="f260"/>
              </a:cxn>
              <a:cxn ang="f154">
                <a:pos x="f261" y="f262"/>
              </a:cxn>
              <a:cxn ang="f154">
                <a:pos x="f263" y="f264"/>
              </a:cxn>
              <a:cxn ang="f154">
                <a:pos x="f265" y="f266"/>
              </a:cxn>
              <a:cxn ang="f154">
                <a:pos x="f267" y="f268"/>
              </a:cxn>
              <a:cxn ang="f154">
                <a:pos x="f269" y="f270"/>
              </a:cxn>
              <a:cxn ang="f154">
                <a:pos x="f271" y="f272"/>
              </a:cxn>
              <a:cxn ang="f154">
                <a:pos x="f273" y="f274"/>
              </a:cxn>
              <a:cxn ang="f154">
                <a:pos x="f275" y="f276"/>
              </a:cxn>
              <a:cxn ang="f154">
                <a:pos x="f277" y="f278"/>
              </a:cxn>
              <a:cxn ang="f154">
                <a:pos x="f279" y="f280"/>
              </a:cxn>
              <a:cxn ang="f154">
                <a:pos x="f281" y="f282"/>
              </a:cxn>
              <a:cxn ang="f154">
                <a:pos x="f283" y="f284"/>
              </a:cxn>
              <a:cxn ang="f154">
                <a:pos x="f285" y="f286"/>
              </a:cxn>
              <a:cxn ang="f154">
                <a:pos x="f287" y="f288"/>
              </a:cxn>
              <a:cxn ang="f154">
                <a:pos x="f251" y="f289"/>
              </a:cxn>
              <a:cxn ang="f154">
                <a:pos x="f290" y="f291"/>
              </a:cxn>
              <a:cxn ang="f154">
                <a:pos x="f249" y="f250"/>
              </a:cxn>
            </a:cxnLst>
            <a:rect l="f245" t="f248" r="f246" b="f247"/>
            <a:pathLst>
              <a:path w="284" h="286">
                <a:moveTo>
                  <a:pt x="f5" y="f8"/>
                </a:moveTo>
                <a:cubicBezTo>
                  <a:pt x="f5" y="f9"/>
                  <a:pt x="f10" y="f11"/>
                  <a:pt x="f12" y="f13"/>
                </a:cubicBezTo>
                <a:cubicBezTo>
                  <a:pt x="f14" y="f15"/>
                  <a:pt x="f16" y="f17"/>
                  <a:pt x="f18" y="f19"/>
                </a:cubicBezTo>
                <a:cubicBezTo>
                  <a:pt x="f20" y="f5"/>
                  <a:pt x="f21" y="f22"/>
                  <a:pt x="f23" y="f10"/>
                </a:cubicBezTo>
                <a:cubicBezTo>
                  <a:pt x="f9" y="f12"/>
                  <a:pt x="f24" y="f25"/>
                  <a:pt x="f26" y="f27"/>
                </a:cubicBezTo>
                <a:cubicBezTo>
                  <a:pt x="f28" y="f22"/>
                  <a:pt x="f29" y="f5"/>
                  <a:pt x="f30" y="f22"/>
                </a:cubicBezTo>
                <a:cubicBezTo>
                  <a:pt x="f31" y="f32"/>
                  <a:pt x="f33" y="f12"/>
                  <a:pt x="f34" y="f35"/>
                </a:cubicBezTo>
                <a:cubicBezTo>
                  <a:pt x="f36" y="f13"/>
                  <a:pt x="f37" y="f38"/>
                  <a:pt x="f39" y="f40"/>
                </a:cubicBezTo>
                <a:cubicBezTo>
                  <a:pt x="f6" y="f41"/>
                  <a:pt x="f42" y="f43"/>
                  <a:pt x="f44" y="f45"/>
                </a:cubicBezTo>
                <a:cubicBezTo>
                  <a:pt x="f46" y="f20"/>
                  <a:pt x="f31" y="f47"/>
                  <a:pt x="f48" y="f49"/>
                </a:cubicBezTo>
                <a:cubicBezTo>
                  <a:pt x="f50" y="f51"/>
                  <a:pt x="f50" y="f52"/>
                  <a:pt x="f53" y="f54"/>
                </a:cubicBezTo>
                <a:cubicBezTo>
                  <a:pt x="f55" y="f56"/>
                  <a:pt x="f57" y="f58"/>
                  <a:pt x="f59" y="f60"/>
                </a:cubicBezTo>
                <a:cubicBezTo>
                  <a:pt x="f59" y="f61"/>
                  <a:pt x="f28" y="f62"/>
                  <a:pt x="f28" y="f34"/>
                </a:cubicBezTo>
                <a:cubicBezTo>
                  <a:pt x="f28" y="f63"/>
                  <a:pt x="f59" y="f64"/>
                  <a:pt x="f65" y="f63"/>
                </a:cubicBezTo>
                <a:cubicBezTo>
                  <a:pt x="f66" y="f7"/>
                  <a:pt x="f67" y="f68"/>
                  <a:pt x="f69" y="f70"/>
                </a:cubicBezTo>
                <a:cubicBezTo>
                  <a:pt x="f71" y="f62"/>
                  <a:pt x="f14" y="f72"/>
                  <a:pt x="f73" y="f74"/>
                </a:cubicBezTo>
                <a:cubicBezTo>
                  <a:pt x="f75" y="f54"/>
                  <a:pt x="f76" y="f77"/>
                  <a:pt x="f78" y="f79"/>
                </a:cubicBezTo>
                <a:cubicBezTo>
                  <a:pt x="f78" y="f80"/>
                  <a:pt x="f81" y="f82"/>
                  <a:pt x="f83" y="f84"/>
                </a:cubicBezTo>
                <a:cubicBezTo>
                  <a:pt x="f85" y="f86"/>
                  <a:pt x="f85" y="f87"/>
                  <a:pt x="f76" y="f88"/>
                </a:cubicBezTo>
                <a:cubicBezTo>
                  <a:pt x="f89" y="f24"/>
                  <a:pt x="f15" y="f28"/>
                  <a:pt x="f75" y="f90"/>
                </a:cubicBezTo>
                <a:cubicBezTo>
                  <a:pt x="f76" y="f72"/>
                  <a:pt x="f91" y="f92"/>
                  <a:pt x="f12" y="f93"/>
                </a:cubicBezTo>
                <a:cubicBezTo>
                  <a:pt x="f94" y="f53"/>
                  <a:pt x="f95" y="f92"/>
                  <a:pt x="f10" y="f96"/>
                </a:cubicBezTo>
                <a:cubicBezTo>
                  <a:pt x="f22" y="f97"/>
                  <a:pt x="f5" y="f98"/>
                  <a:pt x="f5"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36" name="Freeform 41">
            <a:extLst>
              <a:ext uri="{FF2B5EF4-FFF2-40B4-BE49-F238E27FC236}">
                <a16:creationId xmlns:a16="http://schemas.microsoft.com/office/drawing/2014/main" id="{D014B8C8-0CA9-47FC-B3DF-A363F4B6F33F}"/>
              </a:ext>
            </a:extLst>
          </p:cNvPr>
          <p:cNvSpPr/>
          <p:nvPr/>
        </p:nvSpPr>
        <p:spPr>
          <a:xfrm>
            <a:off x="1652585" y="1368427"/>
            <a:ext cx="474665" cy="471492"/>
          </a:xfrm>
          <a:custGeom>
            <a:avLst/>
            <a:gdLst>
              <a:gd name="f0" fmla="val 10800000"/>
              <a:gd name="f1" fmla="val 5400000"/>
              <a:gd name="f2" fmla="val 180"/>
              <a:gd name="f3" fmla="val w"/>
              <a:gd name="f4" fmla="val h"/>
              <a:gd name="f5" fmla="val 0"/>
              <a:gd name="f6" fmla="val 288"/>
              <a:gd name="f7" fmla="val 286"/>
              <a:gd name="f8" fmla="val 195"/>
              <a:gd name="f9" fmla="val 45"/>
              <a:gd name="f10" fmla="val 193"/>
              <a:gd name="f11" fmla="val 51"/>
              <a:gd name="f12" fmla="val 196"/>
              <a:gd name="f13" fmla="val 52"/>
              <a:gd name="f14" fmla="val 198"/>
              <a:gd name="f15" fmla="val 54"/>
              <a:gd name="f16" fmla="val 215"/>
              <a:gd name="f17" fmla="val 72"/>
              <a:gd name="f18" fmla="val 228"/>
              <a:gd name="f19" fmla="val 93"/>
              <a:gd name="f20" fmla="val 235"/>
              <a:gd name="f21" fmla="val 116"/>
              <a:gd name="f22" fmla="val 239"/>
              <a:gd name="f23" fmla="val 127"/>
              <a:gd name="f24" fmla="val 241"/>
              <a:gd name="f25" fmla="val 138"/>
              <a:gd name="f26" fmla="val 237"/>
              <a:gd name="f27" fmla="val 150"/>
              <a:gd name="f28" fmla="val 232"/>
              <a:gd name="f29" fmla="val 170"/>
              <a:gd name="f30" fmla="val 230"/>
              <a:gd name="f31" fmla="val 191"/>
              <a:gd name="f32" fmla="val 212"/>
              <a:gd name="f33" fmla="val 236"/>
              <a:gd name="f34" fmla="val 214"/>
              <a:gd name="f35" fmla="val 218"/>
              <a:gd name="f36" fmla="val 238"/>
              <a:gd name="f37" fmla="val 220"/>
              <a:gd name="f38" fmla="val 244"/>
              <a:gd name="f39" fmla="val 234"/>
              <a:gd name="f40" fmla="val 242"/>
              <a:gd name="f41" fmla="val 225"/>
              <a:gd name="f42" fmla="val 260"/>
              <a:gd name="f43" fmla="val 209"/>
              <a:gd name="f44" fmla="val 271"/>
              <a:gd name="f45" fmla="val 188"/>
              <a:gd name="f46" fmla="val 277"/>
              <a:gd name="f47" fmla="val 155"/>
              <a:gd name="f48" fmla="val 121"/>
              <a:gd name="f49" fmla="val 88"/>
              <a:gd name="f50" fmla="val 275"/>
              <a:gd name="f51" fmla="val 83"/>
              <a:gd name="f52" fmla="val 274"/>
              <a:gd name="f53" fmla="val 79"/>
              <a:gd name="f54" fmla="val 74"/>
              <a:gd name="f55" fmla="val 269"/>
              <a:gd name="f56" fmla="val 63"/>
              <a:gd name="f57" fmla="val 264"/>
              <a:gd name="f58" fmla="val 56"/>
              <a:gd name="f59" fmla="val 256"/>
              <a:gd name="f60" fmla="val 227"/>
              <a:gd name="f61" fmla="val 44"/>
              <a:gd name="f62" fmla="val 213"/>
              <a:gd name="f63" fmla="val 35"/>
              <a:gd name="f64" fmla="val 201"/>
              <a:gd name="f65" fmla="val 32"/>
              <a:gd name="f66" fmla="val 197"/>
              <a:gd name="f67" fmla="val 192"/>
              <a:gd name="f68" fmla="val 33"/>
              <a:gd name="f69" fmla="val 153"/>
              <a:gd name="f70" fmla="val 39"/>
              <a:gd name="f71" fmla="val 137"/>
              <a:gd name="f72" fmla="val 40"/>
              <a:gd name="f73" fmla="val 135"/>
              <a:gd name="f74" fmla="val 43"/>
              <a:gd name="f75" fmla="val 131"/>
              <a:gd name="f76" fmla="val 130"/>
              <a:gd name="f77" fmla="val 36"/>
              <a:gd name="f78" fmla="val 133"/>
              <a:gd name="f79" fmla="val 136"/>
              <a:gd name="f80" fmla="val 31"/>
              <a:gd name="f81" fmla="val 151"/>
              <a:gd name="f82" fmla="val 28"/>
              <a:gd name="f83" fmla="val 167"/>
              <a:gd name="f84" fmla="val 183"/>
              <a:gd name="f85" fmla="val 185"/>
              <a:gd name="f86" fmla="val 26"/>
              <a:gd name="f87" fmla="val 189"/>
              <a:gd name="f88" fmla="val 24"/>
              <a:gd name="f89" fmla="val 190"/>
              <a:gd name="f90" fmla="val 22"/>
              <a:gd name="f91" fmla="val 21"/>
              <a:gd name="f92" fmla="val 186"/>
              <a:gd name="f93" fmla="val 16"/>
              <a:gd name="f94" fmla="val 11"/>
              <a:gd name="f95" fmla="val 179"/>
              <a:gd name="f96" fmla="val 5"/>
              <a:gd name="f97" fmla="val 177"/>
              <a:gd name="f98" fmla="val 1"/>
              <a:gd name="f99" fmla="val 175"/>
              <a:gd name="f100" fmla="val 173"/>
              <a:gd name="f101" fmla="val 3"/>
              <a:gd name="f102" fmla="val 18"/>
              <a:gd name="f103" fmla="val 148"/>
              <a:gd name="f104" fmla="val 2"/>
              <a:gd name="f105" fmla="val 106"/>
              <a:gd name="f106" fmla="val 103"/>
              <a:gd name="f107" fmla="val 101"/>
              <a:gd name="f108" fmla="val 99"/>
              <a:gd name="f109" fmla="val 12"/>
              <a:gd name="f110" fmla="val 60"/>
              <a:gd name="f111" fmla="val 69"/>
              <a:gd name="f112" fmla="val 8"/>
              <a:gd name="f113" fmla="val 7"/>
              <a:gd name="f114" fmla="val 75"/>
              <a:gd name="f115" fmla="val 6"/>
              <a:gd name="f116" fmla="val 78"/>
              <a:gd name="f117" fmla="val 4"/>
              <a:gd name="f118" fmla="val 87"/>
              <a:gd name="f119" fmla="val 95"/>
              <a:gd name="f120" fmla="val 104"/>
              <a:gd name="f121" fmla="val 126"/>
              <a:gd name="f122" fmla="val 159"/>
              <a:gd name="f123" fmla="val 181"/>
              <a:gd name="f124" fmla="val 267"/>
              <a:gd name="f125" fmla="val 273"/>
              <a:gd name="f126" fmla="val 19"/>
              <a:gd name="f127" fmla="val 285"/>
              <a:gd name="f128" fmla="val 20"/>
              <a:gd name="f129" fmla="val 268"/>
              <a:gd name="f130" fmla="val 29"/>
              <a:gd name="f131" fmla="val 253"/>
              <a:gd name="f132" fmla="val 240"/>
              <a:gd name="f133" fmla="val 55"/>
              <a:gd name="f134" fmla="val 57"/>
              <a:gd name="f135" fmla="val 229"/>
              <a:gd name="f136" fmla="val 58"/>
              <a:gd name="f137" fmla="val 223"/>
              <a:gd name="f138" fmla="val 217"/>
              <a:gd name="f139" fmla="val 59"/>
              <a:gd name="f140" fmla="val 205"/>
              <a:gd name="f141" fmla="val 202"/>
              <a:gd name="f142" fmla="val 199"/>
              <a:gd name="f143" fmla="val 49"/>
              <a:gd name="f144" fmla="+- 0 0 -90"/>
              <a:gd name="f145" fmla="*/ f3 1 288"/>
              <a:gd name="f146" fmla="*/ f4 1 286"/>
              <a:gd name="f147" fmla="val f5"/>
              <a:gd name="f148" fmla="val f6"/>
              <a:gd name="f149" fmla="val f7"/>
              <a:gd name="f150" fmla="*/ f144 f0 1"/>
              <a:gd name="f151" fmla="+- f149 0 f147"/>
              <a:gd name="f152" fmla="+- f148 0 f147"/>
              <a:gd name="f153" fmla="*/ f150 1 f2"/>
              <a:gd name="f154" fmla="*/ f152 1 288"/>
              <a:gd name="f155" fmla="*/ f151 1 286"/>
              <a:gd name="f156" fmla="*/ 195 f152 1"/>
              <a:gd name="f157" fmla="*/ 45 f151 1"/>
              <a:gd name="f158" fmla="*/ 198 f152 1"/>
              <a:gd name="f159" fmla="*/ 54 f151 1"/>
              <a:gd name="f160" fmla="*/ 235 f152 1"/>
              <a:gd name="f161" fmla="*/ 116 f151 1"/>
              <a:gd name="f162" fmla="*/ 237 f152 1"/>
              <a:gd name="f163" fmla="*/ 150 f151 1"/>
              <a:gd name="f164" fmla="*/ 212 f151 1"/>
              <a:gd name="f165" fmla="*/ 238 f152 1"/>
              <a:gd name="f166" fmla="*/ 220 f151 1"/>
              <a:gd name="f167" fmla="*/ 242 f151 1"/>
              <a:gd name="f168" fmla="*/ 188 f152 1"/>
              <a:gd name="f169" fmla="*/ 277 f151 1"/>
              <a:gd name="f170" fmla="*/ 88 f152 1"/>
              <a:gd name="f171" fmla="*/ 275 f151 1"/>
              <a:gd name="f172" fmla="*/ 74 f152 1"/>
              <a:gd name="f173" fmla="*/ 269 f151 1"/>
              <a:gd name="f174" fmla="*/ 54 f152 1"/>
              <a:gd name="f175" fmla="*/ 35 f152 1"/>
              <a:gd name="f176" fmla="*/ 201 f151 1"/>
              <a:gd name="f177" fmla="*/ 32 f152 1"/>
              <a:gd name="f178" fmla="*/ 188 f151 1"/>
              <a:gd name="f179" fmla="*/ 39 f152 1"/>
              <a:gd name="f180" fmla="*/ 137 f151 1"/>
              <a:gd name="f181" fmla="*/ 130 f151 1"/>
              <a:gd name="f182" fmla="*/ 136 f151 1"/>
              <a:gd name="f183" fmla="*/ 28 f152 1"/>
              <a:gd name="f184" fmla="*/ 183 f151 1"/>
              <a:gd name="f185" fmla="*/ 26 f152 1"/>
              <a:gd name="f186" fmla="*/ 189 f151 1"/>
              <a:gd name="f187" fmla="*/ 21 f152 1"/>
              <a:gd name="f188" fmla="*/ 186 f151 1"/>
              <a:gd name="f189" fmla="*/ 5 f152 1"/>
              <a:gd name="f190" fmla="*/ 177 f151 1"/>
              <a:gd name="f191" fmla="*/ 3 f152 1"/>
              <a:gd name="f192" fmla="*/ 170 f151 1"/>
              <a:gd name="f193" fmla="*/ 2 f152 1"/>
              <a:gd name="f194" fmla="*/ 106 f151 1"/>
              <a:gd name="f195" fmla="*/ 1 f152 1"/>
              <a:gd name="f196" fmla="*/ 99 f151 1"/>
              <a:gd name="f197" fmla="*/ 69 f152 1"/>
              <a:gd name="f198" fmla="*/ 8 f151 1"/>
              <a:gd name="f199" fmla="*/ 78 f152 1"/>
              <a:gd name="f200" fmla="*/ 4 f151 1"/>
              <a:gd name="f201" fmla="*/ 104 f152 1"/>
              <a:gd name="f202" fmla="*/ 7 f151 1"/>
              <a:gd name="f203" fmla="*/ 181 f152 1"/>
              <a:gd name="f204" fmla="*/ 5 f151 1"/>
              <a:gd name="f205" fmla="*/ 196 f152 1"/>
              <a:gd name="f206" fmla="*/ 0 f151 1"/>
              <a:gd name="f207" fmla="*/ 267 f152 1"/>
              <a:gd name="f208" fmla="*/ 288 f152 1"/>
              <a:gd name="f209" fmla="*/ 16 f151 1"/>
              <a:gd name="f210" fmla="*/ 285 f152 1"/>
              <a:gd name="f211" fmla="*/ 20 f151 1"/>
              <a:gd name="f212" fmla="*/ 240 f152 1"/>
              <a:gd name="f213" fmla="*/ 55 f151 1"/>
              <a:gd name="f214" fmla="*/ 234 f152 1"/>
              <a:gd name="f215" fmla="*/ 57 f151 1"/>
              <a:gd name="f216" fmla="*/ 217 f152 1"/>
              <a:gd name="f217" fmla="*/ 59 f151 1"/>
              <a:gd name="f218" fmla="*/ 205 f152 1"/>
              <a:gd name="f219" fmla="+- f153 0 f1"/>
              <a:gd name="f220" fmla="*/ f156 1 288"/>
              <a:gd name="f221" fmla="*/ f157 1 286"/>
              <a:gd name="f222" fmla="*/ f158 1 288"/>
              <a:gd name="f223" fmla="*/ f159 1 286"/>
              <a:gd name="f224" fmla="*/ f160 1 288"/>
              <a:gd name="f225" fmla="*/ f161 1 286"/>
              <a:gd name="f226" fmla="*/ f162 1 288"/>
              <a:gd name="f227" fmla="*/ f163 1 286"/>
              <a:gd name="f228" fmla="*/ f164 1 286"/>
              <a:gd name="f229" fmla="*/ f165 1 288"/>
              <a:gd name="f230" fmla="*/ f166 1 286"/>
              <a:gd name="f231" fmla="*/ f167 1 286"/>
              <a:gd name="f232" fmla="*/ f168 1 288"/>
              <a:gd name="f233" fmla="*/ f169 1 286"/>
              <a:gd name="f234" fmla="*/ f170 1 288"/>
              <a:gd name="f235" fmla="*/ f171 1 286"/>
              <a:gd name="f236" fmla="*/ f172 1 288"/>
              <a:gd name="f237" fmla="*/ f173 1 286"/>
              <a:gd name="f238" fmla="*/ f174 1 288"/>
              <a:gd name="f239" fmla="*/ f175 1 288"/>
              <a:gd name="f240" fmla="*/ f176 1 286"/>
              <a:gd name="f241" fmla="*/ f177 1 288"/>
              <a:gd name="f242" fmla="*/ f178 1 286"/>
              <a:gd name="f243" fmla="*/ f179 1 288"/>
              <a:gd name="f244" fmla="*/ f180 1 286"/>
              <a:gd name="f245" fmla="*/ f181 1 286"/>
              <a:gd name="f246" fmla="*/ f182 1 286"/>
              <a:gd name="f247" fmla="*/ f183 1 288"/>
              <a:gd name="f248" fmla="*/ f184 1 286"/>
              <a:gd name="f249" fmla="*/ f185 1 288"/>
              <a:gd name="f250" fmla="*/ f186 1 286"/>
              <a:gd name="f251" fmla="*/ f187 1 288"/>
              <a:gd name="f252" fmla="*/ f188 1 286"/>
              <a:gd name="f253" fmla="*/ f189 1 288"/>
              <a:gd name="f254" fmla="*/ f190 1 286"/>
              <a:gd name="f255" fmla="*/ f191 1 288"/>
              <a:gd name="f256" fmla="*/ f192 1 286"/>
              <a:gd name="f257" fmla="*/ f193 1 288"/>
              <a:gd name="f258" fmla="*/ f194 1 286"/>
              <a:gd name="f259" fmla="*/ f195 1 288"/>
              <a:gd name="f260" fmla="*/ f196 1 286"/>
              <a:gd name="f261" fmla="*/ f197 1 288"/>
              <a:gd name="f262" fmla="*/ f198 1 286"/>
              <a:gd name="f263" fmla="*/ f199 1 288"/>
              <a:gd name="f264" fmla="*/ f200 1 286"/>
              <a:gd name="f265" fmla="*/ f201 1 288"/>
              <a:gd name="f266" fmla="*/ f202 1 286"/>
              <a:gd name="f267" fmla="*/ f203 1 288"/>
              <a:gd name="f268" fmla="*/ f204 1 286"/>
              <a:gd name="f269" fmla="*/ f205 1 288"/>
              <a:gd name="f270" fmla="*/ f206 1 286"/>
              <a:gd name="f271" fmla="*/ f207 1 288"/>
              <a:gd name="f272" fmla="*/ f208 1 288"/>
              <a:gd name="f273" fmla="*/ f209 1 286"/>
              <a:gd name="f274" fmla="*/ f210 1 288"/>
              <a:gd name="f275" fmla="*/ f211 1 286"/>
              <a:gd name="f276" fmla="*/ f212 1 288"/>
              <a:gd name="f277" fmla="*/ f213 1 286"/>
              <a:gd name="f278" fmla="*/ f214 1 288"/>
              <a:gd name="f279" fmla="*/ f215 1 286"/>
              <a:gd name="f280" fmla="*/ f216 1 288"/>
              <a:gd name="f281" fmla="*/ f217 1 286"/>
              <a:gd name="f282" fmla="*/ f218 1 288"/>
              <a:gd name="f283" fmla="*/ 0 1 f154"/>
              <a:gd name="f284" fmla="*/ f148 1 f154"/>
              <a:gd name="f285" fmla="*/ 0 1 f155"/>
              <a:gd name="f286" fmla="*/ f149 1 f155"/>
              <a:gd name="f287" fmla="*/ f220 1 f154"/>
              <a:gd name="f288" fmla="*/ f221 1 f155"/>
              <a:gd name="f289" fmla="*/ f222 1 f154"/>
              <a:gd name="f290" fmla="*/ f223 1 f155"/>
              <a:gd name="f291" fmla="*/ f224 1 f154"/>
              <a:gd name="f292" fmla="*/ f225 1 f155"/>
              <a:gd name="f293" fmla="*/ f226 1 f154"/>
              <a:gd name="f294" fmla="*/ f227 1 f155"/>
              <a:gd name="f295" fmla="*/ f228 1 f155"/>
              <a:gd name="f296" fmla="*/ f229 1 f154"/>
              <a:gd name="f297" fmla="*/ f230 1 f155"/>
              <a:gd name="f298" fmla="*/ f231 1 f155"/>
              <a:gd name="f299" fmla="*/ f232 1 f154"/>
              <a:gd name="f300" fmla="*/ f233 1 f155"/>
              <a:gd name="f301" fmla="*/ f234 1 f154"/>
              <a:gd name="f302" fmla="*/ f235 1 f155"/>
              <a:gd name="f303" fmla="*/ f236 1 f154"/>
              <a:gd name="f304" fmla="*/ f237 1 f155"/>
              <a:gd name="f305" fmla="*/ f238 1 f154"/>
              <a:gd name="f306" fmla="*/ f239 1 f154"/>
              <a:gd name="f307" fmla="*/ f240 1 f155"/>
              <a:gd name="f308" fmla="*/ f241 1 f154"/>
              <a:gd name="f309" fmla="*/ f242 1 f155"/>
              <a:gd name="f310" fmla="*/ f243 1 f154"/>
              <a:gd name="f311" fmla="*/ f244 1 f155"/>
              <a:gd name="f312" fmla="*/ f245 1 f155"/>
              <a:gd name="f313" fmla="*/ f246 1 f155"/>
              <a:gd name="f314" fmla="*/ f247 1 f154"/>
              <a:gd name="f315" fmla="*/ f248 1 f155"/>
              <a:gd name="f316" fmla="*/ f249 1 f154"/>
              <a:gd name="f317" fmla="*/ f250 1 f155"/>
              <a:gd name="f318" fmla="*/ f251 1 f154"/>
              <a:gd name="f319" fmla="*/ f252 1 f155"/>
              <a:gd name="f320" fmla="*/ f253 1 f154"/>
              <a:gd name="f321" fmla="*/ f254 1 f155"/>
              <a:gd name="f322" fmla="*/ f255 1 f154"/>
              <a:gd name="f323" fmla="*/ f256 1 f155"/>
              <a:gd name="f324" fmla="*/ f257 1 f154"/>
              <a:gd name="f325" fmla="*/ f258 1 f155"/>
              <a:gd name="f326" fmla="*/ f259 1 f154"/>
              <a:gd name="f327" fmla="*/ f260 1 f155"/>
              <a:gd name="f328" fmla="*/ f261 1 f154"/>
              <a:gd name="f329" fmla="*/ f262 1 f155"/>
              <a:gd name="f330" fmla="*/ f263 1 f154"/>
              <a:gd name="f331" fmla="*/ f264 1 f155"/>
              <a:gd name="f332" fmla="*/ f265 1 f154"/>
              <a:gd name="f333" fmla="*/ f266 1 f155"/>
              <a:gd name="f334" fmla="*/ f267 1 f154"/>
              <a:gd name="f335" fmla="*/ f268 1 f155"/>
              <a:gd name="f336" fmla="*/ f269 1 f154"/>
              <a:gd name="f337" fmla="*/ f270 1 f155"/>
              <a:gd name="f338" fmla="*/ f271 1 f154"/>
              <a:gd name="f339" fmla="*/ f272 1 f154"/>
              <a:gd name="f340" fmla="*/ f273 1 f155"/>
              <a:gd name="f341" fmla="*/ f274 1 f154"/>
              <a:gd name="f342" fmla="*/ f275 1 f155"/>
              <a:gd name="f343" fmla="*/ f276 1 f154"/>
              <a:gd name="f344" fmla="*/ f277 1 f155"/>
              <a:gd name="f345" fmla="*/ f278 1 f154"/>
              <a:gd name="f346" fmla="*/ f279 1 f155"/>
              <a:gd name="f347" fmla="*/ f280 1 f154"/>
              <a:gd name="f348" fmla="*/ f281 1 f155"/>
              <a:gd name="f349" fmla="*/ f282 1 f154"/>
              <a:gd name="f350" fmla="*/ f283 f145 1"/>
              <a:gd name="f351" fmla="*/ f284 f145 1"/>
              <a:gd name="f352" fmla="*/ f286 f146 1"/>
              <a:gd name="f353" fmla="*/ f285 f146 1"/>
              <a:gd name="f354" fmla="*/ f287 f145 1"/>
              <a:gd name="f355" fmla="*/ f288 f146 1"/>
              <a:gd name="f356" fmla="*/ f289 f145 1"/>
              <a:gd name="f357" fmla="*/ f290 f146 1"/>
              <a:gd name="f358" fmla="*/ f291 f145 1"/>
              <a:gd name="f359" fmla="*/ f292 f146 1"/>
              <a:gd name="f360" fmla="*/ f293 f145 1"/>
              <a:gd name="f361" fmla="*/ f294 f146 1"/>
              <a:gd name="f362" fmla="*/ f295 f146 1"/>
              <a:gd name="f363" fmla="*/ f296 f145 1"/>
              <a:gd name="f364" fmla="*/ f297 f146 1"/>
              <a:gd name="f365" fmla="*/ f298 f146 1"/>
              <a:gd name="f366" fmla="*/ f299 f145 1"/>
              <a:gd name="f367" fmla="*/ f300 f146 1"/>
              <a:gd name="f368" fmla="*/ f301 f145 1"/>
              <a:gd name="f369" fmla="*/ f302 f146 1"/>
              <a:gd name="f370" fmla="*/ f303 f145 1"/>
              <a:gd name="f371" fmla="*/ f304 f146 1"/>
              <a:gd name="f372" fmla="*/ f305 f145 1"/>
              <a:gd name="f373" fmla="*/ f306 f145 1"/>
              <a:gd name="f374" fmla="*/ f307 f146 1"/>
              <a:gd name="f375" fmla="*/ f308 f145 1"/>
              <a:gd name="f376" fmla="*/ f309 f146 1"/>
              <a:gd name="f377" fmla="*/ f310 f145 1"/>
              <a:gd name="f378" fmla="*/ f311 f146 1"/>
              <a:gd name="f379" fmla="*/ f312 f146 1"/>
              <a:gd name="f380" fmla="*/ f313 f146 1"/>
              <a:gd name="f381" fmla="*/ f314 f145 1"/>
              <a:gd name="f382" fmla="*/ f315 f146 1"/>
              <a:gd name="f383" fmla="*/ f316 f145 1"/>
              <a:gd name="f384" fmla="*/ f317 f146 1"/>
              <a:gd name="f385" fmla="*/ f318 f145 1"/>
              <a:gd name="f386" fmla="*/ f319 f146 1"/>
              <a:gd name="f387" fmla="*/ f320 f145 1"/>
              <a:gd name="f388" fmla="*/ f321 f146 1"/>
              <a:gd name="f389" fmla="*/ f322 f145 1"/>
              <a:gd name="f390" fmla="*/ f323 f146 1"/>
              <a:gd name="f391" fmla="*/ f324 f145 1"/>
              <a:gd name="f392" fmla="*/ f325 f146 1"/>
              <a:gd name="f393" fmla="*/ f326 f145 1"/>
              <a:gd name="f394" fmla="*/ f327 f146 1"/>
              <a:gd name="f395" fmla="*/ f328 f145 1"/>
              <a:gd name="f396" fmla="*/ f329 f146 1"/>
              <a:gd name="f397" fmla="*/ f330 f145 1"/>
              <a:gd name="f398" fmla="*/ f331 f146 1"/>
              <a:gd name="f399" fmla="*/ f332 f145 1"/>
              <a:gd name="f400" fmla="*/ f333 f146 1"/>
              <a:gd name="f401" fmla="*/ f334 f145 1"/>
              <a:gd name="f402" fmla="*/ f335 f146 1"/>
              <a:gd name="f403" fmla="*/ f336 f145 1"/>
              <a:gd name="f404" fmla="*/ f337 f146 1"/>
              <a:gd name="f405" fmla="*/ f338 f145 1"/>
              <a:gd name="f406" fmla="*/ f339 f145 1"/>
              <a:gd name="f407" fmla="*/ f340 f146 1"/>
              <a:gd name="f408" fmla="*/ f341 f145 1"/>
              <a:gd name="f409" fmla="*/ f342 f146 1"/>
              <a:gd name="f410" fmla="*/ f343 f145 1"/>
              <a:gd name="f411" fmla="*/ f344 f146 1"/>
              <a:gd name="f412" fmla="*/ f345 f145 1"/>
              <a:gd name="f413" fmla="*/ f346 f146 1"/>
              <a:gd name="f414" fmla="*/ f347 f145 1"/>
              <a:gd name="f415" fmla="*/ f348 f146 1"/>
              <a:gd name="f416" fmla="*/ f349 f145 1"/>
            </a:gdLst>
            <a:ahLst/>
            <a:cxnLst>
              <a:cxn ang="3cd4">
                <a:pos x="hc" y="t"/>
              </a:cxn>
              <a:cxn ang="0">
                <a:pos x="r" y="vc"/>
              </a:cxn>
              <a:cxn ang="cd4">
                <a:pos x="hc" y="b"/>
              </a:cxn>
              <a:cxn ang="cd2">
                <a:pos x="l" y="vc"/>
              </a:cxn>
              <a:cxn ang="f219">
                <a:pos x="f354" y="f355"/>
              </a:cxn>
              <a:cxn ang="f219">
                <a:pos x="f356" y="f357"/>
              </a:cxn>
              <a:cxn ang="f219">
                <a:pos x="f358" y="f359"/>
              </a:cxn>
              <a:cxn ang="f219">
                <a:pos x="f360" y="f361"/>
              </a:cxn>
              <a:cxn ang="f219">
                <a:pos x="f358" y="f362"/>
              </a:cxn>
              <a:cxn ang="f219">
                <a:pos x="f363" y="f364"/>
              </a:cxn>
              <a:cxn ang="f219">
                <a:pos x="f360" y="f365"/>
              </a:cxn>
              <a:cxn ang="f219">
                <a:pos x="f366" y="f367"/>
              </a:cxn>
              <a:cxn ang="f219">
                <a:pos x="f368" y="f369"/>
              </a:cxn>
              <a:cxn ang="f219">
                <a:pos x="f370" y="f371"/>
              </a:cxn>
              <a:cxn ang="f219">
                <a:pos x="f372" y="f365"/>
              </a:cxn>
              <a:cxn ang="f219">
                <a:pos x="f373" y="f374"/>
              </a:cxn>
              <a:cxn ang="f219">
                <a:pos x="f375" y="f376"/>
              </a:cxn>
              <a:cxn ang="f219">
                <a:pos x="f377" y="f378"/>
              </a:cxn>
              <a:cxn ang="f219">
                <a:pos x="f377" y="f379"/>
              </a:cxn>
              <a:cxn ang="f219">
                <a:pos x="f373" y="f380"/>
              </a:cxn>
              <a:cxn ang="f219">
                <a:pos x="f381" y="f382"/>
              </a:cxn>
              <a:cxn ang="f219">
                <a:pos x="f383" y="f384"/>
              </a:cxn>
              <a:cxn ang="f219">
                <a:pos x="f385" y="f386"/>
              </a:cxn>
              <a:cxn ang="f219">
                <a:pos x="f387" y="f388"/>
              </a:cxn>
              <a:cxn ang="f219">
                <a:pos x="f389" y="f390"/>
              </a:cxn>
              <a:cxn ang="f219">
                <a:pos x="f391" y="f392"/>
              </a:cxn>
              <a:cxn ang="f219">
                <a:pos x="f393" y="f394"/>
              </a:cxn>
              <a:cxn ang="f219">
                <a:pos x="f395" y="f396"/>
              </a:cxn>
              <a:cxn ang="f219">
                <a:pos x="f397" y="f398"/>
              </a:cxn>
              <a:cxn ang="f219">
                <a:pos x="f399" y="f400"/>
              </a:cxn>
              <a:cxn ang="f219">
                <a:pos x="f401" y="f402"/>
              </a:cxn>
              <a:cxn ang="f219">
                <a:pos x="f403" y="f404"/>
              </a:cxn>
              <a:cxn ang="f219">
                <a:pos x="f405" y="f404"/>
              </a:cxn>
              <a:cxn ang="f219">
                <a:pos x="f406" y="f407"/>
              </a:cxn>
              <a:cxn ang="f219">
                <a:pos x="f408" y="f409"/>
              </a:cxn>
              <a:cxn ang="f219">
                <a:pos x="f410" y="f411"/>
              </a:cxn>
              <a:cxn ang="f219">
                <a:pos x="f412" y="f413"/>
              </a:cxn>
              <a:cxn ang="f219">
                <a:pos x="f414" y="f415"/>
              </a:cxn>
              <a:cxn ang="f219">
                <a:pos x="f416" y="f411"/>
              </a:cxn>
              <a:cxn ang="f219">
                <a:pos x="f354" y="f355"/>
              </a:cxn>
            </a:cxnLst>
            <a:rect l="f350" t="f353" r="f351" b="f352"/>
            <a:pathLst>
              <a:path w="288" h="286">
                <a:moveTo>
                  <a:pt x="f8" y="f9"/>
                </a:moveTo>
                <a:cubicBezTo>
                  <a:pt x="f10" y="f11"/>
                  <a:pt x="f12" y="f13"/>
                  <a:pt x="f14" y="f15"/>
                </a:cubicBezTo>
                <a:cubicBezTo>
                  <a:pt x="f16" y="f17"/>
                  <a:pt x="f18" y="f19"/>
                  <a:pt x="f20" y="f21"/>
                </a:cubicBezTo>
                <a:cubicBezTo>
                  <a:pt x="f22" y="f23"/>
                  <a:pt x="f24" y="f25"/>
                  <a:pt x="f26" y="f27"/>
                </a:cubicBezTo>
                <a:cubicBezTo>
                  <a:pt x="f28" y="f29"/>
                  <a:pt x="f30" y="f31"/>
                  <a:pt x="f20" y="f32"/>
                </a:cubicBezTo>
                <a:cubicBezTo>
                  <a:pt x="f33" y="f34"/>
                  <a:pt x="f26" y="f35"/>
                  <a:pt x="f36" y="f37"/>
                </a:cubicBezTo>
                <a:cubicBezTo>
                  <a:pt x="f38" y="f18"/>
                  <a:pt x="f24" y="f39"/>
                  <a:pt x="f26" y="f40"/>
                </a:cubicBezTo>
                <a:cubicBezTo>
                  <a:pt x="f41" y="f42"/>
                  <a:pt x="f43" y="f44"/>
                  <a:pt x="f45" y="f46"/>
                </a:cubicBezTo>
                <a:cubicBezTo>
                  <a:pt x="f47" y="f7"/>
                  <a:pt x="f48" y="f7"/>
                  <a:pt x="f49" y="f50"/>
                </a:cubicBezTo>
                <a:cubicBezTo>
                  <a:pt x="f51" y="f52"/>
                  <a:pt x="f53" y="f44"/>
                  <a:pt x="f54" y="f55"/>
                </a:cubicBezTo>
                <a:cubicBezTo>
                  <a:pt x="f56" y="f57"/>
                  <a:pt x="f58" y="f59"/>
                  <a:pt x="f15" y="f40"/>
                </a:cubicBezTo>
                <a:cubicBezTo>
                  <a:pt x="f13" y="f60"/>
                  <a:pt x="f61" y="f62"/>
                  <a:pt x="f63" y="f64"/>
                </a:cubicBezTo>
                <a:cubicBezTo>
                  <a:pt x="f65" y="f66"/>
                  <a:pt x="f65" y="f67"/>
                  <a:pt x="f65" y="f45"/>
                </a:cubicBezTo>
                <a:cubicBezTo>
                  <a:pt x="f68" y="f29"/>
                  <a:pt x="f63" y="f69"/>
                  <a:pt x="f70" y="f71"/>
                </a:cubicBezTo>
                <a:cubicBezTo>
                  <a:pt x="f72" y="f73"/>
                  <a:pt x="f74" y="f75"/>
                  <a:pt x="f70" y="f76"/>
                </a:cubicBezTo>
                <a:cubicBezTo>
                  <a:pt x="f77" y="f76"/>
                  <a:pt x="f63" y="f78"/>
                  <a:pt x="f63" y="f79"/>
                </a:cubicBezTo>
                <a:cubicBezTo>
                  <a:pt x="f80" y="f81"/>
                  <a:pt x="f82" y="f83"/>
                  <a:pt x="f82" y="f84"/>
                </a:cubicBezTo>
                <a:cubicBezTo>
                  <a:pt x="f82" y="f85"/>
                  <a:pt x="f82" y="f45"/>
                  <a:pt x="f86" y="f87"/>
                </a:cubicBezTo>
                <a:cubicBezTo>
                  <a:pt x="f88" y="f89"/>
                  <a:pt x="f90" y="f45"/>
                  <a:pt x="f91" y="f92"/>
                </a:cubicBezTo>
                <a:cubicBezTo>
                  <a:pt x="f93" y="f84"/>
                  <a:pt x="f94" y="f95"/>
                  <a:pt x="f96" y="f97"/>
                </a:cubicBezTo>
                <a:cubicBezTo>
                  <a:pt x="f98" y="f99"/>
                  <a:pt x="f98" y="f100"/>
                  <a:pt x="f101" y="f29"/>
                </a:cubicBezTo>
                <a:cubicBezTo>
                  <a:pt x="f102" y="f103"/>
                  <a:pt x="f102" y="f23"/>
                  <a:pt x="f104" y="f105"/>
                </a:cubicBezTo>
                <a:cubicBezTo>
                  <a:pt x="f98" y="f106"/>
                  <a:pt x="f5" y="f107"/>
                  <a:pt x="f98" y="f108"/>
                </a:cubicBezTo>
                <a:cubicBezTo>
                  <a:pt x="f109" y="f110"/>
                  <a:pt x="f65" y="f82"/>
                  <a:pt x="f111" y="f112"/>
                </a:cubicBezTo>
                <a:cubicBezTo>
                  <a:pt x="f17" y="f113"/>
                  <a:pt x="f114" y="f115"/>
                  <a:pt x="f116" y="f117"/>
                </a:cubicBezTo>
                <a:cubicBezTo>
                  <a:pt x="f118" y="f5"/>
                  <a:pt x="f119" y="f5"/>
                  <a:pt x="f120" y="f113"/>
                </a:cubicBezTo>
                <a:cubicBezTo>
                  <a:pt x="f121" y="f86"/>
                  <a:pt x="f122" y="f88"/>
                  <a:pt x="f123" y="f96"/>
                </a:cubicBezTo>
                <a:cubicBezTo>
                  <a:pt x="f92" y="f98"/>
                  <a:pt x="f89" y="f5"/>
                  <a:pt x="f12" y="f5"/>
                </a:cubicBezTo>
                <a:cubicBezTo>
                  <a:pt x="f37" y="f5"/>
                  <a:pt x="f38" y="f5"/>
                  <a:pt x="f124" y="f5"/>
                </a:cubicBezTo>
                <a:cubicBezTo>
                  <a:pt x="f125" y="f5"/>
                  <a:pt x="f7" y="f94"/>
                  <a:pt x="f6" y="f93"/>
                </a:cubicBezTo>
                <a:cubicBezTo>
                  <a:pt x="f6" y="f102"/>
                  <a:pt x="f7" y="f126"/>
                  <a:pt x="f127" y="f128"/>
                </a:cubicBezTo>
                <a:cubicBezTo>
                  <a:pt x="f129" y="f130"/>
                  <a:pt x="f131" y="f72"/>
                  <a:pt x="f132" y="f133"/>
                </a:cubicBezTo>
                <a:cubicBezTo>
                  <a:pt x="f22" y="f134"/>
                  <a:pt x="f26" y="f134"/>
                  <a:pt x="f39" y="f134"/>
                </a:cubicBezTo>
                <a:cubicBezTo>
                  <a:pt x="f135" y="f136"/>
                  <a:pt x="f137" y="f136"/>
                  <a:pt x="f138" y="f139"/>
                </a:cubicBezTo>
                <a:cubicBezTo>
                  <a:pt x="f32" y="f110"/>
                  <a:pt x="f43" y="f139"/>
                  <a:pt x="f140" y="f133"/>
                </a:cubicBezTo>
                <a:cubicBezTo>
                  <a:pt x="f141" y="f13"/>
                  <a:pt x="f142" y="f143"/>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37" name="Freeform 42">
            <a:extLst>
              <a:ext uri="{FF2B5EF4-FFF2-40B4-BE49-F238E27FC236}">
                <a16:creationId xmlns:a16="http://schemas.microsoft.com/office/drawing/2014/main" id="{D67D53C6-CFA2-4BB6-88C2-A5E2618B9903}"/>
              </a:ext>
            </a:extLst>
          </p:cNvPr>
          <p:cNvSpPr/>
          <p:nvPr/>
        </p:nvSpPr>
        <p:spPr>
          <a:xfrm>
            <a:off x="3373441" y="2782884"/>
            <a:ext cx="346072" cy="874715"/>
          </a:xfrm>
          <a:custGeom>
            <a:avLst/>
            <a:gdLst>
              <a:gd name="f0" fmla="val 10800000"/>
              <a:gd name="f1" fmla="val 5400000"/>
              <a:gd name="f2" fmla="val 360"/>
              <a:gd name="f3" fmla="val 180"/>
              <a:gd name="f4" fmla="val w"/>
              <a:gd name="f5" fmla="val h"/>
              <a:gd name="f6" fmla="val 0"/>
              <a:gd name="f7" fmla="val 211"/>
              <a:gd name="f8" fmla="val 531"/>
              <a:gd name="f9" fmla="val 194"/>
              <a:gd name="f10" fmla="val 232"/>
              <a:gd name="f11" fmla="val 251"/>
              <a:gd name="f12" fmla="val 190"/>
              <a:gd name="f13" fmla="val 269"/>
              <a:gd name="f14" fmla="val 172"/>
              <a:gd name="f15" fmla="val 281"/>
              <a:gd name="f16" fmla="val 168"/>
              <a:gd name="f17" fmla="val 284"/>
              <a:gd name="f18" fmla="val 170"/>
              <a:gd name="f19" fmla="val 286"/>
              <a:gd name="f20" fmla="val 288"/>
              <a:gd name="f21" fmla="val 296"/>
              <a:gd name="f22" fmla="val 187"/>
              <a:gd name="f23" fmla="val 304"/>
              <a:gd name="f24" fmla="val 195"/>
              <a:gd name="f25" fmla="val 312"/>
              <a:gd name="f26" fmla="val 207"/>
              <a:gd name="f27" fmla="val 323"/>
              <a:gd name="f28" fmla="val 337"/>
              <a:gd name="f29" fmla="val 353"/>
              <a:gd name="f30" fmla="val 197"/>
              <a:gd name="f31" fmla="val 396"/>
              <a:gd name="f32" fmla="val 439"/>
              <a:gd name="f33" fmla="val 177"/>
              <a:gd name="f34" fmla="val 482"/>
              <a:gd name="f35" fmla="val 175"/>
              <a:gd name="f36" fmla="val 490"/>
              <a:gd name="f37" fmla="val 173"/>
              <a:gd name="f38" fmla="val 498"/>
              <a:gd name="f39" fmla="val 171"/>
              <a:gd name="f40" fmla="val 507"/>
              <a:gd name="f41" fmla="val 522"/>
              <a:gd name="f42" fmla="val 155"/>
              <a:gd name="f43" fmla="val 139"/>
              <a:gd name="f44" fmla="val 529"/>
              <a:gd name="f45" fmla="val 125"/>
              <a:gd name="f46" fmla="val 528"/>
              <a:gd name="f47" fmla="val 114"/>
              <a:gd name="f48" fmla="val 515"/>
              <a:gd name="f49" fmla="val 500"/>
              <a:gd name="f50" fmla="val 116"/>
              <a:gd name="f51" fmla="val 476"/>
              <a:gd name="f52" fmla="val 117"/>
              <a:gd name="f53" fmla="val 452"/>
              <a:gd name="f54" fmla="val 119"/>
              <a:gd name="f55" fmla="val 429"/>
              <a:gd name="f56" fmla="val 121"/>
              <a:gd name="f57" fmla="val 407"/>
              <a:gd name="f58" fmla="val 123"/>
              <a:gd name="f59" fmla="val 386"/>
              <a:gd name="f60" fmla="val 124"/>
              <a:gd name="f61" fmla="val 365"/>
              <a:gd name="f62" fmla="val 362"/>
              <a:gd name="f63" fmla="val 120"/>
              <a:gd name="f64" fmla="val 358"/>
              <a:gd name="f65" fmla="val 94"/>
              <a:gd name="f66" fmla="val 338"/>
              <a:gd name="f67" fmla="val 68"/>
              <a:gd name="f68" fmla="val 318"/>
              <a:gd name="f69" fmla="val 42"/>
              <a:gd name="f70" fmla="val 298"/>
              <a:gd name="f71" fmla="val 20"/>
              <a:gd name="f72" fmla="val 282"/>
              <a:gd name="f73" fmla="val 4"/>
              <a:gd name="f74" fmla="val 262"/>
              <a:gd name="f75" fmla="val 1"/>
              <a:gd name="f76" fmla="val 234"/>
              <a:gd name="f77" fmla="val 221"/>
              <a:gd name="f78" fmla="val 2"/>
              <a:gd name="f79" fmla="val 10"/>
              <a:gd name="f80" fmla="val 9"/>
              <a:gd name="f81" fmla="val 141"/>
              <a:gd name="f82" fmla="val 95"/>
              <a:gd name="f83" fmla="val 14"/>
              <a:gd name="f84" fmla="val 79"/>
              <a:gd name="f85" fmla="val 24"/>
              <a:gd name="f86" fmla="val 63"/>
              <a:gd name="f87" fmla="val 35"/>
              <a:gd name="f88" fmla="val 47"/>
              <a:gd name="f89" fmla="val 50"/>
              <a:gd name="f90" fmla="val 37"/>
              <a:gd name="f91" fmla="val 70"/>
              <a:gd name="f92" fmla="val 34"/>
              <a:gd name="f93" fmla="val 98"/>
              <a:gd name="f94" fmla="val 31"/>
              <a:gd name="f95" fmla="val 26"/>
              <a:gd name="f96" fmla="val 153"/>
              <a:gd name="f97" fmla="val 22"/>
              <a:gd name="f98" fmla="val 157"/>
              <a:gd name="f99" fmla="val 160"/>
              <a:gd name="f100" fmla="val 162"/>
              <a:gd name="f101" fmla="val 17"/>
              <a:gd name="f102" fmla="val 164"/>
              <a:gd name="f103" fmla="val 15"/>
              <a:gd name="f104" fmla="val 166"/>
              <a:gd name="f105" fmla="val 13"/>
              <a:gd name="f106" fmla="val 11"/>
              <a:gd name="f107" fmla="val 178"/>
              <a:gd name="f108" fmla="val 184"/>
              <a:gd name="f109" fmla="val 196"/>
              <a:gd name="f110" fmla="val 7"/>
              <a:gd name="f111" fmla="val 199"/>
              <a:gd name="f112" fmla="val 8"/>
              <a:gd name="f113" fmla="val 12"/>
              <a:gd name="f114" fmla="val 188"/>
              <a:gd name="f115" fmla="val 21"/>
              <a:gd name="f116" fmla="val 179"/>
              <a:gd name="f117" fmla="val 30"/>
              <a:gd name="f118" fmla="val 39"/>
              <a:gd name="f119" fmla="val 41"/>
              <a:gd name="f120" fmla="val 133"/>
              <a:gd name="f121" fmla="val 46"/>
              <a:gd name="f122" fmla="val 102"/>
              <a:gd name="f123" fmla="val 51"/>
              <a:gd name="f124" fmla="val 71"/>
              <a:gd name="f125" fmla="val 56"/>
              <a:gd name="f126" fmla="val 54"/>
              <a:gd name="f127" fmla="val 59"/>
              <a:gd name="f128" fmla="val 43"/>
              <a:gd name="f129" fmla="val 72"/>
              <a:gd name="f130" fmla="val 44"/>
              <a:gd name="f131" fmla="val 89"/>
              <a:gd name="f132" fmla="val 106"/>
              <a:gd name="f133" fmla="val 55"/>
              <a:gd name="f134" fmla="val 118"/>
              <a:gd name="f135" fmla="val 76"/>
              <a:gd name="f136" fmla="val 122"/>
              <a:gd name="f137" fmla="val 82"/>
              <a:gd name="f138" fmla="val 96"/>
              <a:gd name="f139" fmla="val 110"/>
              <a:gd name="f140" fmla="val 128"/>
              <a:gd name="f141" fmla="val 131"/>
              <a:gd name="f142" fmla="val 108"/>
              <a:gd name="f143" fmla="val 134"/>
              <a:gd name="f144" fmla="val 112"/>
              <a:gd name="f145" fmla="val 145"/>
              <a:gd name="f146" fmla="val 176"/>
              <a:gd name="f147" fmla="val 193"/>
              <a:gd name="f148" fmla="val 203"/>
              <a:gd name="f149" fmla="+- 0 0 -90"/>
              <a:gd name="f150" fmla="*/ f4 1 211"/>
              <a:gd name="f151" fmla="*/ f5 1 531"/>
              <a:gd name="f152" fmla="val f6"/>
              <a:gd name="f153" fmla="val f7"/>
              <a:gd name="f154" fmla="val f8"/>
              <a:gd name="f155" fmla="*/ f149 f0 1"/>
              <a:gd name="f156" fmla="+- f154 0 f152"/>
              <a:gd name="f157" fmla="+- f153 0 f152"/>
              <a:gd name="f158" fmla="*/ f155 1 f3"/>
              <a:gd name="f159" fmla="*/ f157 1 211"/>
              <a:gd name="f160" fmla="*/ f156 1 531"/>
              <a:gd name="f161" fmla="*/ 194 f157 1"/>
              <a:gd name="f162" fmla="*/ 232 f156 1"/>
              <a:gd name="f163" fmla="*/ 172 f157 1"/>
              <a:gd name="f164" fmla="*/ 281 f156 1"/>
              <a:gd name="f165" fmla="*/ 288 f156 1"/>
              <a:gd name="f166" fmla="*/ 195 f157 1"/>
              <a:gd name="f167" fmla="*/ 312 f156 1"/>
              <a:gd name="f168" fmla="*/ 207 f157 1"/>
              <a:gd name="f169" fmla="*/ 353 f156 1"/>
              <a:gd name="f170" fmla="*/ 177 f157 1"/>
              <a:gd name="f171" fmla="*/ 482 f156 1"/>
              <a:gd name="f172" fmla="*/ 171 f157 1"/>
              <a:gd name="f173" fmla="*/ 507 f156 1"/>
              <a:gd name="f174" fmla="*/ 139 f157 1"/>
              <a:gd name="f175" fmla="*/ 529 f156 1"/>
              <a:gd name="f176" fmla="*/ 114 f157 1"/>
              <a:gd name="f177" fmla="*/ 500 f156 1"/>
              <a:gd name="f178" fmla="*/ 119 f157 1"/>
              <a:gd name="f179" fmla="*/ 429 f156 1"/>
              <a:gd name="f180" fmla="*/ 124 f157 1"/>
              <a:gd name="f181" fmla="*/ 365 f156 1"/>
              <a:gd name="f182" fmla="*/ 120 f157 1"/>
              <a:gd name="f183" fmla="*/ 358 f156 1"/>
              <a:gd name="f184" fmla="*/ 42 f157 1"/>
              <a:gd name="f185" fmla="*/ 298 f156 1"/>
              <a:gd name="f186" fmla="*/ 1 f157 1"/>
              <a:gd name="f187" fmla="*/ 234 f156 1"/>
              <a:gd name="f188" fmla="*/ 4 f157 1"/>
              <a:gd name="f189" fmla="*/ 195 f156 1"/>
              <a:gd name="f190" fmla="*/ 9 f157 1"/>
              <a:gd name="f191" fmla="*/ 114 f156 1"/>
              <a:gd name="f192" fmla="*/ 24 f157 1"/>
              <a:gd name="f193" fmla="*/ 63 f156 1"/>
              <a:gd name="f194" fmla="*/ 70 f157 1"/>
              <a:gd name="f195" fmla="*/ 34 f156 1"/>
              <a:gd name="f196" fmla="*/ 153 f157 1"/>
              <a:gd name="f197" fmla="*/ 22 f156 1"/>
              <a:gd name="f198" fmla="*/ 162 f157 1"/>
              <a:gd name="f199" fmla="*/ 17 f156 1"/>
              <a:gd name="f200" fmla="*/ 168 f157 1"/>
              <a:gd name="f201" fmla="*/ 11 f156 1"/>
              <a:gd name="f202" fmla="*/ 196 f157 1"/>
              <a:gd name="f203" fmla="*/ 7 f156 1"/>
              <a:gd name="f204" fmla="*/ 197 f157 1"/>
              <a:gd name="f205" fmla="*/ 12 f156 1"/>
              <a:gd name="f206" fmla="*/ 170 f157 1"/>
              <a:gd name="f207" fmla="*/ 39 f156 1"/>
              <a:gd name="f208" fmla="*/ 164 f157 1"/>
              <a:gd name="f209" fmla="*/ 41 f156 1"/>
              <a:gd name="f210" fmla="*/ 71 f157 1"/>
              <a:gd name="f211" fmla="*/ 56 f156 1"/>
              <a:gd name="f212" fmla="*/ 44 f157 1"/>
              <a:gd name="f213" fmla="*/ 89 f156 1"/>
              <a:gd name="f214" fmla="*/ 72 f157 1"/>
              <a:gd name="f215" fmla="*/ 121 f156 1"/>
              <a:gd name="f216" fmla="*/ 82 f157 1"/>
              <a:gd name="f217" fmla="*/ 110 f156 1"/>
              <a:gd name="f218" fmla="*/ 134 f157 1"/>
              <a:gd name="f219" fmla="*/ 112 f156 1"/>
              <a:gd name="f220" fmla="*/ 153 f156 1"/>
              <a:gd name="f221" fmla="+- f158 0 f1"/>
              <a:gd name="f222" fmla="*/ f161 1 211"/>
              <a:gd name="f223" fmla="*/ f162 1 531"/>
              <a:gd name="f224" fmla="*/ f163 1 211"/>
              <a:gd name="f225" fmla="*/ f164 1 531"/>
              <a:gd name="f226" fmla="*/ f165 1 531"/>
              <a:gd name="f227" fmla="*/ f166 1 211"/>
              <a:gd name="f228" fmla="*/ f167 1 531"/>
              <a:gd name="f229" fmla="*/ f168 1 211"/>
              <a:gd name="f230" fmla="*/ f169 1 531"/>
              <a:gd name="f231" fmla="*/ f170 1 211"/>
              <a:gd name="f232" fmla="*/ f171 1 531"/>
              <a:gd name="f233" fmla="*/ f172 1 211"/>
              <a:gd name="f234" fmla="*/ f173 1 531"/>
              <a:gd name="f235" fmla="*/ f174 1 211"/>
              <a:gd name="f236" fmla="*/ f175 1 531"/>
              <a:gd name="f237" fmla="*/ f176 1 211"/>
              <a:gd name="f238" fmla="*/ f177 1 531"/>
              <a:gd name="f239" fmla="*/ f178 1 211"/>
              <a:gd name="f240" fmla="*/ f179 1 531"/>
              <a:gd name="f241" fmla="*/ f180 1 211"/>
              <a:gd name="f242" fmla="*/ f181 1 531"/>
              <a:gd name="f243" fmla="*/ f182 1 211"/>
              <a:gd name="f244" fmla="*/ f183 1 531"/>
              <a:gd name="f245" fmla="*/ f184 1 211"/>
              <a:gd name="f246" fmla="*/ f185 1 531"/>
              <a:gd name="f247" fmla="*/ f186 1 211"/>
              <a:gd name="f248" fmla="*/ f187 1 531"/>
              <a:gd name="f249" fmla="*/ f188 1 211"/>
              <a:gd name="f250" fmla="*/ f189 1 531"/>
              <a:gd name="f251" fmla="*/ f190 1 211"/>
              <a:gd name="f252" fmla="*/ f191 1 531"/>
              <a:gd name="f253" fmla="*/ f192 1 211"/>
              <a:gd name="f254" fmla="*/ f193 1 531"/>
              <a:gd name="f255" fmla="*/ f194 1 211"/>
              <a:gd name="f256" fmla="*/ f195 1 531"/>
              <a:gd name="f257" fmla="*/ f196 1 211"/>
              <a:gd name="f258" fmla="*/ f197 1 531"/>
              <a:gd name="f259" fmla="*/ f198 1 211"/>
              <a:gd name="f260" fmla="*/ f199 1 531"/>
              <a:gd name="f261" fmla="*/ f200 1 211"/>
              <a:gd name="f262" fmla="*/ f201 1 531"/>
              <a:gd name="f263" fmla="*/ f202 1 211"/>
              <a:gd name="f264" fmla="*/ f203 1 531"/>
              <a:gd name="f265" fmla="*/ f204 1 211"/>
              <a:gd name="f266" fmla="*/ f205 1 531"/>
              <a:gd name="f267" fmla="*/ f206 1 211"/>
              <a:gd name="f268" fmla="*/ f207 1 531"/>
              <a:gd name="f269" fmla="*/ f208 1 211"/>
              <a:gd name="f270" fmla="*/ f209 1 531"/>
              <a:gd name="f271" fmla="*/ f210 1 211"/>
              <a:gd name="f272" fmla="*/ f211 1 531"/>
              <a:gd name="f273" fmla="*/ f212 1 211"/>
              <a:gd name="f274" fmla="*/ f213 1 531"/>
              <a:gd name="f275" fmla="*/ f214 1 211"/>
              <a:gd name="f276" fmla="*/ f215 1 531"/>
              <a:gd name="f277" fmla="*/ f216 1 211"/>
              <a:gd name="f278" fmla="*/ f217 1 531"/>
              <a:gd name="f279" fmla="*/ f218 1 211"/>
              <a:gd name="f280" fmla="*/ f219 1 531"/>
              <a:gd name="f281" fmla="*/ f220 1 531"/>
              <a:gd name="f282" fmla="*/ 0 1 f159"/>
              <a:gd name="f283" fmla="*/ f153 1 f159"/>
              <a:gd name="f284" fmla="*/ 0 1 f160"/>
              <a:gd name="f285" fmla="*/ f154 1 f160"/>
              <a:gd name="f286" fmla="*/ f222 1 f159"/>
              <a:gd name="f287" fmla="*/ f223 1 f160"/>
              <a:gd name="f288" fmla="*/ f224 1 f159"/>
              <a:gd name="f289" fmla="*/ f225 1 f160"/>
              <a:gd name="f290" fmla="*/ f226 1 f160"/>
              <a:gd name="f291" fmla="*/ f227 1 f159"/>
              <a:gd name="f292" fmla="*/ f228 1 f160"/>
              <a:gd name="f293" fmla="*/ f229 1 f159"/>
              <a:gd name="f294" fmla="*/ f230 1 f160"/>
              <a:gd name="f295" fmla="*/ f231 1 f159"/>
              <a:gd name="f296" fmla="*/ f232 1 f160"/>
              <a:gd name="f297" fmla="*/ f233 1 f159"/>
              <a:gd name="f298" fmla="*/ f234 1 f160"/>
              <a:gd name="f299" fmla="*/ f235 1 f159"/>
              <a:gd name="f300" fmla="*/ f236 1 f160"/>
              <a:gd name="f301" fmla="*/ f237 1 f159"/>
              <a:gd name="f302" fmla="*/ f238 1 f160"/>
              <a:gd name="f303" fmla="*/ f239 1 f159"/>
              <a:gd name="f304" fmla="*/ f240 1 f160"/>
              <a:gd name="f305" fmla="*/ f241 1 f159"/>
              <a:gd name="f306" fmla="*/ f242 1 f160"/>
              <a:gd name="f307" fmla="*/ f243 1 f159"/>
              <a:gd name="f308" fmla="*/ f244 1 f160"/>
              <a:gd name="f309" fmla="*/ f245 1 f159"/>
              <a:gd name="f310" fmla="*/ f246 1 f160"/>
              <a:gd name="f311" fmla="*/ f247 1 f159"/>
              <a:gd name="f312" fmla="*/ f248 1 f160"/>
              <a:gd name="f313" fmla="*/ f249 1 f159"/>
              <a:gd name="f314" fmla="*/ f250 1 f160"/>
              <a:gd name="f315" fmla="*/ f251 1 f159"/>
              <a:gd name="f316" fmla="*/ f252 1 f160"/>
              <a:gd name="f317" fmla="*/ f253 1 f159"/>
              <a:gd name="f318" fmla="*/ f254 1 f160"/>
              <a:gd name="f319" fmla="*/ f255 1 f159"/>
              <a:gd name="f320" fmla="*/ f256 1 f160"/>
              <a:gd name="f321" fmla="*/ f257 1 f159"/>
              <a:gd name="f322" fmla="*/ f258 1 f160"/>
              <a:gd name="f323" fmla="*/ f259 1 f159"/>
              <a:gd name="f324" fmla="*/ f260 1 f160"/>
              <a:gd name="f325" fmla="*/ f261 1 f159"/>
              <a:gd name="f326" fmla="*/ f262 1 f160"/>
              <a:gd name="f327" fmla="*/ f263 1 f159"/>
              <a:gd name="f328" fmla="*/ f264 1 f160"/>
              <a:gd name="f329" fmla="*/ f265 1 f159"/>
              <a:gd name="f330" fmla="*/ f266 1 f160"/>
              <a:gd name="f331" fmla="*/ f267 1 f159"/>
              <a:gd name="f332" fmla="*/ f268 1 f160"/>
              <a:gd name="f333" fmla="*/ f269 1 f159"/>
              <a:gd name="f334" fmla="*/ f270 1 f160"/>
              <a:gd name="f335" fmla="*/ f271 1 f159"/>
              <a:gd name="f336" fmla="*/ f272 1 f160"/>
              <a:gd name="f337" fmla="*/ f273 1 f159"/>
              <a:gd name="f338" fmla="*/ f274 1 f160"/>
              <a:gd name="f339" fmla="*/ f275 1 f159"/>
              <a:gd name="f340" fmla="*/ f276 1 f160"/>
              <a:gd name="f341" fmla="*/ f277 1 f159"/>
              <a:gd name="f342" fmla="*/ f278 1 f160"/>
              <a:gd name="f343" fmla="*/ f279 1 f159"/>
              <a:gd name="f344" fmla="*/ f280 1 f160"/>
              <a:gd name="f345" fmla="*/ f281 1 f160"/>
              <a:gd name="f346" fmla="*/ f282 f150 1"/>
              <a:gd name="f347" fmla="*/ f283 f150 1"/>
              <a:gd name="f348" fmla="*/ f285 f151 1"/>
              <a:gd name="f349" fmla="*/ f284 f151 1"/>
              <a:gd name="f350" fmla="*/ f286 f150 1"/>
              <a:gd name="f351" fmla="*/ f287 f151 1"/>
              <a:gd name="f352" fmla="*/ f288 f150 1"/>
              <a:gd name="f353" fmla="*/ f289 f151 1"/>
              <a:gd name="f354" fmla="*/ f290 f151 1"/>
              <a:gd name="f355" fmla="*/ f291 f150 1"/>
              <a:gd name="f356" fmla="*/ f292 f151 1"/>
              <a:gd name="f357" fmla="*/ f293 f150 1"/>
              <a:gd name="f358" fmla="*/ f294 f151 1"/>
              <a:gd name="f359" fmla="*/ f295 f150 1"/>
              <a:gd name="f360" fmla="*/ f296 f151 1"/>
              <a:gd name="f361" fmla="*/ f297 f150 1"/>
              <a:gd name="f362" fmla="*/ f298 f151 1"/>
              <a:gd name="f363" fmla="*/ f299 f150 1"/>
              <a:gd name="f364" fmla="*/ f300 f151 1"/>
              <a:gd name="f365" fmla="*/ f301 f150 1"/>
              <a:gd name="f366" fmla="*/ f302 f151 1"/>
              <a:gd name="f367" fmla="*/ f303 f150 1"/>
              <a:gd name="f368" fmla="*/ f304 f151 1"/>
              <a:gd name="f369" fmla="*/ f305 f150 1"/>
              <a:gd name="f370" fmla="*/ f306 f151 1"/>
              <a:gd name="f371" fmla="*/ f307 f150 1"/>
              <a:gd name="f372" fmla="*/ f308 f151 1"/>
              <a:gd name="f373" fmla="*/ f309 f150 1"/>
              <a:gd name="f374" fmla="*/ f310 f151 1"/>
              <a:gd name="f375" fmla="*/ f311 f150 1"/>
              <a:gd name="f376" fmla="*/ f312 f151 1"/>
              <a:gd name="f377" fmla="*/ f313 f150 1"/>
              <a:gd name="f378" fmla="*/ f314 f151 1"/>
              <a:gd name="f379" fmla="*/ f315 f150 1"/>
              <a:gd name="f380" fmla="*/ f316 f151 1"/>
              <a:gd name="f381" fmla="*/ f317 f150 1"/>
              <a:gd name="f382" fmla="*/ f318 f151 1"/>
              <a:gd name="f383" fmla="*/ f319 f150 1"/>
              <a:gd name="f384" fmla="*/ f320 f151 1"/>
              <a:gd name="f385" fmla="*/ f321 f150 1"/>
              <a:gd name="f386" fmla="*/ f322 f151 1"/>
              <a:gd name="f387" fmla="*/ f323 f150 1"/>
              <a:gd name="f388" fmla="*/ f324 f151 1"/>
              <a:gd name="f389" fmla="*/ f325 f150 1"/>
              <a:gd name="f390" fmla="*/ f326 f151 1"/>
              <a:gd name="f391" fmla="*/ f327 f150 1"/>
              <a:gd name="f392" fmla="*/ f328 f151 1"/>
              <a:gd name="f393" fmla="*/ f329 f150 1"/>
              <a:gd name="f394" fmla="*/ f330 f151 1"/>
              <a:gd name="f395" fmla="*/ f331 f150 1"/>
              <a:gd name="f396" fmla="*/ f332 f151 1"/>
              <a:gd name="f397" fmla="*/ f333 f150 1"/>
              <a:gd name="f398" fmla="*/ f334 f151 1"/>
              <a:gd name="f399" fmla="*/ f335 f150 1"/>
              <a:gd name="f400" fmla="*/ f336 f151 1"/>
              <a:gd name="f401" fmla="*/ f337 f150 1"/>
              <a:gd name="f402" fmla="*/ f338 f151 1"/>
              <a:gd name="f403" fmla="*/ f339 f150 1"/>
              <a:gd name="f404" fmla="*/ f340 f151 1"/>
              <a:gd name="f405" fmla="*/ f341 f150 1"/>
              <a:gd name="f406" fmla="*/ f342 f151 1"/>
              <a:gd name="f407" fmla="*/ f343 f150 1"/>
              <a:gd name="f408" fmla="*/ f344 f151 1"/>
              <a:gd name="f409" fmla="*/ f345 f151 1"/>
            </a:gdLst>
            <a:ahLst/>
            <a:cxnLst>
              <a:cxn ang="3cd4">
                <a:pos x="hc" y="t"/>
              </a:cxn>
              <a:cxn ang="0">
                <a:pos x="r" y="vc"/>
              </a:cxn>
              <a:cxn ang="cd4">
                <a:pos x="hc" y="b"/>
              </a:cxn>
              <a:cxn ang="cd2">
                <a:pos x="l" y="vc"/>
              </a:cxn>
              <a:cxn ang="f221">
                <a:pos x="f350" y="f351"/>
              </a:cxn>
              <a:cxn ang="f221">
                <a:pos x="f352" y="f353"/>
              </a:cxn>
              <a:cxn ang="f221">
                <a:pos x="f352" y="f354"/>
              </a:cxn>
              <a:cxn ang="f221">
                <a:pos x="f355" y="f356"/>
              </a:cxn>
              <a:cxn ang="f221">
                <a:pos x="f357" y="f358"/>
              </a:cxn>
              <a:cxn ang="f221">
                <a:pos x="f359" y="f360"/>
              </a:cxn>
              <a:cxn ang="f221">
                <a:pos x="f361" y="f362"/>
              </a:cxn>
              <a:cxn ang="f221">
                <a:pos x="f363" y="f364"/>
              </a:cxn>
              <a:cxn ang="f221">
                <a:pos x="f365" y="f366"/>
              </a:cxn>
              <a:cxn ang="f221">
                <a:pos x="f367" y="f368"/>
              </a:cxn>
              <a:cxn ang="f221">
                <a:pos x="f369" y="f370"/>
              </a:cxn>
              <a:cxn ang="f221">
                <a:pos x="f371" y="f372"/>
              </a:cxn>
              <a:cxn ang="f221">
                <a:pos x="f373" y="f374"/>
              </a:cxn>
              <a:cxn ang="f221">
                <a:pos x="f375" y="f376"/>
              </a:cxn>
              <a:cxn ang="f221">
                <a:pos x="f377" y="f378"/>
              </a:cxn>
              <a:cxn ang="f221">
                <a:pos x="f379" y="f380"/>
              </a:cxn>
              <a:cxn ang="f221">
                <a:pos x="f381" y="f382"/>
              </a:cxn>
              <a:cxn ang="f221">
                <a:pos x="f383" y="f384"/>
              </a:cxn>
              <a:cxn ang="f221">
                <a:pos x="f385" y="f386"/>
              </a:cxn>
              <a:cxn ang="f221">
                <a:pos x="f387" y="f388"/>
              </a:cxn>
              <a:cxn ang="f221">
                <a:pos x="f389" y="f390"/>
              </a:cxn>
              <a:cxn ang="f221">
                <a:pos x="f391" y="f392"/>
              </a:cxn>
              <a:cxn ang="f221">
                <a:pos x="f393" y="f394"/>
              </a:cxn>
              <a:cxn ang="f221">
                <a:pos x="f395" y="f396"/>
              </a:cxn>
              <a:cxn ang="f221">
                <a:pos x="f397" y="f398"/>
              </a:cxn>
              <a:cxn ang="f221">
                <a:pos x="f399" y="f400"/>
              </a:cxn>
              <a:cxn ang="f221">
                <a:pos x="f401" y="f402"/>
              </a:cxn>
              <a:cxn ang="f221">
                <a:pos x="f403" y="f404"/>
              </a:cxn>
              <a:cxn ang="f221">
                <a:pos x="f405" y="f404"/>
              </a:cxn>
              <a:cxn ang="f221">
                <a:pos x="f369" y="f406"/>
              </a:cxn>
              <a:cxn ang="f221">
                <a:pos x="f407" y="f408"/>
              </a:cxn>
              <a:cxn ang="f221">
                <a:pos x="f389" y="f409"/>
              </a:cxn>
              <a:cxn ang="f221">
                <a:pos x="f350" y="f351"/>
              </a:cxn>
            </a:cxnLst>
            <a:rect l="f346" t="f349" r="f347" b="f348"/>
            <a:pathLst>
              <a:path w="211" h="531">
                <a:moveTo>
                  <a:pt x="f9" y="f10"/>
                </a:moveTo>
                <a:cubicBezTo>
                  <a:pt x="f9" y="f11"/>
                  <a:pt x="f12" y="f13"/>
                  <a:pt x="f14" y="f15"/>
                </a:cubicBezTo>
                <a:cubicBezTo>
                  <a:pt x="f16" y="f17"/>
                  <a:pt x="f18" y="f19"/>
                  <a:pt x="f14" y="f20"/>
                </a:cubicBezTo>
                <a:cubicBezTo>
                  <a:pt x="f3" y="f21"/>
                  <a:pt x="f22" y="f23"/>
                  <a:pt x="f24" y="f25"/>
                </a:cubicBezTo>
                <a:cubicBezTo>
                  <a:pt x="f26" y="f27"/>
                  <a:pt x="f7" y="f28"/>
                  <a:pt x="f26" y="f29"/>
                </a:cubicBezTo>
                <a:cubicBezTo>
                  <a:pt x="f30" y="f31"/>
                  <a:pt x="f22" y="f32"/>
                  <a:pt x="f33" y="f34"/>
                </a:cubicBezTo>
                <a:cubicBezTo>
                  <a:pt x="f35" y="f36"/>
                  <a:pt x="f37" y="f38"/>
                  <a:pt x="f39" y="f40"/>
                </a:cubicBezTo>
                <a:cubicBezTo>
                  <a:pt x="f16" y="f41"/>
                  <a:pt x="f42" y="f8"/>
                  <a:pt x="f43" y="f44"/>
                </a:cubicBezTo>
                <a:cubicBezTo>
                  <a:pt x="f45" y="f46"/>
                  <a:pt x="f47" y="f48"/>
                  <a:pt x="f47" y="f49"/>
                </a:cubicBezTo>
                <a:cubicBezTo>
                  <a:pt x="f50" y="f51"/>
                  <a:pt x="f52" y="f53"/>
                  <a:pt x="f54" y="f55"/>
                </a:cubicBezTo>
                <a:cubicBezTo>
                  <a:pt x="f56" y="f57"/>
                  <a:pt x="f58" y="f59"/>
                  <a:pt x="f60" y="f61"/>
                </a:cubicBezTo>
                <a:cubicBezTo>
                  <a:pt x="f45" y="f62"/>
                  <a:pt x="f58" y="f2"/>
                  <a:pt x="f63" y="f64"/>
                </a:cubicBezTo>
                <a:cubicBezTo>
                  <a:pt x="f65" y="f66"/>
                  <a:pt x="f67" y="f68"/>
                  <a:pt x="f69" y="f70"/>
                </a:cubicBezTo>
                <a:cubicBezTo>
                  <a:pt x="f71" y="f72"/>
                  <a:pt x="f73" y="f74"/>
                  <a:pt x="f75" y="f76"/>
                </a:cubicBezTo>
                <a:cubicBezTo>
                  <a:pt x="f6" y="f77"/>
                  <a:pt x="f78" y="f26"/>
                  <a:pt x="f73" y="f24"/>
                </a:cubicBezTo>
                <a:cubicBezTo>
                  <a:pt x="f79" y="f16"/>
                  <a:pt x="f80" y="f81"/>
                  <a:pt x="f80" y="f47"/>
                </a:cubicBezTo>
                <a:cubicBezTo>
                  <a:pt x="f80" y="f82"/>
                  <a:pt x="f83" y="f84"/>
                  <a:pt x="f85" y="f86"/>
                </a:cubicBezTo>
                <a:cubicBezTo>
                  <a:pt x="f87" y="f88"/>
                  <a:pt x="f89" y="f90"/>
                  <a:pt x="f91" y="f92"/>
                </a:cubicBezTo>
                <a:cubicBezTo>
                  <a:pt x="f93" y="f94"/>
                  <a:pt x="f45" y="f95"/>
                  <a:pt x="f96" y="f97"/>
                </a:cubicBezTo>
                <a:cubicBezTo>
                  <a:pt x="f98" y="f97"/>
                  <a:pt x="f99" y="f71"/>
                  <a:pt x="f100" y="f101"/>
                </a:cubicBezTo>
                <a:cubicBezTo>
                  <a:pt x="f102" y="f103"/>
                  <a:pt x="f104" y="f105"/>
                  <a:pt x="f16" y="f106"/>
                </a:cubicBezTo>
                <a:cubicBezTo>
                  <a:pt x="f107" y="f75"/>
                  <a:pt x="f108" y="f6"/>
                  <a:pt x="f109" y="f110"/>
                </a:cubicBezTo>
                <a:cubicBezTo>
                  <a:pt x="f111" y="f112"/>
                  <a:pt x="f111" y="f79"/>
                  <a:pt x="f30" y="f113"/>
                </a:cubicBezTo>
                <a:cubicBezTo>
                  <a:pt x="f114" y="f115"/>
                  <a:pt x="f116" y="f117"/>
                  <a:pt x="f18" y="f118"/>
                </a:cubicBezTo>
                <a:cubicBezTo>
                  <a:pt x="f16" y="f119"/>
                  <a:pt x="f104" y="f119"/>
                  <a:pt x="f102" y="f119"/>
                </a:cubicBezTo>
                <a:cubicBezTo>
                  <a:pt x="f120" y="f121"/>
                  <a:pt x="f122" y="f123"/>
                  <a:pt x="f124" y="f125"/>
                </a:cubicBezTo>
                <a:cubicBezTo>
                  <a:pt x="f126" y="f127"/>
                  <a:pt x="f128" y="f129"/>
                  <a:pt x="f130" y="f131"/>
                </a:cubicBezTo>
                <a:cubicBezTo>
                  <a:pt x="f130" y="f132"/>
                  <a:pt x="f133" y="f134"/>
                  <a:pt x="f129" y="f56"/>
                </a:cubicBezTo>
                <a:cubicBezTo>
                  <a:pt x="f135" y="f136"/>
                  <a:pt x="f84" y="f136"/>
                  <a:pt x="f137" y="f56"/>
                </a:cubicBezTo>
                <a:cubicBezTo>
                  <a:pt x="f138" y="f52"/>
                  <a:pt x="f139" y="f47"/>
                  <a:pt x="f60" y="f139"/>
                </a:cubicBezTo>
                <a:cubicBezTo>
                  <a:pt x="f140" y="f139"/>
                  <a:pt x="f141" y="f142"/>
                  <a:pt x="f143" y="f144"/>
                </a:cubicBezTo>
                <a:cubicBezTo>
                  <a:pt x="f145" y="f45"/>
                  <a:pt x="f98" y="f43"/>
                  <a:pt x="f16" y="f96"/>
                </a:cubicBezTo>
                <a:cubicBezTo>
                  <a:pt x="f22" y="f146"/>
                  <a:pt x="f147" y="f148"/>
                  <a:pt x="f9" y="f10"/>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38" name="Freeform 43">
            <a:extLst>
              <a:ext uri="{FF2B5EF4-FFF2-40B4-BE49-F238E27FC236}">
                <a16:creationId xmlns:a16="http://schemas.microsoft.com/office/drawing/2014/main" id="{CBFE4EFE-9B9B-46F4-A25B-56FF125F4A5A}"/>
              </a:ext>
            </a:extLst>
          </p:cNvPr>
          <p:cNvSpPr/>
          <p:nvPr/>
        </p:nvSpPr>
        <p:spPr>
          <a:xfrm>
            <a:off x="303215" y="2697159"/>
            <a:ext cx="434970" cy="395285"/>
          </a:xfrm>
          <a:custGeom>
            <a:avLst/>
            <a:gdLst>
              <a:gd name="f0" fmla="val 10800000"/>
              <a:gd name="f1" fmla="val 5400000"/>
              <a:gd name="f2" fmla="val 180"/>
              <a:gd name="f3" fmla="val w"/>
              <a:gd name="f4" fmla="val h"/>
              <a:gd name="f5" fmla="val 0"/>
              <a:gd name="f6" fmla="val 264"/>
              <a:gd name="f7" fmla="val 240"/>
              <a:gd name="f8" fmla="val 263"/>
              <a:gd name="f9" fmla="val 168"/>
              <a:gd name="f10" fmla="val 187"/>
              <a:gd name="f11" fmla="val 262"/>
              <a:gd name="f12" fmla="val 205"/>
              <a:gd name="f13" fmla="val 260"/>
              <a:gd name="f14" fmla="val 223"/>
              <a:gd name="f15" fmla="val 259"/>
              <a:gd name="f16" fmla="val 232"/>
              <a:gd name="f17" fmla="val 252"/>
              <a:gd name="f18" fmla="val 238"/>
              <a:gd name="f19" fmla="val 244"/>
              <a:gd name="f20" fmla="val 236"/>
              <a:gd name="f21" fmla="val 230"/>
              <a:gd name="f22" fmla="val 231"/>
              <a:gd name="f23" fmla="val 222"/>
              <a:gd name="f24" fmla="val 229"/>
              <a:gd name="f25" fmla="val 188"/>
              <a:gd name="f26" fmla="val 233"/>
              <a:gd name="f27" fmla="val 171"/>
              <a:gd name="f28" fmla="val 145"/>
              <a:gd name="f29" fmla="val 120"/>
              <a:gd name="f30" fmla="val 96"/>
              <a:gd name="f31" fmla="val 93"/>
              <a:gd name="f32" fmla="val 221"/>
              <a:gd name="f33" fmla="val 91"/>
              <a:gd name="f34" fmla="val 218"/>
              <a:gd name="f35" fmla="val 92"/>
              <a:gd name="f36" fmla="val 215"/>
              <a:gd name="f37" fmla="val 98"/>
              <a:gd name="f38" fmla="val 226"/>
              <a:gd name="f39" fmla="val 121"/>
              <a:gd name="f40" fmla="val 144"/>
              <a:gd name="f41" fmla="val 228"/>
              <a:gd name="f42" fmla="val 169"/>
              <a:gd name="f43" fmla="val 204"/>
              <a:gd name="f44" fmla="val 225"/>
              <a:gd name="f45" fmla="val 141"/>
              <a:gd name="f46" fmla="val 113"/>
              <a:gd name="f47" fmla="val 86"/>
              <a:gd name="f48" fmla="val 55"/>
              <a:gd name="f49" fmla="val 219"/>
              <a:gd name="f50" fmla="val 38"/>
              <a:gd name="f51" fmla="val 194"/>
              <a:gd name="f52" fmla="val 37"/>
              <a:gd name="f53" fmla="val 161"/>
              <a:gd name="f54" fmla="val 36"/>
              <a:gd name="f55" fmla="val 140"/>
              <a:gd name="f56" fmla="val 40"/>
              <a:gd name="f57" fmla="val 47"/>
              <a:gd name="f58" fmla="val 100"/>
              <a:gd name="f59" fmla="val 51"/>
              <a:gd name="f60" fmla="val 94"/>
              <a:gd name="f61" fmla="val 46"/>
              <a:gd name="f62" fmla="val 43"/>
              <a:gd name="f63" fmla="val 42"/>
              <a:gd name="f64" fmla="val 99"/>
              <a:gd name="f65" fmla="val 32"/>
              <a:gd name="f66" fmla="val 127"/>
              <a:gd name="f67" fmla="val 28"/>
              <a:gd name="f68" fmla="val 155"/>
              <a:gd name="f69" fmla="val 35"/>
              <a:gd name="f70" fmla="val 185"/>
              <a:gd name="f71" fmla="val 198"/>
              <a:gd name="f72" fmla="val 212"/>
              <a:gd name="f73" fmla="val 34"/>
              <a:gd name="f74" fmla="val 27"/>
              <a:gd name="f75" fmla="val 20"/>
              <a:gd name="f76" fmla="val 12"/>
              <a:gd name="f77" fmla="val 5"/>
              <a:gd name="f78" fmla="val 4"/>
              <a:gd name="f79" fmla="val 3"/>
              <a:gd name="f80" fmla="val 213"/>
              <a:gd name="f81" fmla="val 2"/>
              <a:gd name="f82" fmla="val 203"/>
              <a:gd name="f83" fmla="val 193"/>
              <a:gd name="f84" fmla="val 152"/>
              <a:gd name="f85" fmla="val 1"/>
              <a:gd name="f86" fmla="val 112"/>
              <a:gd name="f87" fmla="val 16"/>
              <a:gd name="f88" fmla="val 73"/>
              <a:gd name="f89" fmla="val 45"/>
              <a:gd name="f90" fmla="val 44"/>
              <a:gd name="f91" fmla="val 21"/>
              <a:gd name="f92" fmla="val 71"/>
              <a:gd name="f93" fmla="val 7"/>
              <a:gd name="f94" fmla="val 83"/>
              <a:gd name="f95" fmla="val 9"/>
              <a:gd name="f96" fmla="val 116"/>
              <a:gd name="f97" fmla="val 151"/>
              <a:gd name="f98" fmla="val 173"/>
              <a:gd name="f99" fmla="val 179"/>
              <a:gd name="f100" fmla="val 184"/>
              <a:gd name="f101" fmla="val 191"/>
              <a:gd name="f102" fmla="val 217"/>
              <a:gd name="f103" fmla="val 18"/>
              <a:gd name="f104" fmla="val 234"/>
              <a:gd name="f105" fmla="val 39"/>
              <a:gd name="f106" fmla="val 246"/>
              <a:gd name="f107" fmla="val 66"/>
              <a:gd name="f108" fmla="val 128"/>
              <a:gd name="f109" fmla="val 160"/>
              <a:gd name="f110" fmla="val 163"/>
              <a:gd name="f111" fmla="val 166"/>
              <a:gd name="f112" fmla="+- 0 0 -90"/>
              <a:gd name="f113" fmla="*/ f3 1 264"/>
              <a:gd name="f114" fmla="*/ f4 1 240"/>
              <a:gd name="f115" fmla="val f5"/>
              <a:gd name="f116" fmla="val f6"/>
              <a:gd name="f117" fmla="val f7"/>
              <a:gd name="f118" fmla="*/ f112 f0 1"/>
              <a:gd name="f119" fmla="+- f117 0 f115"/>
              <a:gd name="f120" fmla="+- f116 0 f115"/>
              <a:gd name="f121" fmla="*/ f118 1 f2"/>
              <a:gd name="f122" fmla="*/ f120 1 264"/>
              <a:gd name="f123" fmla="*/ f119 1 240"/>
              <a:gd name="f124" fmla="*/ 263 f120 1"/>
              <a:gd name="f125" fmla="*/ 168 f119 1"/>
              <a:gd name="f126" fmla="*/ 260 f120 1"/>
              <a:gd name="f127" fmla="*/ 223 f119 1"/>
              <a:gd name="f128" fmla="*/ 244 f120 1"/>
              <a:gd name="f129" fmla="*/ 238 f119 1"/>
              <a:gd name="f130" fmla="*/ 230 f120 1"/>
              <a:gd name="f131" fmla="*/ 222 f119 1"/>
              <a:gd name="f132" fmla="*/ 233 f120 1"/>
              <a:gd name="f133" fmla="*/ 171 f119 1"/>
              <a:gd name="f134" fmla="*/ 223 f120 1"/>
              <a:gd name="f135" fmla="*/ 96 f119 1"/>
              <a:gd name="f136" fmla="*/ 218 f120 1"/>
              <a:gd name="f137" fmla="*/ 92 f119 1"/>
              <a:gd name="f138" fmla="*/ 98 f119 1"/>
              <a:gd name="f139" fmla="*/ 228 f120 1"/>
              <a:gd name="f140" fmla="*/ 169 f119 1"/>
              <a:gd name="f141" fmla="*/ 168 f120 1"/>
              <a:gd name="f142" fmla="*/ 233 f119 1"/>
              <a:gd name="f143" fmla="*/ 86 f120 1"/>
              <a:gd name="f144" fmla="*/ 230 f119 1"/>
              <a:gd name="f145" fmla="*/ 37 f120 1"/>
              <a:gd name="f146" fmla="*/ 161 f119 1"/>
              <a:gd name="f147" fmla="*/ 47 f120 1"/>
              <a:gd name="f148" fmla="*/ 100 f119 1"/>
              <a:gd name="f149" fmla="*/ 46 f120 1"/>
              <a:gd name="f150" fmla="*/ 42 f120 1"/>
              <a:gd name="f151" fmla="*/ 99 f119 1"/>
              <a:gd name="f152" fmla="*/ 35 f120 1"/>
              <a:gd name="f153" fmla="*/ 185 f119 1"/>
              <a:gd name="f154" fmla="*/ 225 f119 1"/>
              <a:gd name="f155" fmla="*/ 20 f120 1"/>
              <a:gd name="f156" fmla="*/ 4 f120 1"/>
              <a:gd name="f157" fmla="*/ 2 f120 1"/>
              <a:gd name="f158" fmla="*/ 193 f119 1"/>
              <a:gd name="f159" fmla="*/ 16 f120 1"/>
              <a:gd name="f160" fmla="*/ 73 f119 1"/>
              <a:gd name="f161" fmla="*/ 71 f120 1"/>
              <a:gd name="f162" fmla="*/ 7 f119 1"/>
              <a:gd name="f163" fmla="*/ 93 f120 1"/>
              <a:gd name="f164" fmla="*/ 9 f119 1"/>
              <a:gd name="f165" fmla="*/ 173 f120 1"/>
              <a:gd name="f166" fmla="*/ 191 f120 1"/>
              <a:gd name="f167" fmla="*/ 5 f119 1"/>
              <a:gd name="f168" fmla="*/ 246 f120 1"/>
              <a:gd name="f169" fmla="*/ 66 f119 1"/>
              <a:gd name="f170" fmla="*/ 160 f119 1"/>
              <a:gd name="f171" fmla="+- f121 0 f1"/>
              <a:gd name="f172" fmla="*/ f124 1 264"/>
              <a:gd name="f173" fmla="*/ f125 1 240"/>
              <a:gd name="f174" fmla="*/ f126 1 264"/>
              <a:gd name="f175" fmla="*/ f127 1 240"/>
              <a:gd name="f176" fmla="*/ f128 1 264"/>
              <a:gd name="f177" fmla="*/ f129 1 240"/>
              <a:gd name="f178" fmla="*/ f130 1 264"/>
              <a:gd name="f179" fmla="*/ f131 1 240"/>
              <a:gd name="f180" fmla="*/ f132 1 264"/>
              <a:gd name="f181" fmla="*/ f133 1 240"/>
              <a:gd name="f182" fmla="*/ f134 1 264"/>
              <a:gd name="f183" fmla="*/ f135 1 240"/>
              <a:gd name="f184" fmla="*/ f136 1 264"/>
              <a:gd name="f185" fmla="*/ f137 1 240"/>
              <a:gd name="f186" fmla="*/ f138 1 240"/>
              <a:gd name="f187" fmla="*/ f139 1 264"/>
              <a:gd name="f188" fmla="*/ f140 1 240"/>
              <a:gd name="f189" fmla="*/ f141 1 264"/>
              <a:gd name="f190" fmla="*/ f142 1 240"/>
              <a:gd name="f191" fmla="*/ f143 1 264"/>
              <a:gd name="f192" fmla="*/ f144 1 240"/>
              <a:gd name="f193" fmla="*/ f145 1 264"/>
              <a:gd name="f194" fmla="*/ f146 1 240"/>
              <a:gd name="f195" fmla="*/ f147 1 264"/>
              <a:gd name="f196" fmla="*/ f148 1 240"/>
              <a:gd name="f197" fmla="*/ f149 1 264"/>
              <a:gd name="f198" fmla="*/ f150 1 264"/>
              <a:gd name="f199" fmla="*/ f151 1 240"/>
              <a:gd name="f200" fmla="*/ f152 1 264"/>
              <a:gd name="f201" fmla="*/ f153 1 240"/>
              <a:gd name="f202" fmla="*/ f154 1 240"/>
              <a:gd name="f203" fmla="*/ f155 1 264"/>
              <a:gd name="f204" fmla="*/ f156 1 264"/>
              <a:gd name="f205" fmla="*/ f157 1 264"/>
              <a:gd name="f206" fmla="*/ f158 1 240"/>
              <a:gd name="f207" fmla="*/ f159 1 264"/>
              <a:gd name="f208" fmla="*/ f160 1 240"/>
              <a:gd name="f209" fmla="*/ f161 1 264"/>
              <a:gd name="f210" fmla="*/ f162 1 240"/>
              <a:gd name="f211" fmla="*/ f163 1 264"/>
              <a:gd name="f212" fmla="*/ f164 1 240"/>
              <a:gd name="f213" fmla="*/ f165 1 264"/>
              <a:gd name="f214" fmla="*/ f166 1 264"/>
              <a:gd name="f215" fmla="*/ f167 1 240"/>
              <a:gd name="f216" fmla="*/ f168 1 264"/>
              <a:gd name="f217" fmla="*/ f169 1 240"/>
              <a:gd name="f218" fmla="*/ f170 1 240"/>
              <a:gd name="f219" fmla="*/ 0 1 f122"/>
              <a:gd name="f220" fmla="*/ f116 1 f122"/>
              <a:gd name="f221" fmla="*/ 0 1 f123"/>
              <a:gd name="f222" fmla="*/ f117 1 f123"/>
              <a:gd name="f223" fmla="*/ f172 1 f122"/>
              <a:gd name="f224" fmla="*/ f173 1 f123"/>
              <a:gd name="f225" fmla="*/ f174 1 f122"/>
              <a:gd name="f226" fmla="*/ f175 1 f123"/>
              <a:gd name="f227" fmla="*/ f176 1 f122"/>
              <a:gd name="f228" fmla="*/ f177 1 f123"/>
              <a:gd name="f229" fmla="*/ f178 1 f122"/>
              <a:gd name="f230" fmla="*/ f179 1 f123"/>
              <a:gd name="f231" fmla="*/ f180 1 f122"/>
              <a:gd name="f232" fmla="*/ f181 1 f123"/>
              <a:gd name="f233" fmla="*/ f182 1 f122"/>
              <a:gd name="f234" fmla="*/ f183 1 f123"/>
              <a:gd name="f235" fmla="*/ f184 1 f122"/>
              <a:gd name="f236" fmla="*/ f185 1 f123"/>
              <a:gd name="f237" fmla="*/ f186 1 f123"/>
              <a:gd name="f238" fmla="*/ f187 1 f122"/>
              <a:gd name="f239" fmla="*/ f188 1 f123"/>
              <a:gd name="f240" fmla="*/ f189 1 f122"/>
              <a:gd name="f241" fmla="*/ f190 1 f123"/>
              <a:gd name="f242" fmla="*/ f191 1 f122"/>
              <a:gd name="f243" fmla="*/ f192 1 f123"/>
              <a:gd name="f244" fmla="*/ f193 1 f122"/>
              <a:gd name="f245" fmla="*/ f194 1 f123"/>
              <a:gd name="f246" fmla="*/ f195 1 f122"/>
              <a:gd name="f247" fmla="*/ f196 1 f123"/>
              <a:gd name="f248" fmla="*/ f197 1 f122"/>
              <a:gd name="f249" fmla="*/ f198 1 f122"/>
              <a:gd name="f250" fmla="*/ f199 1 f123"/>
              <a:gd name="f251" fmla="*/ f200 1 f122"/>
              <a:gd name="f252" fmla="*/ f201 1 f123"/>
              <a:gd name="f253" fmla="*/ f202 1 f123"/>
              <a:gd name="f254" fmla="*/ f203 1 f122"/>
              <a:gd name="f255" fmla="*/ f204 1 f122"/>
              <a:gd name="f256" fmla="*/ f205 1 f122"/>
              <a:gd name="f257" fmla="*/ f206 1 f123"/>
              <a:gd name="f258" fmla="*/ f207 1 f122"/>
              <a:gd name="f259" fmla="*/ f208 1 f123"/>
              <a:gd name="f260" fmla="*/ f209 1 f122"/>
              <a:gd name="f261" fmla="*/ f210 1 f123"/>
              <a:gd name="f262" fmla="*/ f211 1 f122"/>
              <a:gd name="f263" fmla="*/ f212 1 f123"/>
              <a:gd name="f264" fmla="*/ f213 1 f122"/>
              <a:gd name="f265" fmla="*/ f214 1 f122"/>
              <a:gd name="f266" fmla="*/ f215 1 f123"/>
              <a:gd name="f267" fmla="*/ f216 1 f122"/>
              <a:gd name="f268" fmla="*/ f217 1 f123"/>
              <a:gd name="f269" fmla="*/ f218 1 f123"/>
              <a:gd name="f270" fmla="*/ f219 f113 1"/>
              <a:gd name="f271" fmla="*/ f220 f113 1"/>
              <a:gd name="f272" fmla="*/ f222 f114 1"/>
              <a:gd name="f273" fmla="*/ f221 f114 1"/>
              <a:gd name="f274" fmla="*/ f223 f113 1"/>
              <a:gd name="f275" fmla="*/ f224 f114 1"/>
              <a:gd name="f276" fmla="*/ f225 f113 1"/>
              <a:gd name="f277" fmla="*/ f226 f114 1"/>
              <a:gd name="f278" fmla="*/ f227 f113 1"/>
              <a:gd name="f279" fmla="*/ f228 f114 1"/>
              <a:gd name="f280" fmla="*/ f229 f113 1"/>
              <a:gd name="f281" fmla="*/ f230 f114 1"/>
              <a:gd name="f282" fmla="*/ f231 f113 1"/>
              <a:gd name="f283" fmla="*/ f232 f114 1"/>
              <a:gd name="f284" fmla="*/ f233 f113 1"/>
              <a:gd name="f285" fmla="*/ f234 f114 1"/>
              <a:gd name="f286" fmla="*/ f235 f113 1"/>
              <a:gd name="f287" fmla="*/ f236 f114 1"/>
              <a:gd name="f288" fmla="*/ f237 f114 1"/>
              <a:gd name="f289" fmla="*/ f238 f113 1"/>
              <a:gd name="f290" fmla="*/ f239 f114 1"/>
              <a:gd name="f291" fmla="*/ f240 f113 1"/>
              <a:gd name="f292" fmla="*/ f241 f114 1"/>
              <a:gd name="f293" fmla="*/ f242 f113 1"/>
              <a:gd name="f294" fmla="*/ f243 f114 1"/>
              <a:gd name="f295" fmla="*/ f244 f113 1"/>
              <a:gd name="f296" fmla="*/ f245 f114 1"/>
              <a:gd name="f297" fmla="*/ f246 f113 1"/>
              <a:gd name="f298" fmla="*/ f247 f114 1"/>
              <a:gd name="f299" fmla="*/ f248 f113 1"/>
              <a:gd name="f300" fmla="*/ f249 f113 1"/>
              <a:gd name="f301" fmla="*/ f250 f114 1"/>
              <a:gd name="f302" fmla="*/ f251 f113 1"/>
              <a:gd name="f303" fmla="*/ f252 f114 1"/>
              <a:gd name="f304" fmla="*/ f253 f114 1"/>
              <a:gd name="f305" fmla="*/ f254 f113 1"/>
              <a:gd name="f306" fmla="*/ f255 f113 1"/>
              <a:gd name="f307" fmla="*/ f256 f113 1"/>
              <a:gd name="f308" fmla="*/ f257 f114 1"/>
              <a:gd name="f309" fmla="*/ f258 f113 1"/>
              <a:gd name="f310" fmla="*/ f259 f114 1"/>
              <a:gd name="f311" fmla="*/ f260 f113 1"/>
              <a:gd name="f312" fmla="*/ f261 f114 1"/>
              <a:gd name="f313" fmla="*/ f262 f113 1"/>
              <a:gd name="f314" fmla="*/ f263 f114 1"/>
              <a:gd name="f315" fmla="*/ f264 f113 1"/>
              <a:gd name="f316" fmla="*/ f265 f113 1"/>
              <a:gd name="f317" fmla="*/ f266 f114 1"/>
              <a:gd name="f318" fmla="*/ f267 f113 1"/>
              <a:gd name="f319" fmla="*/ f268 f114 1"/>
              <a:gd name="f320" fmla="*/ f269 f114 1"/>
            </a:gdLst>
            <a:ahLst/>
            <a:cxnLst>
              <a:cxn ang="3cd4">
                <a:pos x="hc" y="t"/>
              </a:cxn>
              <a:cxn ang="0">
                <a:pos x="r" y="vc"/>
              </a:cxn>
              <a:cxn ang="cd4">
                <a:pos x="hc" y="b"/>
              </a:cxn>
              <a:cxn ang="cd2">
                <a:pos x="l" y="vc"/>
              </a:cxn>
              <a:cxn ang="f171">
                <a:pos x="f274" y="f275"/>
              </a:cxn>
              <a:cxn ang="f171">
                <a:pos x="f276" y="f277"/>
              </a:cxn>
              <a:cxn ang="f171">
                <a:pos x="f278" y="f279"/>
              </a:cxn>
              <a:cxn ang="f171">
                <a:pos x="f280" y="f281"/>
              </a:cxn>
              <a:cxn ang="f171">
                <a:pos x="f282" y="f283"/>
              </a:cxn>
              <a:cxn ang="f171">
                <a:pos x="f284" y="f285"/>
              </a:cxn>
              <a:cxn ang="f171">
                <a:pos x="f286" y="f287"/>
              </a:cxn>
              <a:cxn ang="f171">
                <a:pos x="f286" y="f288"/>
              </a:cxn>
              <a:cxn ang="f171">
                <a:pos x="f289" y="f290"/>
              </a:cxn>
              <a:cxn ang="f171">
                <a:pos x="f291" y="f292"/>
              </a:cxn>
              <a:cxn ang="f171">
                <a:pos x="f293" y="f294"/>
              </a:cxn>
              <a:cxn ang="f171">
                <a:pos x="f295" y="f296"/>
              </a:cxn>
              <a:cxn ang="f171">
                <a:pos x="f297" y="f298"/>
              </a:cxn>
              <a:cxn ang="f171">
                <a:pos x="f299" y="f287"/>
              </a:cxn>
              <a:cxn ang="f171">
                <a:pos x="f300" y="f301"/>
              </a:cxn>
              <a:cxn ang="f171">
                <a:pos x="f302" y="f303"/>
              </a:cxn>
              <a:cxn ang="f171">
                <a:pos x="f302" y="f304"/>
              </a:cxn>
              <a:cxn ang="f171">
                <a:pos x="f305" y="f279"/>
              </a:cxn>
              <a:cxn ang="f171">
                <a:pos x="f306" y="f277"/>
              </a:cxn>
              <a:cxn ang="f171">
                <a:pos x="f307" y="f308"/>
              </a:cxn>
              <a:cxn ang="f171">
                <a:pos x="f309" y="f310"/>
              </a:cxn>
              <a:cxn ang="f171">
                <a:pos x="f311" y="f312"/>
              </a:cxn>
              <a:cxn ang="f171">
                <a:pos x="f313" y="f314"/>
              </a:cxn>
              <a:cxn ang="f171">
                <a:pos x="f315" y="f312"/>
              </a:cxn>
              <a:cxn ang="f171">
                <a:pos x="f316" y="f317"/>
              </a:cxn>
              <a:cxn ang="f171">
                <a:pos x="f318" y="f319"/>
              </a:cxn>
              <a:cxn ang="f171">
                <a:pos x="f274" y="f320"/>
              </a:cxn>
              <a:cxn ang="f171">
                <a:pos x="f274" y="f275"/>
              </a:cxn>
            </a:cxnLst>
            <a:rect l="f270" t="f273" r="f271" b="f272"/>
            <a:pathLst>
              <a:path w="264" h="240">
                <a:moveTo>
                  <a:pt x="f8" y="f9"/>
                </a:moveTo>
                <a:cubicBezTo>
                  <a:pt x="f6" y="f10"/>
                  <a:pt x="f11" y="f12"/>
                  <a:pt x="f13" y="f14"/>
                </a:cubicBezTo>
                <a:cubicBezTo>
                  <a:pt x="f15" y="f16"/>
                  <a:pt x="f17" y="f18"/>
                  <a:pt x="f19" y="f18"/>
                </a:cubicBezTo>
                <a:cubicBezTo>
                  <a:pt x="f20" y="f18"/>
                  <a:pt x="f21" y="f22"/>
                  <a:pt x="f21" y="f23"/>
                </a:cubicBezTo>
                <a:cubicBezTo>
                  <a:pt x="f24" y="f12"/>
                  <a:pt x="f21" y="f25"/>
                  <a:pt x="f26" y="f27"/>
                </a:cubicBezTo>
                <a:cubicBezTo>
                  <a:pt x="f18" y="f28"/>
                  <a:pt x="f22" y="f29"/>
                  <a:pt x="f14" y="f30"/>
                </a:cubicBezTo>
                <a:cubicBezTo>
                  <a:pt x="f23" y="f31"/>
                  <a:pt x="f32" y="f33"/>
                  <a:pt x="f34" y="f35"/>
                </a:cubicBezTo>
                <a:cubicBezTo>
                  <a:pt x="f36" y="f31"/>
                  <a:pt x="f34" y="f30"/>
                  <a:pt x="f34" y="f37"/>
                </a:cubicBezTo>
                <a:cubicBezTo>
                  <a:pt x="f38" y="f39"/>
                  <a:pt x="f16" y="f40"/>
                  <a:pt x="f41" y="f42"/>
                </a:cubicBezTo>
                <a:cubicBezTo>
                  <a:pt x="f14" y="f43"/>
                  <a:pt x="f43" y="f44"/>
                  <a:pt x="f9" y="f26"/>
                </a:cubicBezTo>
                <a:cubicBezTo>
                  <a:pt x="f45" y="f7"/>
                  <a:pt x="f46" y="f7"/>
                  <a:pt x="f47" y="f21"/>
                </a:cubicBezTo>
                <a:cubicBezTo>
                  <a:pt x="f48" y="f49"/>
                  <a:pt x="f50" y="f51"/>
                  <a:pt x="f52" y="f53"/>
                </a:cubicBezTo>
                <a:cubicBezTo>
                  <a:pt x="f54" y="f55"/>
                  <a:pt x="f56" y="f29"/>
                  <a:pt x="f57" y="f58"/>
                </a:cubicBezTo>
                <a:cubicBezTo>
                  <a:pt x="f57" y="f37"/>
                  <a:pt x="f59" y="f60"/>
                  <a:pt x="f61" y="f35"/>
                </a:cubicBezTo>
                <a:cubicBezTo>
                  <a:pt x="f62" y="f33"/>
                  <a:pt x="f63" y="f30"/>
                  <a:pt x="f63" y="f64"/>
                </a:cubicBezTo>
                <a:cubicBezTo>
                  <a:pt x="f65" y="f66"/>
                  <a:pt x="f67" y="f68"/>
                  <a:pt x="f69" y="f70"/>
                </a:cubicBezTo>
                <a:cubicBezTo>
                  <a:pt x="f50" y="f71"/>
                  <a:pt x="f54" y="f72"/>
                  <a:pt x="f69" y="f44"/>
                </a:cubicBezTo>
                <a:cubicBezTo>
                  <a:pt x="f73" y="f26"/>
                  <a:pt x="f74" y="f18"/>
                  <a:pt x="f75" y="f18"/>
                </a:cubicBezTo>
                <a:cubicBezTo>
                  <a:pt x="f76" y="f18"/>
                  <a:pt x="f77" y="f16"/>
                  <a:pt x="f78" y="f14"/>
                </a:cubicBezTo>
                <a:cubicBezTo>
                  <a:pt x="f79" y="f80"/>
                  <a:pt x="f81" y="f82"/>
                  <a:pt x="f81" y="f83"/>
                </a:cubicBezTo>
                <a:cubicBezTo>
                  <a:pt x="f5" y="f84"/>
                  <a:pt x="f85" y="f86"/>
                  <a:pt x="f87" y="f88"/>
                </a:cubicBezTo>
                <a:cubicBezTo>
                  <a:pt x="f74" y="f89"/>
                  <a:pt x="f90" y="f91"/>
                  <a:pt x="f92" y="f93"/>
                </a:cubicBezTo>
                <a:cubicBezTo>
                  <a:pt x="f94" y="f85"/>
                  <a:pt x="f94" y="f5"/>
                  <a:pt x="f31" y="f95"/>
                </a:cubicBezTo>
                <a:cubicBezTo>
                  <a:pt x="f96" y="f67"/>
                  <a:pt x="f97" y="f67"/>
                  <a:pt x="f98" y="f93"/>
                </a:cubicBezTo>
                <a:cubicBezTo>
                  <a:pt x="f99" y="f85"/>
                  <a:pt x="f100" y="f81"/>
                  <a:pt x="f101" y="f77"/>
                </a:cubicBezTo>
                <a:cubicBezTo>
                  <a:pt x="f102" y="f103"/>
                  <a:pt x="f104" y="f105"/>
                  <a:pt x="f106" y="f107"/>
                </a:cubicBezTo>
                <a:cubicBezTo>
                  <a:pt x="f15" y="f30"/>
                  <a:pt x="f8" y="f108"/>
                  <a:pt x="f8" y="f109"/>
                </a:cubicBezTo>
                <a:cubicBezTo>
                  <a:pt x="f8" y="f110"/>
                  <a:pt x="f8" y="f111"/>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39" name="Freeform 44">
            <a:extLst>
              <a:ext uri="{FF2B5EF4-FFF2-40B4-BE49-F238E27FC236}">
                <a16:creationId xmlns:a16="http://schemas.microsoft.com/office/drawing/2014/main" id="{BED87A52-7E80-46CA-A4FF-09E3179E5168}"/>
              </a:ext>
            </a:extLst>
          </p:cNvPr>
          <p:cNvSpPr/>
          <p:nvPr/>
        </p:nvSpPr>
        <p:spPr>
          <a:xfrm>
            <a:off x="1836736" y="2700342"/>
            <a:ext cx="436561" cy="390521"/>
          </a:xfrm>
          <a:custGeom>
            <a:avLst/>
            <a:gdLst>
              <a:gd name="f0" fmla="val 10800000"/>
              <a:gd name="f1" fmla="val 5400000"/>
              <a:gd name="f2" fmla="val 180"/>
              <a:gd name="f3" fmla="val w"/>
              <a:gd name="f4" fmla="val h"/>
              <a:gd name="f5" fmla="val 0"/>
              <a:gd name="f6" fmla="val 265"/>
              <a:gd name="f7" fmla="val 237"/>
              <a:gd name="f8" fmla="val 174"/>
              <a:gd name="f9" fmla="val 184"/>
              <a:gd name="f10" fmla="val 263"/>
              <a:gd name="f11" fmla="val 202"/>
              <a:gd name="f12" fmla="val 261"/>
              <a:gd name="f13" fmla="val 220"/>
              <a:gd name="f14" fmla="val 229"/>
              <a:gd name="f15" fmla="val 254"/>
              <a:gd name="f16" fmla="val 236"/>
              <a:gd name="f17" fmla="val 246"/>
              <a:gd name="f18" fmla="val 231"/>
              <a:gd name="f19" fmla="val 230"/>
              <a:gd name="f20" fmla="val 201"/>
              <a:gd name="f21" fmla="val 232"/>
              <a:gd name="f22" fmla="val 182"/>
              <a:gd name="f23" fmla="val 234"/>
              <a:gd name="f24" fmla="val 164"/>
              <a:gd name="f25" fmla="val 238"/>
              <a:gd name="f26" fmla="val 140"/>
              <a:gd name="f27" fmla="val 116"/>
              <a:gd name="f28" fmla="val 224"/>
              <a:gd name="f29" fmla="val 93"/>
              <a:gd name="f30" fmla="val 223"/>
              <a:gd name="f31" fmla="val 91"/>
              <a:gd name="f32" fmla="val 222"/>
              <a:gd name="f33" fmla="val 89"/>
              <a:gd name="f34" fmla="val 219"/>
              <a:gd name="f35" fmla="val 90"/>
              <a:gd name="f36" fmla="val 217"/>
              <a:gd name="f37" fmla="val 92"/>
              <a:gd name="f38" fmla="val 94"/>
              <a:gd name="f39" fmla="val 95"/>
              <a:gd name="f40" fmla="val 225"/>
              <a:gd name="f41" fmla="val 113"/>
              <a:gd name="f42" fmla="val 131"/>
              <a:gd name="f43" fmla="val 150"/>
              <a:gd name="f44" fmla="val 194"/>
              <a:gd name="f45" fmla="val 210"/>
              <a:gd name="f46" fmla="val 159"/>
              <a:gd name="f47" fmla="val 233"/>
              <a:gd name="f48" fmla="val 135"/>
              <a:gd name="f49" fmla="val 112"/>
              <a:gd name="f50" fmla="val 57"/>
              <a:gd name="f51" fmla="val 39"/>
              <a:gd name="f52" fmla="val 193"/>
              <a:gd name="f53" fmla="val 38"/>
              <a:gd name="f54" fmla="val 37"/>
              <a:gd name="f55" fmla="val 138"/>
              <a:gd name="f56" fmla="val 41"/>
              <a:gd name="f57" fmla="val 117"/>
              <a:gd name="f58" fmla="val 48"/>
              <a:gd name="f59" fmla="val 97"/>
              <a:gd name="f60" fmla="val 49"/>
              <a:gd name="f61" fmla="val 51"/>
              <a:gd name="f62" fmla="val 45"/>
              <a:gd name="f63" fmla="val 44"/>
              <a:gd name="f64" fmla="val 43"/>
              <a:gd name="f65" fmla="val 33"/>
              <a:gd name="f66" fmla="val 123"/>
              <a:gd name="f67" fmla="val 29"/>
              <a:gd name="f68" fmla="val 151"/>
              <a:gd name="f69" fmla="val 35"/>
              <a:gd name="f70" fmla="val 181"/>
              <a:gd name="f71" fmla="val 195"/>
              <a:gd name="f72" fmla="val 36"/>
              <a:gd name="f73" fmla="val 28"/>
              <a:gd name="f74" fmla="val 21"/>
              <a:gd name="f75" fmla="val 14"/>
              <a:gd name="f76" fmla="val 7"/>
              <a:gd name="f77" fmla="val 6"/>
              <a:gd name="f78" fmla="val 4"/>
              <a:gd name="f79" fmla="val 216"/>
              <a:gd name="f80" fmla="val 208"/>
              <a:gd name="f81" fmla="val 3"/>
              <a:gd name="f82" fmla="val 154"/>
              <a:gd name="f83" fmla="val 1"/>
              <a:gd name="f84" fmla="val 109"/>
              <a:gd name="f85" fmla="val 19"/>
              <a:gd name="f86" fmla="val 65"/>
              <a:gd name="f87" fmla="val 31"/>
              <a:gd name="f88" fmla="val 15"/>
              <a:gd name="f89" fmla="val 78"/>
              <a:gd name="f90" fmla="val 2"/>
              <a:gd name="f91" fmla="val 83"/>
              <a:gd name="f92" fmla="val 87"/>
              <a:gd name="f93" fmla="val 26"/>
              <a:gd name="f94" fmla="val 175"/>
              <a:gd name="f95" fmla="val 189"/>
              <a:gd name="f96" fmla="val 218"/>
              <a:gd name="f97" fmla="val 248"/>
              <a:gd name="f98" fmla="val 68"/>
              <a:gd name="f99" fmla="val 99"/>
              <a:gd name="f100" fmla="val 264"/>
              <a:gd name="f101" fmla="val 133"/>
              <a:gd name="f102" fmla="+- 0 0 -90"/>
              <a:gd name="f103" fmla="*/ f3 1 265"/>
              <a:gd name="f104" fmla="*/ f4 1 237"/>
              <a:gd name="f105" fmla="val f5"/>
              <a:gd name="f106" fmla="val f6"/>
              <a:gd name="f107" fmla="val f7"/>
              <a:gd name="f108" fmla="*/ f102 f0 1"/>
              <a:gd name="f109" fmla="+- f107 0 f105"/>
              <a:gd name="f110" fmla="+- f106 0 f105"/>
              <a:gd name="f111" fmla="*/ f108 1 f2"/>
              <a:gd name="f112" fmla="*/ f110 1 265"/>
              <a:gd name="f113" fmla="*/ f109 1 237"/>
              <a:gd name="f114" fmla="*/ 265 f110 1"/>
              <a:gd name="f115" fmla="*/ 174 f109 1"/>
              <a:gd name="f116" fmla="*/ 261 f110 1"/>
              <a:gd name="f117" fmla="*/ 220 f109 1"/>
              <a:gd name="f118" fmla="*/ 246 f110 1"/>
              <a:gd name="f119" fmla="*/ 236 f109 1"/>
              <a:gd name="f120" fmla="*/ 230 f110 1"/>
              <a:gd name="f121" fmla="*/ 234 f110 1"/>
              <a:gd name="f122" fmla="*/ 164 f109 1"/>
              <a:gd name="f123" fmla="*/ 224 f110 1"/>
              <a:gd name="f124" fmla="*/ 93 f109 1"/>
              <a:gd name="f125" fmla="*/ 219 f110 1"/>
              <a:gd name="f126" fmla="*/ 90 f109 1"/>
              <a:gd name="f127" fmla="*/ 95 f109 1"/>
              <a:gd name="f128" fmla="*/ 150 f109 1"/>
              <a:gd name="f129" fmla="*/ 159 f110 1"/>
              <a:gd name="f130" fmla="*/ 233 f109 1"/>
              <a:gd name="f131" fmla="*/ 90 f110 1"/>
              <a:gd name="f132" fmla="*/ 229 f109 1"/>
              <a:gd name="f133" fmla="*/ 38 f110 1"/>
              <a:gd name="f134" fmla="*/ 159 f109 1"/>
              <a:gd name="f135" fmla="*/ 48 f110 1"/>
              <a:gd name="f136" fmla="*/ 97 f109 1"/>
              <a:gd name="f137" fmla="*/ 43 f110 1"/>
              <a:gd name="f138" fmla="*/ 35 f110 1"/>
              <a:gd name="f139" fmla="*/ 181 f109 1"/>
              <a:gd name="f140" fmla="*/ 224 f109 1"/>
              <a:gd name="f141" fmla="*/ 21 f110 1"/>
              <a:gd name="f142" fmla="*/ 6 f110 1"/>
              <a:gd name="f143" fmla="*/ 223 f109 1"/>
              <a:gd name="f144" fmla="*/ 3 f110 1"/>
              <a:gd name="f145" fmla="*/ 201 f109 1"/>
              <a:gd name="f146" fmla="*/ 19 f110 1"/>
              <a:gd name="f147" fmla="*/ 65 f109 1"/>
              <a:gd name="f148" fmla="*/ 78 f110 1"/>
              <a:gd name="f149" fmla="*/ 2 f109 1"/>
              <a:gd name="f150" fmla="*/ 91 f110 1"/>
              <a:gd name="f151" fmla="*/ 4 f109 1"/>
              <a:gd name="f152" fmla="*/ 175 f110 1"/>
              <a:gd name="f153" fmla="*/ 189 f110 1"/>
              <a:gd name="f154" fmla="*/ 248 f110 1"/>
              <a:gd name="f155" fmla="*/ 68 f109 1"/>
              <a:gd name="f156" fmla="+- f111 0 f1"/>
              <a:gd name="f157" fmla="*/ f114 1 265"/>
              <a:gd name="f158" fmla="*/ f115 1 237"/>
              <a:gd name="f159" fmla="*/ f116 1 265"/>
              <a:gd name="f160" fmla="*/ f117 1 237"/>
              <a:gd name="f161" fmla="*/ f118 1 265"/>
              <a:gd name="f162" fmla="*/ f119 1 237"/>
              <a:gd name="f163" fmla="*/ f120 1 265"/>
              <a:gd name="f164" fmla="*/ f121 1 265"/>
              <a:gd name="f165" fmla="*/ f122 1 237"/>
              <a:gd name="f166" fmla="*/ f123 1 265"/>
              <a:gd name="f167" fmla="*/ f124 1 237"/>
              <a:gd name="f168" fmla="*/ f125 1 265"/>
              <a:gd name="f169" fmla="*/ f126 1 237"/>
              <a:gd name="f170" fmla="*/ f127 1 237"/>
              <a:gd name="f171" fmla="*/ f128 1 237"/>
              <a:gd name="f172" fmla="*/ f129 1 265"/>
              <a:gd name="f173" fmla="*/ f130 1 237"/>
              <a:gd name="f174" fmla="*/ f131 1 265"/>
              <a:gd name="f175" fmla="*/ f132 1 237"/>
              <a:gd name="f176" fmla="*/ f133 1 265"/>
              <a:gd name="f177" fmla="*/ f134 1 237"/>
              <a:gd name="f178" fmla="*/ f135 1 265"/>
              <a:gd name="f179" fmla="*/ f136 1 237"/>
              <a:gd name="f180" fmla="*/ f137 1 265"/>
              <a:gd name="f181" fmla="*/ f138 1 265"/>
              <a:gd name="f182" fmla="*/ f139 1 237"/>
              <a:gd name="f183" fmla="*/ f140 1 237"/>
              <a:gd name="f184" fmla="*/ f141 1 265"/>
              <a:gd name="f185" fmla="*/ f142 1 265"/>
              <a:gd name="f186" fmla="*/ f143 1 237"/>
              <a:gd name="f187" fmla="*/ f144 1 265"/>
              <a:gd name="f188" fmla="*/ f145 1 237"/>
              <a:gd name="f189" fmla="*/ f146 1 265"/>
              <a:gd name="f190" fmla="*/ f147 1 237"/>
              <a:gd name="f191" fmla="*/ f148 1 265"/>
              <a:gd name="f192" fmla="*/ f149 1 237"/>
              <a:gd name="f193" fmla="*/ f150 1 265"/>
              <a:gd name="f194" fmla="*/ f151 1 237"/>
              <a:gd name="f195" fmla="*/ f152 1 265"/>
              <a:gd name="f196" fmla="*/ f153 1 265"/>
              <a:gd name="f197" fmla="*/ f154 1 265"/>
              <a:gd name="f198" fmla="*/ f155 1 237"/>
              <a:gd name="f199" fmla="*/ 0 1 f112"/>
              <a:gd name="f200" fmla="*/ f106 1 f112"/>
              <a:gd name="f201" fmla="*/ 0 1 f113"/>
              <a:gd name="f202" fmla="*/ f107 1 f113"/>
              <a:gd name="f203" fmla="*/ f157 1 f112"/>
              <a:gd name="f204" fmla="*/ f158 1 f113"/>
              <a:gd name="f205" fmla="*/ f159 1 f112"/>
              <a:gd name="f206" fmla="*/ f160 1 f113"/>
              <a:gd name="f207" fmla="*/ f161 1 f112"/>
              <a:gd name="f208" fmla="*/ f162 1 f113"/>
              <a:gd name="f209" fmla="*/ f163 1 f112"/>
              <a:gd name="f210" fmla="*/ f164 1 f112"/>
              <a:gd name="f211" fmla="*/ f165 1 f113"/>
              <a:gd name="f212" fmla="*/ f166 1 f112"/>
              <a:gd name="f213" fmla="*/ f167 1 f113"/>
              <a:gd name="f214" fmla="*/ f168 1 f112"/>
              <a:gd name="f215" fmla="*/ f169 1 f113"/>
              <a:gd name="f216" fmla="*/ f170 1 f113"/>
              <a:gd name="f217" fmla="*/ f171 1 f113"/>
              <a:gd name="f218" fmla="*/ f172 1 f112"/>
              <a:gd name="f219" fmla="*/ f173 1 f113"/>
              <a:gd name="f220" fmla="*/ f174 1 f112"/>
              <a:gd name="f221" fmla="*/ f175 1 f113"/>
              <a:gd name="f222" fmla="*/ f176 1 f112"/>
              <a:gd name="f223" fmla="*/ f177 1 f113"/>
              <a:gd name="f224" fmla="*/ f178 1 f112"/>
              <a:gd name="f225" fmla="*/ f179 1 f113"/>
              <a:gd name="f226" fmla="*/ f180 1 f112"/>
              <a:gd name="f227" fmla="*/ f181 1 f112"/>
              <a:gd name="f228" fmla="*/ f182 1 f113"/>
              <a:gd name="f229" fmla="*/ f183 1 f113"/>
              <a:gd name="f230" fmla="*/ f184 1 f112"/>
              <a:gd name="f231" fmla="*/ f185 1 f112"/>
              <a:gd name="f232" fmla="*/ f186 1 f113"/>
              <a:gd name="f233" fmla="*/ f187 1 f112"/>
              <a:gd name="f234" fmla="*/ f188 1 f113"/>
              <a:gd name="f235" fmla="*/ f189 1 f112"/>
              <a:gd name="f236" fmla="*/ f190 1 f113"/>
              <a:gd name="f237" fmla="*/ f191 1 f112"/>
              <a:gd name="f238" fmla="*/ f192 1 f113"/>
              <a:gd name="f239" fmla="*/ f193 1 f112"/>
              <a:gd name="f240" fmla="*/ f194 1 f113"/>
              <a:gd name="f241" fmla="*/ f195 1 f112"/>
              <a:gd name="f242" fmla="*/ f196 1 f112"/>
              <a:gd name="f243" fmla="*/ f197 1 f112"/>
              <a:gd name="f244" fmla="*/ f198 1 f113"/>
              <a:gd name="f245" fmla="*/ f199 f103 1"/>
              <a:gd name="f246" fmla="*/ f200 f103 1"/>
              <a:gd name="f247" fmla="*/ f202 f104 1"/>
              <a:gd name="f248" fmla="*/ f201 f104 1"/>
              <a:gd name="f249" fmla="*/ f203 f103 1"/>
              <a:gd name="f250" fmla="*/ f204 f104 1"/>
              <a:gd name="f251" fmla="*/ f205 f103 1"/>
              <a:gd name="f252" fmla="*/ f206 f104 1"/>
              <a:gd name="f253" fmla="*/ f207 f103 1"/>
              <a:gd name="f254" fmla="*/ f208 f104 1"/>
              <a:gd name="f255" fmla="*/ f209 f103 1"/>
              <a:gd name="f256" fmla="*/ f210 f103 1"/>
              <a:gd name="f257" fmla="*/ f211 f104 1"/>
              <a:gd name="f258" fmla="*/ f212 f103 1"/>
              <a:gd name="f259" fmla="*/ f213 f104 1"/>
              <a:gd name="f260" fmla="*/ f214 f103 1"/>
              <a:gd name="f261" fmla="*/ f215 f104 1"/>
              <a:gd name="f262" fmla="*/ f216 f104 1"/>
              <a:gd name="f263" fmla="*/ f217 f104 1"/>
              <a:gd name="f264" fmla="*/ f218 f103 1"/>
              <a:gd name="f265" fmla="*/ f219 f104 1"/>
              <a:gd name="f266" fmla="*/ f220 f103 1"/>
              <a:gd name="f267" fmla="*/ f221 f104 1"/>
              <a:gd name="f268" fmla="*/ f222 f103 1"/>
              <a:gd name="f269" fmla="*/ f223 f104 1"/>
              <a:gd name="f270" fmla="*/ f224 f103 1"/>
              <a:gd name="f271" fmla="*/ f225 f104 1"/>
              <a:gd name="f272" fmla="*/ f226 f103 1"/>
              <a:gd name="f273" fmla="*/ f227 f103 1"/>
              <a:gd name="f274" fmla="*/ f228 f104 1"/>
              <a:gd name="f275" fmla="*/ f229 f104 1"/>
              <a:gd name="f276" fmla="*/ f230 f103 1"/>
              <a:gd name="f277" fmla="*/ f231 f103 1"/>
              <a:gd name="f278" fmla="*/ f232 f104 1"/>
              <a:gd name="f279" fmla="*/ f233 f103 1"/>
              <a:gd name="f280" fmla="*/ f234 f104 1"/>
              <a:gd name="f281" fmla="*/ f235 f103 1"/>
              <a:gd name="f282" fmla="*/ f236 f104 1"/>
              <a:gd name="f283" fmla="*/ f237 f103 1"/>
              <a:gd name="f284" fmla="*/ f238 f104 1"/>
              <a:gd name="f285" fmla="*/ f239 f103 1"/>
              <a:gd name="f286" fmla="*/ f240 f104 1"/>
              <a:gd name="f287" fmla="*/ f241 f103 1"/>
              <a:gd name="f288" fmla="*/ f242 f103 1"/>
              <a:gd name="f289" fmla="*/ f243 f103 1"/>
              <a:gd name="f290" fmla="*/ f244 f104 1"/>
            </a:gdLst>
            <a:ahLst/>
            <a:cxnLst>
              <a:cxn ang="3cd4">
                <a:pos x="hc" y="t"/>
              </a:cxn>
              <a:cxn ang="0">
                <a:pos x="r" y="vc"/>
              </a:cxn>
              <a:cxn ang="cd4">
                <a:pos x="hc" y="b"/>
              </a:cxn>
              <a:cxn ang="cd2">
                <a:pos x="l" y="vc"/>
              </a:cxn>
              <a:cxn ang="f156">
                <a:pos x="f249" y="f250"/>
              </a:cxn>
              <a:cxn ang="f156">
                <a:pos x="f251" y="f252"/>
              </a:cxn>
              <a:cxn ang="f156">
                <a:pos x="f253" y="f254"/>
              </a:cxn>
              <a:cxn ang="f156">
                <a:pos x="f255" y="f252"/>
              </a:cxn>
              <a:cxn ang="f156">
                <a:pos x="f256" y="f257"/>
              </a:cxn>
              <a:cxn ang="f156">
                <a:pos x="f258" y="f259"/>
              </a:cxn>
              <a:cxn ang="f156">
                <a:pos x="f260" y="f261"/>
              </a:cxn>
              <a:cxn ang="f156">
                <a:pos x="f260" y="f262"/>
              </a:cxn>
              <a:cxn ang="f156">
                <a:pos x="f255" y="f263"/>
              </a:cxn>
              <a:cxn ang="f156">
                <a:pos x="f264" y="f265"/>
              </a:cxn>
              <a:cxn ang="f156">
                <a:pos x="f266" y="f267"/>
              </a:cxn>
              <a:cxn ang="f156">
                <a:pos x="f268" y="f269"/>
              </a:cxn>
              <a:cxn ang="f156">
                <a:pos x="f270" y="f271"/>
              </a:cxn>
              <a:cxn ang="f156">
                <a:pos x="f270" y="f261"/>
              </a:cxn>
              <a:cxn ang="f156">
                <a:pos x="f272" y="f262"/>
              </a:cxn>
              <a:cxn ang="f156">
                <a:pos x="f273" y="f274"/>
              </a:cxn>
              <a:cxn ang="f156">
                <a:pos x="f273" y="f275"/>
              </a:cxn>
              <a:cxn ang="f156">
                <a:pos x="f276" y="f254"/>
              </a:cxn>
              <a:cxn ang="f156">
                <a:pos x="f277" y="f278"/>
              </a:cxn>
              <a:cxn ang="f156">
                <a:pos x="f279" y="f280"/>
              </a:cxn>
              <a:cxn ang="f156">
                <a:pos x="f281" y="f282"/>
              </a:cxn>
              <a:cxn ang="f156">
                <a:pos x="f283" y="f284"/>
              </a:cxn>
              <a:cxn ang="f156">
                <a:pos x="f285" y="f286"/>
              </a:cxn>
              <a:cxn ang="f156">
                <a:pos x="f287" y="f286"/>
              </a:cxn>
              <a:cxn ang="f156">
                <a:pos x="f288" y="f284"/>
              </a:cxn>
              <a:cxn ang="f156">
                <a:pos x="f289" y="f290"/>
              </a:cxn>
              <a:cxn ang="f156">
                <a:pos x="f249" y="f250"/>
              </a:cxn>
            </a:cxnLst>
            <a:rect l="f245" t="f248" r="f246" b="f247"/>
            <a:pathLst>
              <a:path w="265" h="237">
                <a:moveTo>
                  <a:pt x="f6" y="f8"/>
                </a:moveTo>
                <a:cubicBezTo>
                  <a:pt x="f6" y="f9"/>
                  <a:pt x="f10" y="f11"/>
                  <a:pt x="f12" y="f13"/>
                </a:cubicBezTo>
                <a:cubicBezTo>
                  <a:pt x="f12" y="f14"/>
                  <a:pt x="f15" y="f16"/>
                  <a:pt x="f17" y="f16"/>
                </a:cubicBezTo>
                <a:cubicBezTo>
                  <a:pt x="f7" y="f16"/>
                  <a:pt x="f18" y="f14"/>
                  <a:pt x="f19" y="f13"/>
                </a:cubicBezTo>
                <a:cubicBezTo>
                  <a:pt x="f14" y="f20"/>
                  <a:pt x="f21" y="f22"/>
                  <a:pt x="f23" y="f24"/>
                </a:cubicBezTo>
                <a:cubicBezTo>
                  <a:pt x="f25" y="f26"/>
                  <a:pt x="f21" y="f27"/>
                  <a:pt x="f28" y="f29"/>
                </a:cubicBezTo>
                <a:cubicBezTo>
                  <a:pt x="f30" y="f31"/>
                  <a:pt x="f32" y="f33"/>
                  <a:pt x="f34" y="f35"/>
                </a:cubicBezTo>
                <a:cubicBezTo>
                  <a:pt x="f36" y="f37"/>
                  <a:pt x="f34" y="f38"/>
                  <a:pt x="f34" y="f39"/>
                </a:cubicBezTo>
                <a:cubicBezTo>
                  <a:pt x="f40" y="f41"/>
                  <a:pt x="f19" y="f42"/>
                  <a:pt x="f19" y="f43"/>
                </a:cubicBezTo>
                <a:cubicBezTo>
                  <a:pt x="f19" y="f44"/>
                  <a:pt x="f45" y="f40"/>
                  <a:pt x="f46" y="f47"/>
                </a:cubicBezTo>
                <a:cubicBezTo>
                  <a:pt x="f48" y="f7"/>
                  <a:pt x="f49" y="f16"/>
                  <a:pt x="f35" y="f14"/>
                </a:cubicBezTo>
                <a:cubicBezTo>
                  <a:pt x="f50" y="f34"/>
                  <a:pt x="f51" y="f52"/>
                  <a:pt x="f53" y="f46"/>
                </a:cubicBezTo>
                <a:cubicBezTo>
                  <a:pt x="f54" y="f55"/>
                  <a:pt x="f56" y="f57"/>
                  <a:pt x="f58" y="f59"/>
                </a:cubicBezTo>
                <a:cubicBezTo>
                  <a:pt x="f60" y="f39"/>
                  <a:pt x="f61" y="f37"/>
                  <a:pt x="f58" y="f35"/>
                </a:cubicBezTo>
                <a:cubicBezTo>
                  <a:pt x="f62" y="f33"/>
                  <a:pt x="f63" y="f37"/>
                  <a:pt x="f64" y="f39"/>
                </a:cubicBezTo>
                <a:cubicBezTo>
                  <a:pt x="f65" y="f66"/>
                  <a:pt x="f67" y="f68"/>
                  <a:pt x="f69" y="f70"/>
                </a:cubicBezTo>
                <a:cubicBezTo>
                  <a:pt x="f53" y="f71"/>
                  <a:pt x="f72" y="f45"/>
                  <a:pt x="f69" y="f28"/>
                </a:cubicBezTo>
                <a:cubicBezTo>
                  <a:pt x="f69" y="f18"/>
                  <a:pt x="f73" y="f16"/>
                  <a:pt x="f74" y="f16"/>
                </a:cubicBezTo>
                <a:cubicBezTo>
                  <a:pt x="f75" y="f16"/>
                  <a:pt x="f76" y="f18"/>
                  <a:pt x="f77" y="f30"/>
                </a:cubicBezTo>
                <a:cubicBezTo>
                  <a:pt x="f78" y="f79"/>
                  <a:pt x="f78" y="f80"/>
                  <a:pt x="f81" y="f20"/>
                </a:cubicBezTo>
                <a:cubicBezTo>
                  <a:pt x="f5" y="f82"/>
                  <a:pt x="f83" y="f84"/>
                  <a:pt x="f85" y="f86"/>
                </a:cubicBezTo>
                <a:cubicBezTo>
                  <a:pt x="f87" y="f54"/>
                  <a:pt x="f60" y="f88"/>
                  <a:pt x="f89" y="f90"/>
                </a:cubicBezTo>
                <a:cubicBezTo>
                  <a:pt x="f91" y="f5"/>
                  <a:pt x="f92" y="f5"/>
                  <a:pt x="f31" y="f78"/>
                </a:cubicBezTo>
                <a:cubicBezTo>
                  <a:pt x="f27" y="f93"/>
                  <a:pt x="f43" y="f93"/>
                  <a:pt x="f94" y="f78"/>
                </a:cubicBezTo>
                <a:cubicBezTo>
                  <a:pt x="f2" y="f5"/>
                  <a:pt x="f9" y="f5"/>
                  <a:pt x="f95" y="f90"/>
                </a:cubicBezTo>
                <a:cubicBezTo>
                  <a:pt x="f96" y="f88"/>
                  <a:pt x="f16" y="f51"/>
                  <a:pt x="f97" y="f98"/>
                </a:cubicBezTo>
                <a:cubicBezTo>
                  <a:pt x="f12" y="f99"/>
                  <a:pt x="f100" y="f101"/>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40" name="Freeform 45">
            <a:extLst>
              <a:ext uri="{FF2B5EF4-FFF2-40B4-BE49-F238E27FC236}">
                <a16:creationId xmlns:a16="http://schemas.microsoft.com/office/drawing/2014/main" id="{A94EC4CE-616B-411B-A2A4-647C3650F0D3}"/>
              </a:ext>
            </a:extLst>
          </p:cNvPr>
          <p:cNvSpPr/>
          <p:nvPr/>
        </p:nvSpPr>
        <p:spPr>
          <a:xfrm>
            <a:off x="1493836" y="2671767"/>
            <a:ext cx="415923" cy="469901"/>
          </a:xfrm>
          <a:custGeom>
            <a:avLst/>
            <a:gdLst>
              <a:gd name="f0" fmla="val 10800000"/>
              <a:gd name="f1" fmla="val 5400000"/>
              <a:gd name="f2" fmla="val 180"/>
              <a:gd name="f3" fmla="val w"/>
              <a:gd name="f4" fmla="val h"/>
              <a:gd name="f5" fmla="val 0"/>
              <a:gd name="f6" fmla="val 253"/>
              <a:gd name="f7" fmla="val 285"/>
              <a:gd name="f8" fmla="val 33"/>
              <a:gd name="f9" fmla="val 197"/>
              <a:gd name="f10" fmla="val 23"/>
              <a:gd name="f11" fmla="val 189"/>
              <a:gd name="f12" fmla="val 15"/>
              <a:gd name="f13" fmla="val 3"/>
              <a:gd name="f14" fmla="val 176"/>
              <a:gd name="f15" fmla="val 175"/>
              <a:gd name="f16" fmla="val 1"/>
              <a:gd name="f17" fmla="val 173"/>
              <a:gd name="f18" fmla="val 171"/>
              <a:gd name="f19" fmla="val 17"/>
              <a:gd name="f20" fmla="val 152"/>
              <a:gd name="f21" fmla="val 18"/>
              <a:gd name="f22" fmla="val 132"/>
              <a:gd name="f23" fmla="val 7"/>
              <a:gd name="f24" fmla="val 112"/>
              <a:gd name="f25" fmla="val 5"/>
              <a:gd name="f26" fmla="val 109"/>
              <a:gd name="f27" fmla="val 107"/>
              <a:gd name="f28" fmla="val 6"/>
              <a:gd name="f29" fmla="val 105"/>
              <a:gd name="f30" fmla="val 71"/>
              <a:gd name="f31" fmla="val 30"/>
              <a:gd name="f32" fmla="val 40"/>
              <a:gd name="f33" fmla="val 59"/>
              <a:gd name="f34" fmla="val 19"/>
              <a:gd name="f35" fmla="val 69"/>
              <a:gd name="f36" fmla="val 11"/>
              <a:gd name="f37" fmla="val 81"/>
              <a:gd name="f38" fmla="val 93"/>
              <a:gd name="f39" fmla="val 98"/>
              <a:gd name="f40" fmla="val 101"/>
              <a:gd name="f41" fmla="val 4"/>
              <a:gd name="f42" fmla="val 26"/>
              <a:gd name="f43" fmla="val 162"/>
              <a:gd name="f44" fmla="val 25"/>
              <a:gd name="f45" fmla="val 192"/>
              <a:gd name="f46" fmla="val 195"/>
              <a:gd name="f47" fmla="val 198"/>
              <a:gd name="f48" fmla="val 218"/>
              <a:gd name="f49" fmla="val 235"/>
              <a:gd name="f50" fmla="val 250"/>
              <a:gd name="f51" fmla="val 31"/>
              <a:gd name="f52" fmla="val 34"/>
              <a:gd name="f53" fmla="val 252"/>
              <a:gd name="f54" fmla="val 36"/>
              <a:gd name="f55" fmla="val 249"/>
              <a:gd name="f56" fmla="val 39"/>
              <a:gd name="f57" fmla="val 223"/>
              <a:gd name="f58" fmla="val 68"/>
              <a:gd name="f59" fmla="val 212"/>
              <a:gd name="f60" fmla="val 103"/>
              <a:gd name="f61" fmla="val 208"/>
              <a:gd name="f62" fmla="val 141"/>
              <a:gd name="f63" fmla="val 204"/>
              <a:gd name="f64" fmla="val 174"/>
              <a:gd name="f65" fmla="val 205"/>
              <a:gd name="f66" fmla="val 207"/>
              <a:gd name="f67" fmla="val 209"/>
              <a:gd name="f68" fmla="val 240"/>
              <a:gd name="f69" fmla="val 210"/>
              <a:gd name="f70" fmla="val 248"/>
              <a:gd name="f71" fmla="val 214"/>
              <a:gd name="f72" fmla="val 254"/>
              <a:gd name="f73" fmla="val 222"/>
              <a:gd name="f74" fmla="val 257"/>
              <a:gd name="f75" fmla="val 228"/>
              <a:gd name="f76" fmla="val 259"/>
              <a:gd name="f77" fmla="val 226"/>
              <a:gd name="f78" fmla="val 261"/>
              <a:gd name="f79" fmla="val 263"/>
              <a:gd name="f80" fmla="val 274"/>
              <a:gd name="f81" fmla="val 191"/>
              <a:gd name="f82" fmla="val 279"/>
              <a:gd name="f83" fmla="val 282"/>
              <a:gd name="f84" fmla="val 151"/>
              <a:gd name="f85" fmla="val 128"/>
              <a:gd name="f86" fmla="val 284"/>
              <a:gd name="f87" fmla="val 106"/>
              <a:gd name="f88" fmla="val 94"/>
              <a:gd name="f89" fmla="val 276"/>
              <a:gd name="f90" fmla="val 83"/>
              <a:gd name="f91" fmla="val 271"/>
              <a:gd name="f92" fmla="val 73"/>
              <a:gd name="f93" fmla="val 264"/>
              <a:gd name="f94" fmla="val 63"/>
              <a:gd name="f95" fmla="val 258"/>
              <a:gd name="f96" fmla="val 54"/>
              <a:gd name="f97" fmla="val 53"/>
              <a:gd name="f98" fmla="val 237"/>
              <a:gd name="f99" fmla="val 52"/>
              <a:gd name="f100" fmla="val 230"/>
              <a:gd name="f101" fmla="val 49"/>
              <a:gd name="f102" fmla="val 45"/>
              <a:gd name="f103" fmla="val 217"/>
              <a:gd name="f104" fmla="val 37"/>
              <a:gd name="f105" fmla="val 178"/>
              <a:gd name="f106" fmla="val 164"/>
              <a:gd name="f107" fmla="val 42"/>
              <a:gd name="f108" fmla="val 150"/>
              <a:gd name="f109" fmla="val 46"/>
              <a:gd name="f110" fmla="val 136"/>
              <a:gd name="f111" fmla="val 135"/>
              <a:gd name="f112" fmla="val 48"/>
              <a:gd name="f113" fmla="val 131"/>
              <a:gd name="f114" fmla="val 130"/>
              <a:gd name="f115" fmla="val 134"/>
              <a:gd name="f116" fmla="val 41"/>
              <a:gd name="f117" fmla="val 154"/>
              <a:gd name="f118" fmla="val 193"/>
              <a:gd name="f119" fmla="val 194"/>
              <a:gd name="f120" fmla="+- 0 0 -90"/>
              <a:gd name="f121" fmla="*/ f3 1 253"/>
              <a:gd name="f122" fmla="*/ f4 1 285"/>
              <a:gd name="f123" fmla="val f5"/>
              <a:gd name="f124" fmla="val f6"/>
              <a:gd name="f125" fmla="val f7"/>
              <a:gd name="f126" fmla="*/ f120 f0 1"/>
              <a:gd name="f127" fmla="+- f125 0 f123"/>
              <a:gd name="f128" fmla="+- f124 0 f123"/>
              <a:gd name="f129" fmla="*/ f126 1 f2"/>
              <a:gd name="f130" fmla="*/ f128 1 253"/>
              <a:gd name="f131" fmla="*/ f127 1 285"/>
              <a:gd name="f132" fmla="*/ 33 f128 1"/>
              <a:gd name="f133" fmla="*/ 197 f127 1"/>
              <a:gd name="f134" fmla="*/ 3 f128 1"/>
              <a:gd name="f135" fmla="*/ 176 f127 1"/>
              <a:gd name="f136" fmla="*/ 171 f127 1"/>
              <a:gd name="f137" fmla="*/ 7 f128 1"/>
              <a:gd name="f138" fmla="*/ 112 f127 1"/>
              <a:gd name="f139" fmla="*/ 6 f128 1"/>
              <a:gd name="f140" fmla="*/ 105 f127 1"/>
              <a:gd name="f141" fmla="*/ 59 f128 1"/>
              <a:gd name="f142" fmla="*/ 19 f127 1"/>
              <a:gd name="f143" fmla="*/ 93 f128 1"/>
              <a:gd name="f144" fmla="*/ 1 f127 1"/>
              <a:gd name="f145" fmla="*/ 105 f128 1"/>
              <a:gd name="f146" fmla="*/ 4 f127 1"/>
              <a:gd name="f147" fmla="*/ 189 f128 1"/>
              <a:gd name="f148" fmla="*/ 3 f127 1"/>
              <a:gd name="f149" fmla="*/ 198 f128 1"/>
              <a:gd name="f150" fmla="*/ 250 f128 1"/>
              <a:gd name="f151" fmla="*/ 31 f127 1"/>
              <a:gd name="f152" fmla="*/ 249 f128 1"/>
              <a:gd name="f153" fmla="*/ 39 f127 1"/>
              <a:gd name="f154" fmla="*/ 208 f128 1"/>
              <a:gd name="f155" fmla="*/ 141 f127 1"/>
              <a:gd name="f156" fmla="*/ 209 f128 1"/>
              <a:gd name="f157" fmla="*/ 240 f127 1"/>
              <a:gd name="f158" fmla="*/ 222 f128 1"/>
              <a:gd name="f159" fmla="*/ 257 f127 1"/>
              <a:gd name="f160" fmla="*/ 223 f128 1"/>
              <a:gd name="f161" fmla="*/ 263 f127 1"/>
              <a:gd name="f162" fmla="*/ 173 f128 1"/>
              <a:gd name="f163" fmla="*/ 282 f127 1"/>
              <a:gd name="f164" fmla="*/ 106 f128 1"/>
              <a:gd name="f165" fmla="*/ 279 f127 1"/>
              <a:gd name="f166" fmla="*/ 73 f128 1"/>
              <a:gd name="f167" fmla="*/ 264 f127 1"/>
              <a:gd name="f168" fmla="*/ 53 f128 1"/>
              <a:gd name="f169" fmla="*/ 237 f127 1"/>
              <a:gd name="f170" fmla="*/ 45 f128 1"/>
              <a:gd name="f171" fmla="*/ 217 f127 1"/>
              <a:gd name="f172" fmla="*/ 39 f128 1"/>
              <a:gd name="f173" fmla="*/ 178 f127 1"/>
              <a:gd name="f174" fmla="*/ 46 f128 1"/>
              <a:gd name="f175" fmla="*/ 136 f127 1"/>
              <a:gd name="f176" fmla="*/ 131 f127 1"/>
              <a:gd name="f177" fmla="*/ 41 f128 1"/>
              <a:gd name="f178" fmla="*/ 192 f127 1"/>
              <a:gd name="f179" fmla="+- f129 0 f1"/>
              <a:gd name="f180" fmla="*/ f132 1 253"/>
              <a:gd name="f181" fmla="*/ f133 1 285"/>
              <a:gd name="f182" fmla="*/ f134 1 253"/>
              <a:gd name="f183" fmla="*/ f135 1 285"/>
              <a:gd name="f184" fmla="*/ f136 1 285"/>
              <a:gd name="f185" fmla="*/ f137 1 253"/>
              <a:gd name="f186" fmla="*/ f138 1 285"/>
              <a:gd name="f187" fmla="*/ f139 1 253"/>
              <a:gd name="f188" fmla="*/ f140 1 285"/>
              <a:gd name="f189" fmla="*/ f141 1 253"/>
              <a:gd name="f190" fmla="*/ f142 1 285"/>
              <a:gd name="f191" fmla="*/ f143 1 253"/>
              <a:gd name="f192" fmla="*/ f144 1 285"/>
              <a:gd name="f193" fmla="*/ f145 1 253"/>
              <a:gd name="f194" fmla="*/ f146 1 285"/>
              <a:gd name="f195" fmla="*/ f147 1 253"/>
              <a:gd name="f196" fmla="*/ f148 1 285"/>
              <a:gd name="f197" fmla="*/ f149 1 253"/>
              <a:gd name="f198" fmla="*/ f150 1 253"/>
              <a:gd name="f199" fmla="*/ f151 1 285"/>
              <a:gd name="f200" fmla="*/ f152 1 253"/>
              <a:gd name="f201" fmla="*/ f153 1 285"/>
              <a:gd name="f202" fmla="*/ f154 1 253"/>
              <a:gd name="f203" fmla="*/ f155 1 285"/>
              <a:gd name="f204" fmla="*/ f156 1 253"/>
              <a:gd name="f205" fmla="*/ f157 1 285"/>
              <a:gd name="f206" fmla="*/ f158 1 253"/>
              <a:gd name="f207" fmla="*/ f159 1 285"/>
              <a:gd name="f208" fmla="*/ f160 1 253"/>
              <a:gd name="f209" fmla="*/ f161 1 285"/>
              <a:gd name="f210" fmla="*/ f162 1 253"/>
              <a:gd name="f211" fmla="*/ f163 1 285"/>
              <a:gd name="f212" fmla="*/ f164 1 253"/>
              <a:gd name="f213" fmla="*/ f165 1 285"/>
              <a:gd name="f214" fmla="*/ f166 1 253"/>
              <a:gd name="f215" fmla="*/ f167 1 285"/>
              <a:gd name="f216" fmla="*/ f168 1 253"/>
              <a:gd name="f217" fmla="*/ f169 1 285"/>
              <a:gd name="f218" fmla="*/ f170 1 253"/>
              <a:gd name="f219" fmla="*/ f171 1 285"/>
              <a:gd name="f220" fmla="*/ f172 1 253"/>
              <a:gd name="f221" fmla="*/ f173 1 285"/>
              <a:gd name="f222" fmla="*/ f174 1 253"/>
              <a:gd name="f223" fmla="*/ f175 1 285"/>
              <a:gd name="f224" fmla="*/ f176 1 285"/>
              <a:gd name="f225" fmla="*/ f177 1 253"/>
              <a:gd name="f226" fmla="*/ f178 1 285"/>
              <a:gd name="f227" fmla="*/ 0 1 f130"/>
              <a:gd name="f228" fmla="*/ f124 1 f130"/>
              <a:gd name="f229" fmla="*/ 0 1 f131"/>
              <a:gd name="f230" fmla="*/ f125 1 f131"/>
              <a:gd name="f231" fmla="*/ f180 1 f130"/>
              <a:gd name="f232" fmla="*/ f181 1 f131"/>
              <a:gd name="f233" fmla="*/ f182 1 f130"/>
              <a:gd name="f234" fmla="*/ f183 1 f131"/>
              <a:gd name="f235" fmla="*/ f184 1 f131"/>
              <a:gd name="f236" fmla="*/ f185 1 f130"/>
              <a:gd name="f237" fmla="*/ f186 1 f131"/>
              <a:gd name="f238" fmla="*/ f187 1 f130"/>
              <a:gd name="f239" fmla="*/ f188 1 f131"/>
              <a:gd name="f240" fmla="*/ f189 1 f130"/>
              <a:gd name="f241" fmla="*/ f190 1 f131"/>
              <a:gd name="f242" fmla="*/ f191 1 f130"/>
              <a:gd name="f243" fmla="*/ f192 1 f131"/>
              <a:gd name="f244" fmla="*/ f193 1 f130"/>
              <a:gd name="f245" fmla="*/ f194 1 f131"/>
              <a:gd name="f246" fmla="*/ f195 1 f130"/>
              <a:gd name="f247" fmla="*/ f196 1 f131"/>
              <a:gd name="f248" fmla="*/ f197 1 f130"/>
              <a:gd name="f249" fmla="*/ f198 1 f130"/>
              <a:gd name="f250" fmla="*/ f199 1 f131"/>
              <a:gd name="f251" fmla="*/ f200 1 f130"/>
              <a:gd name="f252" fmla="*/ f201 1 f131"/>
              <a:gd name="f253" fmla="*/ f202 1 f130"/>
              <a:gd name="f254" fmla="*/ f203 1 f131"/>
              <a:gd name="f255" fmla="*/ f204 1 f130"/>
              <a:gd name="f256" fmla="*/ f205 1 f131"/>
              <a:gd name="f257" fmla="*/ f206 1 f130"/>
              <a:gd name="f258" fmla="*/ f207 1 f131"/>
              <a:gd name="f259" fmla="*/ f208 1 f130"/>
              <a:gd name="f260" fmla="*/ f209 1 f131"/>
              <a:gd name="f261" fmla="*/ f210 1 f130"/>
              <a:gd name="f262" fmla="*/ f211 1 f131"/>
              <a:gd name="f263" fmla="*/ f212 1 f130"/>
              <a:gd name="f264" fmla="*/ f213 1 f131"/>
              <a:gd name="f265" fmla="*/ f214 1 f130"/>
              <a:gd name="f266" fmla="*/ f215 1 f131"/>
              <a:gd name="f267" fmla="*/ f216 1 f130"/>
              <a:gd name="f268" fmla="*/ f217 1 f131"/>
              <a:gd name="f269" fmla="*/ f218 1 f130"/>
              <a:gd name="f270" fmla="*/ f219 1 f131"/>
              <a:gd name="f271" fmla="*/ f220 1 f130"/>
              <a:gd name="f272" fmla="*/ f221 1 f131"/>
              <a:gd name="f273" fmla="*/ f222 1 f130"/>
              <a:gd name="f274" fmla="*/ f223 1 f131"/>
              <a:gd name="f275" fmla="*/ f224 1 f131"/>
              <a:gd name="f276" fmla="*/ f225 1 f130"/>
              <a:gd name="f277" fmla="*/ f226 1 f131"/>
              <a:gd name="f278" fmla="*/ f227 f121 1"/>
              <a:gd name="f279" fmla="*/ f228 f121 1"/>
              <a:gd name="f280" fmla="*/ f230 f122 1"/>
              <a:gd name="f281" fmla="*/ f229 f122 1"/>
              <a:gd name="f282" fmla="*/ f231 f121 1"/>
              <a:gd name="f283" fmla="*/ f232 f122 1"/>
              <a:gd name="f284" fmla="*/ f233 f121 1"/>
              <a:gd name="f285" fmla="*/ f234 f122 1"/>
              <a:gd name="f286" fmla="*/ f235 f122 1"/>
              <a:gd name="f287" fmla="*/ f236 f121 1"/>
              <a:gd name="f288" fmla="*/ f237 f122 1"/>
              <a:gd name="f289" fmla="*/ f238 f121 1"/>
              <a:gd name="f290" fmla="*/ f239 f122 1"/>
              <a:gd name="f291" fmla="*/ f240 f121 1"/>
              <a:gd name="f292" fmla="*/ f241 f122 1"/>
              <a:gd name="f293" fmla="*/ f242 f121 1"/>
              <a:gd name="f294" fmla="*/ f243 f122 1"/>
              <a:gd name="f295" fmla="*/ f244 f121 1"/>
              <a:gd name="f296" fmla="*/ f245 f122 1"/>
              <a:gd name="f297" fmla="*/ f246 f121 1"/>
              <a:gd name="f298" fmla="*/ f247 f122 1"/>
              <a:gd name="f299" fmla="*/ f248 f121 1"/>
              <a:gd name="f300" fmla="*/ f249 f121 1"/>
              <a:gd name="f301" fmla="*/ f250 f122 1"/>
              <a:gd name="f302" fmla="*/ f251 f121 1"/>
              <a:gd name="f303" fmla="*/ f252 f122 1"/>
              <a:gd name="f304" fmla="*/ f253 f121 1"/>
              <a:gd name="f305" fmla="*/ f254 f122 1"/>
              <a:gd name="f306" fmla="*/ f255 f121 1"/>
              <a:gd name="f307" fmla="*/ f256 f122 1"/>
              <a:gd name="f308" fmla="*/ f257 f121 1"/>
              <a:gd name="f309" fmla="*/ f258 f122 1"/>
              <a:gd name="f310" fmla="*/ f259 f121 1"/>
              <a:gd name="f311" fmla="*/ f260 f122 1"/>
              <a:gd name="f312" fmla="*/ f261 f121 1"/>
              <a:gd name="f313" fmla="*/ f262 f122 1"/>
              <a:gd name="f314" fmla="*/ f263 f121 1"/>
              <a:gd name="f315" fmla="*/ f264 f122 1"/>
              <a:gd name="f316" fmla="*/ f265 f121 1"/>
              <a:gd name="f317" fmla="*/ f266 f122 1"/>
              <a:gd name="f318" fmla="*/ f267 f121 1"/>
              <a:gd name="f319" fmla="*/ f268 f122 1"/>
              <a:gd name="f320" fmla="*/ f269 f121 1"/>
              <a:gd name="f321" fmla="*/ f270 f122 1"/>
              <a:gd name="f322" fmla="*/ f271 f121 1"/>
              <a:gd name="f323" fmla="*/ f272 f122 1"/>
              <a:gd name="f324" fmla="*/ f273 f121 1"/>
              <a:gd name="f325" fmla="*/ f274 f122 1"/>
              <a:gd name="f326" fmla="*/ f275 f122 1"/>
              <a:gd name="f327" fmla="*/ f276 f121 1"/>
              <a:gd name="f328" fmla="*/ f277 f122 1"/>
            </a:gdLst>
            <a:ahLst/>
            <a:cxnLst>
              <a:cxn ang="3cd4">
                <a:pos x="hc" y="t"/>
              </a:cxn>
              <a:cxn ang="0">
                <a:pos x="r" y="vc"/>
              </a:cxn>
              <a:cxn ang="cd4">
                <a:pos x="hc" y="b"/>
              </a:cxn>
              <a:cxn ang="cd2">
                <a:pos x="l" y="vc"/>
              </a:cxn>
              <a:cxn ang="f179">
                <a:pos x="f282" y="f283"/>
              </a:cxn>
              <a:cxn ang="f179">
                <a:pos x="f284" y="f285"/>
              </a:cxn>
              <a:cxn ang="f179">
                <a:pos x="f284" y="f286"/>
              </a:cxn>
              <a:cxn ang="f179">
                <a:pos x="f287" y="f288"/>
              </a:cxn>
              <a:cxn ang="f179">
                <a:pos x="f289" y="f290"/>
              </a:cxn>
              <a:cxn ang="f179">
                <a:pos x="f291" y="f292"/>
              </a:cxn>
              <a:cxn ang="f179">
                <a:pos x="f293" y="f294"/>
              </a:cxn>
              <a:cxn ang="f179">
                <a:pos x="f295" y="f296"/>
              </a:cxn>
              <a:cxn ang="f179">
                <a:pos x="f297" y="f298"/>
              </a:cxn>
              <a:cxn ang="f179">
                <a:pos x="f299" y="f294"/>
              </a:cxn>
              <a:cxn ang="f179">
                <a:pos x="f300" y="f301"/>
              </a:cxn>
              <a:cxn ang="f179">
                <a:pos x="f302" y="f303"/>
              </a:cxn>
              <a:cxn ang="f179">
                <a:pos x="f304" y="f305"/>
              </a:cxn>
              <a:cxn ang="f179">
                <a:pos x="f306" y="f307"/>
              </a:cxn>
              <a:cxn ang="f179">
                <a:pos x="f308" y="f309"/>
              </a:cxn>
              <a:cxn ang="f179">
                <a:pos x="f310" y="f311"/>
              </a:cxn>
              <a:cxn ang="f179">
                <a:pos x="f312" y="f313"/>
              </a:cxn>
              <a:cxn ang="f179">
                <a:pos x="f314" y="f315"/>
              </a:cxn>
              <a:cxn ang="f179">
                <a:pos x="f316" y="f317"/>
              </a:cxn>
              <a:cxn ang="f179">
                <a:pos x="f318" y="f319"/>
              </a:cxn>
              <a:cxn ang="f179">
                <a:pos x="f320" y="f321"/>
              </a:cxn>
              <a:cxn ang="f179">
                <a:pos x="f322" y="f323"/>
              </a:cxn>
              <a:cxn ang="f179">
                <a:pos x="f324" y="f325"/>
              </a:cxn>
              <a:cxn ang="f179">
                <a:pos x="f320" y="f326"/>
              </a:cxn>
              <a:cxn ang="f179">
                <a:pos x="f327" y="f325"/>
              </a:cxn>
              <a:cxn ang="f179">
                <a:pos x="f282" y="f328"/>
              </a:cxn>
              <a:cxn ang="f179">
                <a:pos x="f282" y="f283"/>
              </a:cxn>
            </a:cxnLst>
            <a:rect l="f278" t="f281" r="f279" b="f280"/>
            <a:pathLst>
              <a:path w="253" h="285">
                <a:moveTo>
                  <a:pt x="f8" y="f9"/>
                </a:moveTo>
                <a:cubicBezTo>
                  <a:pt x="f10" y="f11"/>
                  <a:pt x="f12" y="f2"/>
                  <a:pt x="f13" y="f14"/>
                </a:cubicBezTo>
                <a:cubicBezTo>
                  <a:pt x="f5" y="f15"/>
                  <a:pt x="f16" y="f17"/>
                  <a:pt x="f13" y="f18"/>
                </a:cubicBezTo>
                <a:cubicBezTo>
                  <a:pt x="f19" y="f20"/>
                  <a:pt x="f21" y="f22"/>
                  <a:pt x="f23" y="f24"/>
                </a:cubicBezTo>
                <a:cubicBezTo>
                  <a:pt x="f25" y="f26"/>
                  <a:pt x="f25" y="f27"/>
                  <a:pt x="f28" y="f29"/>
                </a:cubicBezTo>
                <a:cubicBezTo>
                  <a:pt x="f12" y="f30"/>
                  <a:pt x="f31" y="f32"/>
                  <a:pt x="f33" y="f34"/>
                </a:cubicBezTo>
                <a:cubicBezTo>
                  <a:pt x="f35" y="f36"/>
                  <a:pt x="f37" y="f25"/>
                  <a:pt x="f38" y="f16"/>
                </a:cubicBezTo>
                <a:cubicBezTo>
                  <a:pt x="f39" y="f5"/>
                  <a:pt x="f40" y="f5"/>
                  <a:pt x="f29" y="f41"/>
                </a:cubicBezTo>
                <a:cubicBezTo>
                  <a:pt x="f22" y="f42"/>
                  <a:pt x="f43" y="f44"/>
                  <a:pt x="f11" y="f13"/>
                </a:cubicBezTo>
                <a:cubicBezTo>
                  <a:pt x="f45" y="f5"/>
                  <a:pt x="f46" y="f5"/>
                  <a:pt x="f47" y="f16"/>
                </a:cubicBezTo>
                <a:cubicBezTo>
                  <a:pt x="f48" y="f28"/>
                  <a:pt x="f49" y="f19"/>
                  <a:pt x="f50" y="f51"/>
                </a:cubicBezTo>
                <a:cubicBezTo>
                  <a:pt x="f6" y="f52"/>
                  <a:pt x="f53" y="f54"/>
                  <a:pt x="f55" y="f56"/>
                </a:cubicBezTo>
                <a:cubicBezTo>
                  <a:pt x="f57" y="f58"/>
                  <a:pt x="f59" y="f60"/>
                  <a:pt x="f61" y="f62"/>
                </a:cubicBezTo>
                <a:cubicBezTo>
                  <a:pt x="f63" y="f64"/>
                  <a:pt x="f65" y="f66"/>
                  <a:pt x="f67" y="f68"/>
                </a:cubicBezTo>
                <a:cubicBezTo>
                  <a:pt x="f69" y="f70"/>
                  <a:pt x="f71" y="f72"/>
                  <a:pt x="f73" y="f74"/>
                </a:cubicBezTo>
                <a:cubicBezTo>
                  <a:pt x="f75" y="f76"/>
                  <a:pt x="f77" y="f78"/>
                  <a:pt x="f57" y="f79"/>
                </a:cubicBezTo>
                <a:cubicBezTo>
                  <a:pt x="f61" y="f80"/>
                  <a:pt x="f81" y="f82"/>
                  <a:pt x="f17" y="f83"/>
                </a:cubicBezTo>
                <a:cubicBezTo>
                  <a:pt x="f84" y="f7"/>
                  <a:pt x="f85" y="f86"/>
                  <a:pt x="f87" y="f82"/>
                </a:cubicBezTo>
                <a:cubicBezTo>
                  <a:pt x="f88" y="f89"/>
                  <a:pt x="f90" y="f91"/>
                  <a:pt x="f92" y="f93"/>
                </a:cubicBezTo>
                <a:cubicBezTo>
                  <a:pt x="f94" y="f95"/>
                  <a:pt x="f96" y="f50"/>
                  <a:pt x="f97" y="f98"/>
                </a:cubicBezTo>
                <a:cubicBezTo>
                  <a:pt x="f99" y="f100"/>
                  <a:pt x="f101" y="f57"/>
                  <a:pt x="f102" y="f103"/>
                </a:cubicBezTo>
                <a:cubicBezTo>
                  <a:pt x="f104" y="f65"/>
                  <a:pt x="f104" y="f45"/>
                  <a:pt x="f56" y="f105"/>
                </a:cubicBezTo>
                <a:cubicBezTo>
                  <a:pt x="f32" y="f106"/>
                  <a:pt x="f107" y="f108"/>
                  <a:pt x="f109" y="f110"/>
                </a:cubicBezTo>
                <a:cubicBezTo>
                  <a:pt x="f109" y="f111"/>
                  <a:pt x="f112" y="f22"/>
                  <a:pt x="f102" y="f113"/>
                </a:cubicBezTo>
                <a:cubicBezTo>
                  <a:pt x="f107" y="f114"/>
                  <a:pt x="f107" y="f115"/>
                  <a:pt x="f116" y="f110"/>
                </a:cubicBezTo>
                <a:cubicBezTo>
                  <a:pt x="f54" y="f117"/>
                  <a:pt x="f52" y="f17"/>
                  <a:pt x="f8" y="f45"/>
                </a:cubicBezTo>
                <a:cubicBezTo>
                  <a:pt x="f8" y="f118"/>
                  <a:pt x="f8" y="f119"/>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41" name="Freeform 46">
            <a:extLst>
              <a:ext uri="{FF2B5EF4-FFF2-40B4-BE49-F238E27FC236}">
                <a16:creationId xmlns:a16="http://schemas.microsoft.com/office/drawing/2014/main" id="{9D7152C3-37B8-4A0F-8156-D6E55992FC05}"/>
              </a:ext>
            </a:extLst>
          </p:cNvPr>
          <p:cNvSpPr/>
          <p:nvPr/>
        </p:nvSpPr>
        <p:spPr>
          <a:xfrm>
            <a:off x="714375" y="2743200"/>
            <a:ext cx="334963" cy="411159"/>
          </a:xfrm>
          <a:custGeom>
            <a:avLst/>
            <a:gdLst>
              <a:gd name="f0" fmla="val 10800000"/>
              <a:gd name="f1" fmla="val 5400000"/>
              <a:gd name="f2" fmla="val 180"/>
              <a:gd name="f3" fmla="val w"/>
              <a:gd name="f4" fmla="val h"/>
              <a:gd name="f5" fmla="val 0"/>
              <a:gd name="f6" fmla="val 203"/>
              <a:gd name="f7" fmla="val 250"/>
              <a:gd name="f8" fmla="val 156"/>
              <a:gd name="f9" fmla="val 202"/>
              <a:gd name="f10" fmla="val 170"/>
              <a:gd name="f11" fmla="val 201"/>
              <a:gd name="f12" fmla="val 188"/>
              <a:gd name="f13" fmla="val 200"/>
              <a:gd name="f14" fmla="val 205"/>
              <a:gd name="f15" fmla="val 199"/>
              <a:gd name="f16" fmla="val 213"/>
              <a:gd name="f17" fmla="val 196"/>
              <a:gd name="f18" fmla="val 219"/>
              <a:gd name="f19" fmla="val 189"/>
              <a:gd name="f20" fmla="val 221"/>
              <a:gd name="f21" fmla="val 185"/>
              <a:gd name="f22" fmla="val 223"/>
              <a:gd name="f23" fmla="val 182"/>
              <a:gd name="f24" fmla="val 222"/>
              <a:gd name="f25" fmla="val 218"/>
              <a:gd name="f26" fmla="val 176"/>
              <a:gd name="f27" fmla="val 187"/>
              <a:gd name="f28" fmla="val 172"/>
              <a:gd name="f29" fmla="val 152"/>
              <a:gd name="f30" fmla="val 171"/>
              <a:gd name="f31" fmla="val 133"/>
              <a:gd name="f32" fmla="val 164"/>
              <a:gd name="f33" fmla="val 115"/>
              <a:gd name="f34" fmla="val 114"/>
              <a:gd name="f35" fmla="val 163"/>
              <a:gd name="f36" fmla="val 113"/>
              <a:gd name="f37" fmla="val 112"/>
              <a:gd name="f38" fmla="val 162"/>
              <a:gd name="f39" fmla="val 110"/>
              <a:gd name="f40" fmla="val 161"/>
              <a:gd name="f41" fmla="val 108"/>
              <a:gd name="f42" fmla="val 158"/>
              <a:gd name="f43" fmla="val 109"/>
              <a:gd name="f44" fmla="val 127"/>
              <a:gd name="f45" fmla="val 168"/>
              <a:gd name="f46" fmla="val 140"/>
              <a:gd name="f47" fmla="val 154"/>
              <a:gd name="f48" fmla="val 198"/>
              <a:gd name="f49" fmla="val 157"/>
              <a:gd name="f50" fmla="val 216"/>
              <a:gd name="f51" fmla="val 143"/>
              <a:gd name="f52" fmla="val 233"/>
              <a:gd name="f53" fmla="val 125"/>
              <a:gd name="f54" fmla="val 242"/>
              <a:gd name="f55" fmla="val 104"/>
              <a:gd name="f56" fmla="val 245"/>
              <a:gd name="f57" fmla="val 74"/>
              <a:gd name="f58" fmla="val 46"/>
              <a:gd name="f59" fmla="val 23"/>
              <a:gd name="f60" fmla="val 224"/>
              <a:gd name="f61" fmla="val 21"/>
              <a:gd name="f62" fmla="val 19"/>
              <a:gd name="f63" fmla="val 17"/>
              <a:gd name="f64" fmla="val 217"/>
              <a:gd name="f65" fmla="val 12"/>
              <a:gd name="f66" fmla="val 11"/>
              <a:gd name="f67" fmla="val 208"/>
              <a:gd name="f68" fmla="val 14"/>
              <a:gd name="f69" fmla="val 18"/>
              <a:gd name="f70" fmla="val 193"/>
              <a:gd name="f71" fmla="val 183"/>
              <a:gd name="f72" fmla="val 174"/>
              <a:gd name="f73" fmla="val 138"/>
              <a:gd name="f74" fmla="val 20"/>
              <a:gd name="f75" fmla="val 102"/>
              <a:gd name="f76" fmla="val 66"/>
              <a:gd name="f77" fmla="val 9"/>
              <a:gd name="f78" fmla="val 57"/>
              <a:gd name="f79" fmla="val 6"/>
              <a:gd name="f80" fmla="val 48"/>
              <a:gd name="f81" fmla="val 2"/>
              <a:gd name="f82" fmla="val 40"/>
              <a:gd name="f83" fmla="val 35"/>
              <a:gd name="f84" fmla="val 1"/>
              <a:gd name="f85" fmla="val 32"/>
              <a:gd name="f86" fmla="val 4"/>
              <a:gd name="f87" fmla="val 28"/>
              <a:gd name="f88" fmla="val 31"/>
              <a:gd name="f89" fmla="val 37"/>
              <a:gd name="f90" fmla="val 5"/>
              <a:gd name="f91" fmla="val 68"/>
              <a:gd name="f92" fmla="val 33"/>
              <a:gd name="f93" fmla="val 106"/>
              <a:gd name="f94" fmla="val 137"/>
              <a:gd name="f95" fmla="val 139"/>
              <a:gd name="f96" fmla="val 27"/>
              <a:gd name="f97" fmla="val 95"/>
              <a:gd name="f98" fmla="+- 0 0 -90"/>
              <a:gd name="f99" fmla="*/ f3 1 203"/>
              <a:gd name="f100" fmla="*/ f4 1 250"/>
              <a:gd name="f101" fmla="val f5"/>
              <a:gd name="f102" fmla="val f6"/>
              <a:gd name="f103" fmla="val f7"/>
              <a:gd name="f104" fmla="*/ f98 f0 1"/>
              <a:gd name="f105" fmla="+- f103 0 f101"/>
              <a:gd name="f106" fmla="+- f102 0 f101"/>
              <a:gd name="f107" fmla="*/ f104 1 f2"/>
              <a:gd name="f108" fmla="*/ f106 1 203"/>
              <a:gd name="f109" fmla="*/ f105 1 250"/>
              <a:gd name="f110" fmla="*/ 203 f106 1"/>
              <a:gd name="f111" fmla="*/ 156 f105 1"/>
              <a:gd name="f112" fmla="*/ 200 f106 1"/>
              <a:gd name="f113" fmla="*/ 205 f105 1"/>
              <a:gd name="f114" fmla="*/ 189 f106 1"/>
              <a:gd name="f115" fmla="*/ 221 f105 1"/>
              <a:gd name="f116" fmla="*/ 182 f106 1"/>
              <a:gd name="f117" fmla="*/ 218 f105 1"/>
              <a:gd name="f118" fmla="*/ 176 f106 1"/>
              <a:gd name="f119" fmla="*/ 172 f105 1"/>
              <a:gd name="f120" fmla="*/ 164 f106 1"/>
              <a:gd name="f121" fmla="*/ 115 f105 1"/>
              <a:gd name="f122" fmla="*/ 163 f106 1"/>
              <a:gd name="f123" fmla="*/ 112 f105 1"/>
              <a:gd name="f124" fmla="*/ 158 f106 1"/>
              <a:gd name="f125" fmla="*/ 109 f105 1"/>
              <a:gd name="f126" fmla="*/ 114 f105 1"/>
              <a:gd name="f127" fmla="*/ 170 f106 1"/>
              <a:gd name="f128" fmla="*/ 154 f105 1"/>
              <a:gd name="f129" fmla="*/ 157 f106 1"/>
              <a:gd name="f130" fmla="*/ 216 f105 1"/>
              <a:gd name="f131" fmla="*/ 104 f106 1"/>
              <a:gd name="f132" fmla="*/ 245 f105 1"/>
              <a:gd name="f133" fmla="*/ 23 f106 1"/>
              <a:gd name="f134" fmla="*/ 224 f105 1"/>
              <a:gd name="f135" fmla="*/ 17 f106 1"/>
              <a:gd name="f136" fmla="*/ 217 f105 1"/>
              <a:gd name="f137" fmla="*/ 14 f106 1"/>
              <a:gd name="f138" fmla="*/ 201 f105 1"/>
              <a:gd name="f139" fmla="*/ 18 f106 1"/>
              <a:gd name="f140" fmla="*/ 174 f105 1"/>
              <a:gd name="f141" fmla="*/ 11 f106 1"/>
              <a:gd name="f142" fmla="*/ 66 f105 1"/>
              <a:gd name="f143" fmla="*/ 2 f106 1"/>
              <a:gd name="f144" fmla="*/ 40 f105 1"/>
              <a:gd name="f145" fmla="*/ 4 f106 1"/>
              <a:gd name="f146" fmla="*/ 28 f105 1"/>
              <a:gd name="f147" fmla="*/ 31 f106 1"/>
              <a:gd name="f148" fmla="*/ 4 f105 1"/>
              <a:gd name="f149" fmla="*/ 40 f106 1"/>
              <a:gd name="f150" fmla="*/ 5 f105 1"/>
              <a:gd name="f151" fmla="*/ 133 f106 1"/>
              <a:gd name="f152" fmla="*/ 143 f106 1"/>
              <a:gd name="f153" fmla="*/ 199 f106 1"/>
              <a:gd name="f154" fmla="*/ 95 f105 1"/>
              <a:gd name="f155" fmla="+- f107 0 f1"/>
              <a:gd name="f156" fmla="*/ f110 1 203"/>
              <a:gd name="f157" fmla="*/ f111 1 250"/>
              <a:gd name="f158" fmla="*/ f112 1 203"/>
              <a:gd name="f159" fmla="*/ f113 1 250"/>
              <a:gd name="f160" fmla="*/ f114 1 203"/>
              <a:gd name="f161" fmla="*/ f115 1 250"/>
              <a:gd name="f162" fmla="*/ f116 1 203"/>
              <a:gd name="f163" fmla="*/ f117 1 250"/>
              <a:gd name="f164" fmla="*/ f118 1 203"/>
              <a:gd name="f165" fmla="*/ f119 1 250"/>
              <a:gd name="f166" fmla="*/ f120 1 203"/>
              <a:gd name="f167" fmla="*/ f121 1 250"/>
              <a:gd name="f168" fmla="*/ f122 1 203"/>
              <a:gd name="f169" fmla="*/ f123 1 250"/>
              <a:gd name="f170" fmla="*/ f124 1 203"/>
              <a:gd name="f171" fmla="*/ f125 1 250"/>
              <a:gd name="f172" fmla="*/ f126 1 250"/>
              <a:gd name="f173" fmla="*/ f127 1 203"/>
              <a:gd name="f174" fmla="*/ f128 1 250"/>
              <a:gd name="f175" fmla="*/ f129 1 203"/>
              <a:gd name="f176" fmla="*/ f130 1 250"/>
              <a:gd name="f177" fmla="*/ f131 1 203"/>
              <a:gd name="f178" fmla="*/ f132 1 250"/>
              <a:gd name="f179" fmla="*/ f133 1 203"/>
              <a:gd name="f180" fmla="*/ f134 1 250"/>
              <a:gd name="f181" fmla="*/ f135 1 203"/>
              <a:gd name="f182" fmla="*/ f136 1 250"/>
              <a:gd name="f183" fmla="*/ f137 1 203"/>
              <a:gd name="f184" fmla="*/ f138 1 250"/>
              <a:gd name="f185" fmla="*/ f139 1 203"/>
              <a:gd name="f186" fmla="*/ f140 1 250"/>
              <a:gd name="f187" fmla="*/ f141 1 203"/>
              <a:gd name="f188" fmla="*/ f142 1 250"/>
              <a:gd name="f189" fmla="*/ f143 1 203"/>
              <a:gd name="f190" fmla="*/ f144 1 250"/>
              <a:gd name="f191" fmla="*/ f145 1 203"/>
              <a:gd name="f192" fmla="*/ f146 1 250"/>
              <a:gd name="f193" fmla="*/ f147 1 203"/>
              <a:gd name="f194" fmla="*/ f148 1 250"/>
              <a:gd name="f195" fmla="*/ f149 1 203"/>
              <a:gd name="f196" fmla="*/ f150 1 250"/>
              <a:gd name="f197" fmla="*/ f151 1 203"/>
              <a:gd name="f198" fmla="*/ f152 1 203"/>
              <a:gd name="f199" fmla="*/ f153 1 203"/>
              <a:gd name="f200" fmla="*/ f154 1 250"/>
              <a:gd name="f201" fmla="*/ 0 1 f108"/>
              <a:gd name="f202" fmla="*/ f102 1 f108"/>
              <a:gd name="f203" fmla="*/ 0 1 f109"/>
              <a:gd name="f204" fmla="*/ f103 1 f109"/>
              <a:gd name="f205" fmla="*/ f156 1 f108"/>
              <a:gd name="f206" fmla="*/ f157 1 f109"/>
              <a:gd name="f207" fmla="*/ f158 1 f108"/>
              <a:gd name="f208" fmla="*/ f159 1 f109"/>
              <a:gd name="f209" fmla="*/ f160 1 f108"/>
              <a:gd name="f210" fmla="*/ f161 1 f109"/>
              <a:gd name="f211" fmla="*/ f162 1 f108"/>
              <a:gd name="f212" fmla="*/ f163 1 f109"/>
              <a:gd name="f213" fmla="*/ f164 1 f108"/>
              <a:gd name="f214" fmla="*/ f165 1 f109"/>
              <a:gd name="f215" fmla="*/ f166 1 f108"/>
              <a:gd name="f216" fmla="*/ f167 1 f109"/>
              <a:gd name="f217" fmla="*/ f168 1 f108"/>
              <a:gd name="f218" fmla="*/ f169 1 f109"/>
              <a:gd name="f219" fmla="*/ f170 1 f108"/>
              <a:gd name="f220" fmla="*/ f171 1 f109"/>
              <a:gd name="f221" fmla="*/ f172 1 f109"/>
              <a:gd name="f222" fmla="*/ f173 1 f108"/>
              <a:gd name="f223" fmla="*/ f174 1 f109"/>
              <a:gd name="f224" fmla="*/ f175 1 f108"/>
              <a:gd name="f225" fmla="*/ f176 1 f109"/>
              <a:gd name="f226" fmla="*/ f177 1 f108"/>
              <a:gd name="f227" fmla="*/ f178 1 f109"/>
              <a:gd name="f228" fmla="*/ f179 1 f108"/>
              <a:gd name="f229" fmla="*/ f180 1 f109"/>
              <a:gd name="f230" fmla="*/ f181 1 f108"/>
              <a:gd name="f231" fmla="*/ f182 1 f109"/>
              <a:gd name="f232" fmla="*/ f183 1 f108"/>
              <a:gd name="f233" fmla="*/ f184 1 f109"/>
              <a:gd name="f234" fmla="*/ f185 1 f108"/>
              <a:gd name="f235" fmla="*/ f186 1 f109"/>
              <a:gd name="f236" fmla="*/ f187 1 f108"/>
              <a:gd name="f237" fmla="*/ f188 1 f109"/>
              <a:gd name="f238" fmla="*/ f189 1 f108"/>
              <a:gd name="f239" fmla="*/ f190 1 f109"/>
              <a:gd name="f240" fmla="*/ f191 1 f108"/>
              <a:gd name="f241" fmla="*/ f192 1 f109"/>
              <a:gd name="f242" fmla="*/ f193 1 f108"/>
              <a:gd name="f243" fmla="*/ f194 1 f109"/>
              <a:gd name="f244" fmla="*/ f195 1 f108"/>
              <a:gd name="f245" fmla="*/ f196 1 f109"/>
              <a:gd name="f246" fmla="*/ f197 1 f108"/>
              <a:gd name="f247" fmla="*/ f198 1 f108"/>
              <a:gd name="f248" fmla="*/ f199 1 f108"/>
              <a:gd name="f249" fmla="*/ f200 1 f109"/>
              <a:gd name="f250" fmla="*/ f201 f99 1"/>
              <a:gd name="f251" fmla="*/ f202 f99 1"/>
              <a:gd name="f252" fmla="*/ f204 f100 1"/>
              <a:gd name="f253" fmla="*/ f203 f100 1"/>
              <a:gd name="f254" fmla="*/ f205 f99 1"/>
              <a:gd name="f255" fmla="*/ f206 f100 1"/>
              <a:gd name="f256" fmla="*/ f207 f99 1"/>
              <a:gd name="f257" fmla="*/ f208 f100 1"/>
              <a:gd name="f258" fmla="*/ f209 f99 1"/>
              <a:gd name="f259" fmla="*/ f210 f100 1"/>
              <a:gd name="f260" fmla="*/ f211 f99 1"/>
              <a:gd name="f261" fmla="*/ f212 f100 1"/>
              <a:gd name="f262" fmla="*/ f213 f99 1"/>
              <a:gd name="f263" fmla="*/ f214 f100 1"/>
              <a:gd name="f264" fmla="*/ f215 f99 1"/>
              <a:gd name="f265" fmla="*/ f216 f100 1"/>
              <a:gd name="f266" fmla="*/ f217 f99 1"/>
              <a:gd name="f267" fmla="*/ f218 f100 1"/>
              <a:gd name="f268" fmla="*/ f219 f99 1"/>
              <a:gd name="f269" fmla="*/ f220 f100 1"/>
              <a:gd name="f270" fmla="*/ f221 f100 1"/>
              <a:gd name="f271" fmla="*/ f222 f99 1"/>
              <a:gd name="f272" fmla="*/ f223 f100 1"/>
              <a:gd name="f273" fmla="*/ f224 f99 1"/>
              <a:gd name="f274" fmla="*/ f225 f100 1"/>
              <a:gd name="f275" fmla="*/ f226 f99 1"/>
              <a:gd name="f276" fmla="*/ f227 f100 1"/>
              <a:gd name="f277" fmla="*/ f228 f99 1"/>
              <a:gd name="f278" fmla="*/ f229 f100 1"/>
              <a:gd name="f279" fmla="*/ f230 f99 1"/>
              <a:gd name="f280" fmla="*/ f231 f100 1"/>
              <a:gd name="f281" fmla="*/ f232 f99 1"/>
              <a:gd name="f282" fmla="*/ f233 f100 1"/>
              <a:gd name="f283" fmla="*/ f234 f99 1"/>
              <a:gd name="f284" fmla="*/ f235 f100 1"/>
              <a:gd name="f285" fmla="*/ f236 f99 1"/>
              <a:gd name="f286" fmla="*/ f237 f100 1"/>
              <a:gd name="f287" fmla="*/ f238 f99 1"/>
              <a:gd name="f288" fmla="*/ f239 f100 1"/>
              <a:gd name="f289" fmla="*/ f240 f99 1"/>
              <a:gd name="f290" fmla="*/ f241 f100 1"/>
              <a:gd name="f291" fmla="*/ f242 f99 1"/>
              <a:gd name="f292" fmla="*/ f243 f100 1"/>
              <a:gd name="f293" fmla="*/ f244 f99 1"/>
              <a:gd name="f294" fmla="*/ f245 f100 1"/>
              <a:gd name="f295" fmla="*/ f246 f99 1"/>
              <a:gd name="f296" fmla="*/ f247 f99 1"/>
              <a:gd name="f297" fmla="*/ f248 f99 1"/>
              <a:gd name="f298" fmla="*/ f249 f100 1"/>
            </a:gdLst>
            <a:ahLst/>
            <a:cxnLst>
              <a:cxn ang="3cd4">
                <a:pos x="hc" y="t"/>
              </a:cxn>
              <a:cxn ang="0">
                <a:pos x="r" y="vc"/>
              </a:cxn>
              <a:cxn ang="cd4">
                <a:pos x="hc" y="b"/>
              </a:cxn>
              <a:cxn ang="cd2">
                <a:pos x="l" y="vc"/>
              </a:cxn>
              <a:cxn ang="f155">
                <a:pos x="f254" y="f255"/>
              </a:cxn>
              <a:cxn ang="f155">
                <a:pos x="f256" y="f257"/>
              </a:cxn>
              <a:cxn ang="f155">
                <a:pos x="f258" y="f259"/>
              </a:cxn>
              <a:cxn ang="f155">
                <a:pos x="f260" y="f261"/>
              </a:cxn>
              <a:cxn ang="f155">
                <a:pos x="f262" y="f263"/>
              </a:cxn>
              <a:cxn ang="f155">
                <a:pos x="f264" y="f265"/>
              </a:cxn>
              <a:cxn ang="f155">
                <a:pos x="f266" y="f267"/>
              </a:cxn>
              <a:cxn ang="f155">
                <a:pos x="f268" y="f269"/>
              </a:cxn>
              <a:cxn ang="f155">
                <a:pos x="f268" y="f270"/>
              </a:cxn>
              <a:cxn ang="f155">
                <a:pos x="f271" y="f272"/>
              </a:cxn>
              <a:cxn ang="f155">
                <a:pos x="f273" y="f274"/>
              </a:cxn>
              <a:cxn ang="f155">
                <a:pos x="f275" y="f276"/>
              </a:cxn>
              <a:cxn ang="f155">
                <a:pos x="f277" y="f278"/>
              </a:cxn>
              <a:cxn ang="f155">
                <a:pos x="f279" y="f280"/>
              </a:cxn>
              <a:cxn ang="f155">
                <a:pos x="f281" y="f282"/>
              </a:cxn>
              <a:cxn ang="f155">
                <a:pos x="f283" y="f284"/>
              </a:cxn>
              <a:cxn ang="f155">
                <a:pos x="f285" y="f286"/>
              </a:cxn>
              <a:cxn ang="f155">
                <a:pos x="f287" y="f288"/>
              </a:cxn>
              <a:cxn ang="f155">
                <a:pos x="f289" y="f290"/>
              </a:cxn>
              <a:cxn ang="f155">
                <a:pos x="f291" y="f292"/>
              </a:cxn>
              <a:cxn ang="f155">
                <a:pos x="f293" y="f294"/>
              </a:cxn>
              <a:cxn ang="f155">
                <a:pos x="f295" y="f294"/>
              </a:cxn>
              <a:cxn ang="f155">
                <a:pos x="f296" y="f294"/>
              </a:cxn>
              <a:cxn ang="f155">
                <a:pos x="f297" y="f298"/>
              </a:cxn>
              <a:cxn ang="f155">
                <a:pos x="f254" y="f255"/>
              </a:cxn>
            </a:cxnLst>
            <a:rect l="f250" t="f253" r="f251" b="f252"/>
            <a:pathLst>
              <a:path w="203" h="250">
                <a:moveTo>
                  <a:pt x="f6" y="f8"/>
                </a:moveTo>
                <a:cubicBezTo>
                  <a:pt x="f9" y="f10"/>
                  <a:pt x="f11" y="f12"/>
                  <a:pt x="f13" y="f14"/>
                </a:cubicBezTo>
                <a:cubicBezTo>
                  <a:pt x="f15" y="f16"/>
                  <a:pt x="f17" y="f18"/>
                  <a:pt x="f19" y="f20"/>
                </a:cubicBezTo>
                <a:cubicBezTo>
                  <a:pt x="f21" y="f22"/>
                  <a:pt x="f23" y="f24"/>
                  <a:pt x="f23" y="f25"/>
                </a:cubicBezTo>
                <a:cubicBezTo>
                  <a:pt x="f2" y="f9"/>
                  <a:pt x="f26" y="f27"/>
                  <a:pt x="f26" y="f28"/>
                </a:cubicBezTo>
                <a:cubicBezTo>
                  <a:pt x="f26" y="f29"/>
                  <a:pt x="f30" y="f31"/>
                  <a:pt x="f32" y="f33"/>
                </a:cubicBezTo>
                <a:cubicBezTo>
                  <a:pt x="f32" y="f34"/>
                  <a:pt x="f35" y="f36"/>
                  <a:pt x="f35" y="f37"/>
                </a:cubicBezTo>
                <a:cubicBezTo>
                  <a:pt x="f38" y="f39"/>
                  <a:pt x="f40" y="f41"/>
                  <a:pt x="f42" y="f43"/>
                </a:cubicBezTo>
                <a:cubicBezTo>
                  <a:pt x="f8" y="f39"/>
                  <a:pt x="f42" y="f37"/>
                  <a:pt x="f42" y="f34"/>
                </a:cubicBezTo>
                <a:cubicBezTo>
                  <a:pt x="f32" y="f44"/>
                  <a:pt x="f45" y="f46"/>
                  <a:pt x="f10" y="f47"/>
                </a:cubicBezTo>
                <a:cubicBezTo>
                  <a:pt x="f28" y="f26"/>
                  <a:pt x="f28" y="f48"/>
                  <a:pt x="f49" y="f50"/>
                </a:cubicBezTo>
                <a:cubicBezTo>
                  <a:pt x="f51" y="f52"/>
                  <a:pt x="f53" y="f54"/>
                  <a:pt x="f55" y="f56"/>
                </a:cubicBezTo>
                <a:cubicBezTo>
                  <a:pt x="f57" y="f7"/>
                  <a:pt x="f58" y="f56"/>
                  <a:pt x="f59" y="f60"/>
                </a:cubicBezTo>
                <a:cubicBezTo>
                  <a:pt x="f61" y="f24"/>
                  <a:pt x="f62" y="f18"/>
                  <a:pt x="f63" y="f64"/>
                </a:cubicBezTo>
                <a:cubicBezTo>
                  <a:pt x="f65" y="f16"/>
                  <a:pt x="f66" y="f67"/>
                  <a:pt x="f68" y="f11"/>
                </a:cubicBezTo>
                <a:cubicBezTo>
                  <a:pt x="f69" y="f70"/>
                  <a:pt x="f63" y="f71"/>
                  <a:pt x="f69" y="f72"/>
                </a:cubicBezTo>
                <a:cubicBezTo>
                  <a:pt x="f62" y="f73"/>
                  <a:pt x="f74" y="f75"/>
                  <a:pt x="f66" y="f76"/>
                </a:cubicBezTo>
                <a:cubicBezTo>
                  <a:pt x="f77" y="f78"/>
                  <a:pt x="f79" y="f80"/>
                  <a:pt x="f81" y="f82"/>
                </a:cubicBezTo>
                <a:cubicBezTo>
                  <a:pt x="f5" y="f83"/>
                  <a:pt x="f84" y="f85"/>
                  <a:pt x="f86" y="f87"/>
                </a:cubicBezTo>
                <a:cubicBezTo>
                  <a:pt x="f65" y="f62"/>
                  <a:pt x="f61" y="f66"/>
                  <a:pt x="f88" y="f86"/>
                </a:cubicBezTo>
                <a:cubicBezTo>
                  <a:pt x="f83" y="f84"/>
                  <a:pt x="f89" y="f84"/>
                  <a:pt x="f82" y="f90"/>
                </a:cubicBezTo>
                <a:cubicBezTo>
                  <a:pt x="f91" y="f92"/>
                  <a:pt x="f93" y="f92"/>
                  <a:pt x="f31" y="f90"/>
                </a:cubicBezTo>
                <a:cubicBezTo>
                  <a:pt x="f94" y="f5"/>
                  <a:pt x="f95" y="f81"/>
                  <a:pt x="f51" y="f90"/>
                </a:cubicBezTo>
                <a:cubicBezTo>
                  <a:pt x="f72" y="f96"/>
                  <a:pt x="f70" y="f78"/>
                  <a:pt x="f15" y="f97"/>
                </a:cubicBezTo>
                <a:cubicBezTo>
                  <a:pt x="f11" y="f34"/>
                  <a:pt x="f9" y="f31"/>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42" name="Freeform 47">
            <a:extLst>
              <a:ext uri="{FF2B5EF4-FFF2-40B4-BE49-F238E27FC236}">
                <a16:creationId xmlns:a16="http://schemas.microsoft.com/office/drawing/2014/main" id="{E59EAEAB-8B0E-45B3-B655-770957B9046D}"/>
              </a:ext>
            </a:extLst>
          </p:cNvPr>
          <p:cNvSpPr/>
          <p:nvPr/>
        </p:nvSpPr>
        <p:spPr>
          <a:xfrm>
            <a:off x="2251079" y="2744791"/>
            <a:ext cx="333371" cy="412751"/>
          </a:xfrm>
          <a:custGeom>
            <a:avLst/>
            <a:gdLst>
              <a:gd name="f0" fmla="val 10800000"/>
              <a:gd name="f1" fmla="val 5400000"/>
              <a:gd name="f2" fmla="val 180"/>
              <a:gd name="f3" fmla="val w"/>
              <a:gd name="f4" fmla="val h"/>
              <a:gd name="f5" fmla="val 0"/>
              <a:gd name="f6" fmla="val 203"/>
              <a:gd name="f7" fmla="val 251"/>
              <a:gd name="f8" fmla="val 202"/>
              <a:gd name="f9" fmla="val 153"/>
              <a:gd name="f10" fmla="val 170"/>
              <a:gd name="f11" fmla="val 201"/>
              <a:gd name="f12" fmla="val 188"/>
              <a:gd name="f13" fmla="val 199"/>
              <a:gd name="f14" fmla="val 206"/>
              <a:gd name="f15" fmla="val 210"/>
              <a:gd name="f16" fmla="val 198"/>
              <a:gd name="f17" fmla="val 212"/>
              <a:gd name="f18" fmla="val 196"/>
              <a:gd name="f19" fmla="val 215"/>
              <a:gd name="f20" fmla="val 193"/>
              <a:gd name="f21" fmla="val 219"/>
              <a:gd name="f22" fmla="val 190"/>
              <a:gd name="f23" fmla="val 221"/>
              <a:gd name="f24" fmla="val 185"/>
              <a:gd name="f25" fmla="val 220"/>
              <a:gd name="f26" fmla="val 182"/>
              <a:gd name="f27" fmla="val 181"/>
              <a:gd name="f28" fmla="val 177"/>
              <a:gd name="f29" fmla="val 176"/>
              <a:gd name="f30" fmla="val 174"/>
              <a:gd name="f31" fmla="val 154"/>
              <a:gd name="f32" fmla="val 173"/>
              <a:gd name="f33" fmla="val 139"/>
              <a:gd name="f34" fmla="val 169"/>
              <a:gd name="f35" fmla="val 125"/>
              <a:gd name="f36" fmla="val 163"/>
              <a:gd name="f37" fmla="val 111"/>
              <a:gd name="f38" fmla="val 162"/>
              <a:gd name="f39" fmla="val 109"/>
              <a:gd name="f40" fmla="val 161"/>
              <a:gd name="f41" fmla="val 107"/>
              <a:gd name="f42" fmla="val 159"/>
              <a:gd name="f43" fmla="val 108"/>
              <a:gd name="f44" fmla="val 156"/>
              <a:gd name="f45" fmla="val 158"/>
              <a:gd name="f46" fmla="val 113"/>
              <a:gd name="f47" fmla="val 166"/>
              <a:gd name="f48" fmla="val 131"/>
              <a:gd name="f49" fmla="val 171"/>
              <a:gd name="f50" fmla="val 150"/>
              <a:gd name="f51" fmla="val 204"/>
              <a:gd name="f52" fmla="val 229"/>
              <a:gd name="f53" fmla="val 121"/>
              <a:gd name="f54" fmla="val 240"/>
              <a:gd name="f55" fmla="val 88"/>
              <a:gd name="f56" fmla="val 56"/>
              <a:gd name="f57" fmla="val 248"/>
              <a:gd name="f58" fmla="val 27"/>
              <a:gd name="f59" fmla="val 227"/>
              <a:gd name="f60" fmla="val 24"/>
              <a:gd name="f61" fmla="val 224"/>
              <a:gd name="f62" fmla="val 21"/>
              <a:gd name="f63" fmla="val 17"/>
              <a:gd name="f64" fmla="val 217"/>
              <a:gd name="f65" fmla="val 12"/>
              <a:gd name="f66" fmla="val 11"/>
              <a:gd name="f67" fmla="val 207"/>
              <a:gd name="f68" fmla="val 14"/>
              <a:gd name="f69" fmla="val 200"/>
              <a:gd name="f70" fmla="val 18"/>
              <a:gd name="f71" fmla="val 175"/>
              <a:gd name="f72" fmla="val 20"/>
              <a:gd name="f73" fmla="val 127"/>
              <a:gd name="f74" fmla="val 19"/>
              <a:gd name="f75" fmla="val 91"/>
              <a:gd name="f76" fmla="val 8"/>
              <a:gd name="f77" fmla="val 57"/>
              <a:gd name="f78" fmla="val 6"/>
              <a:gd name="f79" fmla="val 50"/>
              <a:gd name="f80" fmla="val 4"/>
              <a:gd name="f81" fmla="val 44"/>
              <a:gd name="f82" fmla="val 2"/>
              <a:gd name="f83" fmla="val 38"/>
              <a:gd name="f84" fmla="val 34"/>
              <a:gd name="f85" fmla="val 31"/>
              <a:gd name="f86" fmla="val 3"/>
              <a:gd name="f87" fmla="val 28"/>
              <a:gd name="f88" fmla="val 10"/>
              <a:gd name="f89" fmla="val 30"/>
              <a:gd name="f90" fmla="val 37"/>
              <a:gd name="f91" fmla="val 41"/>
              <a:gd name="f92" fmla="val 66"/>
              <a:gd name="f93" fmla="val 32"/>
              <a:gd name="f94" fmla="val 106"/>
              <a:gd name="f95" fmla="val 5"/>
              <a:gd name="f96" fmla="val 136"/>
              <a:gd name="f97" fmla="val 1"/>
              <a:gd name="f98" fmla="val 144"/>
              <a:gd name="f99" fmla="val 26"/>
              <a:gd name="f100" fmla="val 191"/>
              <a:gd name="f101" fmla="val 54"/>
              <a:gd name="f102" fmla="val 90"/>
              <a:gd name="f103" fmla="+- 0 0 -90"/>
              <a:gd name="f104" fmla="*/ f3 1 203"/>
              <a:gd name="f105" fmla="*/ f4 1 251"/>
              <a:gd name="f106" fmla="val f5"/>
              <a:gd name="f107" fmla="val f6"/>
              <a:gd name="f108" fmla="val f7"/>
              <a:gd name="f109" fmla="*/ f103 f0 1"/>
              <a:gd name="f110" fmla="+- f108 0 f106"/>
              <a:gd name="f111" fmla="+- f107 0 f106"/>
              <a:gd name="f112" fmla="*/ f109 1 f2"/>
              <a:gd name="f113" fmla="*/ f111 1 203"/>
              <a:gd name="f114" fmla="*/ f110 1 251"/>
              <a:gd name="f115" fmla="*/ 202 f111 1"/>
              <a:gd name="f116" fmla="*/ 153 f110 1"/>
              <a:gd name="f117" fmla="*/ 199 f111 1"/>
              <a:gd name="f118" fmla="*/ 206 f110 1"/>
              <a:gd name="f119" fmla="*/ 196 f111 1"/>
              <a:gd name="f120" fmla="*/ 215 f110 1"/>
              <a:gd name="f121" fmla="*/ 185 f111 1"/>
              <a:gd name="f122" fmla="*/ 221 f110 1"/>
              <a:gd name="f123" fmla="*/ 181 f111 1"/>
              <a:gd name="f124" fmla="*/ 212 f110 1"/>
              <a:gd name="f125" fmla="*/ 174 f111 1"/>
              <a:gd name="f126" fmla="*/ 154 f110 1"/>
              <a:gd name="f127" fmla="*/ 163 f111 1"/>
              <a:gd name="f128" fmla="*/ 111 f110 1"/>
              <a:gd name="f129" fmla="*/ 159 f111 1"/>
              <a:gd name="f130" fmla="*/ 108 f110 1"/>
              <a:gd name="f131" fmla="*/ 158 f111 1"/>
              <a:gd name="f132" fmla="*/ 113 f110 1"/>
              <a:gd name="f133" fmla="*/ 171 f111 1"/>
              <a:gd name="f134" fmla="*/ 169 f110 1"/>
              <a:gd name="f135" fmla="*/ 121 f111 1"/>
              <a:gd name="f136" fmla="*/ 240 f110 1"/>
              <a:gd name="f137" fmla="*/ 27 f111 1"/>
              <a:gd name="f138" fmla="*/ 227 f110 1"/>
              <a:gd name="f139" fmla="*/ 17 f111 1"/>
              <a:gd name="f140" fmla="*/ 217 f110 1"/>
              <a:gd name="f141" fmla="*/ 14 f111 1"/>
              <a:gd name="f142" fmla="*/ 200 f110 1"/>
              <a:gd name="f143" fmla="*/ 18 f111 1"/>
              <a:gd name="f144" fmla="*/ 163 f110 1"/>
              <a:gd name="f145" fmla="*/ 8 f111 1"/>
              <a:gd name="f146" fmla="*/ 57 f110 1"/>
              <a:gd name="f147" fmla="*/ 2 f111 1"/>
              <a:gd name="f148" fmla="*/ 38 f110 1"/>
              <a:gd name="f149" fmla="*/ 3 f111 1"/>
              <a:gd name="f150" fmla="*/ 28 f110 1"/>
              <a:gd name="f151" fmla="*/ 30 f111 1"/>
              <a:gd name="f152" fmla="*/ 3 f110 1"/>
              <a:gd name="f153" fmla="*/ 41 f111 1"/>
              <a:gd name="f154" fmla="*/ 4 f110 1"/>
              <a:gd name="f155" fmla="*/ 131 f111 1"/>
              <a:gd name="f156" fmla="*/ 5 f110 1"/>
              <a:gd name="f157" fmla="*/ 144 f111 1"/>
              <a:gd name="f158" fmla="*/ 198 f111 1"/>
              <a:gd name="f159" fmla="*/ 90 f110 1"/>
              <a:gd name="f160" fmla="+- f112 0 f1"/>
              <a:gd name="f161" fmla="*/ f115 1 203"/>
              <a:gd name="f162" fmla="*/ f116 1 251"/>
              <a:gd name="f163" fmla="*/ f117 1 203"/>
              <a:gd name="f164" fmla="*/ f118 1 251"/>
              <a:gd name="f165" fmla="*/ f119 1 203"/>
              <a:gd name="f166" fmla="*/ f120 1 251"/>
              <a:gd name="f167" fmla="*/ f121 1 203"/>
              <a:gd name="f168" fmla="*/ f122 1 251"/>
              <a:gd name="f169" fmla="*/ f123 1 203"/>
              <a:gd name="f170" fmla="*/ f124 1 251"/>
              <a:gd name="f171" fmla="*/ f125 1 203"/>
              <a:gd name="f172" fmla="*/ f126 1 251"/>
              <a:gd name="f173" fmla="*/ f127 1 203"/>
              <a:gd name="f174" fmla="*/ f128 1 251"/>
              <a:gd name="f175" fmla="*/ f129 1 203"/>
              <a:gd name="f176" fmla="*/ f130 1 251"/>
              <a:gd name="f177" fmla="*/ f131 1 203"/>
              <a:gd name="f178" fmla="*/ f132 1 251"/>
              <a:gd name="f179" fmla="*/ f133 1 203"/>
              <a:gd name="f180" fmla="*/ f134 1 251"/>
              <a:gd name="f181" fmla="*/ f135 1 203"/>
              <a:gd name="f182" fmla="*/ f136 1 251"/>
              <a:gd name="f183" fmla="*/ f137 1 203"/>
              <a:gd name="f184" fmla="*/ f138 1 251"/>
              <a:gd name="f185" fmla="*/ f139 1 203"/>
              <a:gd name="f186" fmla="*/ f140 1 251"/>
              <a:gd name="f187" fmla="*/ f141 1 203"/>
              <a:gd name="f188" fmla="*/ f142 1 251"/>
              <a:gd name="f189" fmla="*/ f143 1 203"/>
              <a:gd name="f190" fmla="*/ f144 1 251"/>
              <a:gd name="f191" fmla="*/ f145 1 203"/>
              <a:gd name="f192" fmla="*/ f146 1 251"/>
              <a:gd name="f193" fmla="*/ f147 1 203"/>
              <a:gd name="f194" fmla="*/ f148 1 251"/>
              <a:gd name="f195" fmla="*/ f149 1 203"/>
              <a:gd name="f196" fmla="*/ f150 1 251"/>
              <a:gd name="f197" fmla="*/ f151 1 203"/>
              <a:gd name="f198" fmla="*/ f152 1 251"/>
              <a:gd name="f199" fmla="*/ f153 1 203"/>
              <a:gd name="f200" fmla="*/ f154 1 251"/>
              <a:gd name="f201" fmla="*/ f155 1 203"/>
              <a:gd name="f202" fmla="*/ f156 1 251"/>
              <a:gd name="f203" fmla="*/ f157 1 203"/>
              <a:gd name="f204" fmla="*/ f158 1 203"/>
              <a:gd name="f205" fmla="*/ f159 1 251"/>
              <a:gd name="f206" fmla="*/ 0 1 f113"/>
              <a:gd name="f207" fmla="*/ f107 1 f113"/>
              <a:gd name="f208" fmla="*/ 0 1 f114"/>
              <a:gd name="f209" fmla="*/ f108 1 f114"/>
              <a:gd name="f210" fmla="*/ f161 1 f113"/>
              <a:gd name="f211" fmla="*/ f162 1 f114"/>
              <a:gd name="f212" fmla="*/ f163 1 f113"/>
              <a:gd name="f213" fmla="*/ f164 1 f114"/>
              <a:gd name="f214" fmla="*/ f165 1 f113"/>
              <a:gd name="f215" fmla="*/ f166 1 f114"/>
              <a:gd name="f216" fmla="*/ f167 1 f113"/>
              <a:gd name="f217" fmla="*/ f168 1 f114"/>
              <a:gd name="f218" fmla="*/ f169 1 f113"/>
              <a:gd name="f219" fmla="*/ f170 1 f114"/>
              <a:gd name="f220" fmla="*/ f171 1 f113"/>
              <a:gd name="f221" fmla="*/ f172 1 f114"/>
              <a:gd name="f222" fmla="*/ f173 1 f113"/>
              <a:gd name="f223" fmla="*/ f174 1 f114"/>
              <a:gd name="f224" fmla="*/ f175 1 f113"/>
              <a:gd name="f225" fmla="*/ f176 1 f114"/>
              <a:gd name="f226" fmla="*/ f177 1 f113"/>
              <a:gd name="f227" fmla="*/ f178 1 f114"/>
              <a:gd name="f228" fmla="*/ f179 1 f113"/>
              <a:gd name="f229" fmla="*/ f180 1 f114"/>
              <a:gd name="f230" fmla="*/ f181 1 f113"/>
              <a:gd name="f231" fmla="*/ f182 1 f114"/>
              <a:gd name="f232" fmla="*/ f183 1 f113"/>
              <a:gd name="f233" fmla="*/ f184 1 f114"/>
              <a:gd name="f234" fmla="*/ f185 1 f113"/>
              <a:gd name="f235" fmla="*/ f186 1 f114"/>
              <a:gd name="f236" fmla="*/ f187 1 f113"/>
              <a:gd name="f237" fmla="*/ f188 1 f114"/>
              <a:gd name="f238" fmla="*/ f189 1 f113"/>
              <a:gd name="f239" fmla="*/ f190 1 f114"/>
              <a:gd name="f240" fmla="*/ f191 1 f113"/>
              <a:gd name="f241" fmla="*/ f192 1 f114"/>
              <a:gd name="f242" fmla="*/ f193 1 f113"/>
              <a:gd name="f243" fmla="*/ f194 1 f114"/>
              <a:gd name="f244" fmla="*/ f195 1 f113"/>
              <a:gd name="f245" fmla="*/ f196 1 f114"/>
              <a:gd name="f246" fmla="*/ f197 1 f113"/>
              <a:gd name="f247" fmla="*/ f198 1 f114"/>
              <a:gd name="f248" fmla="*/ f199 1 f113"/>
              <a:gd name="f249" fmla="*/ f200 1 f114"/>
              <a:gd name="f250" fmla="*/ f201 1 f113"/>
              <a:gd name="f251" fmla="*/ f202 1 f114"/>
              <a:gd name="f252" fmla="*/ f203 1 f113"/>
              <a:gd name="f253" fmla="*/ f204 1 f113"/>
              <a:gd name="f254" fmla="*/ f205 1 f114"/>
              <a:gd name="f255" fmla="*/ f206 f104 1"/>
              <a:gd name="f256" fmla="*/ f207 f104 1"/>
              <a:gd name="f257" fmla="*/ f209 f105 1"/>
              <a:gd name="f258" fmla="*/ f208 f105 1"/>
              <a:gd name="f259" fmla="*/ f210 f104 1"/>
              <a:gd name="f260" fmla="*/ f211 f105 1"/>
              <a:gd name="f261" fmla="*/ f212 f104 1"/>
              <a:gd name="f262" fmla="*/ f213 f105 1"/>
              <a:gd name="f263" fmla="*/ f214 f104 1"/>
              <a:gd name="f264" fmla="*/ f215 f105 1"/>
              <a:gd name="f265" fmla="*/ f216 f104 1"/>
              <a:gd name="f266" fmla="*/ f217 f105 1"/>
              <a:gd name="f267" fmla="*/ f218 f104 1"/>
              <a:gd name="f268" fmla="*/ f219 f105 1"/>
              <a:gd name="f269" fmla="*/ f220 f104 1"/>
              <a:gd name="f270" fmla="*/ f221 f105 1"/>
              <a:gd name="f271" fmla="*/ f222 f104 1"/>
              <a:gd name="f272" fmla="*/ f223 f105 1"/>
              <a:gd name="f273" fmla="*/ f224 f104 1"/>
              <a:gd name="f274" fmla="*/ f225 f105 1"/>
              <a:gd name="f275" fmla="*/ f226 f104 1"/>
              <a:gd name="f276" fmla="*/ f227 f105 1"/>
              <a:gd name="f277" fmla="*/ f228 f104 1"/>
              <a:gd name="f278" fmla="*/ f229 f105 1"/>
              <a:gd name="f279" fmla="*/ f230 f104 1"/>
              <a:gd name="f280" fmla="*/ f231 f105 1"/>
              <a:gd name="f281" fmla="*/ f232 f104 1"/>
              <a:gd name="f282" fmla="*/ f233 f105 1"/>
              <a:gd name="f283" fmla="*/ f234 f104 1"/>
              <a:gd name="f284" fmla="*/ f235 f105 1"/>
              <a:gd name="f285" fmla="*/ f236 f104 1"/>
              <a:gd name="f286" fmla="*/ f237 f105 1"/>
              <a:gd name="f287" fmla="*/ f238 f104 1"/>
              <a:gd name="f288" fmla="*/ f239 f105 1"/>
              <a:gd name="f289" fmla="*/ f240 f104 1"/>
              <a:gd name="f290" fmla="*/ f241 f105 1"/>
              <a:gd name="f291" fmla="*/ f242 f104 1"/>
              <a:gd name="f292" fmla="*/ f243 f105 1"/>
              <a:gd name="f293" fmla="*/ f244 f104 1"/>
              <a:gd name="f294" fmla="*/ f245 f105 1"/>
              <a:gd name="f295" fmla="*/ f246 f104 1"/>
              <a:gd name="f296" fmla="*/ f247 f105 1"/>
              <a:gd name="f297" fmla="*/ f248 f104 1"/>
              <a:gd name="f298" fmla="*/ f249 f105 1"/>
              <a:gd name="f299" fmla="*/ f250 f104 1"/>
              <a:gd name="f300" fmla="*/ f251 f105 1"/>
              <a:gd name="f301" fmla="*/ f252 f104 1"/>
              <a:gd name="f302" fmla="*/ f253 f104 1"/>
              <a:gd name="f303" fmla="*/ f254 f105 1"/>
            </a:gdLst>
            <a:ahLst/>
            <a:cxnLst>
              <a:cxn ang="3cd4">
                <a:pos x="hc" y="t"/>
              </a:cxn>
              <a:cxn ang="0">
                <a:pos x="r" y="vc"/>
              </a:cxn>
              <a:cxn ang="cd4">
                <a:pos x="hc" y="b"/>
              </a:cxn>
              <a:cxn ang="cd2">
                <a:pos x="l" y="vc"/>
              </a:cxn>
              <a:cxn ang="f160">
                <a:pos x="f259" y="f260"/>
              </a:cxn>
              <a:cxn ang="f160">
                <a:pos x="f261" y="f262"/>
              </a:cxn>
              <a:cxn ang="f160">
                <a:pos x="f263" y="f264"/>
              </a:cxn>
              <a:cxn ang="f160">
                <a:pos x="f265" y="f266"/>
              </a:cxn>
              <a:cxn ang="f160">
                <a:pos x="f267" y="f268"/>
              </a:cxn>
              <a:cxn ang="f160">
                <a:pos x="f269" y="f270"/>
              </a:cxn>
              <a:cxn ang="f160">
                <a:pos x="f271" y="f272"/>
              </a:cxn>
              <a:cxn ang="f160">
                <a:pos x="f273" y="f274"/>
              </a:cxn>
              <a:cxn ang="f160">
                <a:pos x="f275" y="f276"/>
              </a:cxn>
              <a:cxn ang="f160">
                <a:pos x="f277" y="f278"/>
              </a:cxn>
              <a:cxn ang="f160">
                <a:pos x="f279" y="f280"/>
              </a:cxn>
              <a:cxn ang="f160">
                <a:pos x="f281" y="f282"/>
              </a:cxn>
              <a:cxn ang="f160">
                <a:pos x="f283" y="f284"/>
              </a:cxn>
              <a:cxn ang="f160">
                <a:pos x="f285" y="f286"/>
              </a:cxn>
              <a:cxn ang="f160">
                <a:pos x="f287" y="f288"/>
              </a:cxn>
              <a:cxn ang="f160">
                <a:pos x="f289" y="f290"/>
              </a:cxn>
              <a:cxn ang="f160">
                <a:pos x="f291" y="f292"/>
              </a:cxn>
              <a:cxn ang="f160">
                <a:pos x="f293" y="f294"/>
              </a:cxn>
              <a:cxn ang="f160">
                <a:pos x="f295" y="f296"/>
              </a:cxn>
              <a:cxn ang="f160">
                <a:pos x="f297" y="f298"/>
              </a:cxn>
              <a:cxn ang="f160">
                <a:pos x="f299" y="f300"/>
              </a:cxn>
              <a:cxn ang="f160">
                <a:pos x="f301" y="f298"/>
              </a:cxn>
              <a:cxn ang="f160">
                <a:pos x="f302" y="f303"/>
              </a:cxn>
              <a:cxn ang="f160">
                <a:pos x="f259" y="f260"/>
              </a:cxn>
            </a:cxnLst>
            <a:rect l="f255" t="f258" r="f256" b="f257"/>
            <a:pathLst>
              <a:path w="203" h="251">
                <a:moveTo>
                  <a:pt x="f8" y="f9"/>
                </a:moveTo>
                <a:cubicBezTo>
                  <a:pt x="f6" y="f10"/>
                  <a:pt x="f11" y="f12"/>
                  <a:pt x="f13" y="f14"/>
                </a:cubicBezTo>
                <a:cubicBezTo>
                  <a:pt x="f13" y="f15"/>
                  <a:pt x="f16" y="f17"/>
                  <a:pt x="f18" y="f19"/>
                </a:cubicBezTo>
                <a:cubicBezTo>
                  <a:pt x="f20" y="f21"/>
                  <a:pt x="f22" y="f23"/>
                  <a:pt x="f24" y="f23"/>
                </a:cubicBezTo>
                <a:cubicBezTo>
                  <a:pt x="f2" y="f25"/>
                  <a:pt x="f26" y="f19"/>
                  <a:pt x="f27" y="f17"/>
                </a:cubicBezTo>
                <a:cubicBezTo>
                  <a:pt x="f28" y="f20"/>
                  <a:pt x="f29" y="f30"/>
                  <a:pt x="f30" y="f31"/>
                </a:cubicBezTo>
                <a:cubicBezTo>
                  <a:pt x="f32" y="f33"/>
                  <a:pt x="f34" y="f35"/>
                  <a:pt x="f36" y="f37"/>
                </a:cubicBezTo>
                <a:cubicBezTo>
                  <a:pt x="f38" y="f39"/>
                  <a:pt x="f40" y="f41"/>
                  <a:pt x="f42" y="f43"/>
                </a:cubicBezTo>
                <a:cubicBezTo>
                  <a:pt x="f44" y="f39"/>
                  <a:pt x="f45" y="f37"/>
                  <a:pt x="f45" y="f46"/>
                </a:cubicBezTo>
                <a:cubicBezTo>
                  <a:pt x="f47" y="f48"/>
                  <a:pt x="f49" y="f50"/>
                  <a:pt x="f49" y="f34"/>
                </a:cubicBezTo>
                <a:cubicBezTo>
                  <a:pt x="f49" y="f51"/>
                  <a:pt x="f31" y="f52"/>
                  <a:pt x="f53" y="f54"/>
                </a:cubicBezTo>
                <a:cubicBezTo>
                  <a:pt x="f55" y="f7"/>
                  <a:pt x="f56" y="f57"/>
                  <a:pt x="f58" y="f59"/>
                </a:cubicBezTo>
                <a:cubicBezTo>
                  <a:pt x="f60" y="f61"/>
                  <a:pt x="f62" y="f23"/>
                  <a:pt x="f63" y="f64"/>
                </a:cubicBezTo>
                <a:cubicBezTo>
                  <a:pt x="f65" y="f17"/>
                  <a:pt x="f66" y="f67"/>
                  <a:pt x="f68" y="f69"/>
                </a:cubicBezTo>
                <a:cubicBezTo>
                  <a:pt x="f70" y="f12"/>
                  <a:pt x="f70" y="f71"/>
                  <a:pt x="f70" y="f36"/>
                </a:cubicBezTo>
                <a:cubicBezTo>
                  <a:pt x="f72" y="f73"/>
                  <a:pt x="f74" y="f75"/>
                  <a:pt x="f76" y="f77"/>
                </a:cubicBezTo>
                <a:cubicBezTo>
                  <a:pt x="f78" y="f79"/>
                  <a:pt x="f80" y="f81"/>
                  <a:pt x="f82" y="f83"/>
                </a:cubicBezTo>
                <a:cubicBezTo>
                  <a:pt x="f5" y="f84"/>
                  <a:pt x="f5" y="f85"/>
                  <a:pt x="f86" y="f87"/>
                </a:cubicBezTo>
                <a:cubicBezTo>
                  <a:pt x="f65" y="f74"/>
                  <a:pt x="f72" y="f88"/>
                  <a:pt x="f89" y="f86"/>
                </a:cubicBezTo>
                <a:cubicBezTo>
                  <a:pt x="f84" y="f5"/>
                  <a:pt x="f90" y="f5"/>
                  <a:pt x="f91" y="f80"/>
                </a:cubicBezTo>
                <a:cubicBezTo>
                  <a:pt x="f92" y="f93"/>
                  <a:pt x="f94" y="f93"/>
                  <a:pt x="f48" y="f95"/>
                </a:cubicBezTo>
                <a:cubicBezTo>
                  <a:pt x="f96" y="f5"/>
                  <a:pt x="f33" y="f97"/>
                  <a:pt x="f98" y="f80"/>
                </a:cubicBezTo>
                <a:cubicBezTo>
                  <a:pt x="f32" y="f99"/>
                  <a:pt x="f100" y="f101"/>
                  <a:pt x="f16" y="f102"/>
                </a:cubicBezTo>
                <a:cubicBezTo>
                  <a:pt x="f11" y="f37"/>
                  <a:pt x="f6" y="f48"/>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43" name="Freeform 48">
            <a:extLst>
              <a:ext uri="{FF2B5EF4-FFF2-40B4-BE49-F238E27FC236}">
                <a16:creationId xmlns:a16="http://schemas.microsoft.com/office/drawing/2014/main" id="{8BD1BA69-CB3A-4561-A4EB-CB2E19B71A8D}"/>
              </a:ext>
            </a:extLst>
          </p:cNvPr>
          <p:cNvSpPr/>
          <p:nvPr/>
        </p:nvSpPr>
        <p:spPr>
          <a:xfrm>
            <a:off x="2693986" y="3908429"/>
            <a:ext cx="465136" cy="412751"/>
          </a:xfrm>
          <a:custGeom>
            <a:avLst/>
            <a:gdLst>
              <a:gd name="f0" fmla="val 10800000"/>
              <a:gd name="f1" fmla="val 5400000"/>
              <a:gd name="f2" fmla="val 180"/>
              <a:gd name="f3" fmla="val w"/>
              <a:gd name="f4" fmla="val h"/>
              <a:gd name="f5" fmla="val 0"/>
              <a:gd name="f6" fmla="val 282"/>
              <a:gd name="f7" fmla="val 250"/>
              <a:gd name="f8" fmla="val 172"/>
              <a:gd name="f9" fmla="val 85"/>
              <a:gd name="f10" fmla="val 116"/>
              <a:gd name="f11" fmla="val 154"/>
              <a:gd name="f12" fmla="val 139"/>
              <a:gd name="f13" fmla="val 128"/>
              <a:gd name="f14" fmla="val 132"/>
              <a:gd name="f15" fmla="val 140"/>
              <a:gd name="f16" fmla="val 156"/>
              <a:gd name="f17" fmla="val 167"/>
              <a:gd name="f18" fmla="val 173"/>
              <a:gd name="f19" fmla="val 123"/>
              <a:gd name="f20" fmla="val 174"/>
              <a:gd name="f21" fmla="val 125"/>
              <a:gd name="f22" fmla="val 175"/>
              <a:gd name="f23" fmla="val 131"/>
              <a:gd name="f24" fmla="val 178"/>
              <a:gd name="f25" fmla="val 147"/>
              <a:gd name="f26" fmla="val 163"/>
              <a:gd name="f27" fmla="val 179"/>
              <a:gd name="f28" fmla="val 203"/>
              <a:gd name="f29" fmla="val 161"/>
              <a:gd name="f30" fmla="val 221"/>
              <a:gd name="f31" fmla="val 232"/>
              <a:gd name="f32" fmla="val 103"/>
              <a:gd name="f33" fmla="val 68"/>
              <a:gd name="f34" fmla="val 249"/>
              <a:gd name="f35" fmla="val 33"/>
              <a:gd name="f36" fmla="val 228"/>
              <a:gd name="f37" fmla="val 14"/>
              <a:gd name="f38" fmla="val 216"/>
              <a:gd name="f39" fmla="val 4"/>
              <a:gd name="f40" fmla="val 198"/>
              <a:gd name="f41" fmla="val 1"/>
              <a:gd name="f42" fmla="val 176"/>
              <a:gd name="f43" fmla="val 160"/>
              <a:gd name="f44" fmla="val 145"/>
              <a:gd name="f45" fmla="val 5"/>
              <a:gd name="f46" fmla="val 130"/>
              <a:gd name="f47" fmla="val 6"/>
              <a:gd name="f48" fmla="val 7"/>
              <a:gd name="f49" fmla="val 124"/>
              <a:gd name="f50" fmla="val 11"/>
              <a:gd name="f51" fmla="val 24"/>
              <a:gd name="f52" fmla="val 138"/>
              <a:gd name="f53" fmla="val 37"/>
              <a:gd name="f54" fmla="val 52"/>
              <a:gd name="f55" fmla="val 133"/>
              <a:gd name="f56" fmla="val 43"/>
              <a:gd name="f57" fmla="val 134"/>
              <a:gd name="f58" fmla="val 25"/>
              <a:gd name="f59" fmla="val 129"/>
              <a:gd name="f60" fmla="val 17"/>
              <a:gd name="f61" fmla="val 118"/>
              <a:gd name="f62" fmla="val 8"/>
              <a:gd name="f63" fmla="val 108"/>
              <a:gd name="f64" fmla="val 100"/>
              <a:gd name="f65" fmla="val 99"/>
              <a:gd name="f66" fmla="val 98"/>
              <a:gd name="f67" fmla="val 39"/>
              <a:gd name="f68" fmla="val 94"/>
              <a:gd name="f69" fmla="val 56"/>
              <a:gd name="f70" fmla="val 76"/>
              <a:gd name="f71" fmla="val 59"/>
              <a:gd name="f72" fmla="val 50"/>
              <a:gd name="f73" fmla="val 61"/>
              <a:gd name="f74" fmla="val 60"/>
              <a:gd name="f75" fmla="val 23"/>
              <a:gd name="f76" fmla="val 9"/>
              <a:gd name="f77" fmla="val 62"/>
              <a:gd name="f78" fmla="val 3"/>
              <a:gd name="f79" fmla="val 64"/>
              <a:gd name="f80" fmla="val 69"/>
              <a:gd name="f81" fmla="val 101"/>
              <a:gd name="f82" fmla="val 10"/>
              <a:gd name="f83" fmla="val 117"/>
              <a:gd name="f84" fmla="val 2"/>
              <a:gd name="f85" fmla="val 121"/>
              <a:gd name="f86" fmla="val 127"/>
              <a:gd name="f87" fmla="val 162"/>
              <a:gd name="f88" fmla="val 19"/>
              <a:gd name="f89" fmla="val 186"/>
              <a:gd name="f90" fmla="val 46"/>
              <a:gd name="f91" fmla="val 197"/>
              <a:gd name="f92" fmla="val 83"/>
              <a:gd name="f93" fmla="val 199"/>
              <a:gd name="f94" fmla="val 89"/>
              <a:gd name="f95" fmla="val 201"/>
              <a:gd name="f96" fmla="val 91"/>
              <a:gd name="f97" fmla="val 207"/>
              <a:gd name="f98" fmla="val 90"/>
              <a:gd name="f99" fmla="val 222"/>
              <a:gd name="f100" fmla="val 87"/>
              <a:gd name="f101" fmla="val 236"/>
              <a:gd name="f102" fmla="val 92"/>
              <a:gd name="f103" fmla="val 262"/>
              <a:gd name="f104" fmla="val 96"/>
              <a:gd name="f105" fmla="val 271"/>
              <a:gd name="f106" fmla="val 104"/>
              <a:gd name="f107" fmla="val 277"/>
              <a:gd name="f108" fmla="val 113"/>
              <a:gd name="f109" fmla="val 120"/>
              <a:gd name="f110" fmla="val 281"/>
              <a:gd name="f111" fmla="val 276"/>
              <a:gd name="f112" fmla="val 273"/>
              <a:gd name="f113" fmla="val 137"/>
              <a:gd name="f114" fmla="val 268"/>
              <a:gd name="f115" fmla="val 253"/>
              <a:gd name="f116" fmla="val 97"/>
              <a:gd name="f117" fmla="val 205"/>
              <a:gd name="f118" fmla="val 93"/>
              <a:gd name="f119" fmla="val 184"/>
              <a:gd name="f120" fmla="val 126"/>
              <a:gd name="f121" fmla="val 183"/>
              <a:gd name="f122" fmla="val 181"/>
              <a:gd name="f123" fmla="val 177"/>
              <a:gd name="f124" fmla="val 111"/>
              <a:gd name="f125" fmla="+- 0 0 -90"/>
              <a:gd name="f126" fmla="*/ f3 1 282"/>
              <a:gd name="f127" fmla="*/ f4 1 250"/>
              <a:gd name="f128" fmla="val f5"/>
              <a:gd name="f129" fmla="val f6"/>
              <a:gd name="f130" fmla="val f7"/>
              <a:gd name="f131" fmla="*/ f125 f0 1"/>
              <a:gd name="f132" fmla="+- f130 0 f128"/>
              <a:gd name="f133" fmla="+- f129 0 f128"/>
              <a:gd name="f134" fmla="*/ f131 1 f2"/>
              <a:gd name="f135" fmla="*/ f133 1 282"/>
              <a:gd name="f136" fmla="*/ f132 1 250"/>
              <a:gd name="f137" fmla="*/ 172 f133 1"/>
              <a:gd name="f138" fmla="*/ 85 f132 1"/>
              <a:gd name="f139" fmla="*/ 128 f133 1"/>
              <a:gd name="f140" fmla="*/ 132 f132 1"/>
              <a:gd name="f141" fmla="*/ 167 f133 1"/>
              <a:gd name="f142" fmla="*/ 128 f132 1"/>
              <a:gd name="f143" fmla="*/ 175 f133 1"/>
              <a:gd name="f144" fmla="*/ 131 f132 1"/>
              <a:gd name="f145" fmla="*/ 178 f133 1"/>
              <a:gd name="f146" fmla="*/ 179 f132 1"/>
              <a:gd name="f147" fmla="*/ 139 f133 1"/>
              <a:gd name="f148" fmla="*/ 232 f132 1"/>
              <a:gd name="f149" fmla="*/ 33 f133 1"/>
              <a:gd name="f150" fmla="*/ 228 f132 1"/>
              <a:gd name="f151" fmla="*/ 1 f133 1"/>
              <a:gd name="f152" fmla="*/ 176 f132 1"/>
              <a:gd name="f153" fmla="*/ 5 f133 1"/>
              <a:gd name="f154" fmla="*/ 130 f132 1"/>
              <a:gd name="f155" fmla="*/ 11 f133 1"/>
              <a:gd name="f156" fmla="*/ 52 f133 1"/>
              <a:gd name="f157" fmla="*/ 133 f132 1"/>
              <a:gd name="f158" fmla="*/ 25 f133 1"/>
              <a:gd name="f159" fmla="*/ 129 f132 1"/>
              <a:gd name="f160" fmla="*/ 8 f133 1"/>
              <a:gd name="f161" fmla="*/ 108 f132 1"/>
              <a:gd name="f162" fmla="*/ 14 f133 1"/>
              <a:gd name="f163" fmla="*/ 98 f132 1"/>
              <a:gd name="f164" fmla="*/ 59 f133 1"/>
              <a:gd name="f165" fmla="*/ 50 f132 1"/>
              <a:gd name="f166" fmla="*/ 61 f133 1"/>
              <a:gd name="f167" fmla="*/ 9 f132 1"/>
              <a:gd name="f168" fmla="*/ 69 f133 1"/>
              <a:gd name="f169" fmla="*/ 5 f132 1"/>
              <a:gd name="f170" fmla="*/ 117 f133 1"/>
              <a:gd name="f171" fmla="*/ 2 f132 1"/>
              <a:gd name="f172" fmla="*/ 127 f133 1"/>
              <a:gd name="f173" fmla="*/ 197 f133 1"/>
              <a:gd name="f174" fmla="*/ 83 f132 1"/>
              <a:gd name="f175" fmla="*/ 207 f133 1"/>
              <a:gd name="f176" fmla="*/ 90 f132 1"/>
              <a:gd name="f177" fmla="*/ 250 f133 1"/>
              <a:gd name="f178" fmla="*/ 92 f132 1"/>
              <a:gd name="f179" fmla="*/ 277 f133 1"/>
              <a:gd name="f180" fmla="*/ 113 f132 1"/>
              <a:gd name="f181" fmla="*/ 276 f133 1"/>
              <a:gd name="f182" fmla="*/ 134 f132 1"/>
              <a:gd name="f183" fmla="*/ 268 f133 1"/>
              <a:gd name="f184" fmla="*/ 184 f133 1"/>
              <a:gd name="f185" fmla="*/ 126 f132 1"/>
              <a:gd name="f186" fmla="*/ 181 f133 1"/>
              <a:gd name="f187" fmla="*/ 125 f132 1"/>
              <a:gd name="f188" fmla="*/ 177 f133 1"/>
              <a:gd name="f189" fmla="*/ 111 f132 1"/>
              <a:gd name="f190" fmla="+- f134 0 f1"/>
              <a:gd name="f191" fmla="*/ f137 1 282"/>
              <a:gd name="f192" fmla="*/ f138 1 250"/>
              <a:gd name="f193" fmla="*/ f139 1 282"/>
              <a:gd name="f194" fmla="*/ f140 1 250"/>
              <a:gd name="f195" fmla="*/ f141 1 282"/>
              <a:gd name="f196" fmla="*/ f142 1 250"/>
              <a:gd name="f197" fmla="*/ f143 1 282"/>
              <a:gd name="f198" fmla="*/ f144 1 250"/>
              <a:gd name="f199" fmla="*/ f145 1 282"/>
              <a:gd name="f200" fmla="*/ f146 1 250"/>
              <a:gd name="f201" fmla="*/ f147 1 282"/>
              <a:gd name="f202" fmla="*/ f148 1 250"/>
              <a:gd name="f203" fmla="*/ f149 1 282"/>
              <a:gd name="f204" fmla="*/ f150 1 250"/>
              <a:gd name="f205" fmla="*/ f151 1 282"/>
              <a:gd name="f206" fmla="*/ f152 1 250"/>
              <a:gd name="f207" fmla="*/ f153 1 282"/>
              <a:gd name="f208" fmla="*/ f154 1 250"/>
              <a:gd name="f209" fmla="*/ f155 1 282"/>
              <a:gd name="f210" fmla="*/ f156 1 282"/>
              <a:gd name="f211" fmla="*/ f157 1 250"/>
              <a:gd name="f212" fmla="*/ f158 1 282"/>
              <a:gd name="f213" fmla="*/ f159 1 250"/>
              <a:gd name="f214" fmla="*/ f160 1 282"/>
              <a:gd name="f215" fmla="*/ f161 1 250"/>
              <a:gd name="f216" fmla="*/ f162 1 282"/>
              <a:gd name="f217" fmla="*/ f163 1 250"/>
              <a:gd name="f218" fmla="*/ f164 1 282"/>
              <a:gd name="f219" fmla="*/ f165 1 250"/>
              <a:gd name="f220" fmla="*/ f166 1 282"/>
              <a:gd name="f221" fmla="*/ f167 1 250"/>
              <a:gd name="f222" fmla="*/ f168 1 282"/>
              <a:gd name="f223" fmla="*/ f169 1 250"/>
              <a:gd name="f224" fmla="*/ f170 1 282"/>
              <a:gd name="f225" fmla="*/ f171 1 250"/>
              <a:gd name="f226" fmla="*/ f172 1 282"/>
              <a:gd name="f227" fmla="*/ f173 1 282"/>
              <a:gd name="f228" fmla="*/ f174 1 250"/>
              <a:gd name="f229" fmla="*/ f175 1 282"/>
              <a:gd name="f230" fmla="*/ f176 1 250"/>
              <a:gd name="f231" fmla="*/ f177 1 282"/>
              <a:gd name="f232" fmla="*/ f178 1 250"/>
              <a:gd name="f233" fmla="*/ f179 1 282"/>
              <a:gd name="f234" fmla="*/ f180 1 250"/>
              <a:gd name="f235" fmla="*/ f181 1 282"/>
              <a:gd name="f236" fmla="*/ f182 1 250"/>
              <a:gd name="f237" fmla="*/ f183 1 282"/>
              <a:gd name="f238" fmla="*/ f184 1 282"/>
              <a:gd name="f239" fmla="*/ f185 1 250"/>
              <a:gd name="f240" fmla="*/ f186 1 282"/>
              <a:gd name="f241" fmla="*/ f187 1 250"/>
              <a:gd name="f242" fmla="*/ f188 1 282"/>
              <a:gd name="f243" fmla="*/ f189 1 250"/>
              <a:gd name="f244" fmla="*/ 0 1 f135"/>
              <a:gd name="f245" fmla="*/ f129 1 f135"/>
              <a:gd name="f246" fmla="*/ 0 1 f136"/>
              <a:gd name="f247" fmla="*/ f130 1 f136"/>
              <a:gd name="f248" fmla="*/ f191 1 f135"/>
              <a:gd name="f249" fmla="*/ f192 1 f136"/>
              <a:gd name="f250" fmla="*/ f193 1 f135"/>
              <a:gd name="f251" fmla="*/ f194 1 f136"/>
              <a:gd name="f252" fmla="*/ f195 1 f135"/>
              <a:gd name="f253" fmla="*/ f196 1 f136"/>
              <a:gd name="f254" fmla="*/ f197 1 f135"/>
              <a:gd name="f255" fmla="*/ f198 1 f136"/>
              <a:gd name="f256" fmla="*/ f199 1 f135"/>
              <a:gd name="f257" fmla="*/ f200 1 f136"/>
              <a:gd name="f258" fmla="*/ f201 1 f135"/>
              <a:gd name="f259" fmla="*/ f202 1 f136"/>
              <a:gd name="f260" fmla="*/ f203 1 f135"/>
              <a:gd name="f261" fmla="*/ f204 1 f136"/>
              <a:gd name="f262" fmla="*/ f205 1 f135"/>
              <a:gd name="f263" fmla="*/ f206 1 f136"/>
              <a:gd name="f264" fmla="*/ f207 1 f135"/>
              <a:gd name="f265" fmla="*/ f208 1 f136"/>
              <a:gd name="f266" fmla="*/ f209 1 f135"/>
              <a:gd name="f267" fmla="*/ f210 1 f135"/>
              <a:gd name="f268" fmla="*/ f211 1 f136"/>
              <a:gd name="f269" fmla="*/ f212 1 f135"/>
              <a:gd name="f270" fmla="*/ f213 1 f136"/>
              <a:gd name="f271" fmla="*/ f214 1 f135"/>
              <a:gd name="f272" fmla="*/ f215 1 f136"/>
              <a:gd name="f273" fmla="*/ f216 1 f135"/>
              <a:gd name="f274" fmla="*/ f217 1 f136"/>
              <a:gd name="f275" fmla="*/ f218 1 f135"/>
              <a:gd name="f276" fmla="*/ f219 1 f136"/>
              <a:gd name="f277" fmla="*/ f220 1 f135"/>
              <a:gd name="f278" fmla="*/ f221 1 f136"/>
              <a:gd name="f279" fmla="*/ f222 1 f135"/>
              <a:gd name="f280" fmla="*/ f223 1 f136"/>
              <a:gd name="f281" fmla="*/ f224 1 f135"/>
              <a:gd name="f282" fmla="*/ f225 1 f136"/>
              <a:gd name="f283" fmla="*/ f226 1 f135"/>
              <a:gd name="f284" fmla="*/ f227 1 f135"/>
              <a:gd name="f285" fmla="*/ f228 1 f136"/>
              <a:gd name="f286" fmla="*/ f229 1 f135"/>
              <a:gd name="f287" fmla="*/ f230 1 f136"/>
              <a:gd name="f288" fmla="*/ f231 1 f135"/>
              <a:gd name="f289" fmla="*/ f232 1 f136"/>
              <a:gd name="f290" fmla="*/ f233 1 f135"/>
              <a:gd name="f291" fmla="*/ f234 1 f136"/>
              <a:gd name="f292" fmla="*/ f235 1 f135"/>
              <a:gd name="f293" fmla="*/ f236 1 f136"/>
              <a:gd name="f294" fmla="*/ f237 1 f135"/>
              <a:gd name="f295" fmla="*/ f238 1 f135"/>
              <a:gd name="f296" fmla="*/ f239 1 f136"/>
              <a:gd name="f297" fmla="*/ f240 1 f135"/>
              <a:gd name="f298" fmla="*/ f241 1 f136"/>
              <a:gd name="f299" fmla="*/ f242 1 f135"/>
              <a:gd name="f300" fmla="*/ f243 1 f136"/>
              <a:gd name="f301" fmla="*/ f244 f126 1"/>
              <a:gd name="f302" fmla="*/ f245 f126 1"/>
              <a:gd name="f303" fmla="*/ f247 f127 1"/>
              <a:gd name="f304" fmla="*/ f246 f127 1"/>
              <a:gd name="f305" fmla="*/ f248 f126 1"/>
              <a:gd name="f306" fmla="*/ f249 f127 1"/>
              <a:gd name="f307" fmla="*/ f250 f126 1"/>
              <a:gd name="f308" fmla="*/ f251 f127 1"/>
              <a:gd name="f309" fmla="*/ f252 f126 1"/>
              <a:gd name="f310" fmla="*/ f253 f127 1"/>
              <a:gd name="f311" fmla="*/ f254 f126 1"/>
              <a:gd name="f312" fmla="*/ f255 f127 1"/>
              <a:gd name="f313" fmla="*/ f256 f126 1"/>
              <a:gd name="f314" fmla="*/ f257 f127 1"/>
              <a:gd name="f315" fmla="*/ f258 f126 1"/>
              <a:gd name="f316" fmla="*/ f259 f127 1"/>
              <a:gd name="f317" fmla="*/ f260 f126 1"/>
              <a:gd name="f318" fmla="*/ f261 f127 1"/>
              <a:gd name="f319" fmla="*/ f262 f126 1"/>
              <a:gd name="f320" fmla="*/ f263 f127 1"/>
              <a:gd name="f321" fmla="*/ f264 f126 1"/>
              <a:gd name="f322" fmla="*/ f265 f127 1"/>
              <a:gd name="f323" fmla="*/ f266 f126 1"/>
              <a:gd name="f324" fmla="*/ f267 f126 1"/>
              <a:gd name="f325" fmla="*/ f268 f127 1"/>
              <a:gd name="f326" fmla="*/ f269 f126 1"/>
              <a:gd name="f327" fmla="*/ f270 f127 1"/>
              <a:gd name="f328" fmla="*/ f271 f126 1"/>
              <a:gd name="f329" fmla="*/ f272 f127 1"/>
              <a:gd name="f330" fmla="*/ f273 f126 1"/>
              <a:gd name="f331" fmla="*/ f274 f127 1"/>
              <a:gd name="f332" fmla="*/ f275 f126 1"/>
              <a:gd name="f333" fmla="*/ f276 f127 1"/>
              <a:gd name="f334" fmla="*/ f277 f126 1"/>
              <a:gd name="f335" fmla="*/ f278 f127 1"/>
              <a:gd name="f336" fmla="*/ f279 f126 1"/>
              <a:gd name="f337" fmla="*/ f280 f127 1"/>
              <a:gd name="f338" fmla="*/ f281 f126 1"/>
              <a:gd name="f339" fmla="*/ f282 f127 1"/>
              <a:gd name="f340" fmla="*/ f283 f126 1"/>
              <a:gd name="f341" fmla="*/ f284 f126 1"/>
              <a:gd name="f342" fmla="*/ f285 f127 1"/>
              <a:gd name="f343" fmla="*/ f286 f126 1"/>
              <a:gd name="f344" fmla="*/ f287 f127 1"/>
              <a:gd name="f345" fmla="*/ f288 f126 1"/>
              <a:gd name="f346" fmla="*/ f289 f127 1"/>
              <a:gd name="f347" fmla="*/ f290 f126 1"/>
              <a:gd name="f348" fmla="*/ f291 f127 1"/>
              <a:gd name="f349" fmla="*/ f292 f126 1"/>
              <a:gd name="f350" fmla="*/ f293 f127 1"/>
              <a:gd name="f351" fmla="*/ f294 f126 1"/>
              <a:gd name="f352" fmla="*/ f295 f126 1"/>
              <a:gd name="f353" fmla="*/ f296 f127 1"/>
              <a:gd name="f354" fmla="*/ f297 f126 1"/>
              <a:gd name="f355" fmla="*/ f298 f127 1"/>
              <a:gd name="f356" fmla="*/ f299 f126 1"/>
              <a:gd name="f357" fmla="*/ f300 f127 1"/>
            </a:gdLst>
            <a:ahLst/>
            <a:cxnLst>
              <a:cxn ang="3cd4">
                <a:pos x="hc" y="t"/>
              </a:cxn>
              <a:cxn ang="0">
                <a:pos x="r" y="vc"/>
              </a:cxn>
              <a:cxn ang="cd4">
                <a:pos x="hc" y="b"/>
              </a:cxn>
              <a:cxn ang="cd2">
                <a:pos x="l" y="vc"/>
              </a:cxn>
              <a:cxn ang="f190">
                <a:pos x="f305" y="f306"/>
              </a:cxn>
              <a:cxn ang="f190">
                <a:pos x="f307" y="f308"/>
              </a:cxn>
              <a:cxn ang="f190">
                <a:pos x="f309" y="f310"/>
              </a:cxn>
              <a:cxn ang="f190">
                <a:pos x="f311" y="f312"/>
              </a:cxn>
              <a:cxn ang="f190">
                <a:pos x="f313" y="f314"/>
              </a:cxn>
              <a:cxn ang="f190">
                <a:pos x="f315" y="f316"/>
              </a:cxn>
              <a:cxn ang="f190">
                <a:pos x="f317" y="f318"/>
              </a:cxn>
              <a:cxn ang="f190">
                <a:pos x="f319" y="f320"/>
              </a:cxn>
              <a:cxn ang="f190">
                <a:pos x="f321" y="f322"/>
              </a:cxn>
              <a:cxn ang="f190">
                <a:pos x="f323" y="f310"/>
              </a:cxn>
              <a:cxn ang="f190">
                <a:pos x="f324" y="f325"/>
              </a:cxn>
              <a:cxn ang="f190">
                <a:pos x="f326" y="f327"/>
              </a:cxn>
              <a:cxn ang="f190">
                <a:pos x="f328" y="f329"/>
              </a:cxn>
              <a:cxn ang="f190">
                <a:pos x="f330" y="f331"/>
              </a:cxn>
              <a:cxn ang="f190">
                <a:pos x="f332" y="f333"/>
              </a:cxn>
              <a:cxn ang="f190">
                <a:pos x="f334" y="f335"/>
              </a:cxn>
              <a:cxn ang="f190">
                <a:pos x="f336" y="f337"/>
              </a:cxn>
              <a:cxn ang="f190">
                <a:pos x="f338" y="f339"/>
              </a:cxn>
              <a:cxn ang="f190">
                <a:pos x="f340" y="f339"/>
              </a:cxn>
              <a:cxn ang="f190">
                <a:pos x="f341" y="f342"/>
              </a:cxn>
              <a:cxn ang="f190">
                <a:pos x="f343" y="f344"/>
              </a:cxn>
              <a:cxn ang="f190">
                <a:pos x="f345" y="f346"/>
              </a:cxn>
              <a:cxn ang="f190">
                <a:pos x="f347" y="f348"/>
              </a:cxn>
              <a:cxn ang="f190">
                <a:pos x="f349" y="f350"/>
              </a:cxn>
              <a:cxn ang="f190">
                <a:pos x="f351" y="f325"/>
              </a:cxn>
              <a:cxn ang="f190">
                <a:pos x="f352" y="f353"/>
              </a:cxn>
              <a:cxn ang="f190">
                <a:pos x="f354" y="f327"/>
              </a:cxn>
              <a:cxn ang="f190">
                <a:pos x="f313" y="f355"/>
              </a:cxn>
              <a:cxn ang="f190">
                <a:pos x="f356" y="f357"/>
              </a:cxn>
              <a:cxn ang="f190">
                <a:pos x="f305" y="f306"/>
              </a:cxn>
            </a:cxnLst>
            <a:rect l="f301" t="f304" r="f302" b="f303"/>
            <a:pathLst>
              <a:path w="282" h="250">
                <a:moveTo>
                  <a:pt x="f8" y="f9"/>
                </a:moveTo>
                <a:cubicBezTo>
                  <a:pt x="f2" y="f10"/>
                  <a:pt x="f11" y="f12"/>
                  <a:pt x="f13" y="f14"/>
                </a:cubicBezTo>
                <a:cubicBezTo>
                  <a:pt x="f15" y="f15"/>
                  <a:pt x="f16" y="f12"/>
                  <a:pt x="f17" y="f13"/>
                </a:cubicBezTo>
                <a:cubicBezTo>
                  <a:pt x="f18" y="f19"/>
                  <a:pt x="f20" y="f21"/>
                  <a:pt x="f22" y="f23"/>
                </a:cubicBezTo>
                <a:cubicBezTo>
                  <a:pt x="f24" y="f25"/>
                  <a:pt x="f2" y="f26"/>
                  <a:pt x="f24" y="f27"/>
                </a:cubicBezTo>
                <a:cubicBezTo>
                  <a:pt x="f22" y="f28"/>
                  <a:pt x="f29" y="f30"/>
                  <a:pt x="f12" y="f31"/>
                </a:cubicBezTo>
                <a:cubicBezTo>
                  <a:pt x="f32" y="f7"/>
                  <a:pt x="f33" y="f34"/>
                  <a:pt x="f35" y="f36"/>
                </a:cubicBezTo>
                <a:cubicBezTo>
                  <a:pt x="f37" y="f38"/>
                  <a:pt x="f39" y="f40"/>
                  <a:pt x="f41" y="f42"/>
                </a:cubicBezTo>
                <a:cubicBezTo>
                  <a:pt x="f5" y="f43"/>
                  <a:pt x="f41" y="f44"/>
                  <a:pt x="f45" y="f46"/>
                </a:cubicBezTo>
                <a:cubicBezTo>
                  <a:pt x="f47" y="f21"/>
                  <a:pt x="f48" y="f49"/>
                  <a:pt x="f50" y="f13"/>
                </a:cubicBezTo>
                <a:cubicBezTo>
                  <a:pt x="f51" y="f52"/>
                  <a:pt x="f53" y="f15"/>
                  <a:pt x="f54" y="f55"/>
                </a:cubicBezTo>
                <a:cubicBezTo>
                  <a:pt x="f56" y="f57"/>
                  <a:pt x="f35" y="f57"/>
                  <a:pt x="f58" y="f59"/>
                </a:cubicBezTo>
                <a:cubicBezTo>
                  <a:pt x="f60" y="f49"/>
                  <a:pt x="f50" y="f61"/>
                  <a:pt x="f62" y="f63"/>
                </a:cubicBezTo>
                <a:cubicBezTo>
                  <a:pt x="f45" y="f64"/>
                  <a:pt x="f47" y="f65"/>
                  <a:pt x="f37" y="f66"/>
                </a:cubicBezTo>
                <a:cubicBezTo>
                  <a:pt x="f67" y="f68"/>
                  <a:pt x="f69" y="f70"/>
                  <a:pt x="f71" y="f72"/>
                </a:cubicBezTo>
                <a:cubicBezTo>
                  <a:pt x="f73" y="f53"/>
                  <a:pt x="f74" y="f75"/>
                  <a:pt x="f73" y="f76"/>
                </a:cubicBezTo>
                <a:cubicBezTo>
                  <a:pt x="f77" y="f78"/>
                  <a:pt x="f79" y="f78"/>
                  <a:pt x="f80" y="f45"/>
                </a:cubicBezTo>
                <a:cubicBezTo>
                  <a:pt x="f9" y="f50"/>
                  <a:pt x="f81" y="f82"/>
                  <a:pt x="f83" y="f84"/>
                </a:cubicBezTo>
                <a:cubicBezTo>
                  <a:pt x="f85" y="f5"/>
                  <a:pt x="f49" y="f5"/>
                  <a:pt x="f86" y="f84"/>
                </a:cubicBezTo>
                <a:cubicBezTo>
                  <a:pt x="f87" y="f88"/>
                  <a:pt x="f89" y="f90"/>
                  <a:pt x="f91" y="f92"/>
                </a:cubicBezTo>
                <a:cubicBezTo>
                  <a:pt x="f93" y="f94"/>
                  <a:pt x="f95" y="f96"/>
                  <a:pt x="f97" y="f98"/>
                </a:cubicBezTo>
                <a:cubicBezTo>
                  <a:pt x="f99" y="f100"/>
                  <a:pt x="f101" y="f100"/>
                  <a:pt x="f7" y="f102"/>
                </a:cubicBezTo>
                <a:cubicBezTo>
                  <a:pt x="f103" y="f104"/>
                  <a:pt x="f105" y="f106"/>
                  <a:pt x="f107" y="f108"/>
                </a:cubicBezTo>
                <a:cubicBezTo>
                  <a:pt x="f6" y="f109"/>
                  <a:pt x="f110" y="f59"/>
                  <a:pt x="f111" y="f57"/>
                </a:cubicBezTo>
                <a:cubicBezTo>
                  <a:pt x="f112" y="f113"/>
                  <a:pt x="f105" y="f113"/>
                  <a:pt x="f114" y="f55"/>
                </a:cubicBezTo>
                <a:cubicBezTo>
                  <a:pt x="f115" y="f116"/>
                  <a:pt x="f117" y="f118"/>
                  <a:pt x="f119" y="f120"/>
                </a:cubicBezTo>
                <a:cubicBezTo>
                  <a:pt x="f121" y="f86"/>
                  <a:pt x="f121" y="f59"/>
                  <a:pt x="f122" y="f59"/>
                </a:cubicBezTo>
                <a:cubicBezTo>
                  <a:pt x="f24" y="f59"/>
                  <a:pt x="f27" y="f86"/>
                  <a:pt x="f24" y="f21"/>
                </a:cubicBezTo>
                <a:cubicBezTo>
                  <a:pt x="f123" y="f85"/>
                  <a:pt x="f42" y="f10"/>
                  <a:pt x="f123" y="f124"/>
                </a:cubicBezTo>
                <a:cubicBezTo>
                  <a:pt x="f2" y="f81"/>
                  <a:pt x="f24" y="f102"/>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44" name="Freeform 49">
            <a:extLst>
              <a:ext uri="{FF2B5EF4-FFF2-40B4-BE49-F238E27FC236}">
                <a16:creationId xmlns:a16="http://schemas.microsoft.com/office/drawing/2014/main" id="{77E8D11E-2878-4DFD-9D0C-75578CBB61AF}"/>
              </a:ext>
            </a:extLst>
          </p:cNvPr>
          <p:cNvSpPr/>
          <p:nvPr/>
        </p:nvSpPr>
        <p:spPr>
          <a:xfrm>
            <a:off x="782634" y="1403347"/>
            <a:ext cx="315916" cy="409578"/>
          </a:xfrm>
          <a:custGeom>
            <a:avLst/>
            <a:gdLst>
              <a:gd name="f0" fmla="val 10800000"/>
              <a:gd name="f1" fmla="val 5400000"/>
              <a:gd name="f2" fmla="val 180"/>
              <a:gd name="f3" fmla="val w"/>
              <a:gd name="f4" fmla="val h"/>
              <a:gd name="f5" fmla="val 0"/>
              <a:gd name="f6" fmla="val 192"/>
              <a:gd name="f7" fmla="val 249"/>
              <a:gd name="f8" fmla="val 142"/>
              <a:gd name="f9" fmla="val 134"/>
              <a:gd name="f10" fmla="val 156"/>
              <a:gd name="f11" fmla="val 140"/>
              <a:gd name="f12" fmla="val 169"/>
              <a:gd name="f13" fmla="val 138"/>
              <a:gd name="f14" fmla="val 179"/>
              <a:gd name="f15" fmla="val 128"/>
              <a:gd name="f16" fmla="val 182"/>
              <a:gd name="f17" fmla="val 125"/>
              <a:gd name="f18" fmla="val 184"/>
              <a:gd name="f19" fmla="val 185"/>
              <a:gd name="f20" fmla="val 129"/>
              <a:gd name="f21" fmla="val 189"/>
              <a:gd name="f22" fmla="val 148"/>
              <a:gd name="f23" fmla="val 166"/>
              <a:gd name="f24" fmla="val 188"/>
              <a:gd name="f25" fmla="val 211"/>
              <a:gd name="f26" fmla="val 165"/>
              <a:gd name="f27" fmla="val 228"/>
              <a:gd name="f28" fmla="val 141"/>
              <a:gd name="f29" fmla="val 237"/>
              <a:gd name="f30" fmla="val 110"/>
              <a:gd name="f31" fmla="val 80"/>
              <a:gd name="f32" fmla="val 248"/>
              <a:gd name="f33" fmla="val 51"/>
              <a:gd name="f34" fmla="val 233"/>
              <a:gd name="f35" fmla="val 22"/>
              <a:gd name="f36" fmla="val 218"/>
              <a:gd name="f37" fmla="val 7"/>
              <a:gd name="f38" fmla="val 12"/>
              <a:gd name="f39" fmla="val 155"/>
              <a:gd name="f40" fmla="val 13"/>
              <a:gd name="f41" fmla="val 147"/>
              <a:gd name="f42" fmla="val 15"/>
              <a:gd name="f43" fmla="val 139"/>
              <a:gd name="f44" fmla="val 16"/>
              <a:gd name="f45" fmla="val 130"/>
              <a:gd name="f46" fmla="val 17"/>
              <a:gd name="f47" fmla="val 126"/>
              <a:gd name="f48" fmla="val 18"/>
              <a:gd name="f49" fmla="val 124"/>
              <a:gd name="f50" fmla="val 23"/>
              <a:gd name="f51" fmla="val 35"/>
              <a:gd name="f52" fmla="val 48"/>
              <a:gd name="f53" fmla="val 64"/>
              <a:gd name="f54" fmla="val 133"/>
              <a:gd name="f55" fmla="val 49"/>
              <a:gd name="f56" fmla="val 136"/>
              <a:gd name="f57" fmla="val 37"/>
              <a:gd name="f58" fmla="val 27"/>
              <a:gd name="f59" fmla="val 123"/>
              <a:gd name="f60" fmla="val 113"/>
              <a:gd name="f61" fmla="val 100"/>
              <a:gd name="f62" fmla="val 19"/>
              <a:gd name="f63" fmla="val 85"/>
              <a:gd name="f64" fmla="val 14"/>
              <a:gd name="f65" fmla="val 91"/>
              <a:gd name="f66" fmla="val 88"/>
              <a:gd name="f67" fmla="val 11"/>
              <a:gd name="f68" fmla="val 84"/>
              <a:gd name="f69" fmla="val 10"/>
              <a:gd name="f70" fmla="val 81"/>
              <a:gd name="f71" fmla="val 8"/>
              <a:gd name="f72" fmla="val 77"/>
              <a:gd name="f73" fmla="val 6"/>
              <a:gd name="f74" fmla="val 75"/>
              <a:gd name="f75" fmla="val 66"/>
              <a:gd name="f76" fmla="val 3"/>
              <a:gd name="f77" fmla="val 60"/>
              <a:gd name="f78" fmla="val 52"/>
              <a:gd name="f79" fmla="val 31"/>
              <a:gd name="f80" fmla="val 40"/>
              <a:gd name="f81" fmla="val 62"/>
              <a:gd name="f82" fmla="val 1"/>
              <a:gd name="f83" fmla="val 69"/>
              <a:gd name="f84" fmla="val 73"/>
              <a:gd name="f85" fmla="val 2"/>
              <a:gd name="f86" fmla="val 89"/>
              <a:gd name="f87" fmla="val 105"/>
              <a:gd name="f88" fmla="val 121"/>
              <a:gd name="f89" fmla="val 4"/>
              <a:gd name="f90" fmla="val 25"/>
              <a:gd name="f91" fmla="val 39"/>
              <a:gd name="f92" fmla="val 132"/>
              <a:gd name="f93" fmla="val 53"/>
              <a:gd name="f94" fmla="val 74"/>
              <a:gd name="f95" fmla="val 177"/>
              <a:gd name="f96" fmla="val 183"/>
              <a:gd name="f97" fmla="val 94"/>
              <a:gd name="f98" fmla="val 99"/>
              <a:gd name="f99" fmla="val 118"/>
              <a:gd name="f100" fmla="val 168"/>
              <a:gd name="f101" fmla="val 150"/>
              <a:gd name="f102" fmla="val 145"/>
              <a:gd name="f103" fmla="+- 0 0 -90"/>
              <a:gd name="f104" fmla="*/ f3 1 192"/>
              <a:gd name="f105" fmla="*/ f4 1 249"/>
              <a:gd name="f106" fmla="val f5"/>
              <a:gd name="f107" fmla="val f6"/>
              <a:gd name="f108" fmla="val f7"/>
              <a:gd name="f109" fmla="*/ f103 f0 1"/>
              <a:gd name="f110" fmla="+- f108 0 f106"/>
              <a:gd name="f111" fmla="+- f107 0 f106"/>
              <a:gd name="f112" fmla="*/ f109 1 f2"/>
              <a:gd name="f113" fmla="*/ f111 1 192"/>
              <a:gd name="f114" fmla="*/ f110 1 249"/>
              <a:gd name="f115" fmla="*/ 142 f111 1"/>
              <a:gd name="f116" fmla="*/ 134 f110 1"/>
              <a:gd name="f117" fmla="*/ 179 f111 1"/>
              <a:gd name="f118" fmla="*/ 128 f110 1"/>
              <a:gd name="f119" fmla="*/ 185 f111 1"/>
              <a:gd name="f120" fmla="*/ 129 f110 1"/>
              <a:gd name="f121" fmla="*/ 188 f111 1"/>
              <a:gd name="f122" fmla="*/ 184 f110 1"/>
              <a:gd name="f123" fmla="*/ 141 f111 1"/>
              <a:gd name="f124" fmla="*/ 237 f110 1"/>
              <a:gd name="f125" fmla="*/ 51 f111 1"/>
              <a:gd name="f126" fmla="*/ 233 f110 1"/>
              <a:gd name="f127" fmla="*/ 12 f111 1"/>
              <a:gd name="f128" fmla="*/ 155 f110 1"/>
              <a:gd name="f129" fmla="*/ 16 f111 1"/>
              <a:gd name="f130" fmla="*/ 130 f110 1"/>
              <a:gd name="f131" fmla="*/ 23 f111 1"/>
              <a:gd name="f132" fmla="*/ 64 f111 1"/>
              <a:gd name="f133" fmla="*/ 133 f110 1"/>
              <a:gd name="f134" fmla="*/ 27 f111 1"/>
              <a:gd name="f135" fmla="*/ 123 f110 1"/>
              <a:gd name="f136" fmla="*/ 19 f111 1"/>
              <a:gd name="f137" fmla="*/ 85 f110 1"/>
              <a:gd name="f138" fmla="*/ 11 f111 1"/>
              <a:gd name="f139" fmla="*/ 84 f110 1"/>
              <a:gd name="f140" fmla="*/ 6 f111 1"/>
              <a:gd name="f141" fmla="*/ 75 f110 1"/>
              <a:gd name="f142" fmla="*/ 8 f111 1"/>
              <a:gd name="f143" fmla="*/ 52 f110 1"/>
              <a:gd name="f144" fmla="*/ 62 f111 1"/>
              <a:gd name="f145" fmla="*/ 3 f110 1"/>
              <a:gd name="f146" fmla="*/ 73 f111 1"/>
              <a:gd name="f147" fmla="*/ 2 f110 1"/>
              <a:gd name="f148" fmla="*/ 121 f111 1"/>
              <a:gd name="f149" fmla="*/ 6 f110 1"/>
              <a:gd name="f150" fmla="*/ 128 f111 1"/>
              <a:gd name="f151" fmla="*/ 11 f110 1"/>
              <a:gd name="f152" fmla="*/ 132 f111 1"/>
              <a:gd name="f153" fmla="*/ 53 f110 1"/>
              <a:gd name="f154" fmla="*/ 177 f111 1"/>
              <a:gd name="f155" fmla="*/ 91 f110 1"/>
              <a:gd name="f156" fmla="*/ 184 f111 1"/>
              <a:gd name="f157" fmla="*/ 99 f110 1"/>
              <a:gd name="f158" fmla="*/ 150 f111 1"/>
              <a:gd name="f159" fmla="+- f112 0 f1"/>
              <a:gd name="f160" fmla="*/ f115 1 192"/>
              <a:gd name="f161" fmla="*/ f116 1 249"/>
              <a:gd name="f162" fmla="*/ f117 1 192"/>
              <a:gd name="f163" fmla="*/ f118 1 249"/>
              <a:gd name="f164" fmla="*/ f119 1 192"/>
              <a:gd name="f165" fmla="*/ f120 1 249"/>
              <a:gd name="f166" fmla="*/ f121 1 192"/>
              <a:gd name="f167" fmla="*/ f122 1 249"/>
              <a:gd name="f168" fmla="*/ f123 1 192"/>
              <a:gd name="f169" fmla="*/ f124 1 249"/>
              <a:gd name="f170" fmla="*/ f125 1 192"/>
              <a:gd name="f171" fmla="*/ f126 1 249"/>
              <a:gd name="f172" fmla="*/ f127 1 192"/>
              <a:gd name="f173" fmla="*/ f128 1 249"/>
              <a:gd name="f174" fmla="*/ f129 1 192"/>
              <a:gd name="f175" fmla="*/ f130 1 249"/>
              <a:gd name="f176" fmla="*/ f131 1 192"/>
              <a:gd name="f177" fmla="*/ f132 1 192"/>
              <a:gd name="f178" fmla="*/ f133 1 249"/>
              <a:gd name="f179" fmla="*/ f134 1 192"/>
              <a:gd name="f180" fmla="*/ f135 1 249"/>
              <a:gd name="f181" fmla="*/ f136 1 192"/>
              <a:gd name="f182" fmla="*/ f137 1 249"/>
              <a:gd name="f183" fmla="*/ f138 1 192"/>
              <a:gd name="f184" fmla="*/ f139 1 249"/>
              <a:gd name="f185" fmla="*/ f140 1 192"/>
              <a:gd name="f186" fmla="*/ f141 1 249"/>
              <a:gd name="f187" fmla="*/ f142 1 192"/>
              <a:gd name="f188" fmla="*/ f143 1 249"/>
              <a:gd name="f189" fmla="*/ f144 1 192"/>
              <a:gd name="f190" fmla="*/ f145 1 249"/>
              <a:gd name="f191" fmla="*/ f146 1 192"/>
              <a:gd name="f192" fmla="*/ f147 1 249"/>
              <a:gd name="f193" fmla="*/ f148 1 192"/>
              <a:gd name="f194" fmla="*/ f149 1 249"/>
              <a:gd name="f195" fmla="*/ f150 1 192"/>
              <a:gd name="f196" fmla="*/ f151 1 249"/>
              <a:gd name="f197" fmla="*/ f152 1 192"/>
              <a:gd name="f198" fmla="*/ f153 1 249"/>
              <a:gd name="f199" fmla="*/ f154 1 192"/>
              <a:gd name="f200" fmla="*/ f155 1 249"/>
              <a:gd name="f201" fmla="*/ f156 1 192"/>
              <a:gd name="f202" fmla="*/ f157 1 249"/>
              <a:gd name="f203" fmla="*/ f158 1 192"/>
              <a:gd name="f204" fmla="*/ 0 1 f113"/>
              <a:gd name="f205" fmla="*/ f107 1 f113"/>
              <a:gd name="f206" fmla="*/ 0 1 f114"/>
              <a:gd name="f207" fmla="*/ f108 1 f114"/>
              <a:gd name="f208" fmla="*/ f160 1 f113"/>
              <a:gd name="f209" fmla="*/ f161 1 f114"/>
              <a:gd name="f210" fmla="*/ f162 1 f113"/>
              <a:gd name="f211" fmla="*/ f163 1 f114"/>
              <a:gd name="f212" fmla="*/ f164 1 f113"/>
              <a:gd name="f213" fmla="*/ f165 1 f114"/>
              <a:gd name="f214" fmla="*/ f166 1 f113"/>
              <a:gd name="f215" fmla="*/ f167 1 f114"/>
              <a:gd name="f216" fmla="*/ f168 1 f113"/>
              <a:gd name="f217" fmla="*/ f169 1 f114"/>
              <a:gd name="f218" fmla="*/ f170 1 f113"/>
              <a:gd name="f219" fmla="*/ f171 1 f114"/>
              <a:gd name="f220" fmla="*/ f172 1 f113"/>
              <a:gd name="f221" fmla="*/ f173 1 f114"/>
              <a:gd name="f222" fmla="*/ f174 1 f113"/>
              <a:gd name="f223" fmla="*/ f175 1 f114"/>
              <a:gd name="f224" fmla="*/ f176 1 f113"/>
              <a:gd name="f225" fmla="*/ f177 1 f113"/>
              <a:gd name="f226" fmla="*/ f178 1 f114"/>
              <a:gd name="f227" fmla="*/ f179 1 f113"/>
              <a:gd name="f228" fmla="*/ f180 1 f114"/>
              <a:gd name="f229" fmla="*/ f181 1 f113"/>
              <a:gd name="f230" fmla="*/ f182 1 f114"/>
              <a:gd name="f231" fmla="*/ f183 1 f113"/>
              <a:gd name="f232" fmla="*/ f184 1 f114"/>
              <a:gd name="f233" fmla="*/ f185 1 f113"/>
              <a:gd name="f234" fmla="*/ f186 1 f114"/>
              <a:gd name="f235" fmla="*/ f187 1 f113"/>
              <a:gd name="f236" fmla="*/ f188 1 f114"/>
              <a:gd name="f237" fmla="*/ f189 1 f113"/>
              <a:gd name="f238" fmla="*/ f190 1 f114"/>
              <a:gd name="f239" fmla="*/ f191 1 f113"/>
              <a:gd name="f240" fmla="*/ f192 1 f114"/>
              <a:gd name="f241" fmla="*/ f193 1 f113"/>
              <a:gd name="f242" fmla="*/ f194 1 f114"/>
              <a:gd name="f243" fmla="*/ f195 1 f113"/>
              <a:gd name="f244" fmla="*/ f196 1 f114"/>
              <a:gd name="f245" fmla="*/ f197 1 f113"/>
              <a:gd name="f246" fmla="*/ f198 1 f114"/>
              <a:gd name="f247" fmla="*/ f199 1 f113"/>
              <a:gd name="f248" fmla="*/ f200 1 f114"/>
              <a:gd name="f249" fmla="*/ f201 1 f113"/>
              <a:gd name="f250" fmla="*/ f202 1 f114"/>
              <a:gd name="f251" fmla="*/ f203 1 f113"/>
              <a:gd name="f252" fmla="*/ f204 f104 1"/>
              <a:gd name="f253" fmla="*/ f205 f104 1"/>
              <a:gd name="f254" fmla="*/ f207 f105 1"/>
              <a:gd name="f255" fmla="*/ f206 f105 1"/>
              <a:gd name="f256" fmla="*/ f208 f104 1"/>
              <a:gd name="f257" fmla="*/ f209 f105 1"/>
              <a:gd name="f258" fmla="*/ f210 f104 1"/>
              <a:gd name="f259" fmla="*/ f211 f105 1"/>
              <a:gd name="f260" fmla="*/ f212 f104 1"/>
              <a:gd name="f261" fmla="*/ f213 f105 1"/>
              <a:gd name="f262" fmla="*/ f214 f104 1"/>
              <a:gd name="f263" fmla="*/ f215 f105 1"/>
              <a:gd name="f264" fmla="*/ f216 f104 1"/>
              <a:gd name="f265" fmla="*/ f217 f105 1"/>
              <a:gd name="f266" fmla="*/ f218 f104 1"/>
              <a:gd name="f267" fmla="*/ f219 f105 1"/>
              <a:gd name="f268" fmla="*/ f220 f104 1"/>
              <a:gd name="f269" fmla="*/ f221 f105 1"/>
              <a:gd name="f270" fmla="*/ f222 f104 1"/>
              <a:gd name="f271" fmla="*/ f223 f105 1"/>
              <a:gd name="f272" fmla="*/ f224 f104 1"/>
              <a:gd name="f273" fmla="*/ f225 f104 1"/>
              <a:gd name="f274" fmla="*/ f226 f105 1"/>
              <a:gd name="f275" fmla="*/ f227 f104 1"/>
              <a:gd name="f276" fmla="*/ f228 f105 1"/>
              <a:gd name="f277" fmla="*/ f229 f104 1"/>
              <a:gd name="f278" fmla="*/ f230 f105 1"/>
              <a:gd name="f279" fmla="*/ f231 f104 1"/>
              <a:gd name="f280" fmla="*/ f232 f105 1"/>
              <a:gd name="f281" fmla="*/ f233 f104 1"/>
              <a:gd name="f282" fmla="*/ f234 f105 1"/>
              <a:gd name="f283" fmla="*/ f235 f104 1"/>
              <a:gd name="f284" fmla="*/ f236 f105 1"/>
              <a:gd name="f285" fmla="*/ f237 f104 1"/>
              <a:gd name="f286" fmla="*/ f238 f105 1"/>
              <a:gd name="f287" fmla="*/ f239 f104 1"/>
              <a:gd name="f288" fmla="*/ f240 f105 1"/>
              <a:gd name="f289" fmla="*/ f241 f104 1"/>
              <a:gd name="f290" fmla="*/ f242 f105 1"/>
              <a:gd name="f291" fmla="*/ f243 f104 1"/>
              <a:gd name="f292" fmla="*/ f244 f105 1"/>
              <a:gd name="f293" fmla="*/ f245 f104 1"/>
              <a:gd name="f294" fmla="*/ f246 f105 1"/>
              <a:gd name="f295" fmla="*/ f247 f104 1"/>
              <a:gd name="f296" fmla="*/ f248 f105 1"/>
              <a:gd name="f297" fmla="*/ f249 f104 1"/>
              <a:gd name="f298" fmla="*/ f250 f105 1"/>
              <a:gd name="f299" fmla="*/ f251 f104 1"/>
            </a:gdLst>
            <a:ahLst/>
            <a:cxnLst>
              <a:cxn ang="3cd4">
                <a:pos x="hc" y="t"/>
              </a:cxn>
              <a:cxn ang="0">
                <a:pos x="r" y="vc"/>
              </a:cxn>
              <a:cxn ang="cd4">
                <a:pos x="hc" y="b"/>
              </a:cxn>
              <a:cxn ang="cd2">
                <a:pos x="l" y="vc"/>
              </a:cxn>
              <a:cxn ang="f159">
                <a:pos x="f256" y="f257"/>
              </a:cxn>
              <a:cxn ang="f159">
                <a:pos x="f258" y="f259"/>
              </a:cxn>
              <a:cxn ang="f159">
                <a:pos x="f260" y="f261"/>
              </a:cxn>
              <a:cxn ang="f159">
                <a:pos x="f262" y="f263"/>
              </a:cxn>
              <a:cxn ang="f159">
                <a:pos x="f264" y="f265"/>
              </a:cxn>
              <a:cxn ang="f159">
                <a:pos x="f266" y="f267"/>
              </a:cxn>
              <a:cxn ang="f159">
                <a:pos x="f268" y="f269"/>
              </a:cxn>
              <a:cxn ang="f159">
                <a:pos x="f270" y="f271"/>
              </a:cxn>
              <a:cxn ang="f159">
                <a:pos x="f272" y="f259"/>
              </a:cxn>
              <a:cxn ang="f159">
                <a:pos x="f273" y="f274"/>
              </a:cxn>
              <a:cxn ang="f159">
                <a:pos x="f275" y="f276"/>
              </a:cxn>
              <a:cxn ang="f159">
                <a:pos x="f277" y="f278"/>
              </a:cxn>
              <a:cxn ang="f159">
                <a:pos x="f279" y="f280"/>
              </a:cxn>
              <a:cxn ang="f159">
                <a:pos x="f281" y="f282"/>
              </a:cxn>
              <a:cxn ang="f159">
                <a:pos x="f283" y="f284"/>
              </a:cxn>
              <a:cxn ang="f159">
                <a:pos x="f285" y="f286"/>
              </a:cxn>
              <a:cxn ang="f159">
                <a:pos x="f287" y="f288"/>
              </a:cxn>
              <a:cxn ang="f159">
                <a:pos x="f289" y="f290"/>
              </a:cxn>
              <a:cxn ang="f159">
                <a:pos x="f291" y="f292"/>
              </a:cxn>
              <a:cxn ang="f159">
                <a:pos x="f293" y="f294"/>
              </a:cxn>
              <a:cxn ang="f159">
                <a:pos x="f295" y="f296"/>
              </a:cxn>
              <a:cxn ang="f159">
                <a:pos x="f297" y="f298"/>
              </a:cxn>
              <a:cxn ang="f159">
                <a:pos x="f299" y="f257"/>
              </a:cxn>
              <a:cxn ang="f159">
                <a:pos x="f256" y="f257"/>
              </a:cxn>
            </a:cxnLst>
            <a:rect l="f252" t="f255" r="f253" b="f254"/>
            <a:pathLst>
              <a:path w="192" h="249">
                <a:moveTo>
                  <a:pt x="f8" y="f9"/>
                </a:moveTo>
                <a:cubicBezTo>
                  <a:pt x="f10" y="f11"/>
                  <a:pt x="f12" y="f13"/>
                  <a:pt x="f14" y="f15"/>
                </a:cubicBezTo>
                <a:cubicBezTo>
                  <a:pt x="f16" y="f17"/>
                  <a:pt x="f18" y="f17"/>
                  <a:pt x="f19" y="f20"/>
                </a:cubicBezTo>
                <a:cubicBezTo>
                  <a:pt x="f21" y="f22"/>
                  <a:pt x="f6" y="f23"/>
                  <a:pt x="f24" y="f18"/>
                </a:cubicBezTo>
                <a:cubicBezTo>
                  <a:pt x="f16" y="f25"/>
                  <a:pt x="f26" y="f27"/>
                  <a:pt x="f28" y="f29"/>
                </a:cubicBezTo>
                <a:cubicBezTo>
                  <a:pt x="f30" y="f7"/>
                  <a:pt x="f31" y="f32"/>
                  <a:pt x="f33" y="f34"/>
                </a:cubicBezTo>
                <a:cubicBezTo>
                  <a:pt x="f35" y="f36"/>
                  <a:pt x="f37" y="f24"/>
                  <a:pt x="f38" y="f39"/>
                </a:cubicBezTo>
                <a:cubicBezTo>
                  <a:pt x="f40" y="f41"/>
                  <a:pt x="f42" y="f43"/>
                  <a:pt x="f44" y="f45"/>
                </a:cubicBezTo>
                <a:cubicBezTo>
                  <a:pt x="f46" y="f47"/>
                  <a:pt x="f48" y="f49"/>
                  <a:pt x="f50" y="f15"/>
                </a:cubicBezTo>
                <a:cubicBezTo>
                  <a:pt x="f51" y="f43"/>
                  <a:pt x="f52" y="f28"/>
                  <a:pt x="f53" y="f54"/>
                </a:cubicBezTo>
                <a:cubicBezTo>
                  <a:pt x="f55" y="f56"/>
                  <a:pt x="f57" y="f54"/>
                  <a:pt x="f58" y="f59"/>
                </a:cubicBezTo>
                <a:cubicBezTo>
                  <a:pt x="f46" y="f60"/>
                  <a:pt x="f42" y="f61"/>
                  <a:pt x="f62" y="f63"/>
                </a:cubicBezTo>
                <a:cubicBezTo>
                  <a:pt x="f64" y="f65"/>
                  <a:pt x="f38" y="f66"/>
                  <a:pt x="f67" y="f68"/>
                </a:cubicBezTo>
                <a:cubicBezTo>
                  <a:pt x="f69" y="f70"/>
                  <a:pt x="f71" y="f72"/>
                  <a:pt x="f73" y="f74"/>
                </a:cubicBezTo>
                <a:cubicBezTo>
                  <a:pt x="f5" y="f75"/>
                  <a:pt x="f76" y="f77"/>
                  <a:pt x="f71" y="f78"/>
                </a:cubicBezTo>
                <a:cubicBezTo>
                  <a:pt x="f35" y="f79"/>
                  <a:pt x="f80" y="f42"/>
                  <a:pt x="f81" y="f76"/>
                </a:cubicBezTo>
                <a:cubicBezTo>
                  <a:pt x="f75" y="f82"/>
                  <a:pt x="f83" y="f5"/>
                  <a:pt x="f84" y="f85"/>
                </a:cubicBezTo>
                <a:cubicBezTo>
                  <a:pt x="f86" y="f69"/>
                  <a:pt x="f87" y="f67"/>
                  <a:pt x="f88" y="f73"/>
                </a:cubicBezTo>
                <a:cubicBezTo>
                  <a:pt x="f47" y="f89"/>
                  <a:pt x="f15" y="f89"/>
                  <a:pt x="f15" y="f67"/>
                </a:cubicBezTo>
                <a:cubicBezTo>
                  <a:pt x="f20" y="f90"/>
                  <a:pt x="f15" y="f91"/>
                  <a:pt x="f92" y="f93"/>
                </a:cubicBezTo>
                <a:cubicBezTo>
                  <a:pt x="f13" y="f94"/>
                  <a:pt x="f39" y="f86"/>
                  <a:pt x="f95" y="f65"/>
                </a:cubicBezTo>
                <a:cubicBezTo>
                  <a:pt x="f96" y="f65"/>
                  <a:pt x="f19" y="f97"/>
                  <a:pt x="f18" y="f98"/>
                </a:cubicBezTo>
                <a:cubicBezTo>
                  <a:pt x="f18" y="f99"/>
                  <a:pt x="f100" y="f9"/>
                  <a:pt x="f101" y="f9"/>
                </a:cubicBezTo>
                <a:cubicBezTo>
                  <a:pt x="f41" y="f9"/>
                  <a:pt x="f102" y="f9"/>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45" name="Freeform 50">
            <a:extLst>
              <a:ext uri="{FF2B5EF4-FFF2-40B4-BE49-F238E27FC236}">
                <a16:creationId xmlns:a16="http://schemas.microsoft.com/office/drawing/2014/main" id="{214A954C-D475-4BEC-83A6-078B410349E1}"/>
              </a:ext>
            </a:extLst>
          </p:cNvPr>
          <p:cNvSpPr/>
          <p:nvPr/>
        </p:nvSpPr>
        <p:spPr>
          <a:xfrm>
            <a:off x="2027233" y="1403347"/>
            <a:ext cx="312733" cy="419096"/>
          </a:xfrm>
          <a:custGeom>
            <a:avLst/>
            <a:gdLst>
              <a:gd name="f0" fmla="val 10800000"/>
              <a:gd name="f1" fmla="val 5400000"/>
              <a:gd name="f2" fmla="val 180"/>
              <a:gd name="f3" fmla="val w"/>
              <a:gd name="f4" fmla="val h"/>
              <a:gd name="f5" fmla="val 0"/>
              <a:gd name="f6" fmla="val 190"/>
              <a:gd name="f7" fmla="val 255"/>
              <a:gd name="f8" fmla="val 18"/>
              <a:gd name="f9" fmla="val 82"/>
              <a:gd name="f10" fmla="val 17"/>
              <a:gd name="f11" fmla="val 84"/>
              <a:gd name="f12" fmla="val 16"/>
              <a:gd name="f13" fmla="val 85"/>
              <a:gd name="f14" fmla="val 15"/>
              <a:gd name="f15" fmla="val 87"/>
              <a:gd name="f16" fmla="val 13"/>
              <a:gd name="f17" fmla="val 89"/>
              <a:gd name="f18" fmla="val 12"/>
              <a:gd name="f19" fmla="val 10"/>
              <a:gd name="f20" fmla="val 86"/>
              <a:gd name="f21" fmla="val 7"/>
              <a:gd name="f22" fmla="val 80"/>
              <a:gd name="f23" fmla="val 4"/>
              <a:gd name="f24" fmla="val 73"/>
              <a:gd name="f25" fmla="val 1"/>
              <a:gd name="f26" fmla="val 67"/>
              <a:gd name="f27" fmla="val 64"/>
              <a:gd name="f28" fmla="val 61"/>
              <a:gd name="f29" fmla="val 2"/>
              <a:gd name="f30" fmla="val 59"/>
              <a:gd name="f31" fmla="val 33"/>
              <a:gd name="f32" fmla="val 37"/>
              <a:gd name="f33" fmla="val 69"/>
              <a:gd name="f34" fmla="val 72"/>
              <a:gd name="f35" fmla="val 11"/>
              <a:gd name="f36" fmla="val 104"/>
              <a:gd name="f37" fmla="val 120"/>
              <a:gd name="f38" fmla="val 5"/>
              <a:gd name="f39" fmla="val 126"/>
              <a:gd name="f40" fmla="val 3"/>
              <a:gd name="f41" fmla="val 127"/>
              <a:gd name="f42" fmla="val 6"/>
              <a:gd name="f43" fmla="val 23"/>
              <a:gd name="f44" fmla="val 35"/>
              <a:gd name="f45" fmla="val 129"/>
              <a:gd name="f46" fmla="val 47"/>
              <a:gd name="f47" fmla="val 134"/>
              <a:gd name="f48" fmla="val 150"/>
              <a:gd name="f49" fmla="val 88"/>
              <a:gd name="f50" fmla="val 176"/>
              <a:gd name="f51" fmla="val 91"/>
              <a:gd name="f52" fmla="val 182"/>
              <a:gd name="f53" fmla="val 92"/>
              <a:gd name="f54" fmla="val 183"/>
              <a:gd name="f55" fmla="val 95"/>
              <a:gd name="f56" fmla="val 100"/>
              <a:gd name="f57" fmla="val 181"/>
              <a:gd name="f58" fmla="val 166"/>
              <a:gd name="f59" fmla="val 146"/>
              <a:gd name="f60" fmla="val 145"/>
              <a:gd name="f61" fmla="val 143"/>
              <a:gd name="f62" fmla="val 141"/>
              <a:gd name="f63" fmla="val 140"/>
              <a:gd name="f64" fmla="val 165"/>
              <a:gd name="f65" fmla="val 139"/>
              <a:gd name="f66" fmla="val 175"/>
              <a:gd name="f67" fmla="val 130"/>
              <a:gd name="f68" fmla="val 124"/>
              <a:gd name="f69" fmla="val 185"/>
              <a:gd name="f70" fmla="val 133"/>
              <a:gd name="f71" fmla="val 188"/>
              <a:gd name="f72" fmla="val 148"/>
              <a:gd name="f73" fmla="val 163"/>
              <a:gd name="f74" fmla="val 177"/>
              <a:gd name="f75" fmla="val 200"/>
              <a:gd name="f76" fmla="val 174"/>
              <a:gd name="f77" fmla="val 217"/>
              <a:gd name="f78" fmla="val 155"/>
              <a:gd name="f79" fmla="val 229"/>
              <a:gd name="f80" fmla="val 116"/>
              <a:gd name="f81" fmla="val 56"/>
              <a:gd name="f82" fmla="val 248"/>
              <a:gd name="f83" fmla="val 27"/>
              <a:gd name="f84" fmla="val 214"/>
              <a:gd name="f85" fmla="val 203"/>
              <a:gd name="f86" fmla="val 189"/>
              <a:gd name="f87" fmla="val 173"/>
              <a:gd name="f88" fmla="val 159"/>
              <a:gd name="f89" fmla="val 131"/>
              <a:gd name="f90" fmla="val 125"/>
              <a:gd name="f91" fmla="val 21"/>
              <a:gd name="f92" fmla="val 128"/>
              <a:gd name="f93" fmla="val 32"/>
              <a:gd name="f94" fmla="val 138"/>
              <a:gd name="f95" fmla="val 44"/>
              <a:gd name="f96" fmla="val 57"/>
              <a:gd name="f97" fmla="val 135"/>
              <a:gd name="f98" fmla="val 109"/>
              <a:gd name="f99" fmla="val 96"/>
              <a:gd name="f100" fmla="+- 0 0 -90"/>
              <a:gd name="f101" fmla="*/ f3 1 190"/>
              <a:gd name="f102" fmla="*/ f4 1 255"/>
              <a:gd name="f103" fmla="val f5"/>
              <a:gd name="f104" fmla="val f6"/>
              <a:gd name="f105" fmla="val f7"/>
              <a:gd name="f106" fmla="*/ f100 f0 1"/>
              <a:gd name="f107" fmla="+- f105 0 f103"/>
              <a:gd name="f108" fmla="+- f104 0 f103"/>
              <a:gd name="f109" fmla="*/ f106 1 f2"/>
              <a:gd name="f110" fmla="*/ f108 1 190"/>
              <a:gd name="f111" fmla="*/ f107 1 255"/>
              <a:gd name="f112" fmla="*/ 18 f108 1"/>
              <a:gd name="f113" fmla="*/ 82 f107 1"/>
              <a:gd name="f114" fmla="*/ 15 f108 1"/>
              <a:gd name="f115" fmla="*/ 87 f107 1"/>
              <a:gd name="f116" fmla="*/ 10 f108 1"/>
              <a:gd name="f117" fmla="*/ 86 f107 1"/>
              <a:gd name="f118" fmla="*/ 1 f108 1"/>
              <a:gd name="f119" fmla="*/ 67 f107 1"/>
              <a:gd name="f120" fmla="*/ 2 f108 1"/>
              <a:gd name="f121" fmla="*/ 59 f107 1"/>
              <a:gd name="f122" fmla="*/ 64 f108 1"/>
              <a:gd name="f123" fmla="*/ 2 f107 1"/>
              <a:gd name="f124" fmla="*/ 72 f108 1"/>
              <a:gd name="f125" fmla="*/ 120 f108 1"/>
              <a:gd name="f126" fmla="*/ 5 f107 1"/>
              <a:gd name="f127" fmla="*/ 127 f108 1"/>
              <a:gd name="f128" fmla="*/ 10 f107 1"/>
              <a:gd name="f129" fmla="*/ 129 f108 1"/>
              <a:gd name="f130" fmla="*/ 47 f107 1"/>
              <a:gd name="f131" fmla="*/ 176 f108 1"/>
              <a:gd name="f132" fmla="*/ 91 f107 1"/>
              <a:gd name="f133" fmla="*/ 183 f108 1"/>
              <a:gd name="f134" fmla="*/ 100 f107 1"/>
              <a:gd name="f135" fmla="*/ 146 f108 1"/>
              <a:gd name="f136" fmla="*/ 134 f107 1"/>
              <a:gd name="f137" fmla="*/ 141 f108 1"/>
              <a:gd name="f138" fmla="*/ 175 f108 1"/>
              <a:gd name="f139" fmla="*/ 130 f107 1"/>
              <a:gd name="f140" fmla="*/ 185 f108 1"/>
              <a:gd name="f141" fmla="*/ 133 f107 1"/>
              <a:gd name="f142" fmla="*/ 188 f108 1"/>
              <a:gd name="f143" fmla="*/ 177 f107 1"/>
              <a:gd name="f144" fmla="*/ 155 f108 1"/>
              <a:gd name="f145" fmla="*/ 229 f107 1"/>
              <a:gd name="f146" fmla="*/ 27 f108 1"/>
              <a:gd name="f147" fmla="*/ 214 f107 1"/>
              <a:gd name="f148" fmla="*/ 11 f108 1"/>
              <a:gd name="f149" fmla="*/ 173 f107 1"/>
              <a:gd name="f150" fmla="*/ 131 f107 1"/>
              <a:gd name="f151" fmla="*/ 21 f108 1"/>
              <a:gd name="f152" fmla="*/ 128 f107 1"/>
              <a:gd name="f153" fmla="*/ 57 f108 1"/>
              <a:gd name="f154" fmla="*/ 135 f107 1"/>
              <a:gd name="f155" fmla="*/ 23 f108 1"/>
              <a:gd name="f156" fmla="*/ 120 f107 1"/>
              <a:gd name="f157" fmla="+- f109 0 f1"/>
              <a:gd name="f158" fmla="*/ f112 1 190"/>
              <a:gd name="f159" fmla="*/ f113 1 255"/>
              <a:gd name="f160" fmla="*/ f114 1 190"/>
              <a:gd name="f161" fmla="*/ f115 1 255"/>
              <a:gd name="f162" fmla="*/ f116 1 190"/>
              <a:gd name="f163" fmla="*/ f117 1 255"/>
              <a:gd name="f164" fmla="*/ f118 1 190"/>
              <a:gd name="f165" fmla="*/ f119 1 255"/>
              <a:gd name="f166" fmla="*/ f120 1 190"/>
              <a:gd name="f167" fmla="*/ f121 1 255"/>
              <a:gd name="f168" fmla="*/ f122 1 190"/>
              <a:gd name="f169" fmla="*/ f123 1 255"/>
              <a:gd name="f170" fmla="*/ f124 1 190"/>
              <a:gd name="f171" fmla="*/ f125 1 190"/>
              <a:gd name="f172" fmla="*/ f126 1 255"/>
              <a:gd name="f173" fmla="*/ f127 1 190"/>
              <a:gd name="f174" fmla="*/ f128 1 255"/>
              <a:gd name="f175" fmla="*/ f129 1 190"/>
              <a:gd name="f176" fmla="*/ f130 1 255"/>
              <a:gd name="f177" fmla="*/ f131 1 190"/>
              <a:gd name="f178" fmla="*/ f132 1 255"/>
              <a:gd name="f179" fmla="*/ f133 1 190"/>
              <a:gd name="f180" fmla="*/ f134 1 255"/>
              <a:gd name="f181" fmla="*/ f135 1 190"/>
              <a:gd name="f182" fmla="*/ f136 1 255"/>
              <a:gd name="f183" fmla="*/ f137 1 190"/>
              <a:gd name="f184" fmla="*/ f138 1 190"/>
              <a:gd name="f185" fmla="*/ f139 1 255"/>
              <a:gd name="f186" fmla="*/ f140 1 190"/>
              <a:gd name="f187" fmla="*/ f141 1 255"/>
              <a:gd name="f188" fmla="*/ f142 1 190"/>
              <a:gd name="f189" fmla="*/ f143 1 255"/>
              <a:gd name="f190" fmla="*/ f144 1 190"/>
              <a:gd name="f191" fmla="*/ f145 1 255"/>
              <a:gd name="f192" fmla="*/ f146 1 190"/>
              <a:gd name="f193" fmla="*/ f147 1 255"/>
              <a:gd name="f194" fmla="*/ f148 1 190"/>
              <a:gd name="f195" fmla="*/ f149 1 255"/>
              <a:gd name="f196" fmla="*/ f150 1 255"/>
              <a:gd name="f197" fmla="*/ f151 1 190"/>
              <a:gd name="f198" fmla="*/ f152 1 255"/>
              <a:gd name="f199" fmla="*/ f153 1 190"/>
              <a:gd name="f200" fmla="*/ f154 1 255"/>
              <a:gd name="f201" fmla="*/ f155 1 190"/>
              <a:gd name="f202" fmla="*/ f156 1 255"/>
              <a:gd name="f203" fmla="*/ 0 1 f110"/>
              <a:gd name="f204" fmla="*/ f104 1 f110"/>
              <a:gd name="f205" fmla="*/ 0 1 f111"/>
              <a:gd name="f206" fmla="*/ f105 1 f111"/>
              <a:gd name="f207" fmla="*/ f158 1 f110"/>
              <a:gd name="f208" fmla="*/ f159 1 f111"/>
              <a:gd name="f209" fmla="*/ f160 1 f110"/>
              <a:gd name="f210" fmla="*/ f161 1 f111"/>
              <a:gd name="f211" fmla="*/ f162 1 f110"/>
              <a:gd name="f212" fmla="*/ f163 1 f111"/>
              <a:gd name="f213" fmla="*/ f164 1 f110"/>
              <a:gd name="f214" fmla="*/ f165 1 f111"/>
              <a:gd name="f215" fmla="*/ f166 1 f110"/>
              <a:gd name="f216" fmla="*/ f167 1 f111"/>
              <a:gd name="f217" fmla="*/ f168 1 f110"/>
              <a:gd name="f218" fmla="*/ f169 1 f111"/>
              <a:gd name="f219" fmla="*/ f170 1 f110"/>
              <a:gd name="f220" fmla="*/ f171 1 f110"/>
              <a:gd name="f221" fmla="*/ f172 1 f111"/>
              <a:gd name="f222" fmla="*/ f173 1 f110"/>
              <a:gd name="f223" fmla="*/ f174 1 f111"/>
              <a:gd name="f224" fmla="*/ f175 1 f110"/>
              <a:gd name="f225" fmla="*/ f176 1 f111"/>
              <a:gd name="f226" fmla="*/ f177 1 f110"/>
              <a:gd name="f227" fmla="*/ f178 1 f111"/>
              <a:gd name="f228" fmla="*/ f179 1 f110"/>
              <a:gd name="f229" fmla="*/ f180 1 f111"/>
              <a:gd name="f230" fmla="*/ f181 1 f110"/>
              <a:gd name="f231" fmla="*/ f182 1 f111"/>
              <a:gd name="f232" fmla="*/ f183 1 f110"/>
              <a:gd name="f233" fmla="*/ f184 1 f110"/>
              <a:gd name="f234" fmla="*/ f185 1 f111"/>
              <a:gd name="f235" fmla="*/ f186 1 f110"/>
              <a:gd name="f236" fmla="*/ f187 1 f111"/>
              <a:gd name="f237" fmla="*/ f188 1 f110"/>
              <a:gd name="f238" fmla="*/ f189 1 f111"/>
              <a:gd name="f239" fmla="*/ f190 1 f110"/>
              <a:gd name="f240" fmla="*/ f191 1 f111"/>
              <a:gd name="f241" fmla="*/ f192 1 f110"/>
              <a:gd name="f242" fmla="*/ f193 1 f111"/>
              <a:gd name="f243" fmla="*/ f194 1 f110"/>
              <a:gd name="f244" fmla="*/ f195 1 f111"/>
              <a:gd name="f245" fmla="*/ f196 1 f111"/>
              <a:gd name="f246" fmla="*/ f197 1 f110"/>
              <a:gd name="f247" fmla="*/ f198 1 f111"/>
              <a:gd name="f248" fmla="*/ f199 1 f110"/>
              <a:gd name="f249" fmla="*/ f200 1 f111"/>
              <a:gd name="f250" fmla="*/ f201 1 f110"/>
              <a:gd name="f251" fmla="*/ f202 1 f111"/>
              <a:gd name="f252" fmla="*/ f203 f101 1"/>
              <a:gd name="f253" fmla="*/ f204 f101 1"/>
              <a:gd name="f254" fmla="*/ f206 f102 1"/>
              <a:gd name="f255" fmla="*/ f205 f102 1"/>
              <a:gd name="f256" fmla="*/ f207 f101 1"/>
              <a:gd name="f257" fmla="*/ f208 f102 1"/>
              <a:gd name="f258" fmla="*/ f209 f101 1"/>
              <a:gd name="f259" fmla="*/ f210 f102 1"/>
              <a:gd name="f260" fmla="*/ f211 f101 1"/>
              <a:gd name="f261" fmla="*/ f212 f102 1"/>
              <a:gd name="f262" fmla="*/ f213 f101 1"/>
              <a:gd name="f263" fmla="*/ f214 f102 1"/>
              <a:gd name="f264" fmla="*/ f215 f101 1"/>
              <a:gd name="f265" fmla="*/ f216 f102 1"/>
              <a:gd name="f266" fmla="*/ f217 f101 1"/>
              <a:gd name="f267" fmla="*/ f218 f102 1"/>
              <a:gd name="f268" fmla="*/ f219 f101 1"/>
              <a:gd name="f269" fmla="*/ f220 f101 1"/>
              <a:gd name="f270" fmla="*/ f221 f102 1"/>
              <a:gd name="f271" fmla="*/ f222 f101 1"/>
              <a:gd name="f272" fmla="*/ f223 f102 1"/>
              <a:gd name="f273" fmla="*/ f224 f101 1"/>
              <a:gd name="f274" fmla="*/ f225 f102 1"/>
              <a:gd name="f275" fmla="*/ f226 f101 1"/>
              <a:gd name="f276" fmla="*/ f227 f102 1"/>
              <a:gd name="f277" fmla="*/ f228 f101 1"/>
              <a:gd name="f278" fmla="*/ f229 f102 1"/>
              <a:gd name="f279" fmla="*/ f230 f101 1"/>
              <a:gd name="f280" fmla="*/ f231 f102 1"/>
              <a:gd name="f281" fmla="*/ f232 f101 1"/>
              <a:gd name="f282" fmla="*/ f233 f101 1"/>
              <a:gd name="f283" fmla="*/ f234 f102 1"/>
              <a:gd name="f284" fmla="*/ f235 f101 1"/>
              <a:gd name="f285" fmla="*/ f236 f102 1"/>
              <a:gd name="f286" fmla="*/ f237 f101 1"/>
              <a:gd name="f287" fmla="*/ f238 f102 1"/>
              <a:gd name="f288" fmla="*/ f239 f101 1"/>
              <a:gd name="f289" fmla="*/ f240 f102 1"/>
              <a:gd name="f290" fmla="*/ f241 f101 1"/>
              <a:gd name="f291" fmla="*/ f242 f102 1"/>
              <a:gd name="f292" fmla="*/ f243 f101 1"/>
              <a:gd name="f293" fmla="*/ f244 f102 1"/>
              <a:gd name="f294" fmla="*/ f245 f102 1"/>
              <a:gd name="f295" fmla="*/ f246 f101 1"/>
              <a:gd name="f296" fmla="*/ f247 f102 1"/>
              <a:gd name="f297" fmla="*/ f248 f101 1"/>
              <a:gd name="f298" fmla="*/ f249 f102 1"/>
              <a:gd name="f299" fmla="*/ f250 f101 1"/>
              <a:gd name="f300" fmla="*/ f251 f102 1"/>
            </a:gdLst>
            <a:ahLst/>
            <a:cxnLst>
              <a:cxn ang="3cd4">
                <a:pos x="hc" y="t"/>
              </a:cxn>
              <a:cxn ang="0">
                <a:pos x="r" y="vc"/>
              </a:cxn>
              <a:cxn ang="cd4">
                <a:pos x="hc" y="b"/>
              </a:cxn>
              <a:cxn ang="cd2">
                <a:pos x="l" y="vc"/>
              </a:cxn>
              <a:cxn ang="f157">
                <a:pos x="f256" y="f257"/>
              </a:cxn>
              <a:cxn ang="f157">
                <a:pos x="f258" y="f259"/>
              </a:cxn>
              <a:cxn ang="f157">
                <a:pos x="f260" y="f261"/>
              </a:cxn>
              <a:cxn ang="f157">
                <a:pos x="f262" y="f263"/>
              </a:cxn>
              <a:cxn ang="f157">
                <a:pos x="f264" y="f265"/>
              </a:cxn>
              <a:cxn ang="f157">
                <a:pos x="f266" y="f267"/>
              </a:cxn>
              <a:cxn ang="f157">
                <a:pos x="f268" y="f267"/>
              </a:cxn>
              <a:cxn ang="f157">
                <a:pos x="f269" y="f270"/>
              </a:cxn>
              <a:cxn ang="f157">
                <a:pos x="f271" y="f272"/>
              </a:cxn>
              <a:cxn ang="f157">
                <a:pos x="f273" y="f274"/>
              </a:cxn>
              <a:cxn ang="f157">
                <a:pos x="f275" y="f276"/>
              </a:cxn>
              <a:cxn ang="f157">
                <a:pos x="f277" y="f278"/>
              </a:cxn>
              <a:cxn ang="f157">
                <a:pos x="f279" y="f280"/>
              </a:cxn>
              <a:cxn ang="f157">
                <a:pos x="f281" y="f280"/>
              </a:cxn>
              <a:cxn ang="f157">
                <a:pos x="f282" y="f283"/>
              </a:cxn>
              <a:cxn ang="f157">
                <a:pos x="f284" y="f285"/>
              </a:cxn>
              <a:cxn ang="f157">
                <a:pos x="f286" y="f287"/>
              </a:cxn>
              <a:cxn ang="f157">
                <a:pos x="f288" y="f289"/>
              </a:cxn>
              <a:cxn ang="f157">
                <a:pos x="f290" y="f291"/>
              </a:cxn>
              <a:cxn ang="f157">
                <a:pos x="f292" y="f293"/>
              </a:cxn>
              <a:cxn ang="f157">
                <a:pos x="f258" y="f294"/>
              </a:cxn>
              <a:cxn ang="f157">
                <a:pos x="f295" y="f296"/>
              </a:cxn>
              <a:cxn ang="f157">
                <a:pos x="f297" y="f298"/>
              </a:cxn>
              <a:cxn ang="f157">
                <a:pos x="f299" y="f300"/>
              </a:cxn>
              <a:cxn ang="f157">
                <a:pos x="f256" y="f257"/>
              </a:cxn>
            </a:cxnLst>
            <a:rect l="f252" t="f255" r="f253" b="f254"/>
            <a:pathLst>
              <a:path w="190" h="255">
                <a:moveTo>
                  <a:pt x="f8" y="f9"/>
                </a:moveTo>
                <a:cubicBezTo>
                  <a:pt x="f10" y="f11"/>
                  <a:pt x="f12" y="f13"/>
                  <a:pt x="f14" y="f15"/>
                </a:cubicBezTo>
                <a:cubicBezTo>
                  <a:pt x="f16" y="f17"/>
                  <a:pt x="f18" y="f17"/>
                  <a:pt x="f19" y="f20"/>
                </a:cubicBezTo>
                <a:cubicBezTo>
                  <a:pt x="f21" y="f22"/>
                  <a:pt x="f23" y="f24"/>
                  <a:pt x="f25" y="f26"/>
                </a:cubicBezTo>
                <a:cubicBezTo>
                  <a:pt x="f5" y="f27"/>
                  <a:pt x="f25" y="f28"/>
                  <a:pt x="f29" y="f30"/>
                </a:cubicBezTo>
                <a:cubicBezTo>
                  <a:pt x="f10" y="f31"/>
                  <a:pt x="f32" y="f14"/>
                  <a:pt x="f27" y="f29"/>
                </a:cubicBezTo>
                <a:cubicBezTo>
                  <a:pt x="f26" y="f5"/>
                  <a:pt x="f33" y="f25"/>
                  <a:pt x="f34" y="f29"/>
                </a:cubicBezTo>
                <a:cubicBezTo>
                  <a:pt x="f15" y="f35"/>
                  <a:pt x="f36" y="f35"/>
                  <a:pt x="f37" y="f38"/>
                </a:cubicBezTo>
                <a:cubicBezTo>
                  <a:pt x="f39" y="f40"/>
                  <a:pt x="f41" y="f42"/>
                  <a:pt x="f41" y="f19"/>
                </a:cubicBezTo>
                <a:cubicBezTo>
                  <a:pt x="f41" y="f43"/>
                  <a:pt x="f41" y="f44"/>
                  <a:pt x="f45" y="f46"/>
                </a:cubicBezTo>
                <a:cubicBezTo>
                  <a:pt x="f47" y="f34"/>
                  <a:pt x="f48" y="f49"/>
                  <a:pt x="f50" y="f51"/>
                </a:cubicBezTo>
                <a:cubicBezTo>
                  <a:pt x="f52" y="f53"/>
                  <a:pt x="f54" y="f55"/>
                  <a:pt x="f54" y="f56"/>
                </a:cubicBezTo>
                <a:cubicBezTo>
                  <a:pt x="f57" y="f37"/>
                  <a:pt x="f58" y="f47"/>
                  <a:pt x="f59" y="f47"/>
                </a:cubicBezTo>
                <a:cubicBezTo>
                  <a:pt x="f60" y="f47"/>
                  <a:pt x="f61" y="f47"/>
                  <a:pt x="f62" y="f47"/>
                </a:cubicBezTo>
                <a:cubicBezTo>
                  <a:pt x="f48" y="f63"/>
                  <a:pt x="f64" y="f65"/>
                  <a:pt x="f66" y="f67"/>
                </a:cubicBezTo>
                <a:cubicBezTo>
                  <a:pt x="f54" y="f68"/>
                  <a:pt x="f54" y="f68"/>
                  <a:pt x="f69" y="f70"/>
                </a:cubicBezTo>
                <a:cubicBezTo>
                  <a:pt x="f71" y="f72"/>
                  <a:pt x="f6" y="f73"/>
                  <a:pt x="f71" y="f74"/>
                </a:cubicBezTo>
                <a:cubicBezTo>
                  <a:pt x="f69" y="f75"/>
                  <a:pt x="f76" y="f77"/>
                  <a:pt x="f78" y="f79"/>
                </a:cubicBezTo>
                <a:cubicBezTo>
                  <a:pt x="f80" y="f7"/>
                  <a:pt x="f81" y="f82"/>
                  <a:pt x="f83" y="f84"/>
                </a:cubicBezTo>
                <a:cubicBezTo>
                  <a:pt x="f10" y="f85"/>
                  <a:pt x="f35" y="f86"/>
                  <a:pt x="f35" y="f87"/>
                </a:cubicBezTo>
                <a:cubicBezTo>
                  <a:pt x="f19" y="f88"/>
                  <a:pt x="f35" y="f60"/>
                  <a:pt x="f14" y="f89"/>
                </a:cubicBezTo>
                <a:cubicBezTo>
                  <a:pt x="f12" y="f39"/>
                  <a:pt x="f10" y="f90"/>
                  <a:pt x="f91" y="f92"/>
                </a:cubicBezTo>
                <a:cubicBezTo>
                  <a:pt x="f93" y="f94"/>
                  <a:pt x="f95" y="f63"/>
                  <a:pt x="f96" y="f97"/>
                </a:cubicBezTo>
                <a:cubicBezTo>
                  <a:pt x="f95" y="f97"/>
                  <a:pt x="f93" y="f89"/>
                  <a:pt x="f43" y="f37"/>
                </a:cubicBezTo>
                <a:cubicBezTo>
                  <a:pt x="f14" y="f98"/>
                  <a:pt x="f16" y="f99"/>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46" name="Freeform 51">
            <a:extLst>
              <a:ext uri="{FF2B5EF4-FFF2-40B4-BE49-F238E27FC236}">
                <a16:creationId xmlns:a16="http://schemas.microsoft.com/office/drawing/2014/main" id="{F537EE3C-2173-4725-B25D-8BB218A73D0D}"/>
              </a:ext>
            </a:extLst>
          </p:cNvPr>
          <p:cNvSpPr/>
          <p:nvPr/>
        </p:nvSpPr>
        <p:spPr>
          <a:xfrm>
            <a:off x="2559048" y="2706688"/>
            <a:ext cx="320670" cy="407986"/>
          </a:xfrm>
          <a:custGeom>
            <a:avLst/>
            <a:gdLst>
              <a:gd name="f0" fmla="val 10800000"/>
              <a:gd name="f1" fmla="val 5400000"/>
              <a:gd name="f2" fmla="val 180"/>
              <a:gd name="f3" fmla="val w"/>
              <a:gd name="f4" fmla="val h"/>
              <a:gd name="f5" fmla="val 0"/>
              <a:gd name="f6" fmla="val 194"/>
              <a:gd name="f7" fmla="val 248"/>
              <a:gd name="f8" fmla="val 61"/>
              <a:gd name="f9" fmla="val 134"/>
              <a:gd name="f10" fmla="val 27"/>
              <a:gd name="f11" fmla="val 137"/>
              <a:gd name="f12" fmla="val 11"/>
              <a:gd name="f13" fmla="val 107"/>
              <a:gd name="f14" fmla="val 21"/>
              <a:gd name="f15" fmla="val 81"/>
              <a:gd name="f16" fmla="val 17"/>
              <a:gd name="f17" fmla="val 85"/>
              <a:gd name="f18" fmla="val 15"/>
              <a:gd name="f19" fmla="val 91"/>
              <a:gd name="f20" fmla="val 12"/>
              <a:gd name="f21" fmla="val 96"/>
              <a:gd name="f22" fmla="val 9"/>
              <a:gd name="f23" fmla="val 87"/>
              <a:gd name="f24" fmla="val 4"/>
              <a:gd name="f25" fmla="val 78"/>
              <a:gd name="f26" fmla="val 1"/>
              <a:gd name="f27" fmla="val 69"/>
              <a:gd name="f28" fmla="val 67"/>
              <a:gd name="f29" fmla="val 2"/>
              <a:gd name="f30" fmla="val 64"/>
              <a:gd name="f31" fmla="val 3"/>
              <a:gd name="f32" fmla="val 62"/>
              <a:gd name="f33" fmla="val 35"/>
              <a:gd name="f34" fmla="val 38"/>
              <a:gd name="f35" fmla="val 65"/>
              <a:gd name="f36" fmla="val 68"/>
              <a:gd name="f37" fmla="val 71"/>
              <a:gd name="f38" fmla="val 75"/>
              <a:gd name="f39" fmla="val 90"/>
              <a:gd name="f40" fmla="val 10"/>
              <a:gd name="f41" fmla="val 106"/>
              <a:gd name="f42" fmla="val 122"/>
              <a:gd name="f43" fmla="val 5"/>
              <a:gd name="f44" fmla="val 128"/>
              <a:gd name="f45" fmla="val 129"/>
              <a:gd name="f46" fmla="val 130"/>
              <a:gd name="f47" fmla="val 132"/>
              <a:gd name="f48" fmla="val 24"/>
              <a:gd name="f49" fmla="val 131"/>
              <a:gd name="f50" fmla="val 39"/>
              <a:gd name="f51" fmla="val 133"/>
              <a:gd name="f52" fmla="val 53"/>
              <a:gd name="f53" fmla="val 136"/>
              <a:gd name="f54" fmla="val 77"/>
              <a:gd name="f55" fmla="val 155"/>
              <a:gd name="f56" fmla="val 179"/>
              <a:gd name="f57" fmla="val 98"/>
              <a:gd name="f58" fmla="val 186"/>
              <a:gd name="f59" fmla="val 185"/>
              <a:gd name="f60" fmla="val 102"/>
              <a:gd name="f61" fmla="val 184"/>
              <a:gd name="f62" fmla="val 181"/>
              <a:gd name="f63" fmla="val 165"/>
              <a:gd name="f64" fmla="val 135"/>
              <a:gd name="f65" fmla="val 148"/>
              <a:gd name="f66" fmla="val 145"/>
              <a:gd name="f67" fmla="val 142"/>
              <a:gd name="f68" fmla="val 138"/>
              <a:gd name="f69" fmla="val 154"/>
              <a:gd name="f70" fmla="val 140"/>
              <a:gd name="f71" fmla="val 167"/>
              <a:gd name="f72" fmla="val 139"/>
              <a:gd name="f73" fmla="val 182"/>
              <a:gd name="f74" fmla="val 126"/>
              <a:gd name="f75" fmla="val 123"/>
              <a:gd name="f76" fmla="val 191"/>
              <a:gd name="f77" fmla="val 150"/>
              <a:gd name="f78" fmla="val 171"/>
              <a:gd name="f79" fmla="val 187"/>
              <a:gd name="f80" fmla="val 176"/>
              <a:gd name="f81" fmla="val 222"/>
              <a:gd name="f82" fmla="val 152"/>
              <a:gd name="f83" fmla="val 237"/>
              <a:gd name="f84" fmla="val 121"/>
              <a:gd name="f85" fmla="val 242"/>
              <a:gd name="f86" fmla="val 92"/>
              <a:gd name="f87" fmla="val 243"/>
              <a:gd name="f88" fmla="val 224"/>
              <a:gd name="f89" fmla="val 32"/>
              <a:gd name="f90" fmla="val 218"/>
              <a:gd name="f91" fmla="val 212"/>
              <a:gd name="f92" fmla="val 22"/>
              <a:gd name="f93" fmla="val 204"/>
              <a:gd name="f94" fmla="val 20"/>
              <a:gd name="f95" fmla="val 200"/>
              <a:gd name="f96" fmla="val 19"/>
              <a:gd name="f97" fmla="val 197"/>
              <a:gd name="f98" fmla="val 193"/>
              <a:gd name="f99" fmla="val 173"/>
              <a:gd name="f100" fmla="val 18"/>
              <a:gd name="f101" fmla="val 124"/>
              <a:gd name="f102" fmla="val 26"/>
              <a:gd name="f103" fmla="val 36"/>
              <a:gd name="f104" fmla="val 49"/>
              <a:gd name="f105" fmla="+- 0 0 -90"/>
              <a:gd name="f106" fmla="*/ f3 1 194"/>
              <a:gd name="f107" fmla="*/ f4 1 248"/>
              <a:gd name="f108" fmla="val f5"/>
              <a:gd name="f109" fmla="val f6"/>
              <a:gd name="f110" fmla="val f7"/>
              <a:gd name="f111" fmla="*/ f105 f0 1"/>
              <a:gd name="f112" fmla="+- f110 0 f108"/>
              <a:gd name="f113" fmla="+- f109 0 f108"/>
              <a:gd name="f114" fmla="*/ f111 1 f2"/>
              <a:gd name="f115" fmla="*/ f113 1 194"/>
              <a:gd name="f116" fmla="*/ f112 1 248"/>
              <a:gd name="f117" fmla="*/ 61 f113 1"/>
              <a:gd name="f118" fmla="*/ 134 f112 1"/>
              <a:gd name="f119" fmla="*/ 21 f113 1"/>
              <a:gd name="f120" fmla="*/ 81 f112 1"/>
              <a:gd name="f121" fmla="*/ 12 f113 1"/>
              <a:gd name="f122" fmla="*/ 96 f112 1"/>
              <a:gd name="f123" fmla="*/ 1 f113 1"/>
              <a:gd name="f124" fmla="*/ 69 f112 1"/>
              <a:gd name="f125" fmla="*/ 3 f113 1"/>
              <a:gd name="f126" fmla="*/ 62 f112 1"/>
              <a:gd name="f127" fmla="*/ 65 f113 1"/>
              <a:gd name="f128" fmla="*/ 2 f112 1"/>
              <a:gd name="f129" fmla="*/ 75 f113 1"/>
              <a:gd name="f130" fmla="*/ 122 f113 1"/>
              <a:gd name="f131" fmla="*/ 5 f112 1"/>
              <a:gd name="f132" fmla="*/ 130 f113 1"/>
              <a:gd name="f133" fmla="*/ 10 f112 1"/>
              <a:gd name="f134" fmla="*/ 133 f113 1"/>
              <a:gd name="f135" fmla="*/ 53 f112 1"/>
              <a:gd name="f136" fmla="*/ 179 f113 1"/>
              <a:gd name="f137" fmla="*/ 98 f112 1"/>
              <a:gd name="f138" fmla="*/ 184 f113 1"/>
              <a:gd name="f139" fmla="*/ 106 f112 1"/>
              <a:gd name="f140" fmla="*/ 148 f113 1"/>
              <a:gd name="f141" fmla="*/ 138 f113 1"/>
              <a:gd name="f142" fmla="*/ 133 f112 1"/>
              <a:gd name="f143" fmla="*/ 180 f113 1"/>
              <a:gd name="f144" fmla="*/ 128 f112 1"/>
              <a:gd name="f145" fmla="*/ 186 f113 1"/>
              <a:gd name="f146" fmla="*/ 129 f112 1"/>
              <a:gd name="f147" fmla="*/ 187 f113 1"/>
              <a:gd name="f148" fmla="*/ 191 f112 1"/>
              <a:gd name="f149" fmla="*/ 121 f113 1"/>
              <a:gd name="f150" fmla="*/ 242 f112 1"/>
              <a:gd name="f151" fmla="*/ 39 f113 1"/>
              <a:gd name="f152" fmla="*/ 224 f112 1"/>
              <a:gd name="f153" fmla="*/ 22 f113 1"/>
              <a:gd name="f154" fmla="*/ 204 f112 1"/>
              <a:gd name="f155" fmla="*/ 19 f113 1"/>
              <a:gd name="f156" fmla="*/ 193 f112 1"/>
              <a:gd name="f157" fmla="*/ 18 f113 1"/>
              <a:gd name="f158" fmla="*/ 126 f112 1"/>
              <a:gd name="f159" fmla="*/ 26 f113 1"/>
              <a:gd name="f160" fmla="*/ 130 f112 1"/>
              <a:gd name="f161" fmla="+- f114 0 f1"/>
              <a:gd name="f162" fmla="*/ f117 1 194"/>
              <a:gd name="f163" fmla="*/ f118 1 248"/>
              <a:gd name="f164" fmla="*/ f119 1 194"/>
              <a:gd name="f165" fmla="*/ f120 1 248"/>
              <a:gd name="f166" fmla="*/ f121 1 194"/>
              <a:gd name="f167" fmla="*/ f122 1 248"/>
              <a:gd name="f168" fmla="*/ f123 1 194"/>
              <a:gd name="f169" fmla="*/ f124 1 248"/>
              <a:gd name="f170" fmla="*/ f125 1 194"/>
              <a:gd name="f171" fmla="*/ f126 1 248"/>
              <a:gd name="f172" fmla="*/ f127 1 194"/>
              <a:gd name="f173" fmla="*/ f128 1 248"/>
              <a:gd name="f174" fmla="*/ f129 1 194"/>
              <a:gd name="f175" fmla="*/ f130 1 194"/>
              <a:gd name="f176" fmla="*/ f131 1 248"/>
              <a:gd name="f177" fmla="*/ f132 1 194"/>
              <a:gd name="f178" fmla="*/ f133 1 248"/>
              <a:gd name="f179" fmla="*/ f134 1 194"/>
              <a:gd name="f180" fmla="*/ f135 1 248"/>
              <a:gd name="f181" fmla="*/ f136 1 194"/>
              <a:gd name="f182" fmla="*/ f137 1 248"/>
              <a:gd name="f183" fmla="*/ f138 1 194"/>
              <a:gd name="f184" fmla="*/ f139 1 248"/>
              <a:gd name="f185" fmla="*/ f140 1 194"/>
              <a:gd name="f186" fmla="*/ f141 1 194"/>
              <a:gd name="f187" fmla="*/ f142 1 248"/>
              <a:gd name="f188" fmla="*/ f143 1 194"/>
              <a:gd name="f189" fmla="*/ f144 1 248"/>
              <a:gd name="f190" fmla="*/ f145 1 194"/>
              <a:gd name="f191" fmla="*/ f146 1 248"/>
              <a:gd name="f192" fmla="*/ f147 1 194"/>
              <a:gd name="f193" fmla="*/ f148 1 248"/>
              <a:gd name="f194" fmla="*/ f149 1 194"/>
              <a:gd name="f195" fmla="*/ f150 1 248"/>
              <a:gd name="f196" fmla="*/ f151 1 194"/>
              <a:gd name="f197" fmla="*/ f152 1 248"/>
              <a:gd name="f198" fmla="*/ f153 1 194"/>
              <a:gd name="f199" fmla="*/ f154 1 248"/>
              <a:gd name="f200" fmla="*/ f155 1 194"/>
              <a:gd name="f201" fmla="*/ f156 1 248"/>
              <a:gd name="f202" fmla="*/ f157 1 194"/>
              <a:gd name="f203" fmla="*/ f158 1 248"/>
              <a:gd name="f204" fmla="*/ f159 1 194"/>
              <a:gd name="f205" fmla="*/ f160 1 248"/>
              <a:gd name="f206" fmla="*/ 0 1 f115"/>
              <a:gd name="f207" fmla="*/ f109 1 f115"/>
              <a:gd name="f208" fmla="*/ 0 1 f116"/>
              <a:gd name="f209" fmla="*/ f110 1 f116"/>
              <a:gd name="f210" fmla="*/ f162 1 f115"/>
              <a:gd name="f211" fmla="*/ f163 1 f116"/>
              <a:gd name="f212" fmla="*/ f164 1 f115"/>
              <a:gd name="f213" fmla="*/ f165 1 f116"/>
              <a:gd name="f214" fmla="*/ f166 1 f115"/>
              <a:gd name="f215" fmla="*/ f167 1 f116"/>
              <a:gd name="f216" fmla="*/ f168 1 f115"/>
              <a:gd name="f217" fmla="*/ f169 1 f116"/>
              <a:gd name="f218" fmla="*/ f170 1 f115"/>
              <a:gd name="f219" fmla="*/ f171 1 f116"/>
              <a:gd name="f220" fmla="*/ f172 1 f115"/>
              <a:gd name="f221" fmla="*/ f173 1 f116"/>
              <a:gd name="f222" fmla="*/ f174 1 f115"/>
              <a:gd name="f223" fmla="*/ f175 1 f115"/>
              <a:gd name="f224" fmla="*/ f176 1 f116"/>
              <a:gd name="f225" fmla="*/ f177 1 f115"/>
              <a:gd name="f226" fmla="*/ f178 1 f116"/>
              <a:gd name="f227" fmla="*/ f179 1 f115"/>
              <a:gd name="f228" fmla="*/ f180 1 f116"/>
              <a:gd name="f229" fmla="*/ f181 1 f115"/>
              <a:gd name="f230" fmla="*/ f182 1 f116"/>
              <a:gd name="f231" fmla="*/ f183 1 f115"/>
              <a:gd name="f232" fmla="*/ f184 1 f116"/>
              <a:gd name="f233" fmla="*/ f185 1 f115"/>
              <a:gd name="f234" fmla="*/ f186 1 f115"/>
              <a:gd name="f235" fmla="*/ f187 1 f116"/>
              <a:gd name="f236" fmla="*/ f188 1 f115"/>
              <a:gd name="f237" fmla="*/ f189 1 f116"/>
              <a:gd name="f238" fmla="*/ f190 1 f115"/>
              <a:gd name="f239" fmla="*/ f191 1 f116"/>
              <a:gd name="f240" fmla="*/ f192 1 f115"/>
              <a:gd name="f241" fmla="*/ f193 1 f116"/>
              <a:gd name="f242" fmla="*/ f194 1 f115"/>
              <a:gd name="f243" fmla="*/ f195 1 f116"/>
              <a:gd name="f244" fmla="*/ f196 1 f115"/>
              <a:gd name="f245" fmla="*/ f197 1 f116"/>
              <a:gd name="f246" fmla="*/ f198 1 f115"/>
              <a:gd name="f247" fmla="*/ f199 1 f116"/>
              <a:gd name="f248" fmla="*/ f200 1 f115"/>
              <a:gd name="f249" fmla="*/ f201 1 f116"/>
              <a:gd name="f250" fmla="*/ f202 1 f115"/>
              <a:gd name="f251" fmla="*/ f203 1 f116"/>
              <a:gd name="f252" fmla="*/ f204 1 f115"/>
              <a:gd name="f253" fmla="*/ f205 1 f116"/>
              <a:gd name="f254" fmla="*/ f206 f106 1"/>
              <a:gd name="f255" fmla="*/ f207 f106 1"/>
              <a:gd name="f256" fmla="*/ f209 f107 1"/>
              <a:gd name="f257" fmla="*/ f208 f107 1"/>
              <a:gd name="f258" fmla="*/ f210 f106 1"/>
              <a:gd name="f259" fmla="*/ f211 f107 1"/>
              <a:gd name="f260" fmla="*/ f212 f106 1"/>
              <a:gd name="f261" fmla="*/ f213 f107 1"/>
              <a:gd name="f262" fmla="*/ f214 f106 1"/>
              <a:gd name="f263" fmla="*/ f215 f107 1"/>
              <a:gd name="f264" fmla="*/ f216 f106 1"/>
              <a:gd name="f265" fmla="*/ f217 f107 1"/>
              <a:gd name="f266" fmla="*/ f218 f106 1"/>
              <a:gd name="f267" fmla="*/ f219 f107 1"/>
              <a:gd name="f268" fmla="*/ f220 f106 1"/>
              <a:gd name="f269" fmla="*/ f221 f107 1"/>
              <a:gd name="f270" fmla="*/ f222 f106 1"/>
              <a:gd name="f271" fmla="*/ f223 f106 1"/>
              <a:gd name="f272" fmla="*/ f224 f107 1"/>
              <a:gd name="f273" fmla="*/ f225 f106 1"/>
              <a:gd name="f274" fmla="*/ f226 f107 1"/>
              <a:gd name="f275" fmla="*/ f227 f106 1"/>
              <a:gd name="f276" fmla="*/ f228 f107 1"/>
              <a:gd name="f277" fmla="*/ f229 f106 1"/>
              <a:gd name="f278" fmla="*/ f230 f107 1"/>
              <a:gd name="f279" fmla="*/ f231 f106 1"/>
              <a:gd name="f280" fmla="*/ f232 f107 1"/>
              <a:gd name="f281" fmla="*/ f233 f106 1"/>
              <a:gd name="f282" fmla="*/ f234 f106 1"/>
              <a:gd name="f283" fmla="*/ f235 f107 1"/>
              <a:gd name="f284" fmla="*/ f236 f106 1"/>
              <a:gd name="f285" fmla="*/ f237 f107 1"/>
              <a:gd name="f286" fmla="*/ f238 f106 1"/>
              <a:gd name="f287" fmla="*/ f239 f107 1"/>
              <a:gd name="f288" fmla="*/ f240 f106 1"/>
              <a:gd name="f289" fmla="*/ f241 f107 1"/>
              <a:gd name="f290" fmla="*/ f242 f106 1"/>
              <a:gd name="f291" fmla="*/ f243 f107 1"/>
              <a:gd name="f292" fmla="*/ f244 f106 1"/>
              <a:gd name="f293" fmla="*/ f245 f107 1"/>
              <a:gd name="f294" fmla="*/ f246 f106 1"/>
              <a:gd name="f295" fmla="*/ f247 f107 1"/>
              <a:gd name="f296" fmla="*/ f248 f106 1"/>
              <a:gd name="f297" fmla="*/ f249 f107 1"/>
              <a:gd name="f298" fmla="*/ f250 f106 1"/>
              <a:gd name="f299" fmla="*/ f251 f107 1"/>
              <a:gd name="f300" fmla="*/ f252 f106 1"/>
              <a:gd name="f301" fmla="*/ f253 f107 1"/>
            </a:gdLst>
            <a:ahLst/>
            <a:cxnLst>
              <a:cxn ang="3cd4">
                <a:pos x="hc" y="t"/>
              </a:cxn>
              <a:cxn ang="0">
                <a:pos x="r" y="vc"/>
              </a:cxn>
              <a:cxn ang="cd4">
                <a:pos x="hc" y="b"/>
              </a:cxn>
              <a:cxn ang="cd2">
                <a:pos x="l" y="vc"/>
              </a:cxn>
              <a:cxn ang="f161">
                <a:pos x="f258" y="f259"/>
              </a:cxn>
              <a:cxn ang="f161">
                <a:pos x="f260" y="f261"/>
              </a:cxn>
              <a:cxn ang="f161">
                <a:pos x="f262" y="f263"/>
              </a:cxn>
              <a:cxn ang="f161">
                <a:pos x="f264" y="f265"/>
              </a:cxn>
              <a:cxn ang="f161">
                <a:pos x="f266" y="f267"/>
              </a:cxn>
              <a:cxn ang="f161">
                <a:pos x="f268" y="f269"/>
              </a:cxn>
              <a:cxn ang="f161">
                <a:pos x="f270" y="f269"/>
              </a:cxn>
              <a:cxn ang="f161">
                <a:pos x="f271" y="f272"/>
              </a:cxn>
              <a:cxn ang="f161">
                <a:pos x="f273" y="f274"/>
              </a:cxn>
              <a:cxn ang="f161">
                <a:pos x="f275" y="f276"/>
              </a:cxn>
              <a:cxn ang="f161">
                <a:pos x="f277" y="f278"/>
              </a:cxn>
              <a:cxn ang="f161">
                <a:pos x="f279" y="f280"/>
              </a:cxn>
              <a:cxn ang="f161">
                <a:pos x="f281" y="f259"/>
              </a:cxn>
              <a:cxn ang="f161">
                <a:pos x="f282" y="f283"/>
              </a:cxn>
              <a:cxn ang="f161">
                <a:pos x="f284" y="f285"/>
              </a:cxn>
              <a:cxn ang="f161">
                <a:pos x="f286" y="f287"/>
              </a:cxn>
              <a:cxn ang="f161">
                <a:pos x="f288" y="f289"/>
              </a:cxn>
              <a:cxn ang="f161">
                <a:pos x="f290" y="f291"/>
              </a:cxn>
              <a:cxn ang="f161">
                <a:pos x="f292" y="f293"/>
              </a:cxn>
              <a:cxn ang="f161">
                <a:pos x="f294" y="f295"/>
              </a:cxn>
              <a:cxn ang="f161">
                <a:pos x="f296" y="f297"/>
              </a:cxn>
              <a:cxn ang="f161">
                <a:pos x="f298" y="f259"/>
              </a:cxn>
              <a:cxn ang="f161">
                <a:pos x="f296" y="f299"/>
              </a:cxn>
              <a:cxn ang="f161">
                <a:pos x="f300" y="f301"/>
              </a:cxn>
              <a:cxn ang="f161">
                <a:pos x="f258" y="f259"/>
              </a:cxn>
            </a:cxnLst>
            <a:rect l="f254" t="f257" r="f255" b="f256"/>
            <a:pathLst>
              <a:path w="194" h="248">
                <a:moveTo>
                  <a:pt x="f8" y="f9"/>
                </a:moveTo>
                <a:cubicBezTo>
                  <a:pt x="f10" y="f11"/>
                  <a:pt x="f12" y="f13"/>
                  <a:pt x="f14" y="f15"/>
                </a:cubicBezTo>
                <a:cubicBezTo>
                  <a:pt x="f16" y="f17"/>
                  <a:pt x="f18" y="f19"/>
                  <a:pt x="f20" y="f21"/>
                </a:cubicBezTo>
                <a:cubicBezTo>
                  <a:pt x="f22" y="f23"/>
                  <a:pt x="f24" y="f25"/>
                  <a:pt x="f26" y="f27"/>
                </a:cubicBezTo>
                <a:cubicBezTo>
                  <a:pt x="f5" y="f28"/>
                  <a:pt x="f29" y="f30"/>
                  <a:pt x="f31" y="f32"/>
                </a:cubicBezTo>
                <a:cubicBezTo>
                  <a:pt x="f16" y="f33"/>
                  <a:pt x="f34" y="f18"/>
                  <a:pt x="f35" y="f29"/>
                </a:cubicBezTo>
                <a:cubicBezTo>
                  <a:pt x="f36" y="f5"/>
                  <a:pt x="f37" y="f5"/>
                  <a:pt x="f38" y="f29"/>
                </a:cubicBezTo>
                <a:cubicBezTo>
                  <a:pt x="f39" y="f40"/>
                  <a:pt x="f41" y="f20"/>
                  <a:pt x="f42" y="f43"/>
                </a:cubicBezTo>
                <a:cubicBezTo>
                  <a:pt x="f44" y="f31"/>
                  <a:pt x="f45" y="f24"/>
                  <a:pt x="f46" y="f40"/>
                </a:cubicBezTo>
                <a:cubicBezTo>
                  <a:pt x="f47" y="f48"/>
                  <a:pt x="f49" y="f50"/>
                  <a:pt x="f51" y="f52"/>
                </a:cubicBezTo>
                <a:cubicBezTo>
                  <a:pt x="f53" y="f54"/>
                  <a:pt x="f55" y="f21"/>
                  <a:pt x="f56" y="f57"/>
                </a:cubicBezTo>
                <a:cubicBezTo>
                  <a:pt x="f58" y="f57"/>
                  <a:pt x="f59" y="f60"/>
                  <a:pt x="f61" y="f41"/>
                </a:cubicBezTo>
                <a:cubicBezTo>
                  <a:pt x="f62" y="f42"/>
                  <a:pt x="f63" y="f64"/>
                  <a:pt x="f65" y="f9"/>
                </a:cubicBezTo>
                <a:cubicBezTo>
                  <a:pt x="f66" y="f51"/>
                  <a:pt x="f67" y="f51"/>
                  <a:pt x="f68" y="f51"/>
                </a:cubicBezTo>
                <a:cubicBezTo>
                  <a:pt x="f69" y="f70"/>
                  <a:pt x="f71" y="f72"/>
                  <a:pt x="f2" y="f44"/>
                </a:cubicBezTo>
                <a:cubicBezTo>
                  <a:pt x="f73" y="f74"/>
                  <a:pt x="f59" y="f75"/>
                  <a:pt x="f58" y="f45"/>
                </a:cubicBezTo>
                <a:cubicBezTo>
                  <a:pt x="f76" y="f77"/>
                  <a:pt x="f6" y="f78"/>
                  <a:pt x="f79" y="f76"/>
                </a:cubicBezTo>
                <a:cubicBezTo>
                  <a:pt x="f80" y="f81"/>
                  <a:pt x="f82" y="f83"/>
                  <a:pt x="f84" y="f85"/>
                </a:cubicBezTo>
                <a:cubicBezTo>
                  <a:pt x="f86" y="f7"/>
                  <a:pt x="f30" y="f87"/>
                  <a:pt x="f50" y="f88"/>
                </a:cubicBezTo>
                <a:cubicBezTo>
                  <a:pt x="f89" y="f90"/>
                  <a:pt x="f10" y="f91"/>
                  <a:pt x="f92" y="f93"/>
                </a:cubicBezTo>
                <a:cubicBezTo>
                  <a:pt x="f94" y="f95"/>
                  <a:pt x="f96" y="f97"/>
                  <a:pt x="f96" y="f98"/>
                </a:cubicBezTo>
                <a:cubicBezTo>
                  <a:pt x="f94" y="f99"/>
                  <a:pt x="f94" y="f69"/>
                  <a:pt x="f100" y="f9"/>
                </a:cubicBezTo>
                <a:cubicBezTo>
                  <a:pt x="f16" y="f49"/>
                  <a:pt x="f16" y="f44"/>
                  <a:pt x="f96" y="f74"/>
                </a:cubicBezTo>
                <a:cubicBezTo>
                  <a:pt x="f92" y="f101"/>
                  <a:pt x="f48" y="f44"/>
                  <a:pt x="f102" y="f46"/>
                </a:cubicBezTo>
                <a:cubicBezTo>
                  <a:pt x="f103" y="f68"/>
                  <a:pt x="f104" y="f70"/>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47" name="Freeform 52">
            <a:extLst>
              <a:ext uri="{FF2B5EF4-FFF2-40B4-BE49-F238E27FC236}">
                <a16:creationId xmlns:a16="http://schemas.microsoft.com/office/drawing/2014/main" id="{7AC1C3FC-6DD3-48BF-8C02-717EA30599EE}"/>
              </a:ext>
            </a:extLst>
          </p:cNvPr>
          <p:cNvSpPr/>
          <p:nvPr/>
        </p:nvSpPr>
        <p:spPr>
          <a:xfrm>
            <a:off x="1927226" y="3908429"/>
            <a:ext cx="315916" cy="409578"/>
          </a:xfrm>
          <a:custGeom>
            <a:avLst/>
            <a:gdLst>
              <a:gd name="f0" fmla="val 10800000"/>
              <a:gd name="f1" fmla="val 5400000"/>
              <a:gd name="f2" fmla="val 180"/>
              <a:gd name="f3" fmla="val w"/>
              <a:gd name="f4" fmla="val h"/>
              <a:gd name="f5" fmla="val 0"/>
              <a:gd name="f6" fmla="val 192"/>
              <a:gd name="f7" fmla="val 248"/>
              <a:gd name="f8" fmla="val 129"/>
              <a:gd name="f9" fmla="val 133"/>
              <a:gd name="f10" fmla="val 140"/>
              <a:gd name="f11" fmla="val 139"/>
              <a:gd name="f12" fmla="val 151"/>
              <a:gd name="f13" fmla="val 162"/>
              <a:gd name="f14" fmla="val 132"/>
              <a:gd name="f15" fmla="val 166"/>
              <a:gd name="f16" fmla="val 169"/>
              <a:gd name="f17" fmla="val 170"/>
              <a:gd name="f18" fmla="val 135"/>
              <a:gd name="f19" fmla="val 171"/>
              <a:gd name="f20" fmla="val 142"/>
              <a:gd name="f21" fmla="val 179"/>
              <a:gd name="f22" fmla="val 147"/>
              <a:gd name="f23" fmla="val 177"/>
              <a:gd name="f24" fmla="val 154"/>
              <a:gd name="f25" fmla="val 175"/>
              <a:gd name="f26" fmla="val 160"/>
              <a:gd name="f27" fmla="val 161"/>
              <a:gd name="f28" fmla="val 183"/>
              <a:gd name="f29" fmla="val 130"/>
              <a:gd name="f30" fmla="val 206"/>
              <a:gd name="f31" fmla="val 125"/>
              <a:gd name="f32" fmla="val 233"/>
              <a:gd name="f33" fmla="val 124"/>
              <a:gd name="f34" fmla="val 237"/>
              <a:gd name="f35" fmla="val 123"/>
              <a:gd name="f36" fmla="val 240"/>
              <a:gd name="f37" fmla="val 118"/>
              <a:gd name="f38" fmla="val 241"/>
              <a:gd name="f39" fmla="val 86"/>
              <a:gd name="f40" fmla="val 56"/>
              <a:gd name="f41" fmla="val 245"/>
              <a:gd name="f42" fmla="val 29"/>
              <a:gd name="f43" fmla="val 226"/>
              <a:gd name="f44" fmla="val 8"/>
              <a:gd name="f45" fmla="val 211"/>
              <a:gd name="f46" fmla="val 189"/>
              <a:gd name="f47" fmla="val 165"/>
              <a:gd name="f48" fmla="val 1"/>
              <a:gd name="f49" fmla="val 143"/>
              <a:gd name="f50" fmla="val 4"/>
              <a:gd name="f51" fmla="val 6"/>
              <a:gd name="f52" fmla="val 12"/>
              <a:gd name="f53" fmla="val 23"/>
              <a:gd name="f54" fmla="val 138"/>
              <a:gd name="f55" fmla="val 38"/>
              <a:gd name="f56" fmla="val 50"/>
              <a:gd name="f57" fmla="val 46"/>
              <a:gd name="f58" fmla="val 43"/>
              <a:gd name="f59" fmla="val 40"/>
              <a:gd name="f60" fmla="val 24"/>
              <a:gd name="f61" fmla="val 9"/>
              <a:gd name="f62" fmla="val 121"/>
              <a:gd name="f63" fmla="val 105"/>
              <a:gd name="f64" fmla="val 5"/>
              <a:gd name="f65" fmla="val 101"/>
              <a:gd name="f66" fmla="val 99"/>
              <a:gd name="f67" fmla="val 11"/>
              <a:gd name="f68" fmla="val 98"/>
              <a:gd name="f69" fmla="val 39"/>
              <a:gd name="f70" fmla="val 95"/>
              <a:gd name="f71" fmla="val 57"/>
              <a:gd name="f72" fmla="val 76"/>
              <a:gd name="f73" fmla="val 59"/>
              <a:gd name="f74" fmla="val 47"/>
              <a:gd name="f75" fmla="val 60"/>
              <a:gd name="f76" fmla="val 35"/>
              <a:gd name="f77" fmla="val 61"/>
              <a:gd name="f78" fmla="val 62"/>
              <a:gd name="f79" fmla="val 3"/>
              <a:gd name="f80" fmla="val 70"/>
              <a:gd name="f81" fmla="val 10"/>
              <a:gd name="f82" fmla="val 116"/>
              <a:gd name="f83" fmla="val 2"/>
              <a:gd name="f84" fmla="val 119"/>
              <a:gd name="f85" fmla="val 122"/>
              <a:gd name="f86" fmla="val 126"/>
              <a:gd name="f87" fmla="val 16"/>
              <a:gd name="f88" fmla="val 176"/>
              <a:gd name="f89" fmla="val 37"/>
              <a:gd name="f90" fmla="val 190"/>
              <a:gd name="f91" fmla="val 65"/>
              <a:gd name="f92" fmla="val 73"/>
              <a:gd name="f93" fmla="val 187"/>
              <a:gd name="f94" fmla="val 77"/>
              <a:gd name="f95" fmla="val 168"/>
              <a:gd name="f96" fmla="val 112"/>
              <a:gd name="f97" fmla="val 167"/>
              <a:gd name="f98" fmla="val 141"/>
              <a:gd name="f99" fmla="val 137"/>
              <a:gd name="f100" fmla="+- 0 0 -90"/>
              <a:gd name="f101" fmla="*/ f3 1 192"/>
              <a:gd name="f102" fmla="*/ f4 1 248"/>
              <a:gd name="f103" fmla="val f5"/>
              <a:gd name="f104" fmla="val f6"/>
              <a:gd name="f105" fmla="val f7"/>
              <a:gd name="f106" fmla="*/ f100 f0 1"/>
              <a:gd name="f107" fmla="+- f105 0 f103"/>
              <a:gd name="f108" fmla="+- f104 0 f103"/>
              <a:gd name="f109" fmla="*/ f106 1 f2"/>
              <a:gd name="f110" fmla="*/ f108 1 192"/>
              <a:gd name="f111" fmla="*/ f107 1 248"/>
              <a:gd name="f112" fmla="*/ 129 f108 1"/>
              <a:gd name="f113" fmla="*/ 133 f107 1"/>
              <a:gd name="f114" fmla="*/ 162 f108 1"/>
              <a:gd name="f115" fmla="*/ 132 f107 1"/>
              <a:gd name="f116" fmla="*/ 170 f108 1"/>
              <a:gd name="f117" fmla="*/ 135 f107 1"/>
              <a:gd name="f118" fmla="*/ 177 f108 1"/>
              <a:gd name="f119" fmla="*/ 154 f107 1"/>
              <a:gd name="f120" fmla="*/ 161 f108 1"/>
              <a:gd name="f121" fmla="*/ 166 f107 1"/>
              <a:gd name="f122" fmla="*/ 125 f108 1"/>
              <a:gd name="f123" fmla="*/ 233 f107 1"/>
              <a:gd name="f124" fmla="*/ 118 f108 1"/>
              <a:gd name="f125" fmla="*/ 241 f107 1"/>
              <a:gd name="f126" fmla="*/ 29 f108 1"/>
              <a:gd name="f127" fmla="*/ 226 f107 1"/>
              <a:gd name="f128" fmla="*/ 0 f108 1"/>
              <a:gd name="f129" fmla="*/ 165 f107 1"/>
              <a:gd name="f130" fmla="*/ 4 f108 1"/>
              <a:gd name="f131" fmla="*/ 12 f108 1"/>
              <a:gd name="f132" fmla="*/ 129 f107 1"/>
              <a:gd name="f133" fmla="*/ 50 f108 1"/>
              <a:gd name="f134" fmla="*/ 40 f108 1"/>
              <a:gd name="f135" fmla="*/ 6 f108 1"/>
              <a:gd name="f136" fmla="*/ 105 f107 1"/>
              <a:gd name="f137" fmla="*/ 11 f108 1"/>
              <a:gd name="f138" fmla="*/ 98 f107 1"/>
              <a:gd name="f139" fmla="*/ 59 f108 1"/>
              <a:gd name="f140" fmla="*/ 47 f107 1"/>
              <a:gd name="f141" fmla="*/ 61 f108 1"/>
              <a:gd name="f142" fmla="*/ 12 f107 1"/>
              <a:gd name="f143" fmla="*/ 70 f108 1"/>
              <a:gd name="f144" fmla="*/ 6 f107 1"/>
              <a:gd name="f145" fmla="*/ 116 f108 1"/>
              <a:gd name="f146" fmla="*/ 2 f107 1"/>
              <a:gd name="f147" fmla="*/ 126 f108 1"/>
              <a:gd name="f148" fmla="*/ 190 f108 1"/>
              <a:gd name="f149" fmla="*/ 65 f107 1"/>
              <a:gd name="f150" fmla="*/ 187 f108 1"/>
              <a:gd name="f151" fmla="*/ 77 f107 1"/>
              <a:gd name="f152" fmla="*/ 168 f108 1"/>
              <a:gd name="f153" fmla="*/ 112 f107 1"/>
              <a:gd name="f154" fmla="*/ 141 f108 1"/>
              <a:gd name="f155" fmla="+- f109 0 f1"/>
              <a:gd name="f156" fmla="*/ f112 1 192"/>
              <a:gd name="f157" fmla="*/ f113 1 248"/>
              <a:gd name="f158" fmla="*/ f114 1 192"/>
              <a:gd name="f159" fmla="*/ f115 1 248"/>
              <a:gd name="f160" fmla="*/ f116 1 192"/>
              <a:gd name="f161" fmla="*/ f117 1 248"/>
              <a:gd name="f162" fmla="*/ f118 1 192"/>
              <a:gd name="f163" fmla="*/ f119 1 248"/>
              <a:gd name="f164" fmla="*/ f120 1 192"/>
              <a:gd name="f165" fmla="*/ f121 1 248"/>
              <a:gd name="f166" fmla="*/ f122 1 192"/>
              <a:gd name="f167" fmla="*/ f123 1 248"/>
              <a:gd name="f168" fmla="*/ f124 1 192"/>
              <a:gd name="f169" fmla="*/ f125 1 248"/>
              <a:gd name="f170" fmla="*/ f126 1 192"/>
              <a:gd name="f171" fmla="*/ f127 1 248"/>
              <a:gd name="f172" fmla="*/ f128 1 192"/>
              <a:gd name="f173" fmla="*/ f129 1 248"/>
              <a:gd name="f174" fmla="*/ f130 1 192"/>
              <a:gd name="f175" fmla="*/ f131 1 192"/>
              <a:gd name="f176" fmla="*/ f132 1 248"/>
              <a:gd name="f177" fmla="*/ f133 1 192"/>
              <a:gd name="f178" fmla="*/ f134 1 192"/>
              <a:gd name="f179" fmla="*/ f135 1 192"/>
              <a:gd name="f180" fmla="*/ f136 1 248"/>
              <a:gd name="f181" fmla="*/ f137 1 192"/>
              <a:gd name="f182" fmla="*/ f138 1 248"/>
              <a:gd name="f183" fmla="*/ f139 1 192"/>
              <a:gd name="f184" fmla="*/ f140 1 248"/>
              <a:gd name="f185" fmla="*/ f141 1 192"/>
              <a:gd name="f186" fmla="*/ f142 1 248"/>
              <a:gd name="f187" fmla="*/ f143 1 192"/>
              <a:gd name="f188" fmla="*/ f144 1 248"/>
              <a:gd name="f189" fmla="*/ f145 1 192"/>
              <a:gd name="f190" fmla="*/ f146 1 248"/>
              <a:gd name="f191" fmla="*/ f147 1 192"/>
              <a:gd name="f192" fmla="*/ f148 1 192"/>
              <a:gd name="f193" fmla="*/ f149 1 248"/>
              <a:gd name="f194" fmla="*/ f150 1 192"/>
              <a:gd name="f195" fmla="*/ f151 1 248"/>
              <a:gd name="f196" fmla="*/ f152 1 192"/>
              <a:gd name="f197" fmla="*/ f153 1 248"/>
              <a:gd name="f198" fmla="*/ f154 1 192"/>
              <a:gd name="f199" fmla="*/ 0 1 f110"/>
              <a:gd name="f200" fmla="*/ f104 1 f110"/>
              <a:gd name="f201" fmla="*/ 0 1 f111"/>
              <a:gd name="f202" fmla="*/ f105 1 f111"/>
              <a:gd name="f203" fmla="*/ f156 1 f110"/>
              <a:gd name="f204" fmla="*/ f157 1 f111"/>
              <a:gd name="f205" fmla="*/ f158 1 f110"/>
              <a:gd name="f206" fmla="*/ f159 1 f111"/>
              <a:gd name="f207" fmla="*/ f160 1 f110"/>
              <a:gd name="f208" fmla="*/ f161 1 f111"/>
              <a:gd name="f209" fmla="*/ f162 1 f110"/>
              <a:gd name="f210" fmla="*/ f163 1 f111"/>
              <a:gd name="f211" fmla="*/ f164 1 f110"/>
              <a:gd name="f212" fmla="*/ f165 1 f111"/>
              <a:gd name="f213" fmla="*/ f166 1 f110"/>
              <a:gd name="f214" fmla="*/ f167 1 f111"/>
              <a:gd name="f215" fmla="*/ f168 1 f110"/>
              <a:gd name="f216" fmla="*/ f169 1 f111"/>
              <a:gd name="f217" fmla="*/ f170 1 f110"/>
              <a:gd name="f218" fmla="*/ f171 1 f111"/>
              <a:gd name="f219" fmla="*/ f172 1 f110"/>
              <a:gd name="f220" fmla="*/ f173 1 f111"/>
              <a:gd name="f221" fmla="*/ f174 1 f110"/>
              <a:gd name="f222" fmla="*/ f175 1 f110"/>
              <a:gd name="f223" fmla="*/ f176 1 f111"/>
              <a:gd name="f224" fmla="*/ f177 1 f110"/>
              <a:gd name="f225" fmla="*/ f178 1 f110"/>
              <a:gd name="f226" fmla="*/ f179 1 f110"/>
              <a:gd name="f227" fmla="*/ f180 1 f111"/>
              <a:gd name="f228" fmla="*/ f181 1 f110"/>
              <a:gd name="f229" fmla="*/ f182 1 f111"/>
              <a:gd name="f230" fmla="*/ f183 1 f110"/>
              <a:gd name="f231" fmla="*/ f184 1 f111"/>
              <a:gd name="f232" fmla="*/ f185 1 f110"/>
              <a:gd name="f233" fmla="*/ f186 1 f111"/>
              <a:gd name="f234" fmla="*/ f187 1 f110"/>
              <a:gd name="f235" fmla="*/ f188 1 f111"/>
              <a:gd name="f236" fmla="*/ f189 1 f110"/>
              <a:gd name="f237" fmla="*/ f190 1 f111"/>
              <a:gd name="f238" fmla="*/ f191 1 f110"/>
              <a:gd name="f239" fmla="*/ f192 1 f110"/>
              <a:gd name="f240" fmla="*/ f193 1 f111"/>
              <a:gd name="f241" fmla="*/ f194 1 f110"/>
              <a:gd name="f242" fmla="*/ f195 1 f111"/>
              <a:gd name="f243" fmla="*/ f196 1 f110"/>
              <a:gd name="f244" fmla="*/ f197 1 f111"/>
              <a:gd name="f245" fmla="*/ f198 1 f110"/>
              <a:gd name="f246" fmla="*/ f199 f101 1"/>
              <a:gd name="f247" fmla="*/ f200 f101 1"/>
              <a:gd name="f248" fmla="*/ f202 f102 1"/>
              <a:gd name="f249" fmla="*/ f201 f102 1"/>
              <a:gd name="f250" fmla="*/ f203 f101 1"/>
              <a:gd name="f251" fmla="*/ f204 f102 1"/>
              <a:gd name="f252" fmla="*/ f205 f101 1"/>
              <a:gd name="f253" fmla="*/ f206 f102 1"/>
              <a:gd name="f254" fmla="*/ f207 f101 1"/>
              <a:gd name="f255" fmla="*/ f208 f102 1"/>
              <a:gd name="f256" fmla="*/ f209 f101 1"/>
              <a:gd name="f257" fmla="*/ f210 f102 1"/>
              <a:gd name="f258" fmla="*/ f211 f101 1"/>
              <a:gd name="f259" fmla="*/ f212 f102 1"/>
              <a:gd name="f260" fmla="*/ f213 f101 1"/>
              <a:gd name="f261" fmla="*/ f214 f102 1"/>
              <a:gd name="f262" fmla="*/ f215 f101 1"/>
              <a:gd name="f263" fmla="*/ f216 f102 1"/>
              <a:gd name="f264" fmla="*/ f217 f101 1"/>
              <a:gd name="f265" fmla="*/ f218 f102 1"/>
              <a:gd name="f266" fmla="*/ f219 f101 1"/>
              <a:gd name="f267" fmla="*/ f220 f102 1"/>
              <a:gd name="f268" fmla="*/ f221 f101 1"/>
              <a:gd name="f269" fmla="*/ f222 f101 1"/>
              <a:gd name="f270" fmla="*/ f223 f102 1"/>
              <a:gd name="f271" fmla="*/ f224 f101 1"/>
              <a:gd name="f272" fmla="*/ f225 f101 1"/>
              <a:gd name="f273" fmla="*/ f226 f101 1"/>
              <a:gd name="f274" fmla="*/ f227 f102 1"/>
              <a:gd name="f275" fmla="*/ f228 f101 1"/>
              <a:gd name="f276" fmla="*/ f229 f102 1"/>
              <a:gd name="f277" fmla="*/ f230 f101 1"/>
              <a:gd name="f278" fmla="*/ f231 f102 1"/>
              <a:gd name="f279" fmla="*/ f232 f101 1"/>
              <a:gd name="f280" fmla="*/ f233 f102 1"/>
              <a:gd name="f281" fmla="*/ f234 f101 1"/>
              <a:gd name="f282" fmla="*/ f235 f102 1"/>
              <a:gd name="f283" fmla="*/ f236 f101 1"/>
              <a:gd name="f284" fmla="*/ f237 f102 1"/>
              <a:gd name="f285" fmla="*/ f238 f101 1"/>
              <a:gd name="f286" fmla="*/ f239 f101 1"/>
              <a:gd name="f287" fmla="*/ f240 f102 1"/>
              <a:gd name="f288" fmla="*/ f241 f101 1"/>
              <a:gd name="f289" fmla="*/ f242 f102 1"/>
              <a:gd name="f290" fmla="*/ f243 f101 1"/>
              <a:gd name="f291" fmla="*/ f244 f102 1"/>
              <a:gd name="f292" fmla="*/ f245 f101 1"/>
            </a:gdLst>
            <a:ahLst/>
            <a:cxnLst>
              <a:cxn ang="3cd4">
                <a:pos x="hc" y="t"/>
              </a:cxn>
              <a:cxn ang="0">
                <a:pos x="r" y="vc"/>
              </a:cxn>
              <a:cxn ang="cd4">
                <a:pos x="hc" y="b"/>
              </a:cxn>
              <a:cxn ang="cd2">
                <a:pos x="l" y="vc"/>
              </a:cxn>
              <a:cxn ang="f155">
                <a:pos x="f250" y="f251"/>
              </a:cxn>
              <a:cxn ang="f155">
                <a:pos x="f252" y="f253"/>
              </a:cxn>
              <a:cxn ang="f155">
                <a:pos x="f254" y="f255"/>
              </a:cxn>
              <a:cxn ang="f155">
                <a:pos x="f256" y="f257"/>
              </a:cxn>
              <a:cxn ang="f155">
                <a:pos x="f258" y="f259"/>
              </a:cxn>
              <a:cxn ang="f155">
                <a:pos x="f260" y="f261"/>
              </a:cxn>
              <a:cxn ang="f155">
                <a:pos x="f262" y="f263"/>
              </a:cxn>
              <a:cxn ang="f155">
                <a:pos x="f264" y="f265"/>
              </a:cxn>
              <a:cxn ang="f155">
                <a:pos x="f266" y="f267"/>
              </a:cxn>
              <a:cxn ang="f155">
                <a:pos x="f268" y="f253"/>
              </a:cxn>
              <a:cxn ang="f155">
                <a:pos x="f269" y="f270"/>
              </a:cxn>
              <a:cxn ang="f155">
                <a:pos x="f271" y="f251"/>
              </a:cxn>
              <a:cxn ang="f155">
                <a:pos x="f272" y="f251"/>
              </a:cxn>
              <a:cxn ang="f155">
                <a:pos x="f273" y="f274"/>
              </a:cxn>
              <a:cxn ang="f155">
                <a:pos x="f275" y="f276"/>
              </a:cxn>
              <a:cxn ang="f155">
                <a:pos x="f277" y="f278"/>
              </a:cxn>
              <a:cxn ang="f155">
                <a:pos x="f279" y="f280"/>
              </a:cxn>
              <a:cxn ang="f155">
                <a:pos x="f281" y="f282"/>
              </a:cxn>
              <a:cxn ang="f155">
                <a:pos x="f283" y="f284"/>
              </a:cxn>
              <a:cxn ang="f155">
                <a:pos x="f285" y="f284"/>
              </a:cxn>
              <a:cxn ang="f155">
                <a:pos x="f286" y="f287"/>
              </a:cxn>
              <a:cxn ang="f155">
                <a:pos x="f288" y="f289"/>
              </a:cxn>
              <a:cxn ang="f155">
                <a:pos x="f290" y="f291"/>
              </a:cxn>
              <a:cxn ang="f155">
                <a:pos x="f292" y="f251"/>
              </a:cxn>
              <a:cxn ang="f155">
                <a:pos x="f250" y="f251"/>
              </a:cxn>
            </a:cxnLst>
            <a:rect l="f246" t="f249" r="f247" b="f248"/>
            <a:pathLst>
              <a:path w="192" h="248">
                <a:moveTo>
                  <a:pt x="f8" y="f9"/>
                </a:moveTo>
                <a:cubicBezTo>
                  <a:pt x="f10" y="f11"/>
                  <a:pt x="f12" y="f11"/>
                  <a:pt x="f13" y="f14"/>
                </a:cubicBezTo>
                <a:cubicBezTo>
                  <a:pt x="f15" y="f8"/>
                  <a:pt x="f16" y="f8"/>
                  <a:pt x="f17" y="f18"/>
                </a:cubicBezTo>
                <a:cubicBezTo>
                  <a:pt x="f19" y="f20"/>
                  <a:pt x="f21" y="f22"/>
                  <a:pt x="f23" y="f24"/>
                </a:cubicBezTo>
                <a:cubicBezTo>
                  <a:pt x="f25" y="f26"/>
                  <a:pt x="f15" y="f13"/>
                  <a:pt x="f27" y="f15"/>
                </a:cubicBezTo>
                <a:cubicBezTo>
                  <a:pt x="f11" y="f28"/>
                  <a:pt x="f29" y="f30"/>
                  <a:pt x="f31" y="f32"/>
                </a:cubicBezTo>
                <a:cubicBezTo>
                  <a:pt x="f33" y="f34"/>
                  <a:pt x="f35" y="f36"/>
                  <a:pt x="f37" y="f38"/>
                </a:cubicBezTo>
                <a:cubicBezTo>
                  <a:pt x="f39" y="f7"/>
                  <a:pt x="f40" y="f41"/>
                  <a:pt x="f42" y="f43"/>
                </a:cubicBezTo>
                <a:cubicBezTo>
                  <a:pt x="f44" y="f45"/>
                  <a:pt x="f5" y="f46"/>
                  <a:pt x="f5" y="f47"/>
                </a:cubicBezTo>
                <a:cubicBezTo>
                  <a:pt x="f5" y="f24"/>
                  <a:pt x="f48" y="f49"/>
                  <a:pt x="f50" y="f14"/>
                </a:cubicBezTo>
                <a:cubicBezTo>
                  <a:pt x="f51" y="f33"/>
                  <a:pt x="f51" y="f33"/>
                  <a:pt x="f52" y="f8"/>
                </a:cubicBezTo>
                <a:cubicBezTo>
                  <a:pt x="f53" y="f54"/>
                  <a:pt x="f55" y="f10"/>
                  <a:pt x="f56" y="f9"/>
                </a:cubicBezTo>
                <a:cubicBezTo>
                  <a:pt x="f57" y="f9"/>
                  <a:pt x="f58" y="f9"/>
                  <a:pt x="f59" y="f9"/>
                </a:cubicBezTo>
                <a:cubicBezTo>
                  <a:pt x="f60" y="f9"/>
                  <a:pt x="f61" y="f62"/>
                  <a:pt x="f51" y="f63"/>
                </a:cubicBezTo>
                <a:cubicBezTo>
                  <a:pt x="f64" y="f65"/>
                  <a:pt x="f51" y="f66"/>
                  <a:pt x="f67" y="f68"/>
                </a:cubicBezTo>
                <a:cubicBezTo>
                  <a:pt x="f69" y="f70"/>
                  <a:pt x="f71" y="f72"/>
                  <a:pt x="f73" y="f74"/>
                </a:cubicBezTo>
                <a:cubicBezTo>
                  <a:pt x="f75" y="f76"/>
                  <a:pt x="f75" y="f60"/>
                  <a:pt x="f77" y="f52"/>
                </a:cubicBezTo>
                <a:cubicBezTo>
                  <a:pt x="f77" y="f50"/>
                  <a:pt x="f78" y="f79"/>
                  <a:pt x="f80" y="f51"/>
                </a:cubicBezTo>
                <a:cubicBezTo>
                  <a:pt x="f39" y="f67"/>
                  <a:pt x="f65" y="f81"/>
                  <a:pt x="f82" y="f83"/>
                </a:cubicBezTo>
                <a:cubicBezTo>
                  <a:pt x="f84" y="f48"/>
                  <a:pt x="f85" y="f5"/>
                  <a:pt x="f86" y="f83"/>
                </a:cubicBezTo>
                <a:cubicBezTo>
                  <a:pt x="f24" y="f87"/>
                  <a:pt x="f88" y="f89"/>
                  <a:pt x="f90" y="f91"/>
                </a:cubicBezTo>
                <a:cubicBezTo>
                  <a:pt x="f6" y="f80"/>
                  <a:pt x="f6" y="f92"/>
                  <a:pt x="f93" y="f94"/>
                </a:cubicBezTo>
                <a:cubicBezTo>
                  <a:pt x="f88" y="f39"/>
                  <a:pt x="f16" y="f68"/>
                  <a:pt x="f95" y="f96"/>
                </a:cubicBezTo>
                <a:cubicBezTo>
                  <a:pt x="f97" y="f35"/>
                  <a:pt x="f24" y="f9"/>
                  <a:pt x="f98" y="f9"/>
                </a:cubicBezTo>
                <a:cubicBezTo>
                  <a:pt x="f99" y="f9"/>
                  <a:pt x="f9" y="f9"/>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48" name="Freeform 53">
            <a:extLst>
              <a:ext uri="{FF2B5EF4-FFF2-40B4-BE49-F238E27FC236}">
                <a16:creationId xmlns:a16="http://schemas.microsoft.com/office/drawing/2014/main" id="{AFFB6D93-0390-4DFA-95A3-C337CB6C0091}"/>
              </a:ext>
            </a:extLst>
          </p:cNvPr>
          <p:cNvSpPr/>
          <p:nvPr/>
        </p:nvSpPr>
        <p:spPr>
          <a:xfrm>
            <a:off x="1279529" y="2967035"/>
            <a:ext cx="304796" cy="290514"/>
          </a:xfrm>
          <a:custGeom>
            <a:avLst/>
            <a:gdLst>
              <a:gd name="f0" fmla="val 10800000"/>
              <a:gd name="f1" fmla="val 5400000"/>
              <a:gd name="f2" fmla="val 180"/>
              <a:gd name="f3" fmla="val w"/>
              <a:gd name="f4" fmla="val h"/>
              <a:gd name="f5" fmla="val 0"/>
              <a:gd name="f6" fmla="val 185"/>
              <a:gd name="f7" fmla="val 176"/>
              <a:gd name="f8" fmla="val 107"/>
              <a:gd name="f9" fmla="val 83"/>
              <a:gd name="f10" fmla="val 3"/>
              <a:gd name="f11" fmla="val 61"/>
              <a:gd name="f12" fmla="val 13"/>
              <a:gd name="f13" fmla="val 40"/>
              <a:gd name="f14" fmla="val 22"/>
              <a:gd name="f15" fmla="val 23"/>
              <a:gd name="f16" fmla="val 34"/>
              <a:gd name="f17" fmla="val 11"/>
              <a:gd name="f18" fmla="val 51"/>
              <a:gd name="f19" fmla="val 2"/>
              <a:gd name="f20" fmla="val 56"/>
              <a:gd name="f21" fmla="val 59"/>
              <a:gd name="f22" fmla="val 63"/>
              <a:gd name="f23" fmla="val 82"/>
              <a:gd name="f24" fmla="val 15"/>
              <a:gd name="f25" fmla="val 102"/>
              <a:gd name="f26" fmla="val 121"/>
              <a:gd name="f27" fmla="val 125"/>
              <a:gd name="f28" fmla="val 129"/>
              <a:gd name="f29" fmla="val 1"/>
              <a:gd name="f30" fmla="val 133"/>
              <a:gd name="f31" fmla="val 157"/>
              <a:gd name="f32" fmla="val 14"/>
              <a:gd name="f33" fmla="val 170"/>
              <a:gd name="f34" fmla="val 178"/>
              <a:gd name="f35" fmla="val 84"/>
              <a:gd name="f36" fmla="val 110"/>
              <a:gd name="f37" fmla="val 182"/>
              <a:gd name="f38" fmla="val 137"/>
              <a:gd name="f39" fmla="val 148"/>
              <a:gd name="f40" fmla="val 174"/>
              <a:gd name="f41" fmla="val 152"/>
              <a:gd name="f42" fmla="val 166"/>
              <a:gd name="f43" fmla="val 149"/>
              <a:gd name="f44" fmla="val 162"/>
              <a:gd name="f45" fmla="val 147"/>
              <a:gd name="f46" fmla="val 161"/>
              <a:gd name="f47" fmla="val 145"/>
              <a:gd name="f48" fmla="val 140"/>
              <a:gd name="f49" fmla="val 169"/>
              <a:gd name="f50" fmla="val 124"/>
              <a:gd name="f51" fmla="val 167"/>
              <a:gd name="f52" fmla="val 106"/>
              <a:gd name="f53" fmla="val 164"/>
              <a:gd name="f54" fmla="val 89"/>
              <a:gd name="f55" fmla="val 87"/>
              <a:gd name="f56" fmla="val 85"/>
              <a:gd name="f57" fmla="val 160"/>
              <a:gd name="f58" fmla="val 88"/>
              <a:gd name="f59" fmla="val 90"/>
              <a:gd name="f60" fmla="val 103"/>
              <a:gd name="f61" fmla="val 163"/>
              <a:gd name="f62" fmla="val 116"/>
              <a:gd name="f63" fmla="val 155"/>
              <a:gd name="f64" fmla="val 113"/>
              <a:gd name="f65" fmla="val 172"/>
              <a:gd name="f66" fmla="val 93"/>
              <a:gd name="f67" fmla="val 72"/>
              <a:gd name="f68" fmla="val 175"/>
              <a:gd name="f69" fmla="val 53"/>
              <a:gd name="f70" fmla="val 29"/>
              <a:gd name="f71" fmla="val 156"/>
              <a:gd name="f72" fmla="val 21"/>
              <a:gd name="f73" fmla="val 135"/>
              <a:gd name="f74" fmla="val 111"/>
              <a:gd name="f75" fmla="val 96"/>
              <a:gd name="f76" fmla="val 24"/>
              <a:gd name="f77" fmla="val 26"/>
              <a:gd name="f78" fmla="val 20"/>
              <a:gd name="f79" fmla="val 86"/>
              <a:gd name="f80" fmla="val 19"/>
              <a:gd name="f81" fmla="val 17"/>
              <a:gd name="f82" fmla="val 104"/>
              <a:gd name="f83" fmla="val 143"/>
              <a:gd name="f84" fmla="val 16"/>
              <a:gd name="f85" fmla="val 10"/>
              <a:gd name="f86" fmla="val 151"/>
              <a:gd name="f87" fmla="val 5"/>
              <a:gd name="f88" fmla="val 141"/>
              <a:gd name="f89" fmla="val 130"/>
              <a:gd name="f90" fmla="val 118"/>
              <a:gd name="f91" fmla="+- 0 0 -90"/>
              <a:gd name="f92" fmla="*/ f3 1 185"/>
              <a:gd name="f93" fmla="*/ f4 1 176"/>
              <a:gd name="f94" fmla="val f5"/>
              <a:gd name="f95" fmla="val f6"/>
              <a:gd name="f96" fmla="val f7"/>
              <a:gd name="f97" fmla="*/ f91 f0 1"/>
              <a:gd name="f98" fmla="+- f96 0 f94"/>
              <a:gd name="f99" fmla="+- f95 0 f94"/>
              <a:gd name="f100" fmla="*/ f97 1 f2"/>
              <a:gd name="f101" fmla="*/ f99 1 185"/>
              <a:gd name="f102" fmla="*/ f98 1 176"/>
              <a:gd name="f103" fmla="*/ 0 f99 1"/>
              <a:gd name="f104" fmla="*/ 107 f98 1"/>
              <a:gd name="f105" fmla="*/ 13 f99 1"/>
              <a:gd name="f106" fmla="*/ 40 f98 1"/>
              <a:gd name="f107" fmla="*/ 51 f99 1"/>
              <a:gd name="f108" fmla="*/ 2 f98 1"/>
              <a:gd name="f109" fmla="*/ 63 f99 1"/>
              <a:gd name="f110" fmla="*/ 3 f98 1"/>
              <a:gd name="f111" fmla="*/ 121 f99 1"/>
              <a:gd name="f112" fmla="*/ 133 f99 1"/>
              <a:gd name="f113" fmla="*/ 178 f99 1"/>
              <a:gd name="f114" fmla="*/ 59 f98 1"/>
              <a:gd name="f115" fmla="*/ 182 f99 1"/>
              <a:gd name="f116" fmla="*/ 137 f98 1"/>
              <a:gd name="f117" fmla="*/ 166 f99 1"/>
              <a:gd name="f118" fmla="*/ 149 f98 1"/>
              <a:gd name="f119" fmla="*/ 162 f99 1"/>
              <a:gd name="f120" fmla="*/ 140 f98 1"/>
              <a:gd name="f121" fmla="*/ 164 f99 1"/>
              <a:gd name="f122" fmla="*/ 89 f98 1"/>
              <a:gd name="f123" fmla="*/ 161 f99 1"/>
              <a:gd name="f124" fmla="*/ 84 f98 1"/>
              <a:gd name="f125" fmla="*/ 160 f99 1"/>
              <a:gd name="f126" fmla="*/ 90 f98 1"/>
              <a:gd name="f127" fmla="*/ 129 f98 1"/>
              <a:gd name="f128" fmla="*/ 113 f99 1"/>
              <a:gd name="f129" fmla="*/ 172 f98 1"/>
              <a:gd name="f130" fmla="*/ 53 f99 1"/>
              <a:gd name="f131" fmla="*/ 167 f98 1"/>
              <a:gd name="f132" fmla="*/ 22 f99 1"/>
              <a:gd name="f133" fmla="*/ 111 f98 1"/>
              <a:gd name="f134" fmla="*/ 24 f99 1"/>
              <a:gd name="f135" fmla="*/ 23 f99 1"/>
              <a:gd name="f136" fmla="*/ 19 f99 1"/>
              <a:gd name="f137" fmla="*/ 88 f98 1"/>
              <a:gd name="f138" fmla="*/ 20 f99 1"/>
              <a:gd name="f139" fmla="*/ 16 f99 1"/>
              <a:gd name="f140" fmla="*/ 3 f99 1"/>
              <a:gd name="f141" fmla="*/ 141 f98 1"/>
              <a:gd name="f142" fmla="+- f100 0 f1"/>
              <a:gd name="f143" fmla="*/ f103 1 185"/>
              <a:gd name="f144" fmla="*/ f104 1 176"/>
              <a:gd name="f145" fmla="*/ f105 1 185"/>
              <a:gd name="f146" fmla="*/ f106 1 176"/>
              <a:gd name="f147" fmla="*/ f107 1 185"/>
              <a:gd name="f148" fmla="*/ f108 1 176"/>
              <a:gd name="f149" fmla="*/ f109 1 185"/>
              <a:gd name="f150" fmla="*/ f110 1 176"/>
              <a:gd name="f151" fmla="*/ f111 1 185"/>
              <a:gd name="f152" fmla="*/ f112 1 185"/>
              <a:gd name="f153" fmla="*/ f113 1 185"/>
              <a:gd name="f154" fmla="*/ f114 1 176"/>
              <a:gd name="f155" fmla="*/ f115 1 185"/>
              <a:gd name="f156" fmla="*/ f116 1 176"/>
              <a:gd name="f157" fmla="*/ f117 1 185"/>
              <a:gd name="f158" fmla="*/ f118 1 176"/>
              <a:gd name="f159" fmla="*/ f119 1 185"/>
              <a:gd name="f160" fmla="*/ f120 1 176"/>
              <a:gd name="f161" fmla="*/ f121 1 185"/>
              <a:gd name="f162" fmla="*/ f122 1 176"/>
              <a:gd name="f163" fmla="*/ f123 1 185"/>
              <a:gd name="f164" fmla="*/ f124 1 176"/>
              <a:gd name="f165" fmla="*/ f125 1 185"/>
              <a:gd name="f166" fmla="*/ f126 1 176"/>
              <a:gd name="f167" fmla="*/ f127 1 176"/>
              <a:gd name="f168" fmla="*/ f128 1 185"/>
              <a:gd name="f169" fmla="*/ f129 1 176"/>
              <a:gd name="f170" fmla="*/ f130 1 185"/>
              <a:gd name="f171" fmla="*/ f131 1 176"/>
              <a:gd name="f172" fmla="*/ f132 1 185"/>
              <a:gd name="f173" fmla="*/ f133 1 176"/>
              <a:gd name="f174" fmla="*/ f134 1 185"/>
              <a:gd name="f175" fmla="*/ f135 1 185"/>
              <a:gd name="f176" fmla="*/ f136 1 185"/>
              <a:gd name="f177" fmla="*/ f137 1 176"/>
              <a:gd name="f178" fmla="*/ f138 1 185"/>
              <a:gd name="f179" fmla="*/ f139 1 185"/>
              <a:gd name="f180" fmla="*/ f140 1 185"/>
              <a:gd name="f181" fmla="*/ f141 1 176"/>
              <a:gd name="f182" fmla="*/ 0 1 f101"/>
              <a:gd name="f183" fmla="*/ f95 1 f101"/>
              <a:gd name="f184" fmla="*/ 0 1 f102"/>
              <a:gd name="f185" fmla="*/ f96 1 f102"/>
              <a:gd name="f186" fmla="*/ f143 1 f101"/>
              <a:gd name="f187" fmla="*/ f144 1 f102"/>
              <a:gd name="f188" fmla="*/ f145 1 f101"/>
              <a:gd name="f189" fmla="*/ f146 1 f102"/>
              <a:gd name="f190" fmla="*/ f147 1 f101"/>
              <a:gd name="f191" fmla="*/ f148 1 f102"/>
              <a:gd name="f192" fmla="*/ f149 1 f101"/>
              <a:gd name="f193" fmla="*/ f150 1 f102"/>
              <a:gd name="f194" fmla="*/ f151 1 f101"/>
              <a:gd name="f195" fmla="*/ f152 1 f101"/>
              <a:gd name="f196" fmla="*/ f153 1 f101"/>
              <a:gd name="f197" fmla="*/ f154 1 f102"/>
              <a:gd name="f198" fmla="*/ f155 1 f101"/>
              <a:gd name="f199" fmla="*/ f156 1 f102"/>
              <a:gd name="f200" fmla="*/ f157 1 f101"/>
              <a:gd name="f201" fmla="*/ f158 1 f102"/>
              <a:gd name="f202" fmla="*/ f159 1 f101"/>
              <a:gd name="f203" fmla="*/ f160 1 f102"/>
              <a:gd name="f204" fmla="*/ f161 1 f101"/>
              <a:gd name="f205" fmla="*/ f162 1 f102"/>
              <a:gd name="f206" fmla="*/ f163 1 f101"/>
              <a:gd name="f207" fmla="*/ f164 1 f102"/>
              <a:gd name="f208" fmla="*/ f165 1 f101"/>
              <a:gd name="f209" fmla="*/ f166 1 f102"/>
              <a:gd name="f210" fmla="*/ f167 1 f102"/>
              <a:gd name="f211" fmla="*/ f168 1 f101"/>
              <a:gd name="f212" fmla="*/ f169 1 f102"/>
              <a:gd name="f213" fmla="*/ f170 1 f101"/>
              <a:gd name="f214" fmla="*/ f171 1 f102"/>
              <a:gd name="f215" fmla="*/ f172 1 f101"/>
              <a:gd name="f216" fmla="*/ f173 1 f102"/>
              <a:gd name="f217" fmla="*/ f174 1 f101"/>
              <a:gd name="f218" fmla="*/ f175 1 f101"/>
              <a:gd name="f219" fmla="*/ f176 1 f101"/>
              <a:gd name="f220" fmla="*/ f177 1 f102"/>
              <a:gd name="f221" fmla="*/ f178 1 f101"/>
              <a:gd name="f222" fmla="*/ f179 1 f101"/>
              <a:gd name="f223" fmla="*/ f180 1 f101"/>
              <a:gd name="f224" fmla="*/ f181 1 f102"/>
              <a:gd name="f225" fmla="*/ f182 f92 1"/>
              <a:gd name="f226" fmla="*/ f183 f92 1"/>
              <a:gd name="f227" fmla="*/ f185 f93 1"/>
              <a:gd name="f228" fmla="*/ f184 f93 1"/>
              <a:gd name="f229" fmla="*/ f186 f92 1"/>
              <a:gd name="f230" fmla="*/ f187 f93 1"/>
              <a:gd name="f231" fmla="*/ f188 f92 1"/>
              <a:gd name="f232" fmla="*/ f189 f93 1"/>
              <a:gd name="f233" fmla="*/ f190 f92 1"/>
              <a:gd name="f234" fmla="*/ f191 f93 1"/>
              <a:gd name="f235" fmla="*/ f192 f92 1"/>
              <a:gd name="f236" fmla="*/ f193 f93 1"/>
              <a:gd name="f237" fmla="*/ f194 f92 1"/>
              <a:gd name="f238" fmla="*/ f195 f92 1"/>
              <a:gd name="f239" fmla="*/ f196 f92 1"/>
              <a:gd name="f240" fmla="*/ f197 f93 1"/>
              <a:gd name="f241" fmla="*/ f198 f92 1"/>
              <a:gd name="f242" fmla="*/ f199 f93 1"/>
              <a:gd name="f243" fmla="*/ f200 f92 1"/>
              <a:gd name="f244" fmla="*/ f201 f93 1"/>
              <a:gd name="f245" fmla="*/ f202 f92 1"/>
              <a:gd name="f246" fmla="*/ f203 f93 1"/>
              <a:gd name="f247" fmla="*/ f204 f92 1"/>
              <a:gd name="f248" fmla="*/ f205 f93 1"/>
              <a:gd name="f249" fmla="*/ f206 f92 1"/>
              <a:gd name="f250" fmla="*/ f207 f93 1"/>
              <a:gd name="f251" fmla="*/ f208 f92 1"/>
              <a:gd name="f252" fmla="*/ f209 f93 1"/>
              <a:gd name="f253" fmla="*/ f210 f93 1"/>
              <a:gd name="f254" fmla="*/ f211 f92 1"/>
              <a:gd name="f255" fmla="*/ f212 f93 1"/>
              <a:gd name="f256" fmla="*/ f213 f92 1"/>
              <a:gd name="f257" fmla="*/ f214 f93 1"/>
              <a:gd name="f258" fmla="*/ f215 f92 1"/>
              <a:gd name="f259" fmla="*/ f216 f93 1"/>
              <a:gd name="f260" fmla="*/ f217 f92 1"/>
              <a:gd name="f261" fmla="*/ f218 f92 1"/>
              <a:gd name="f262" fmla="*/ f219 f92 1"/>
              <a:gd name="f263" fmla="*/ f220 f93 1"/>
              <a:gd name="f264" fmla="*/ f221 f92 1"/>
              <a:gd name="f265" fmla="*/ f222 f92 1"/>
              <a:gd name="f266" fmla="*/ f223 f92 1"/>
              <a:gd name="f267" fmla="*/ f224 f93 1"/>
            </a:gdLst>
            <a:ahLst/>
            <a:cxnLst>
              <a:cxn ang="3cd4">
                <a:pos x="hc" y="t"/>
              </a:cxn>
              <a:cxn ang="0">
                <a:pos x="r" y="vc"/>
              </a:cxn>
              <a:cxn ang="cd4">
                <a:pos x="hc" y="b"/>
              </a:cxn>
              <a:cxn ang="cd2">
                <a:pos x="l" y="vc"/>
              </a:cxn>
              <a:cxn ang="f142">
                <a:pos x="f229" y="f230"/>
              </a:cxn>
              <a:cxn ang="f142">
                <a:pos x="f231" y="f232"/>
              </a:cxn>
              <a:cxn ang="f142">
                <a:pos x="f233" y="f234"/>
              </a:cxn>
              <a:cxn ang="f142">
                <a:pos x="f235" y="f236"/>
              </a:cxn>
              <a:cxn ang="f142">
                <a:pos x="f237" y="f236"/>
              </a:cxn>
              <a:cxn ang="f142">
                <a:pos x="f238" y="f236"/>
              </a:cxn>
              <a:cxn ang="f142">
                <a:pos x="f239" y="f240"/>
              </a:cxn>
              <a:cxn ang="f142">
                <a:pos x="f241" y="f242"/>
              </a:cxn>
              <a:cxn ang="f142">
                <a:pos x="f243" y="f244"/>
              </a:cxn>
              <a:cxn ang="f142">
                <a:pos x="f245" y="f246"/>
              </a:cxn>
              <a:cxn ang="f142">
                <a:pos x="f247" y="f248"/>
              </a:cxn>
              <a:cxn ang="f142">
                <a:pos x="f249" y="f250"/>
              </a:cxn>
              <a:cxn ang="f142">
                <a:pos x="f251" y="f252"/>
              </a:cxn>
              <a:cxn ang="f142">
                <a:pos x="f249" y="f253"/>
              </a:cxn>
              <a:cxn ang="f142">
                <a:pos x="f254" y="f255"/>
              </a:cxn>
              <a:cxn ang="f142">
                <a:pos x="f256" y="f257"/>
              </a:cxn>
              <a:cxn ang="f142">
                <a:pos x="f258" y="f259"/>
              </a:cxn>
              <a:cxn ang="f142">
                <a:pos x="f260" y="f248"/>
              </a:cxn>
              <a:cxn ang="f142">
                <a:pos x="f261" y="f250"/>
              </a:cxn>
              <a:cxn ang="f142">
                <a:pos x="f262" y="f263"/>
              </a:cxn>
              <a:cxn ang="f142">
                <a:pos x="f264" y="f242"/>
              </a:cxn>
              <a:cxn ang="f142">
                <a:pos x="f265" y="f244"/>
              </a:cxn>
              <a:cxn ang="f142">
                <a:pos x="f266" y="f267"/>
              </a:cxn>
              <a:cxn ang="f142">
                <a:pos x="f229" y="f230"/>
              </a:cxn>
            </a:cxnLst>
            <a:rect l="f225" t="f228" r="f226" b="f227"/>
            <a:pathLst>
              <a:path w="185" h="176">
                <a:moveTo>
                  <a:pt x="f5" y="f8"/>
                </a:moveTo>
                <a:cubicBezTo>
                  <a:pt x="f5" y="f9"/>
                  <a:pt x="f10" y="f11"/>
                  <a:pt x="f12" y="f13"/>
                </a:cubicBezTo>
                <a:cubicBezTo>
                  <a:pt x="f14" y="f15"/>
                  <a:pt x="f16" y="f17"/>
                  <a:pt x="f18" y="f19"/>
                </a:cubicBezTo>
                <a:cubicBezTo>
                  <a:pt x="f20" y="f5"/>
                  <a:pt x="f21" y="f5"/>
                  <a:pt x="f22" y="f10"/>
                </a:cubicBezTo>
                <a:cubicBezTo>
                  <a:pt x="f23" y="f24"/>
                  <a:pt x="f25" y="f24"/>
                  <a:pt x="f26" y="f10"/>
                </a:cubicBezTo>
                <a:cubicBezTo>
                  <a:pt x="f27" y="f5"/>
                  <a:pt x="f28" y="f29"/>
                  <a:pt x="f30" y="f10"/>
                </a:cubicBezTo>
                <a:cubicBezTo>
                  <a:pt x="f31" y="f32"/>
                  <a:pt x="f33" y="f16"/>
                  <a:pt x="f34" y="f21"/>
                </a:cubicBezTo>
                <a:cubicBezTo>
                  <a:pt x="f6" y="f35"/>
                  <a:pt x="f6" y="f36"/>
                  <a:pt x="f37" y="f38"/>
                </a:cubicBezTo>
                <a:cubicBezTo>
                  <a:pt x="f2" y="f39"/>
                  <a:pt x="f40" y="f41"/>
                  <a:pt x="f42" y="f43"/>
                </a:cubicBezTo>
                <a:cubicBezTo>
                  <a:pt x="f44" y="f45"/>
                  <a:pt x="f46" y="f47"/>
                  <a:pt x="f44" y="f48"/>
                </a:cubicBezTo>
                <a:cubicBezTo>
                  <a:pt x="f49" y="f50"/>
                  <a:pt x="f51" y="f52"/>
                  <a:pt x="f53" y="f54"/>
                </a:cubicBezTo>
                <a:cubicBezTo>
                  <a:pt x="f53" y="f55"/>
                  <a:pt x="f53" y="f9"/>
                  <a:pt x="f46" y="f35"/>
                </a:cubicBezTo>
                <a:cubicBezTo>
                  <a:pt x="f31" y="f56"/>
                  <a:pt x="f57" y="f58"/>
                  <a:pt x="f57" y="f59"/>
                </a:cubicBezTo>
                <a:cubicBezTo>
                  <a:pt x="f44" y="f60"/>
                  <a:pt x="f61" y="f62"/>
                  <a:pt x="f46" y="f28"/>
                </a:cubicBezTo>
                <a:cubicBezTo>
                  <a:pt x="f63" y="f63"/>
                  <a:pt x="f38" y="f51"/>
                  <a:pt x="f64" y="f65"/>
                </a:cubicBezTo>
                <a:cubicBezTo>
                  <a:pt x="f66" y="f7"/>
                  <a:pt x="f67" y="f68"/>
                  <a:pt x="f69" y="f51"/>
                </a:cubicBezTo>
                <a:cubicBezTo>
                  <a:pt x="f70" y="f71"/>
                  <a:pt x="f72" y="f73"/>
                  <a:pt x="f14" y="f74"/>
                </a:cubicBezTo>
                <a:cubicBezTo>
                  <a:pt x="f14" y="f60"/>
                  <a:pt x="f15" y="f75"/>
                  <a:pt x="f76" y="f54"/>
                </a:cubicBezTo>
                <a:cubicBezTo>
                  <a:pt x="f76" y="f55"/>
                  <a:pt x="f77" y="f35"/>
                  <a:pt x="f15" y="f35"/>
                </a:cubicBezTo>
                <a:cubicBezTo>
                  <a:pt x="f78" y="f35"/>
                  <a:pt x="f78" y="f79"/>
                  <a:pt x="f80" y="f58"/>
                </a:cubicBezTo>
                <a:cubicBezTo>
                  <a:pt x="f81" y="f82"/>
                  <a:pt x="f24" y="f26"/>
                  <a:pt x="f78" y="f38"/>
                </a:cubicBezTo>
                <a:cubicBezTo>
                  <a:pt x="f14" y="f83"/>
                  <a:pt x="f76" y="f45"/>
                  <a:pt x="f84" y="f43"/>
                </a:cubicBezTo>
                <a:cubicBezTo>
                  <a:pt x="f85" y="f86"/>
                  <a:pt x="f87" y="f39"/>
                  <a:pt x="f10" y="f88"/>
                </a:cubicBezTo>
                <a:cubicBezTo>
                  <a:pt x="f29" y="f89"/>
                  <a:pt x="f5" y="f90"/>
                  <a:pt x="f5"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49" name="Freeform 54">
            <a:extLst>
              <a:ext uri="{FF2B5EF4-FFF2-40B4-BE49-F238E27FC236}">
                <a16:creationId xmlns:a16="http://schemas.microsoft.com/office/drawing/2014/main" id="{EE006525-C891-4179-8D12-3E1AD9647028}"/>
              </a:ext>
            </a:extLst>
          </p:cNvPr>
          <p:cNvSpPr/>
          <p:nvPr/>
        </p:nvSpPr>
        <p:spPr>
          <a:xfrm>
            <a:off x="1435095" y="1658941"/>
            <a:ext cx="306388" cy="295278"/>
          </a:xfrm>
          <a:custGeom>
            <a:avLst/>
            <a:gdLst>
              <a:gd name="f0" fmla="val 10800000"/>
              <a:gd name="f1" fmla="val 5400000"/>
              <a:gd name="f2" fmla="val 180"/>
              <a:gd name="f3" fmla="val w"/>
              <a:gd name="f4" fmla="val h"/>
              <a:gd name="f5" fmla="val 0"/>
              <a:gd name="f6" fmla="val 186"/>
              <a:gd name="f7" fmla="val 179"/>
              <a:gd name="f8" fmla="val 185"/>
              <a:gd name="f9" fmla="val 110"/>
              <a:gd name="f10" fmla="val 119"/>
              <a:gd name="f11" fmla="val 184"/>
              <a:gd name="f12" fmla="val 129"/>
              <a:gd name="f13" fmla="val 183"/>
              <a:gd name="f14" fmla="val 140"/>
              <a:gd name="f15" fmla="val 182"/>
              <a:gd name="f16" fmla="val 149"/>
              <a:gd name="f17" fmla="val 176"/>
              <a:gd name="f18" fmla="val 154"/>
              <a:gd name="f19" fmla="val 169"/>
              <a:gd name="f20" fmla="val 151"/>
              <a:gd name="f21" fmla="val 164"/>
              <a:gd name="f22" fmla="val 162"/>
              <a:gd name="f23" fmla="val 147"/>
              <a:gd name="f24" fmla="val 142"/>
              <a:gd name="f25" fmla="val 170"/>
              <a:gd name="f26" fmla="val 125"/>
              <a:gd name="f27" fmla="val 108"/>
              <a:gd name="f28" fmla="val 166"/>
              <a:gd name="f29" fmla="val 91"/>
              <a:gd name="f30" fmla="val 90"/>
              <a:gd name="f31" fmla="val 89"/>
              <a:gd name="f32" fmla="val 165"/>
              <a:gd name="f33" fmla="val 87"/>
              <a:gd name="f34" fmla="val 86"/>
              <a:gd name="f35" fmla="val 85"/>
              <a:gd name="f36" fmla="val 163"/>
              <a:gd name="f37" fmla="val 160"/>
              <a:gd name="f38" fmla="val 161"/>
              <a:gd name="f39" fmla="val 95"/>
              <a:gd name="f40" fmla="val 101"/>
              <a:gd name="f41" fmla="val 106"/>
              <a:gd name="f42" fmla="val 115"/>
              <a:gd name="f43" fmla="val 123"/>
              <a:gd name="f44" fmla="val 131"/>
              <a:gd name="f45" fmla="val 159"/>
              <a:gd name="f46" fmla="val 133"/>
              <a:gd name="f47" fmla="val 168"/>
              <a:gd name="f48" fmla="val 78"/>
              <a:gd name="f49" fmla="val 52"/>
              <a:gd name="f50" fmla="val 167"/>
              <a:gd name="f51" fmla="val 33"/>
              <a:gd name="f52" fmla="val 158"/>
              <a:gd name="f53" fmla="val 25"/>
              <a:gd name="f54" fmla="val 24"/>
              <a:gd name="f55" fmla="val 122"/>
              <a:gd name="f56" fmla="val 23"/>
              <a:gd name="f57" fmla="val 112"/>
              <a:gd name="f58" fmla="val 26"/>
              <a:gd name="f59" fmla="val 28"/>
              <a:gd name="f60" fmla="val 22"/>
              <a:gd name="f61" fmla="val 88"/>
              <a:gd name="f62" fmla="val 21"/>
              <a:gd name="f63" fmla="val 18"/>
              <a:gd name="f64" fmla="val 107"/>
              <a:gd name="f65" fmla="val 17"/>
              <a:gd name="f66" fmla="val 145"/>
              <a:gd name="f67" fmla="val 19"/>
              <a:gd name="f68" fmla="val 13"/>
              <a:gd name="f69" fmla="val 153"/>
              <a:gd name="f70" fmla="val 7"/>
              <a:gd name="f71" fmla="val 150"/>
              <a:gd name="f72" fmla="val 5"/>
              <a:gd name="f73" fmla="val 3"/>
              <a:gd name="f74" fmla="val 138"/>
              <a:gd name="f75" fmla="val 66"/>
              <a:gd name="f76" fmla="val 16"/>
              <a:gd name="f77" fmla="val 40"/>
              <a:gd name="f78" fmla="val 37"/>
              <a:gd name="f79" fmla="val 12"/>
              <a:gd name="f80" fmla="val 53"/>
              <a:gd name="f81" fmla="val 4"/>
              <a:gd name="f82" fmla="val 57"/>
              <a:gd name="f83" fmla="val 61"/>
              <a:gd name="f84" fmla="val 2"/>
              <a:gd name="f85" fmla="val 65"/>
              <a:gd name="f86" fmla="val 84"/>
              <a:gd name="f87" fmla="val 103"/>
              <a:gd name="f88" fmla="val 134"/>
              <a:gd name="f89" fmla="val 139"/>
              <a:gd name="f90" fmla="val 70"/>
              <a:gd name="f91" fmla="+- 0 0 -90"/>
              <a:gd name="f92" fmla="*/ f3 1 186"/>
              <a:gd name="f93" fmla="*/ f4 1 179"/>
              <a:gd name="f94" fmla="val f5"/>
              <a:gd name="f95" fmla="val f6"/>
              <a:gd name="f96" fmla="val f7"/>
              <a:gd name="f97" fmla="*/ f91 f0 1"/>
              <a:gd name="f98" fmla="+- f96 0 f94"/>
              <a:gd name="f99" fmla="+- f95 0 f94"/>
              <a:gd name="f100" fmla="*/ f97 1 f2"/>
              <a:gd name="f101" fmla="*/ f99 1 186"/>
              <a:gd name="f102" fmla="*/ f98 1 179"/>
              <a:gd name="f103" fmla="*/ 185 f99 1"/>
              <a:gd name="f104" fmla="*/ 110 f98 1"/>
              <a:gd name="f105" fmla="*/ 183 f99 1"/>
              <a:gd name="f106" fmla="*/ 140 f98 1"/>
              <a:gd name="f107" fmla="*/ 169 f99 1"/>
              <a:gd name="f108" fmla="*/ 151 f98 1"/>
              <a:gd name="f109" fmla="*/ 164 f99 1"/>
              <a:gd name="f110" fmla="*/ 142 f98 1"/>
              <a:gd name="f111" fmla="*/ 166 f99 1"/>
              <a:gd name="f112" fmla="*/ 91 f98 1"/>
              <a:gd name="f113" fmla="*/ 165 f99 1"/>
              <a:gd name="f114" fmla="*/ 87 f98 1"/>
              <a:gd name="f115" fmla="*/ 163 f99 1"/>
              <a:gd name="f116" fmla="*/ 85 f98 1"/>
              <a:gd name="f117" fmla="*/ 161 f99 1"/>
              <a:gd name="f118" fmla="*/ 89 f98 1"/>
              <a:gd name="f119" fmla="*/ 106 f98 1"/>
              <a:gd name="f120" fmla="*/ 162 f99 1"/>
              <a:gd name="f121" fmla="*/ 131 f98 1"/>
              <a:gd name="f122" fmla="*/ 133 f99 1"/>
              <a:gd name="f123" fmla="*/ 168 f98 1"/>
              <a:gd name="f124" fmla="*/ 52 f99 1"/>
              <a:gd name="f125" fmla="*/ 167 f98 1"/>
              <a:gd name="f126" fmla="*/ 24 f99 1"/>
              <a:gd name="f127" fmla="*/ 122 f98 1"/>
              <a:gd name="f128" fmla="*/ 26 f99 1"/>
              <a:gd name="f129" fmla="*/ 25 f99 1"/>
              <a:gd name="f130" fmla="*/ 86 f98 1"/>
              <a:gd name="f131" fmla="*/ 21 f99 1"/>
              <a:gd name="f132" fmla="*/ 90 f98 1"/>
              <a:gd name="f133" fmla="*/ 22 f99 1"/>
              <a:gd name="f134" fmla="*/ 19 f99 1"/>
              <a:gd name="f135" fmla="*/ 5 f99 1"/>
              <a:gd name="f136" fmla="*/ 145 f98 1"/>
              <a:gd name="f137" fmla="*/ 3 f99 1"/>
              <a:gd name="f138" fmla="*/ 125 f98 1"/>
              <a:gd name="f139" fmla="*/ 16 f99 1"/>
              <a:gd name="f140" fmla="*/ 40 f98 1"/>
              <a:gd name="f141" fmla="*/ 53 f99 1"/>
              <a:gd name="f142" fmla="*/ 4 f98 1"/>
              <a:gd name="f143" fmla="*/ 65 f99 1"/>
              <a:gd name="f144" fmla="*/ 5 f98 1"/>
              <a:gd name="f145" fmla="*/ 122 f99 1"/>
              <a:gd name="f146" fmla="*/ 139 f99 1"/>
              <a:gd name="f147" fmla="*/ 7 f98 1"/>
              <a:gd name="f148" fmla="*/ 176 f99 1"/>
              <a:gd name="f149" fmla="*/ 52 f98 1"/>
              <a:gd name="f150" fmla="+- f100 0 f1"/>
              <a:gd name="f151" fmla="*/ f103 1 186"/>
              <a:gd name="f152" fmla="*/ f104 1 179"/>
              <a:gd name="f153" fmla="*/ f105 1 186"/>
              <a:gd name="f154" fmla="*/ f106 1 179"/>
              <a:gd name="f155" fmla="*/ f107 1 186"/>
              <a:gd name="f156" fmla="*/ f108 1 179"/>
              <a:gd name="f157" fmla="*/ f109 1 186"/>
              <a:gd name="f158" fmla="*/ f110 1 179"/>
              <a:gd name="f159" fmla="*/ f111 1 186"/>
              <a:gd name="f160" fmla="*/ f112 1 179"/>
              <a:gd name="f161" fmla="*/ f113 1 186"/>
              <a:gd name="f162" fmla="*/ f114 1 179"/>
              <a:gd name="f163" fmla="*/ f115 1 186"/>
              <a:gd name="f164" fmla="*/ f116 1 179"/>
              <a:gd name="f165" fmla="*/ f117 1 186"/>
              <a:gd name="f166" fmla="*/ f118 1 179"/>
              <a:gd name="f167" fmla="*/ f119 1 179"/>
              <a:gd name="f168" fmla="*/ f120 1 186"/>
              <a:gd name="f169" fmla="*/ f121 1 179"/>
              <a:gd name="f170" fmla="*/ f122 1 186"/>
              <a:gd name="f171" fmla="*/ f123 1 179"/>
              <a:gd name="f172" fmla="*/ f124 1 186"/>
              <a:gd name="f173" fmla="*/ f125 1 179"/>
              <a:gd name="f174" fmla="*/ f126 1 186"/>
              <a:gd name="f175" fmla="*/ f127 1 179"/>
              <a:gd name="f176" fmla="*/ f128 1 186"/>
              <a:gd name="f177" fmla="*/ f129 1 186"/>
              <a:gd name="f178" fmla="*/ f130 1 179"/>
              <a:gd name="f179" fmla="*/ f131 1 186"/>
              <a:gd name="f180" fmla="*/ f132 1 179"/>
              <a:gd name="f181" fmla="*/ f133 1 186"/>
              <a:gd name="f182" fmla="*/ f134 1 186"/>
              <a:gd name="f183" fmla="*/ f135 1 186"/>
              <a:gd name="f184" fmla="*/ f136 1 179"/>
              <a:gd name="f185" fmla="*/ f137 1 186"/>
              <a:gd name="f186" fmla="*/ f138 1 179"/>
              <a:gd name="f187" fmla="*/ f139 1 186"/>
              <a:gd name="f188" fmla="*/ f140 1 179"/>
              <a:gd name="f189" fmla="*/ f141 1 186"/>
              <a:gd name="f190" fmla="*/ f142 1 179"/>
              <a:gd name="f191" fmla="*/ f143 1 186"/>
              <a:gd name="f192" fmla="*/ f144 1 179"/>
              <a:gd name="f193" fmla="*/ f145 1 186"/>
              <a:gd name="f194" fmla="*/ f146 1 186"/>
              <a:gd name="f195" fmla="*/ f147 1 179"/>
              <a:gd name="f196" fmla="*/ f148 1 186"/>
              <a:gd name="f197" fmla="*/ f149 1 179"/>
              <a:gd name="f198" fmla="*/ 0 1 f101"/>
              <a:gd name="f199" fmla="*/ f95 1 f101"/>
              <a:gd name="f200" fmla="*/ 0 1 f102"/>
              <a:gd name="f201" fmla="*/ f96 1 f102"/>
              <a:gd name="f202" fmla="*/ f151 1 f101"/>
              <a:gd name="f203" fmla="*/ f152 1 f102"/>
              <a:gd name="f204" fmla="*/ f153 1 f101"/>
              <a:gd name="f205" fmla="*/ f154 1 f102"/>
              <a:gd name="f206" fmla="*/ f155 1 f101"/>
              <a:gd name="f207" fmla="*/ f156 1 f102"/>
              <a:gd name="f208" fmla="*/ f157 1 f101"/>
              <a:gd name="f209" fmla="*/ f158 1 f102"/>
              <a:gd name="f210" fmla="*/ f159 1 f101"/>
              <a:gd name="f211" fmla="*/ f160 1 f102"/>
              <a:gd name="f212" fmla="*/ f161 1 f101"/>
              <a:gd name="f213" fmla="*/ f162 1 f102"/>
              <a:gd name="f214" fmla="*/ f163 1 f101"/>
              <a:gd name="f215" fmla="*/ f164 1 f102"/>
              <a:gd name="f216" fmla="*/ f165 1 f101"/>
              <a:gd name="f217" fmla="*/ f166 1 f102"/>
              <a:gd name="f218" fmla="*/ f167 1 f102"/>
              <a:gd name="f219" fmla="*/ f168 1 f101"/>
              <a:gd name="f220" fmla="*/ f169 1 f102"/>
              <a:gd name="f221" fmla="*/ f170 1 f101"/>
              <a:gd name="f222" fmla="*/ f171 1 f102"/>
              <a:gd name="f223" fmla="*/ f172 1 f101"/>
              <a:gd name="f224" fmla="*/ f173 1 f102"/>
              <a:gd name="f225" fmla="*/ f174 1 f101"/>
              <a:gd name="f226" fmla="*/ f175 1 f102"/>
              <a:gd name="f227" fmla="*/ f176 1 f101"/>
              <a:gd name="f228" fmla="*/ f177 1 f101"/>
              <a:gd name="f229" fmla="*/ f178 1 f102"/>
              <a:gd name="f230" fmla="*/ f179 1 f101"/>
              <a:gd name="f231" fmla="*/ f180 1 f102"/>
              <a:gd name="f232" fmla="*/ f181 1 f101"/>
              <a:gd name="f233" fmla="*/ f182 1 f101"/>
              <a:gd name="f234" fmla="*/ f183 1 f101"/>
              <a:gd name="f235" fmla="*/ f184 1 f102"/>
              <a:gd name="f236" fmla="*/ f185 1 f101"/>
              <a:gd name="f237" fmla="*/ f186 1 f102"/>
              <a:gd name="f238" fmla="*/ f187 1 f101"/>
              <a:gd name="f239" fmla="*/ f188 1 f102"/>
              <a:gd name="f240" fmla="*/ f189 1 f101"/>
              <a:gd name="f241" fmla="*/ f190 1 f102"/>
              <a:gd name="f242" fmla="*/ f191 1 f101"/>
              <a:gd name="f243" fmla="*/ f192 1 f102"/>
              <a:gd name="f244" fmla="*/ f193 1 f101"/>
              <a:gd name="f245" fmla="*/ f194 1 f101"/>
              <a:gd name="f246" fmla="*/ f195 1 f102"/>
              <a:gd name="f247" fmla="*/ f196 1 f101"/>
              <a:gd name="f248" fmla="*/ f197 1 f102"/>
              <a:gd name="f249" fmla="*/ f198 f92 1"/>
              <a:gd name="f250" fmla="*/ f199 f92 1"/>
              <a:gd name="f251" fmla="*/ f201 f93 1"/>
              <a:gd name="f252" fmla="*/ f200 f93 1"/>
              <a:gd name="f253" fmla="*/ f202 f92 1"/>
              <a:gd name="f254" fmla="*/ f203 f93 1"/>
              <a:gd name="f255" fmla="*/ f204 f92 1"/>
              <a:gd name="f256" fmla="*/ f205 f93 1"/>
              <a:gd name="f257" fmla="*/ f206 f92 1"/>
              <a:gd name="f258" fmla="*/ f207 f93 1"/>
              <a:gd name="f259" fmla="*/ f208 f92 1"/>
              <a:gd name="f260" fmla="*/ f209 f93 1"/>
              <a:gd name="f261" fmla="*/ f210 f92 1"/>
              <a:gd name="f262" fmla="*/ f211 f93 1"/>
              <a:gd name="f263" fmla="*/ f212 f92 1"/>
              <a:gd name="f264" fmla="*/ f213 f93 1"/>
              <a:gd name="f265" fmla="*/ f214 f92 1"/>
              <a:gd name="f266" fmla="*/ f215 f93 1"/>
              <a:gd name="f267" fmla="*/ f216 f92 1"/>
              <a:gd name="f268" fmla="*/ f217 f93 1"/>
              <a:gd name="f269" fmla="*/ f218 f93 1"/>
              <a:gd name="f270" fmla="*/ f219 f92 1"/>
              <a:gd name="f271" fmla="*/ f220 f93 1"/>
              <a:gd name="f272" fmla="*/ f221 f92 1"/>
              <a:gd name="f273" fmla="*/ f222 f93 1"/>
              <a:gd name="f274" fmla="*/ f223 f92 1"/>
              <a:gd name="f275" fmla="*/ f224 f93 1"/>
              <a:gd name="f276" fmla="*/ f225 f92 1"/>
              <a:gd name="f277" fmla="*/ f226 f93 1"/>
              <a:gd name="f278" fmla="*/ f227 f92 1"/>
              <a:gd name="f279" fmla="*/ f228 f92 1"/>
              <a:gd name="f280" fmla="*/ f229 f93 1"/>
              <a:gd name="f281" fmla="*/ f230 f92 1"/>
              <a:gd name="f282" fmla="*/ f231 f93 1"/>
              <a:gd name="f283" fmla="*/ f232 f92 1"/>
              <a:gd name="f284" fmla="*/ f233 f92 1"/>
              <a:gd name="f285" fmla="*/ f234 f92 1"/>
              <a:gd name="f286" fmla="*/ f235 f93 1"/>
              <a:gd name="f287" fmla="*/ f236 f92 1"/>
              <a:gd name="f288" fmla="*/ f237 f93 1"/>
              <a:gd name="f289" fmla="*/ f238 f92 1"/>
              <a:gd name="f290" fmla="*/ f239 f93 1"/>
              <a:gd name="f291" fmla="*/ f240 f92 1"/>
              <a:gd name="f292" fmla="*/ f241 f93 1"/>
              <a:gd name="f293" fmla="*/ f242 f92 1"/>
              <a:gd name="f294" fmla="*/ f243 f93 1"/>
              <a:gd name="f295" fmla="*/ f244 f92 1"/>
              <a:gd name="f296" fmla="*/ f245 f92 1"/>
              <a:gd name="f297" fmla="*/ f246 f93 1"/>
              <a:gd name="f298" fmla="*/ f247 f92 1"/>
              <a:gd name="f299" fmla="*/ f248 f93 1"/>
            </a:gdLst>
            <a:ahLst/>
            <a:cxnLst>
              <a:cxn ang="3cd4">
                <a:pos x="hc" y="t"/>
              </a:cxn>
              <a:cxn ang="0">
                <a:pos x="r" y="vc"/>
              </a:cxn>
              <a:cxn ang="cd4">
                <a:pos x="hc" y="b"/>
              </a:cxn>
              <a:cxn ang="cd2">
                <a:pos x="l" y="vc"/>
              </a:cxn>
              <a:cxn ang="f150">
                <a:pos x="f253" y="f254"/>
              </a:cxn>
              <a:cxn ang="f150">
                <a:pos x="f255" y="f256"/>
              </a:cxn>
              <a:cxn ang="f150">
                <a:pos x="f257" y="f258"/>
              </a:cxn>
              <a:cxn ang="f150">
                <a:pos x="f259" y="f260"/>
              </a:cxn>
              <a:cxn ang="f150">
                <a:pos x="f261" y="f262"/>
              </a:cxn>
              <a:cxn ang="f150">
                <a:pos x="f263" y="f264"/>
              </a:cxn>
              <a:cxn ang="f150">
                <a:pos x="f265" y="f266"/>
              </a:cxn>
              <a:cxn ang="f150">
                <a:pos x="f267" y="f268"/>
              </a:cxn>
              <a:cxn ang="f150">
                <a:pos x="f265" y="f269"/>
              </a:cxn>
              <a:cxn ang="f150">
                <a:pos x="f270" y="f271"/>
              </a:cxn>
              <a:cxn ang="f150">
                <a:pos x="f272" y="f273"/>
              </a:cxn>
              <a:cxn ang="f150">
                <a:pos x="f274" y="f275"/>
              </a:cxn>
              <a:cxn ang="f150">
                <a:pos x="f276" y="f277"/>
              </a:cxn>
              <a:cxn ang="f150">
                <a:pos x="f278" y="f262"/>
              </a:cxn>
              <a:cxn ang="f150">
                <a:pos x="f279" y="f280"/>
              </a:cxn>
              <a:cxn ang="f150">
                <a:pos x="f281" y="f282"/>
              </a:cxn>
              <a:cxn ang="f150">
                <a:pos x="f283" y="f256"/>
              </a:cxn>
              <a:cxn ang="f150">
                <a:pos x="f284" y="f258"/>
              </a:cxn>
              <a:cxn ang="f150">
                <a:pos x="f285" y="f286"/>
              </a:cxn>
              <a:cxn ang="f150">
                <a:pos x="f287" y="f288"/>
              </a:cxn>
              <a:cxn ang="f150">
                <a:pos x="f289" y="f290"/>
              </a:cxn>
              <a:cxn ang="f150">
                <a:pos x="f291" y="f292"/>
              </a:cxn>
              <a:cxn ang="f150">
                <a:pos x="f293" y="f294"/>
              </a:cxn>
              <a:cxn ang="f150">
                <a:pos x="f295" y="f294"/>
              </a:cxn>
              <a:cxn ang="f150">
                <a:pos x="f296" y="f297"/>
              </a:cxn>
              <a:cxn ang="f150">
                <a:pos x="f298" y="f299"/>
              </a:cxn>
              <a:cxn ang="f150">
                <a:pos x="f253" y="f254"/>
              </a:cxn>
            </a:cxnLst>
            <a:rect l="f249" t="f252" r="f250" b="f251"/>
            <a:pathLst>
              <a:path w="186" h="179">
                <a:moveTo>
                  <a:pt x="f8" y="f9"/>
                </a:moveTo>
                <a:cubicBezTo>
                  <a:pt x="f6" y="f10"/>
                  <a:pt x="f11" y="f12"/>
                  <a:pt x="f13" y="f14"/>
                </a:cubicBezTo>
                <a:cubicBezTo>
                  <a:pt x="f15" y="f16"/>
                  <a:pt x="f17" y="f18"/>
                  <a:pt x="f19" y="f20"/>
                </a:cubicBezTo>
                <a:cubicBezTo>
                  <a:pt x="f21" y="f16"/>
                  <a:pt x="f22" y="f23"/>
                  <a:pt x="f21" y="f24"/>
                </a:cubicBezTo>
                <a:cubicBezTo>
                  <a:pt x="f25" y="f26"/>
                  <a:pt x="f19" y="f27"/>
                  <a:pt x="f28" y="f29"/>
                </a:cubicBezTo>
                <a:cubicBezTo>
                  <a:pt x="f28" y="f30"/>
                  <a:pt x="f28" y="f31"/>
                  <a:pt x="f32" y="f33"/>
                </a:cubicBezTo>
                <a:cubicBezTo>
                  <a:pt x="f32" y="f34"/>
                  <a:pt x="f21" y="f35"/>
                  <a:pt x="f36" y="f35"/>
                </a:cubicBezTo>
                <a:cubicBezTo>
                  <a:pt x="f37" y="f34"/>
                  <a:pt x="f38" y="f33"/>
                  <a:pt x="f38" y="f31"/>
                </a:cubicBezTo>
                <a:cubicBezTo>
                  <a:pt x="f22" y="f39"/>
                  <a:pt x="f22" y="f40"/>
                  <a:pt x="f36" y="f41"/>
                </a:cubicBezTo>
                <a:cubicBezTo>
                  <a:pt x="f32" y="f42"/>
                  <a:pt x="f21" y="f43"/>
                  <a:pt x="f22" y="f44"/>
                </a:cubicBezTo>
                <a:cubicBezTo>
                  <a:pt x="f45" y="f16"/>
                  <a:pt x="f16" y="f38"/>
                  <a:pt x="f46" y="f47"/>
                </a:cubicBezTo>
                <a:cubicBezTo>
                  <a:pt x="f41" y="f7"/>
                  <a:pt x="f48" y="f7"/>
                  <a:pt x="f49" y="f50"/>
                </a:cubicBezTo>
                <a:cubicBezTo>
                  <a:pt x="f51" y="f52"/>
                  <a:pt x="f53" y="f24"/>
                  <a:pt x="f54" y="f55"/>
                </a:cubicBezTo>
                <a:cubicBezTo>
                  <a:pt x="f56" y="f57"/>
                  <a:pt x="f54" y="f40"/>
                  <a:pt x="f58" y="f29"/>
                </a:cubicBezTo>
                <a:cubicBezTo>
                  <a:pt x="f58" y="f31"/>
                  <a:pt x="f59" y="f34"/>
                  <a:pt x="f53" y="f34"/>
                </a:cubicBezTo>
                <a:cubicBezTo>
                  <a:pt x="f60" y="f35"/>
                  <a:pt x="f60" y="f61"/>
                  <a:pt x="f62" y="f30"/>
                </a:cubicBezTo>
                <a:cubicBezTo>
                  <a:pt x="f63" y="f64"/>
                  <a:pt x="f65" y="f43"/>
                  <a:pt x="f60" y="f14"/>
                </a:cubicBezTo>
                <a:cubicBezTo>
                  <a:pt x="f54" y="f66"/>
                  <a:pt x="f53" y="f16"/>
                  <a:pt x="f67" y="f20"/>
                </a:cubicBezTo>
                <a:cubicBezTo>
                  <a:pt x="f68" y="f69"/>
                  <a:pt x="f70" y="f71"/>
                  <a:pt x="f72" y="f66"/>
                </a:cubicBezTo>
                <a:cubicBezTo>
                  <a:pt x="f73" y="f74"/>
                  <a:pt x="f73" y="f44"/>
                  <a:pt x="f73" y="f26"/>
                </a:cubicBezTo>
                <a:cubicBezTo>
                  <a:pt x="f5" y="f39"/>
                  <a:pt x="f73" y="f75"/>
                  <a:pt x="f76" y="f77"/>
                </a:cubicBezTo>
                <a:cubicBezTo>
                  <a:pt x="f53" y="f54"/>
                  <a:pt x="f78" y="f79"/>
                  <a:pt x="f80" y="f81"/>
                </a:cubicBezTo>
                <a:cubicBezTo>
                  <a:pt x="f82" y="f73"/>
                  <a:pt x="f83" y="f84"/>
                  <a:pt x="f85" y="f72"/>
                </a:cubicBezTo>
                <a:cubicBezTo>
                  <a:pt x="f86" y="f76"/>
                  <a:pt x="f87" y="f65"/>
                  <a:pt x="f55" y="f72"/>
                </a:cubicBezTo>
                <a:cubicBezTo>
                  <a:pt x="f12" y="f5"/>
                  <a:pt x="f88" y="f81"/>
                  <a:pt x="f89" y="f70"/>
                </a:cubicBezTo>
                <a:cubicBezTo>
                  <a:pt x="f52" y="f65"/>
                  <a:pt x="f19" y="f51"/>
                  <a:pt x="f17" y="f49"/>
                </a:cubicBezTo>
                <a:cubicBezTo>
                  <a:pt x="f13" y="f90"/>
                  <a:pt x="f6" y="f31"/>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50" name="Freeform 55">
            <a:extLst>
              <a:ext uri="{FF2B5EF4-FFF2-40B4-BE49-F238E27FC236}">
                <a16:creationId xmlns:a16="http://schemas.microsoft.com/office/drawing/2014/main" id="{05A40ABA-AC3B-4E8E-8A4A-0F8C773C7D08}"/>
              </a:ext>
            </a:extLst>
          </p:cNvPr>
          <p:cNvSpPr/>
          <p:nvPr/>
        </p:nvSpPr>
        <p:spPr>
          <a:xfrm>
            <a:off x="3362321" y="4170358"/>
            <a:ext cx="306388" cy="288922"/>
          </a:xfrm>
          <a:custGeom>
            <a:avLst/>
            <a:gdLst>
              <a:gd name="f0" fmla="val 10800000"/>
              <a:gd name="f1" fmla="val 5400000"/>
              <a:gd name="f2" fmla="val 180"/>
              <a:gd name="f3" fmla="val w"/>
              <a:gd name="f4" fmla="val h"/>
              <a:gd name="f5" fmla="val 0"/>
              <a:gd name="f6" fmla="val 186"/>
              <a:gd name="f7" fmla="val 175"/>
              <a:gd name="f8" fmla="val 185"/>
              <a:gd name="f9" fmla="val 107"/>
              <a:gd name="f10" fmla="val 116"/>
              <a:gd name="f11" fmla="val 184"/>
              <a:gd name="f12" fmla="val 127"/>
              <a:gd name="f13" fmla="val 183"/>
              <a:gd name="f14" fmla="val 137"/>
              <a:gd name="f15" fmla="val 141"/>
              <a:gd name="f16" fmla="val 182"/>
              <a:gd name="f17" fmla="val 144"/>
              <a:gd name="f18" fmla="val 179"/>
              <a:gd name="f19" fmla="val 147"/>
              <a:gd name="f20" fmla="val 150"/>
              <a:gd name="f21" fmla="val 171"/>
              <a:gd name="f22" fmla="val 167"/>
              <a:gd name="f23" fmla="val 148"/>
              <a:gd name="f24" fmla="val 163"/>
              <a:gd name="f25" fmla="val 145"/>
              <a:gd name="f26" fmla="val 142"/>
              <a:gd name="f27" fmla="val 165"/>
              <a:gd name="f28" fmla="val 139"/>
              <a:gd name="f29" fmla="val 170"/>
              <a:gd name="f30" fmla="val 122"/>
              <a:gd name="f31" fmla="val 169"/>
              <a:gd name="f32" fmla="val 105"/>
              <a:gd name="f33" fmla="val 166"/>
              <a:gd name="f34" fmla="val 89"/>
              <a:gd name="f35" fmla="val 86"/>
              <a:gd name="f36" fmla="val 83"/>
              <a:gd name="f37" fmla="val 159"/>
              <a:gd name="f38" fmla="val 84"/>
              <a:gd name="f39" fmla="val 161"/>
              <a:gd name="f40" fmla="val 87"/>
              <a:gd name="f41" fmla="val 162"/>
              <a:gd name="f42" fmla="val 101"/>
              <a:gd name="f43" fmla="val 113"/>
              <a:gd name="f44" fmla="val 125"/>
              <a:gd name="f45" fmla="val 160"/>
              <a:gd name="f46" fmla="val 168"/>
              <a:gd name="f47" fmla="val 63"/>
              <a:gd name="f48" fmla="val 38"/>
              <a:gd name="f49" fmla="val 24"/>
              <a:gd name="f50" fmla="val 143"/>
              <a:gd name="f51" fmla="val 97"/>
              <a:gd name="f52" fmla="val 26"/>
              <a:gd name="f53" fmla="val 88"/>
              <a:gd name="f54" fmla="val 27"/>
              <a:gd name="f55" fmla="val 25"/>
              <a:gd name="f56" fmla="val 22"/>
              <a:gd name="f57" fmla="val 85"/>
              <a:gd name="f58" fmla="val 21"/>
              <a:gd name="f59" fmla="val 18"/>
              <a:gd name="f60" fmla="val 104"/>
              <a:gd name="f61" fmla="val 17"/>
              <a:gd name="f62" fmla="val 121"/>
              <a:gd name="f63" fmla="val 23"/>
              <a:gd name="f64" fmla="val 138"/>
              <a:gd name="f65" fmla="val 20"/>
              <a:gd name="f66" fmla="val 16"/>
              <a:gd name="f67" fmla="val 12"/>
              <a:gd name="f68" fmla="val 8"/>
              <a:gd name="f69" fmla="val 6"/>
              <a:gd name="f70" fmla="val 5"/>
              <a:gd name="f71" fmla="val 140"/>
              <a:gd name="f72" fmla="val 103"/>
              <a:gd name="f73" fmla="val 66"/>
              <a:gd name="f74" fmla="val 32"/>
              <a:gd name="f75" fmla="val 28"/>
              <a:gd name="f76" fmla="val 39"/>
              <a:gd name="f77" fmla="val 9"/>
              <a:gd name="f78" fmla="val 53"/>
              <a:gd name="f79" fmla="val 2"/>
              <a:gd name="f80" fmla="val 57"/>
              <a:gd name="f81" fmla="val 61"/>
              <a:gd name="f82" fmla="val 65"/>
              <a:gd name="f83" fmla="val 3"/>
              <a:gd name="f84" fmla="val 14"/>
              <a:gd name="f85" fmla="val 102"/>
              <a:gd name="f86" fmla="val 1"/>
              <a:gd name="f87" fmla="val 129"/>
              <a:gd name="f88" fmla="val 134"/>
              <a:gd name="f89" fmla="val 155"/>
              <a:gd name="f90" fmla="val 11"/>
              <a:gd name="f91" fmla="val 176"/>
              <a:gd name="f92" fmla="val 49"/>
              <a:gd name="f93" fmla="val 67"/>
              <a:gd name="f94" fmla="+- 0 0 -90"/>
              <a:gd name="f95" fmla="*/ f3 1 186"/>
              <a:gd name="f96" fmla="*/ f4 1 175"/>
              <a:gd name="f97" fmla="val f5"/>
              <a:gd name="f98" fmla="val f6"/>
              <a:gd name="f99" fmla="val f7"/>
              <a:gd name="f100" fmla="*/ f94 f0 1"/>
              <a:gd name="f101" fmla="+- f99 0 f97"/>
              <a:gd name="f102" fmla="+- f98 0 f97"/>
              <a:gd name="f103" fmla="*/ f100 1 f2"/>
              <a:gd name="f104" fmla="*/ f102 1 186"/>
              <a:gd name="f105" fmla="*/ f101 1 175"/>
              <a:gd name="f106" fmla="*/ 185 f102 1"/>
              <a:gd name="f107" fmla="*/ 107 f101 1"/>
              <a:gd name="f108" fmla="*/ 183 f102 1"/>
              <a:gd name="f109" fmla="*/ 137 f101 1"/>
              <a:gd name="f110" fmla="*/ 179 f102 1"/>
              <a:gd name="f111" fmla="*/ 147 f101 1"/>
              <a:gd name="f112" fmla="*/ 167 f102 1"/>
              <a:gd name="f113" fmla="*/ 148 f101 1"/>
              <a:gd name="f114" fmla="*/ 165 f102 1"/>
              <a:gd name="f115" fmla="*/ 139 f101 1"/>
              <a:gd name="f116" fmla="*/ 166 f102 1"/>
              <a:gd name="f117" fmla="*/ 89 f101 1"/>
              <a:gd name="f118" fmla="*/ 163 f102 1"/>
              <a:gd name="f119" fmla="*/ 83 f101 1"/>
              <a:gd name="f120" fmla="*/ 162 f102 1"/>
              <a:gd name="f121" fmla="*/ 125 f101 1"/>
              <a:gd name="f122" fmla="*/ 127 f102 1"/>
              <a:gd name="f123" fmla="*/ 168 f101 1"/>
              <a:gd name="f124" fmla="*/ 63 f102 1"/>
              <a:gd name="f125" fmla="*/ 169 f101 1"/>
              <a:gd name="f126" fmla="*/ 24 f102 1"/>
              <a:gd name="f127" fmla="*/ 116 f101 1"/>
              <a:gd name="f128" fmla="*/ 26 f102 1"/>
              <a:gd name="f129" fmla="*/ 88 f101 1"/>
              <a:gd name="f130" fmla="*/ 25 f102 1"/>
              <a:gd name="f131" fmla="*/ 21 f102 1"/>
              <a:gd name="f132" fmla="*/ 87 f101 1"/>
              <a:gd name="f133" fmla="*/ 23 f102 1"/>
              <a:gd name="f134" fmla="*/ 138 f101 1"/>
              <a:gd name="f135" fmla="*/ 20 f102 1"/>
              <a:gd name="f136" fmla="*/ 8 f102 1"/>
              <a:gd name="f137" fmla="*/ 5 f102 1"/>
              <a:gd name="f138" fmla="*/ 140 f101 1"/>
              <a:gd name="f139" fmla="*/ 32 f101 1"/>
              <a:gd name="f140" fmla="*/ 53 f102 1"/>
              <a:gd name="f141" fmla="*/ 2 f101 1"/>
              <a:gd name="f142" fmla="*/ 65 f102 1"/>
              <a:gd name="f143" fmla="*/ 3 f101 1"/>
              <a:gd name="f144" fmla="*/ 121 f102 1"/>
              <a:gd name="f145" fmla="*/ 134 f102 1"/>
              <a:gd name="f146" fmla="*/ 176 f102 1"/>
              <a:gd name="f147" fmla="*/ 49 f101 1"/>
              <a:gd name="f148" fmla="+- f103 0 f1"/>
              <a:gd name="f149" fmla="*/ f106 1 186"/>
              <a:gd name="f150" fmla="*/ f107 1 175"/>
              <a:gd name="f151" fmla="*/ f108 1 186"/>
              <a:gd name="f152" fmla="*/ f109 1 175"/>
              <a:gd name="f153" fmla="*/ f110 1 186"/>
              <a:gd name="f154" fmla="*/ f111 1 175"/>
              <a:gd name="f155" fmla="*/ f112 1 186"/>
              <a:gd name="f156" fmla="*/ f113 1 175"/>
              <a:gd name="f157" fmla="*/ f114 1 186"/>
              <a:gd name="f158" fmla="*/ f115 1 175"/>
              <a:gd name="f159" fmla="*/ f116 1 186"/>
              <a:gd name="f160" fmla="*/ f117 1 175"/>
              <a:gd name="f161" fmla="*/ f118 1 186"/>
              <a:gd name="f162" fmla="*/ f119 1 175"/>
              <a:gd name="f163" fmla="*/ f120 1 186"/>
              <a:gd name="f164" fmla="*/ f121 1 175"/>
              <a:gd name="f165" fmla="*/ f122 1 186"/>
              <a:gd name="f166" fmla="*/ f123 1 175"/>
              <a:gd name="f167" fmla="*/ f124 1 186"/>
              <a:gd name="f168" fmla="*/ f125 1 175"/>
              <a:gd name="f169" fmla="*/ f126 1 186"/>
              <a:gd name="f170" fmla="*/ f127 1 175"/>
              <a:gd name="f171" fmla="*/ f128 1 186"/>
              <a:gd name="f172" fmla="*/ f129 1 175"/>
              <a:gd name="f173" fmla="*/ f130 1 186"/>
              <a:gd name="f174" fmla="*/ f131 1 186"/>
              <a:gd name="f175" fmla="*/ f132 1 175"/>
              <a:gd name="f176" fmla="*/ f133 1 186"/>
              <a:gd name="f177" fmla="*/ f134 1 175"/>
              <a:gd name="f178" fmla="*/ f135 1 186"/>
              <a:gd name="f179" fmla="*/ f136 1 186"/>
              <a:gd name="f180" fmla="*/ f137 1 186"/>
              <a:gd name="f181" fmla="*/ f138 1 175"/>
              <a:gd name="f182" fmla="*/ f139 1 175"/>
              <a:gd name="f183" fmla="*/ f140 1 186"/>
              <a:gd name="f184" fmla="*/ f141 1 175"/>
              <a:gd name="f185" fmla="*/ f142 1 186"/>
              <a:gd name="f186" fmla="*/ f143 1 175"/>
              <a:gd name="f187" fmla="*/ f144 1 186"/>
              <a:gd name="f188" fmla="*/ f145 1 186"/>
              <a:gd name="f189" fmla="*/ f146 1 186"/>
              <a:gd name="f190" fmla="*/ f147 1 175"/>
              <a:gd name="f191" fmla="*/ 0 1 f104"/>
              <a:gd name="f192" fmla="*/ f98 1 f104"/>
              <a:gd name="f193" fmla="*/ 0 1 f105"/>
              <a:gd name="f194" fmla="*/ f99 1 f105"/>
              <a:gd name="f195" fmla="*/ f149 1 f104"/>
              <a:gd name="f196" fmla="*/ f150 1 f105"/>
              <a:gd name="f197" fmla="*/ f151 1 f104"/>
              <a:gd name="f198" fmla="*/ f152 1 f105"/>
              <a:gd name="f199" fmla="*/ f153 1 f104"/>
              <a:gd name="f200" fmla="*/ f154 1 f105"/>
              <a:gd name="f201" fmla="*/ f155 1 f104"/>
              <a:gd name="f202" fmla="*/ f156 1 f105"/>
              <a:gd name="f203" fmla="*/ f157 1 f104"/>
              <a:gd name="f204" fmla="*/ f158 1 f105"/>
              <a:gd name="f205" fmla="*/ f159 1 f104"/>
              <a:gd name="f206" fmla="*/ f160 1 f105"/>
              <a:gd name="f207" fmla="*/ f161 1 f104"/>
              <a:gd name="f208" fmla="*/ f162 1 f105"/>
              <a:gd name="f209" fmla="*/ f163 1 f104"/>
              <a:gd name="f210" fmla="*/ f164 1 f105"/>
              <a:gd name="f211" fmla="*/ f165 1 f104"/>
              <a:gd name="f212" fmla="*/ f166 1 f105"/>
              <a:gd name="f213" fmla="*/ f167 1 f104"/>
              <a:gd name="f214" fmla="*/ f168 1 f105"/>
              <a:gd name="f215" fmla="*/ f169 1 f104"/>
              <a:gd name="f216" fmla="*/ f170 1 f105"/>
              <a:gd name="f217" fmla="*/ f171 1 f104"/>
              <a:gd name="f218" fmla="*/ f172 1 f105"/>
              <a:gd name="f219" fmla="*/ f173 1 f104"/>
              <a:gd name="f220" fmla="*/ f174 1 f104"/>
              <a:gd name="f221" fmla="*/ f175 1 f105"/>
              <a:gd name="f222" fmla="*/ f176 1 f104"/>
              <a:gd name="f223" fmla="*/ f177 1 f105"/>
              <a:gd name="f224" fmla="*/ f178 1 f104"/>
              <a:gd name="f225" fmla="*/ f179 1 f104"/>
              <a:gd name="f226" fmla="*/ f180 1 f104"/>
              <a:gd name="f227" fmla="*/ f181 1 f105"/>
              <a:gd name="f228" fmla="*/ f182 1 f105"/>
              <a:gd name="f229" fmla="*/ f183 1 f104"/>
              <a:gd name="f230" fmla="*/ f184 1 f105"/>
              <a:gd name="f231" fmla="*/ f185 1 f104"/>
              <a:gd name="f232" fmla="*/ f186 1 f105"/>
              <a:gd name="f233" fmla="*/ f187 1 f104"/>
              <a:gd name="f234" fmla="*/ f188 1 f104"/>
              <a:gd name="f235" fmla="*/ f189 1 f104"/>
              <a:gd name="f236" fmla="*/ f190 1 f105"/>
              <a:gd name="f237" fmla="*/ f191 f95 1"/>
              <a:gd name="f238" fmla="*/ f192 f95 1"/>
              <a:gd name="f239" fmla="*/ f194 f96 1"/>
              <a:gd name="f240" fmla="*/ f193 f96 1"/>
              <a:gd name="f241" fmla="*/ f195 f95 1"/>
              <a:gd name="f242" fmla="*/ f196 f96 1"/>
              <a:gd name="f243" fmla="*/ f197 f95 1"/>
              <a:gd name="f244" fmla="*/ f198 f96 1"/>
              <a:gd name="f245" fmla="*/ f199 f95 1"/>
              <a:gd name="f246" fmla="*/ f200 f96 1"/>
              <a:gd name="f247" fmla="*/ f201 f95 1"/>
              <a:gd name="f248" fmla="*/ f202 f96 1"/>
              <a:gd name="f249" fmla="*/ f203 f95 1"/>
              <a:gd name="f250" fmla="*/ f204 f96 1"/>
              <a:gd name="f251" fmla="*/ f205 f95 1"/>
              <a:gd name="f252" fmla="*/ f206 f96 1"/>
              <a:gd name="f253" fmla="*/ f207 f95 1"/>
              <a:gd name="f254" fmla="*/ f208 f96 1"/>
              <a:gd name="f255" fmla="*/ f209 f95 1"/>
              <a:gd name="f256" fmla="*/ f210 f96 1"/>
              <a:gd name="f257" fmla="*/ f211 f95 1"/>
              <a:gd name="f258" fmla="*/ f212 f96 1"/>
              <a:gd name="f259" fmla="*/ f213 f95 1"/>
              <a:gd name="f260" fmla="*/ f214 f96 1"/>
              <a:gd name="f261" fmla="*/ f215 f95 1"/>
              <a:gd name="f262" fmla="*/ f216 f96 1"/>
              <a:gd name="f263" fmla="*/ f217 f95 1"/>
              <a:gd name="f264" fmla="*/ f218 f96 1"/>
              <a:gd name="f265" fmla="*/ f219 f95 1"/>
              <a:gd name="f266" fmla="*/ f220 f95 1"/>
              <a:gd name="f267" fmla="*/ f221 f96 1"/>
              <a:gd name="f268" fmla="*/ f222 f95 1"/>
              <a:gd name="f269" fmla="*/ f223 f96 1"/>
              <a:gd name="f270" fmla="*/ f224 f95 1"/>
              <a:gd name="f271" fmla="*/ f225 f95 1"/>
              <a:gd name="f272" fmla="*/ f226 f95 1"/>
              <a:gd name="f273" fmla="*/ f227 f96 1"/>
              <a:gd name="f274" fmla="*/ f228 f96 1"/>
              <a:gd name="f275" fmla="*/ f229 f95 1"/>
              <a:gd name="f276" fmla="*/ f230 f96 1"/>
              <a:gd name="f277" fmla="*/ f231 f95 1"/>
              <a:gd name="f278" fmla="*/ f232 f96 1"/>
              <a:gd name="f279" fmla="*/ f233 f95 1"/>
              <a:gd name="f280" fmla="*/ f234 f95 1"/>
              <a:gd name="f281" fmla="*/ f235 f95 1"/>
              <a:gd name="f282" fmla="*/ f236 f96 1"/>
            </a:gdLst>
            <a:ahLst/>
            <a:cxnLst>
              <a:cxn ang="3cd4">
                <a:pos x="hc" y="t"/>
              </a:cxn>
              <a:cxn ang="0">
                <a:pos x="r" y="vc"/>
              </a:cxn>
              <a:cxn ang="cd4">
                <a:pos x="hc" y="b"/>
              </a:cxn>
              <a:cxn ang="cd2">
                <a:pos x="l" y="vc"/>
              </a:cxn>
              <a:cxn ang="f148">
                <a:pos x="f241" y="f242"/>
              </a:cxn>
              <a:cxn ang="f148">
                <a:pos x="f243" y="f244"/>
              </a:cxn>
              <a:cxn ang="f148">
                <a:pos x="f245" y="f246"/>
              </a:cxn>
              <a:cxn ang="f148">
                <a:pos x="f247" y="f248"/>
              </a:cxn>
              <a:cxn ang="f148">
                <a:pos x="f249" y="f250"/>
              </a:cxn>
              <a:cxn ang="f148">
                <a:pos x="f251" y="f252"/>
              </a:cxn>
              <a:cxn ang="f148">
                <a:pos x="f253" y="f254"/>
              </a:cxn>
              <a:cxn ang="f148">
                <a:pos x="f255" y="f252"/>
              </a:cxn>
              <a:cxn ang="f148">
                <a:pos x="f253" y="f256"/>
              </a:cxn>
              <a:cxn ang="f148">
                <a:pos x="f257" y="f258"/>
              </a:cxn>
              <a:cxn ang="f148">
                <a:pos x="f259" y="f260"/>
              </a:cxn>
              <a:cxn ang="f148">
                <a:pos x="f261" y="f262"/>
              </a:cxn>
              <a:cxn ang="f148">
                <a:pos x="f263" y="f264"/>
              </a:cxn>
              <a:cxn ang="f148">
                <a:pos x="f265" y="f254"/>
              </a:cxn>
              <a:cxn ang="f148">
                <a:pos x="f266" y="f267"/>
              </a:cxn>
              <a:cxn ang="f148">
                <a:pos x="f268" y="f269"/>
              </a:cxn>
              <a:cxn ang="f148">
                <a:pos x="f270" y="f248"/>
              </a:cxn>
              <a:cxn ang="f148">
                <a:pos x="f271" y="f246"/>
              </a:cxn>
              <a:cxn ang="f148">
                <a:pos x="f272" y="f273"/>
              </a:cxn>
              <a:cxn ang="f148">
                <a:pos x="f270" y="f274"/>
              </a:cxn>
              <a:cxn ang="f148">
                <a:pos x="f275" y="f276"/>
              </a:cxn>
              <a:cxn ang="f148">
                <a:pos x="f277" y="f278"/>
              </a:cxn>
              <a:cxn ang="f148">
                <a:pos x="f279" y="f278"/>
              </a:cxn>
              <a:cxn ang="f148">
                <a:pos x="f280" y="f276"/>
              </a:cxn>
              <a:cxn ang="f148">
                <a:pos x="f281" y="f282"/>
              </a:cxn>
              <a:cxn ang="f148">
                <a:pos x="f241" y="f242"/>
              </a:cxn>
            </a:cxnLst>
            <a:rect l="f237" t="f240" r="f238" b="f239"/>
            <a:pathLst>
              <a:path w="186" h="175">
                <a:moveTo>
                  <a:pt x="f8" y="f9"/>
                </a:moveTo>
                <a:cubicBezTo>
                  <a:pt x="f6" y="f10"/>
                  <a:pt x="f11" y="f12"/>
                  <a:pt x="f13" y="f14"/>
                </a:cubicBezTo>
                <a:cubicBezTo>
                  <a:pt x="f13" y="f15"/>
                  <a:pt x="f16" y="f17"/>
                  <a:pt x="f18" y="f19"/>
                </a:cubicBezTo>
                <a:cubicBezTo>
                  <a:pt x="f7" y="f20"/>
                  <a:pt x="f21" y="f20"/>
                  <a:pt x="f22" y="f23"/>
                </a:cubicBezTo>
                <a:cubicBezTo>
                  <a:pt x="f24" y="f25"/>
                  <a:pt x="f24" y="f26"/>
                  <a:pt x="f27" y="f28"/>
                </a:cubicBezTo>
                <a:cubicBezTo>
                  <a:pt x="f29" y="f30"/>
                  <a:pt x="f31" y="f32"/>
                  <a:pt x="f33" y="f34"/>
                </a:cubicBezTo>
                <a:cubicBezTo>
                  <a:pt x="f33" y="f35"/>
                  <a:pt x="f33" y="f36"/>
                  <a:pt x="f24" y="f36"/>
                </a:cubicBezTo>
                <a:cubicBezTo>
                  <a:pt x="f37" y="f38"/>
                  <a:pt x="f39" y="f40"/>
                  <a:pt x="f41" y="f34"/>
                </a:cubicBezTo>
                <a:cubicBezTo>
                  <a:pt x="f24" y="f42"/>
                  <a:pt x="f27" y="f43"/>
                  <a:pt x="f24" y="f44"/>
                </a:cubicBezTo>
                <a:cubicBezTo>
                  <a:pt x="f45" y="f19"/>
                  <a:pt x="f23" y="f39"/>
                  <a:pt x="f12" y="f46"/>
                </a:cubicBezTo>
                <a:cubicBezTo>
                  <a:pt x="f32" y="f7"/>
                  <a:pt x="f38" y="f7"/>
                  <a:pt x="f47" y="f31"/>
                </a:cubicBezTo>
                <a:cubicBezTo>
                  <a:pt x="f48" y="f39"/>
                  <a:pt x="f49" y="f50"/>
                  <a:pt x="f49" y="f10"/>
                </a:cubicBezTo>
                <a:cubicBezTo>
                  <a:pt x="f49" y="f9"/>
                  <a:pt x="f49" y="f51"/>
                  <a:pt x="f52" y="f53"/>
                </a:cubicBezTo>
                <a:cubicBezTo>
                  <a:pt x="f52" y="f35"/>
                  <a:pt x="f54" y="f38"/>
                  <a:pt x="f55" y="f36"/>
                </a:cubicBezTo>
                <a:cubicBezTo>
                  <a:pt x="f56" y="f36"/>
                  <a:pt x="f56" y="f57"/>
                  <a:pt x="f58" y="f40"/>
                </a:cubicBezTo>
                <a:cubicBezTo>
                  <a:pt x="f59" y="f60"/>
                  <a:pt x="f61" y="f62"/>
                  <a:pt x="f63" y="f64"/>
                </a:cubicBezTo>
                <a:cubicBezTo>
                  <a:pt x="f49" y="f26"/>
                  <a:pt x="f55" y="f25"/>
                  <a:pt x="f65" y="f23"/>
                </a:cubicBezTo>
                <a:cubicBezTo>
                  <a:pt x="f66" y="f20"/>
                  <a:pt x="f67" y="f20"/>
                  <a:pt x="f68" y="f19"/>
                </a:cubicBezTo>
                <a:cubicBezTo>
                  <a:pt x="f69" y="f25"/>
                  <a:pt x="f70" y="f50"/>
                  <a:pt x="f70" y="f71"/>
                </a:cubicBezTo>
                <a:cubicBezTo>
                  <a:pt x="f5" y="f72"/>
                  <a:pt x="f5" y="f73"/>
                  <a:pt x="f65" y="f74"/>
                </a:cubicBezTo>
                <a:cubicBezTo>
                  <a:pt x="f75" y="f59"/>
                  <a:pt x="f76" y="f77"/>
                  <a:pt x="f78" y="f79"/>
                </a:cubicBezTo>
                <a:cubicBezTo>
                  <a:pt x="f80" y="f5"/>
                  <a:pt x="f81" y="f5"/>
                  <a:pt x="f82" y="f83"/>
                </a:cubicBezTo>
                <a:cubicBezTo>
                  <a:pt x="f38" y="f84"/>
                  <a:pt x="f85" y="f84"/>
                  <a:pt x="f62" y="f83"/>
                </a:cubicBezTo>
                <a:cubicBezTo>
                  <a:pt x="f44" y="f86"/>
                  <a:pt x="f87" y="f5"/>
                  <a:pt x="f88" y="f79"/>
                </a:cubicBezTo>
                <a:cubicBezTo>
                  <a:pt x="f89" y="f90"/>
                  <a:pt x="f46" y="f75"/>
                  <a:pt x="f91" y="f92"/>
                </a:cubicBezTo>
                <a:cubicBezTo>
                  <a:pt x="f13" y="f93"/>
                  <a:pt x="f6" y="f35"/>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51" name="Freeform 56">
            <a:extLst>
              <a:ext uri="{FF2B5EF4-FFF2-40B4-BE49-F238E27FC236}">
                <a16:creationId xmlns:a16="http://schemas.microsoft.com/office/drawing/2014/main" id="{976230B6-8477-4D64-8422-16F104D92193}"/>
              </a:ext>
            </a:extLst>
          </p:cNvPr>
          <p:cNvSpPr/>
          <p:nvPr/>
        </p:nvSpPr>
        <p:spPr>
          <a:xfrm>
            <a:off x="2138360" y="4170358"/>
            <a:ext cx="304796" cy="288922"/>
          </a:xfrm>
          <a:custGeom>
            <a:avLst/>
            <a:gdLst>
              <a:gd name="f0" fmla="val 10800000"/>
              <a:gd name="f1" fmla="val 5400000"/>
              <a:gd name="f2" fmla="val 180"/>
              <a:gd name="f3" fmla="val w"/>
              <a:gd name="f4" fmla="val h"/>
              <a:gd name="f5" fmla="val 0"/>
              <a:gd name="f6" fmla="val 185"/>
              <a:gd name="f7" fmla="val 175"/>
              <a:gd name="f8" fmla="val 1"/>
              <a:gd name="f9" fmla="val 105"/>
              <a:gd name="f10" fmla="val 80"/>
              <a:gd name="f11" fmla="val 4"/>
              <a:gd name="f12" fmla="val 55"/>
              <a:gd name="f13" fmla="val 17"/>
              <a:gd name="f14" fmla="val 32"/>
              <a:gd name="f15" fmla="val 26"/>
              <a:gd name="f16" fmla="val 19"/>
              <a:gd name="f17" fmla="val 37"/>
              <a:gd name="f18" fmla="val 8"/>
              <a:gd name="f19" fmla="val 52"/>
              <a:gd name="f20" fmla="val 2"/>
              <a:gd name="f21" fmla="val 56"/>
              <a:gd name="f22" fmla="val 60"/>
              <a:gd name="f23" fmla="val 64"/>
              <a:gd name="f24" fmla="val 3"/>
              <a:gd name="f25" fmla="val 82"/>
              <a:gd name="f26" fmla="val 14"/>
              <a:gd name="f27" fmla="val 101"/>
              <a:gd name="f28" fmla="val 120"/>
              <a:gd name="f29" fmla="val 124"/>
              <a:gd name="f30" fmla="val 128"/>
              <a:gd name="f31" fmla="val 133"/>
              <a:gd name="f32" fmla="val 158"/>
              <a:gd name="f33" fmla="val 171"/>
              <a:gd name="f34" fmla="val 35"/>
              <a:gd name="f35" fmla="val 178"/>
              <a:gd name="f36" fmla="val 86"/>
              <a:gd name="f37" fmla="val 184"/>
              <a:gd name="f38" fmla="val 113"/>
              <a:gd name="f39" fmla="val 181"/>
              <a:gd name="f40" fmla="val 139"/>
              <a:gd name="f41" fmla="val 145"/>
              <a:gd name="f42" fmla="val 177"/>
              <a:gd name="f43" fmla="val 149"/>
              <a:gd name="f44" fmla="val 170"/>
              <a:gd name="f45" fmla="val 163"/>
              <a:gd name="f46" fmla="val 160"/>
              <a:gd name="f47" fmla="val 168"/>
              <a:gd name="f48" fmla="val 122"/>
              <a:gd name="f49" fmla="val 167"/>
              <a:gd name="f50" fmla="val 164"/>
              <a:gd name="f51" fmla="val 88"/>
              <a:gd name="f52" fmla="val 83"/>
              <a:gd name="f53" fmla="val 84"/>
              <a:gd name="f54" fmla="val 159"/>
              <a:gd name="f55" fmla="val 87"/>
              <a:gd name="f56" fmla="val 89"/>
              <a:gd name="f57" fmla="val 161"/>
              <a:gd name="f58" fmla="val 99"/>
              <a:gd name="f59" fmla="val 162"/>
              <a:gd name="f60" fmla="val 108"/>
              <a:gd name="f61" fmla="val 118"/>
              <a:gd name="f62" fmla="val 143"/>
              <a:gd name="f63" fmla="val 147"/>
              <a:gd name="f64" fmla="val 169"/>
              <a:gd name="f65" fmla="val 66"/>
              <a:gd name="f66" fmla="val 137"/>
              <a:gd name="f67" fmla="val 22"/>
              <a:gd name="f68" fmla="val 103"/>
              <a:gd name="f69" fmla="val 97"/>
              <a:gd name="f70" fmla="val 24"/>
              <a:gd name="f71" fmla="val 92"/>
              <a:gd name="f72" fmla="val 23"/>
              <a:gd name="f73" fmla="val 21"/>
              <a:gd name="f74" fmla="val 20"/>
              <a:gd name="f75" fmla="val 85"/>
              <a:gd name="f76" fmla="val 15"/>
              <a:gd name="f77" fmla="val 119"/>
              <a:gd name="f78" fmla="val 135"/>
              <a:gd name="f79" fmla="val 148"/>
              <a:gd name="f80" fmla="val 9"/>
              <a:gd name="f81" fmla="val 150"/>
              <a:gd name="f82" fmla="val 146"/>
              <a:gd name="f83" fmla="val 138"/>
              <a:gd name="f84" fmla="val 131"/>
              <a:gd name="f85" fmla="val 123"/>
              <a:gd name="f86" fmla="val 116"/>
              <a:gd name="f87" fmla="val 110"/>
              <a:gd name="f88" fmla="+- 0 0 -90"/>
              <a:gd name="f89" fmla="*/ f3 1 185"/>
              <a:gd name="f90" fmla="*/ f4 1 175"/>
              <a:gd name="f91" fmla="val f5"/>
              <a:gd name="f92" fmla="val f6"/>
              <a:gd name="f93" fmla="val f7"/>
              <a:gd name="f94" fmla="*/ f88 f0 1"/>
              <a:gd name="f95" fmla="+- f93 0 f91"/>
              <a:gd name="f96" fmla="+- f92 0 f91"/>
              <a:gd name="f97" fmla="*/ f94 1 f2"/>
              <a:gd name="f98" fmla="*/ f96 1 185"/>
              <a:gd name="f99" fmla="*/ f95 1 175"/>
              <a:gd name="f100" fmla="*/ 1 f96 1"/>
              <a:gd name="f101" fmla="*/ 105 f95 1"/>
              <a:gd name="f102" fmla="*/ 17 f96 1"/>
              <a:gd name="f103" fmla="*/ 32 f95 1"/>
              <a:gd name="f104" fmla="*/ 52 f96 1"/>
              <a:gd name="f105" fmla="*/ 2 f95 1"/>
              <a:gd name="f106" fmla="*/ 64 f96 1"/>
              <a:gd name="f107" fmla="*/ 3 f95 1"/>
              <a:gd name="f108" fmla="*/ 120 f96 1"/>
              <a:gd name="f109" fmla="*/ 133 f96 1"/>
              <a:gd name="f110" fmla="*/ 178 f96 1"/>
              <a:gd name="f111" fmla="*/ 60 f95 1"/>
              <a:gd name="f112" fmla="*/ 181 f96 1"/>
              <a:gd name="f113" fmla="*/ 139 f95 1"/>
              <a:gd name="f114" fmla="*/ 170 f96 1"/>
              <a:gd name="f115" fmla="*/ 149 f95 1"/>
              <a:gd name="f116" fmla="*/ 163 f96 1"/>
              <a:gd name="f117" fmla="*/ 164 f96 1"/>
              <a:gd name="f118" fmla="*/ 88 f95 1"/>
              <a:gd name="f119" fmla="*/ 160 f96 1"/>
              <a:gd name="f120" fmla="*/ 83 f95 1"/>
              <a:gd name="f121" fmla="*/ 89 f95 1"/>
              <a:gd name="f122" fmla="*/ 162 f96 1"/>
              <a:gd name="f123" fmla="*/ 118 f95 1"/>
              <a:gd name="f124" fmla="*/ 124 f96 1"/>
              <a:gd name="f125" fmla="*/ 169 f95 1"/>
              <a:gd name="f126" fmla="*/ 66 f96 1"/>
              <a:gd name="f127" fmla="*/ 171 f95 1"/>
              <a:gd name="f128" fmla="*/ 22 f96 1"/>
              <a:gd name="f129" fmla="*/ 103 f95 1"/>
              <a:gd name="f130" fmla="*/ 24 f96 1"/>
              <a:gd name="f131" fmla="*/ 87 f95 1"/>
              <a:gd name="f132" fmla="*/ 23 f96 1"/>
              <a:gd name="f133" fmla="*/ 20 f96 1"/>
              <a:gd name="f134" fmla="*/ 86 f95 1"/>
              <a:gd name="f135" fmla="*/ 135 f95 1"/>
              <a:gd name="f136" fmla="*/ 15 f96 1"/>
              <a:gd name="f137" fmla="*/ 2 f96 1"/>
              <a:gd name="f138" fmla="*/ 138 f95 1"/>
              <a:gd name="f139" fmla="*/ 0 f96 1"/>
              <a:gd name="f140" fmla="*/ 116 f95 1"/>
              <a:gd name="f141" fmla="+- f97 0 f1"/>
              <a:gd name="f142" fmla="*/ f100 1 185"/>
              <a:gd name="f143" fmla="*/ f101 1 175"/>
              <a:gd name="f144" fmla="*/ f102 1 185"/>
              <a:gd name="f145" fmla="*/ f103 1 175"/>
              <a:gd name="f146" fmla="*/ f104 1 185"/>
              <a:gd name="f147" fmla="*/ f105 1 175"/>
              <a:gd name="f148" fmla="*/ f106 1 185"/>
              <a:gd name="f149" fmla="*/ f107 1 175"/>
              <a:gd name="f150" fmla="*/ f108 1 185"/>
              <a:gd name="f151" fmla="*/ f109 1 185"/>
              <a:gd name="f152" fmla="*/ f110 1 185"/>
              <a:gd name="f153" fmla="*/ f111 1 175"/>
              <a:gd name="f154" fmla="*/ f112 1 185"/>
              <a:gd name="f155" fmla="*/ f113 1 175"/>
              <a:gd name="f156" fmla="*/ f114 1 185"/>
              <a:gd name="f157" fmla="*/ f115 1 175"/>
              <a:gd name="f158" fmla="*/ f116 1 185"/>
              <a:gd name="f159" fmla="*/ f117 1 185"/>
              <a:gd name="f160" fmla="*/ f118 1 175"/>
              <a:gd name="f161" fmla="*/ f119 1 185"/>
              <a:gd name="f162" fmla="*/ f120 1 175"/>
              <a:gd name="f163" fmla="*/ f121 1 175"/>
              <a:gd name="f164" fmla="*/ f122 1 185"/>
              <a:gd name="f165" fmla="*/ f123 1 175"/>
              <a:gd name="f166" fmla="*/ f124 1 185"/>
              <a:gd name="f167" fmla="*/ f125 1 175"/>
              <a:gd name="f168" fmla="*/ f126 1 185"/>
              <a:gd name="f169" fmla="*/ f127 1 175"/>
              <a:gd name="f170" fmla="*/ f128 1 185"/>
              <a:gd name="f171" fmla="*/ f129 1 175"/>
              <a:gd name="f172" fmla="*/ f130 1 185"/>
              <a:gd name="f173" fmla="*/ f131 1 175"/>
              <a:gd name="f174" fmla="*/ f132 1 185"/>
              <a:gd name="f175" fmla="*/ f133 1 185"/>
              <a:gd name="f176" fmla="*/ f134 1 175"/>
              <a:gd name="f177" fmla="*/ f135 1 175"/>
              <a:gd name="f178" fmla="*/ f136 1 185"/>
              <a:gd name="f179" fmla="*/ f137 1 185"/>
              <a:gd name="f180" fmla="*/ f138 1 175"/>
              <a:gd name="f181" fmla="*/ f139 1 185"/>
              <a:gd name="f182" fmla="*/ f140 1 175"/>
              <a:gd name="f183" fmla="*/ 0 1 f98"/>
              <a:gd name="f184" fmla="*/ f92 1 f98"/>
              <a:gd name="f185" fmla="*/ 0 1 f99"/>
              <a:gd name="f186" fmla="*/ f93 1 f99"/>
              <a:gd name="f187" fmla="*/ f142 1 f98"/>
              <a:gd name="f188" fmla="*/ f143 1 f99"/>
              <a:gd name="f189" fmla="*/ f144 1 f98"/>
              <a:gd name="f190" fmla="*/ f145 1 f99"/>
              <a:gd name="f191" fmla="*/ f146 1 f98"/>
              <a:gd name="f192" fmla="*/ f147 1 f99"/>
              <a:gd name="f193" fmla="*/ f148 1 f98"/>
              <a:gd name="f194" fmla="*/ f149 1 f99"/>
              <a:gd name="f195" fmla="*/ f150 1 f98"/>
              <a:gd name="f196" fmla="*/ f151 1 f98"/>
              <a:gd name="f197" fmla="*/ f152 1 f98"/>
              <a:gd name="f198" fmla="*/ f153 1 f99"/>
              <a:gd name="f199" fmla="*/ f154 1 f98"/>
              <a:gd name="f200" fmla="*/ f155 1 f99"/>
              <a:gd name="f201" fmla="*/ f156 1 f98"/>
              <a:gd name="f202" fmla="*/ f157 1 f99"/>
              <a:gd name="f203" fmla="*/ f158 1 f98"/>
              <a:gd name="f204" fmla="*/ f159 1 f98"/>
              <a:gd name="f205" fmla="*/ f160 1 f99"/>
              <a:gd name="f206" fmla="*/ f161 1 f98"/>
              <a:gd name="f207" fmla="*/ f162 1 f99"/>
              <a:gd name="f208" fmla="*/ f163 1 f99"/>
              <a:gd name="f209" fmla="*/ f164 1 f98"/>
              <a:gd name="f210" fmla="*/ f165 1 f99"/>
              <a:gd name="f211" fmla="*/ f166 1 f98"/>
              <a:gd name="f212" fmla="*/ f167 1 f99"/>
              <a:gd name="f213" fmla="*/ f168 1 f98"/>
              <a:gd name="f214" fmla="*/ f169 1 f99"/>
              <a:gd name="f215" fmla="*/ f170 1 f98"/>
              <a:gd name="f216" fmla="*/ f171 1 f99"/>
              <a:gd name="f217" fmla="*/ f172 1 f98"/>
              <a:gd name="f218" fmla="*/ f173 1 f99"/>
              <a:gd name="f219" fmla="*/ f174 1 f98"/>
              <a:gd name="f220" fmla="*/ f175 1 f98"/>
              <a:gd name="f221" fmla="*/ f176 1 f99"/>
              <a:gd name="f222" fmla="*/ f177 1 f99"/>
              <a:gd name="f223" fmla="*/ f178 1 f98"/>
              <a:gd name="f224" fmla="*/ f179 1 f98"/>
              <a:gd name="f225" fmla="*/ f180 1 f99"/>
              <a:gd name="f226" fmla="*/ f181 1 f98"/>
              <a:gd name="f227" fmla="*/ f182 1 f99"/>
              <a:gd name="f228" fmla="*/ f183 f89 1"/>
              <a:gd name="f229" fmla="*/ f184 f89 1"/>
              <a:gd name="f230" fmla="*/ f186 f90 1"/>
              <a:gd name="f231" fmla="*/ f185 f90 1"/>
              <a:gd name="f232" fmla="*/ f187 f89 1"/>
              <a:gd name="f233" fmla="*/ f188 f90 1"/>
              <a:gd name="f234" fmla="*/ f189 f89 1"/>
              <a:gd name="f235" fmla="*/ f190 f90 1"/>
              <a:gd name="f236" fmla="*/ f191 f89 1"/>
              <a:gd name="f237" fmla="*/ f192 f90 1"/>
              <a:gd name="f238" fmla="*/ f193 f89 1"/>
              <a:gd name="f239" fmla="*/ f194 f90 1"/>
              <a:gd name="f240" fmla="*/ f195 f89 1"/>
              <a:gd name="f241" fmla="*/ f196 f89 1"/>
              <a:gd name="f242" fmla="*/ f197 f89 1"/>
              <a:gd name="f243" fmla="*/ f198 f90 1"/>
              <a:gd name="f244" fmla="*/ f199 f89 1"/>
              <a:gd name="f245" fmla="*/ f200 f90 1"/>
              <a:gd name="f246" fmla="*/ f201 f89 1"/>
              <a:gd name="f247" fmla="*/ f202 f90 1"/>
              <a:gd name="f248" fmla="*/ f203 f89 1"/>
              <a:gd name="f249" fmla="*/ f204 f89 1"/>
              <a:gd name="f250" fmla="*/ f205 f90 1"/>
              <a:gd name="f251" fmla="*/ f206 f89 1"/>
              <a:gd name="f252" fmla="*/ f207 f90 1"/>
              <a:gd name="f253" fmla="*/ f208 f90 1"/>
              <a:gd name="f254" fmla="*/ f209 f89 1"/>
              <a:gd name="f255" fmla="*/ f210 f90 1"/>
              <a:gd name="f256" fmla="*/ f211 f89 1"/>
              <a:gd name="f257" fmla="*/ f212 f90 1"/>
              <a:gd name="f258" fmla="*/ f213 f89 1"/>
              <a:gd name="f259" fmla="*/ f214 f90 1"/>
              <a:gd name="f260" fmla="*/ f215 f89 1"/>
              <a:gd name="f261" fmla="*/ f216 f90 1"/>
              <a:gd name="f262" fmla="*/ f217 f89 1"/>
              <a:gd name="f263" fmla="*/ f218 f90 1"/>
              <a:gd name="f264" fmla="*/ f219 f89 1"/>
              <a:gd name="f265" fmla="*/ f220 f89 1"/>
              <a:gd name="f266" fmla="*/ f221 f90 1"/>
              <a:gd name="f267" fmla="*/ f222 f90 1"/>
              <a:gd name="f268" fmla="*/ f223 f89 1"/>
              <a:gd name="f269" fmla="*/ f224 f89 1"/>
              <a:gd name="f270" fmla="*/ f225 f90 1"/>
              <a:gd name="f271" fmla="*/ f226 f89 1"/>
              <a:gd name="f272" fmla="*/ f227 f90 1"/>
            </a:gdLst>
            <a:ahLst/>
            <a:cxnLst>
              <a:cxn ang="3cd4">
                <a:pos x="hc" y="t"/>
              </a:cxn>
              <a:cxn ang="0">
                <a:pos x="r" y="vc"/>
              </a:cxn>
              <a:cxn ang="cd4">
                <a:pos x="hc" y="b"/>
              </a:cxn>
              <a:cxn ang="cd2">
                <a:pos x="l" y="vc"/>
              </a:cxn>
              <a:cxn ang="f141">
                <a:pos x="f232" y="f233"/>
              </a:cxn>
              <a:cxn ang="f141">
                <a:pos x="f234" y="f235"/>
              </a:cxn>
              <a:cxn ang="f141">
                <a:pos x="f236" y="f237"/>
              </a:cxn>
              <a:cxn ang="f141">
                <a:pos x="f238" y="f239"/>
              </a:cxn>
              <a:cxn ang="f141">
                <a:pos x="f240" y="f239"/>
              </a:cxn>
              <a:cxn ang="f141">
                <a:pos x="f241" y="f237"/>
              </a:cxn>
              <a:cxn ang="f141">
                <a:pos x="f242" y="f243"/>
              </a:cxn>
              <a:cxn ang="f141">
                <a:pos x="f244" y="f245"/>
              </a:cxn>
              <a:cxn ang="f141">
                <a:pos x="f246" y="f247"/>
              </a:cxn>
              <a:cxn ang="f141">
                <a:pos x="f248" y="f245"/>
              </a:cxn>
              <a:cxn ang="f141">
                <a:pos x="f249" y="f250"/>
              </a:cxn>
              <a:cxn ang="f141">
                <a:pos x="f251" y="f252"/>
              </a:cxn>
              <a:cxn ang="f141">
                <a:pos x="f251" y="f253"/>
              </a:cxn>
              <a:cxn ang="f141">
                <a:pos x="f254" y="f255"/>
              </a:cxn>
              <a:cxn ang="f141">
                <a:pos x="f256" y="f257"/>
              </a:cxn>
              <a:cxn ang="f141">
                <a:pos x="f258" y="f259"/>
              </a:cxn>
              <a:cxn ang="f141">
                <a:pos x="f260" y="f261"/>
              </a:cxn>
              <a:cxn ang="f141">
                <a:pos x="f262" y="f263"/>
              </a:cxn>
              <a:cxn ang="f141">
                <a:pos x="f264" y="f252"/>
              </a:cxn>
              <a:cxn ang="f141">
                <a:pos x="f265" y="f266"/>
              </a:cxn>
              <a:cxn ang="f141">
                <a:pos x="f265" y="f267"/>
              </a:cxn>
              <a:cxn ang="f141">
                <a:pos x="f268" y="f247"/>
              </a:cxn>
              <a:cxn ang="f141">
                <a:pos x="f269" y="f270"/>
              </a:cxn>
              <a:cxn ang="f141">
                <a:pos x="f271" y="f272"/>
              </a:cxn>
              <a:cxn ang="f141">
                <a:pos x="f232" y="f233"/>
              </a:cxn>
            </a:cxnLst>
            <a:rect l="f228" t="f231" r="f229" b="f230"/>
            <a:pathLst>
              <a:path w="185" h="175">
                <a:moveTo>
                  <a:pt x="f8" y="f9"/>
                </a:moveTo>
                <a:cubicBezTo>
                  <a:pt x="f5" y="f10"/>
                  <a:pt x="f11" y="f12"/>
                  <a:pt x="f13" y="f14"/>
                </a:cubicBezTo>
                <a:cubicBezTo>
                  <a:pt x="f15" y="f16"/>
                  <a:pt x="f17" y="f18"/>
                  <a:pt x="f19" y="f20"/>
                </a:cubicBezTo>
                <a:cubicBezTo>
                  <a:pt x="f21" y="f5"/>
                  <a:pt x="f22" y="f5"/>
                  <a:pt x="f23" y="f24"/>
                </a:cubicBezTo>
                <a:cubicBezTo>
                  <a:pt x="f25" y="f26"/>
                  <a:pt x="f27" y="f26"/>
                  <a:pt x="f28" y="f24"/>
                </a:cubicBezTo>
                <a:cubicBezTo>
                  <a:pt x="f29" y="f5"/>
                  <a:pt x="f30" y="f5"/>
                  <a:pt x="f31" y="f20"/>
                </a:cubicBezTo>
                <a:cubicBezTo>
                  <a:pt x="f32" y="f26"/>
                  <a:pt x="f33" y="f34"/>
                  <a:pt x="f35" y="f22"/>
                </a:cubicBezTo>
                <a:cubicBezTo>
                  <a:pt x="f6" y="f36"/>
                  <a:pt x="f37" y="f38"/>
                  <a:pt x="f39" y="f40"/>
                </a:cubicBezTo>
                <a:cubicBezTo>
                  <a:pt x="f2" y="f41"/>
                  <a:pt x="f42" y="f43"/>
                  <a:pt x="f44" y="f43"/>
                </a:cubicBezTo>
                <a:cubicBezTo>
                  <a:pt x="f45" y="f43"/>
                  <a:pt x="f46" y="f41"/>
                  <a:pt x="f45" y="f40"/>
                </a:cubicBezTo>
                <a:cubicBezTo>
                  <a:pt x="f47" y="f48"/>
                  <a:pt x="f49" y="f9"/>
                  <a:pt x="f50" y="f51"/>
                </a:cubicBezTo>
                <a:cubicBezTo>
                  <a:pt x="f50" y="f36"/>
                  <a:pt x="f50" y="f25"/>
                  <a:pt x="f46" y="f52"/>
                </a:cubicBezTo>
                <a:cubicBezTo>
                  <a:pt x="f32" y="f53"/>
                  <a:pt x="f54" y="f55"/>
                  <a:pt x="f46" y="f56"/>
                </a:cubicBezTo>
                <a:cubicBezTo>
                  <a:pt x="f57" y="f58"/>
                  <a:pt x="f59" y="f60"/>
                  <a:pt x="f59" y="f61"/>
                </a:cubicBezTo>
                <a:cubicBezTo>
                  <a:pt x="f57" y="f62"/>
                  <a:pt x="f63" y="f57"/>
                  <a:pt x="f29" y="f64"/>
                </a:cubicBezTo>
                <a:cubicBezTo>
                  <a:pt x="f9" y="f7"/>
                  <a:pt x="f36" y="f7"/>
                  <a:pt x="f65" y="f33"/>
                </a:cubicBezTo>
                <a:cubicBezTo>
                  <a:pt x="f14" y="f59"/>
                  <a:pt x="f16" y="f66"/>
                  <a:pt x="f67" y="f68"/>
                </a:cubicBezTo>
                <a:cubicBezTo>
                  <a:pt x="f67" y="f69"/>
                  <a:pt x="f70" y="f71"/>
                  <a:pt x="f70" y="f55"/>
                </a:cubicBezTo>
                <a:cubicBezTo>
                  <a:pt x="f70" y="f36"/>
                  <a:pt x="f15" y="f52"/>
                  <a:pt x="f72" y="f52"/>
                </a:cubicBezTo>
                <a:cubicBezTo>
                  <a:pt x="f73" y="f52"/>
                  <a:pt x="f74" y="f75"/>
                  <a:pt x="f74" y="f36"/>
                </a:cubicBezTo>
                <a:cubicBezTo>
                  <a:pt x="f13" y="f68"/>
                  <a:pt x="f76" y="f77"/>
                  <a:pt x="f74" y="f78"/>
                </a:cubicBezTo>
                <a:cubicBezTo>
                  <a:pt x="f72" y="f41"/>
                  <a:pt x="f67" y="f79"/>
                  <a:pt x="f76" y="f43"/>
                </a:cubicBezTo>
                <a:cubicBezTo>
                  <a:pt x="f80" y="f81"/>
                  <a:pt x="f24" y="f82"/>
                  <a:pt x="f20" y="f83"/>
                </a:cubicBezTo>
                <a:cubicBezTo>
                  <a:pt x="f8" y="f84"/>
                  <a:pt x="f5" y="f85"/>
                  <a:pt x="f5" y="f86"/>
                </a:cubicBezTo>
                <a:cubicBezTo>
                  <a:pt x="f8" y="f38"/>
                  <a:pt x="f8" y="f87"/>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52" name="Freeform 57">
            <a:extLst>
              <a:ext uri="{FF2B5EF4-FFF2-40B4-BE49-F238E27FC236}">
                <a16:creationId xmlns:a16="http://schemas.microsoft.com/office/drawing/2014/main" id="{78118794-27DF-44A3-9966-A00275F933FF}"/>
              </a:ext>
            </a:extLst>
          </p:cNvPr>
          <p:cNvSpPr/>
          <p:nvPr/>
        </p:nvSpPr>
        <p:spPr>
          <a:xfrm>
            <a:off x="2871792" y="3017840"/>
            <a:ext cx="247646" cy="428625"/>
          </a:xfrm>
          <a:custGeom>
            <a:avLst/>
            <a:gdLst>
              <a:gd name="f0" fmla="val 10800000"/>
              <a:gd name="f1" fmla="val 5400000"/>
              <a:gd name="f2" fmla="val 180"/>
              <a:gd name="f3" fmla="val w"/>
              <a:gd name="f4" fmla="val h"/>
              <a:gd name="f5" fmla="val 0"/>
              <a:gd name="f6" fmla="val 150"/>
              <a:gd name="f7" fmla="val 260"/>
              <a:gd name="f8" fmla="val 77"/>
              <a:gd name="f9" fmla="val 198"/>
              <a:gd name="f10" fmla="val 185"/>
              <a:gd name="f11" fmla="val 171"/>
              <a:gd name="f12" fmla="val 158"/>
              <a:gd name="f13" fmla="val 148"/>
              <a:gd name="f14" fmla="val 87"/>
              <a:gd name="f15" fmla="val 147"/>
              <a:gd name="f16" fmla="val 107"/>
              <a:gd name="f17" fmla="val 144"/>
              <a:gd name="f18" fmla="val 121"/>
              <a:gd name="f19" fmla="val 133"/>
              <a:gd name="f20" fmla="val 125"/>
              <a:gd name="f21" fmla="val 116"/>
              <a:gd name="f22" fmla="val 128"/>
              <a:gd name="f23" fmla="val 103"/>
              <a:gd name="f24" fmla="val 127"/>
              <a:gd name="f25" fmla="val 90"/>
              <a:gd name="f26" fmla="val 123"/>
              <a:gd name="f27" fmla="val 78"/>
              <a:gd name="f28" fmla="val 122"/>
              <a:gd name="f29" fmla="val 76"/>
              <a:gd name="f30" fmla="val 73"/>
              <a:gd name="f31" fmla="val 119"/>
              <a:gd name="f32" fmla="val 74"/>
              <a:gd name="f33" fmla="val 75"/>
              <a:gd name="f34" fmla="val 118"/>
              <a:gd name="f35" fmla="val 79"/>
              <a:gd name="f36" fmla="val 101"/>
              <a:gd name="f37" fmla="val 112"/>
              <a:gd name="f38" fmla="val 124"/>
              <a:gd name="f39" fmla="val 113"/>
              <a:gd name="f40" fmla="val 137"/>
              <a:gd name="f41" fmla="val 84"/>
              <a:gd name="f42" fmla="val 145"/>
              <a:gd name="f43" fmla="val 66"/>
              <a:gd name="f44" fmla="val 49"/>
              <a:gd name="f45" fmla="val 35"/>
              <a:gd name="f46" fmla="val 132"/>
              <a:gd name="f47" fmla="val 29"/>
              <a:gd name="f48" fmla="val 28"/>
              <a:gd name="f49" fmla="val 27"/>
              <a:gd name="f50" fmla="val 97"/>
              <a:gd name="f51" fmla="val 31"/>
              <a:gd name="f52" fmla="val 32"/>
              <a:gd name="f53" fmla="val 33"/>
              <a:gd name="f54" fmla="val 30"/>
              <a:gd name="f55" fmla="val 72"/>
              <a:gd name="f56" fmla="val 11"/>
              <a:gd name="f57" fmla="val 109"/>
              <a:gd name="f58" fmla="val 143"/>
              <a:gd name="f59" fmla="val 65"/>
              <a:gd name="f60" fmla="val 70"/>
              <a:gd name="f61" fmla="val 149"/>
              <a:gd name="f62" fmla="val 155"/>
              <a:gd name="f63" fmla="val 183"/>
              <a:gd name="f64" fmla="val 211"/>
              <a:gd name="f65" fmla="val 239"/>
              <a:gd name="f66" fmla="val 252"/>
              <a:gd name="f67" fmla="val 259"/>
              <a:gd name="f68" fmla="val 56"/>
              <a:gd name="f69" fmla="val 47"/>
              <a:gd name="f70" fmla="val 258"/>
              <a:gd name="f71" fmla="val 42"/>
              <a:gd name="f72" fmla="val 253"/>
              <a:gd name="f73" fmla="val 40"/>
              <a:gd name="f74" fmla="val 242"/>
              <a:gd name="f75" fmla="val 34"/>
              <a:gd name="f76" fmla="val 209"/>
              <a:gd name="f77" fmla="val 175"/>
              <a:gd name="f78" fmla="val 21"/>
              <a:gd name="f79" fmla="val 142"/>
              <a:gd name="f80" fmla="val 20"/>
              <a:gd name="f81" fmla="val 135"/>
              <a:gd name="f82" fmla="val 14"/>
              <a:gd name="f83" fmla="val 5"/>
              <a:gd name="f84" fmla="val 139"/>
              <a:gd name="f85" fmla="val 134"/>
              <a:gd name="f86" fmla="val 1"/>
              <a:gd name="f87" fmla="val 95"/>
              <a:gd name="f88" fmla="val 68"/>
              <a:gd name="f89" fmla="val 16"/>
              <a:gd name="f90" fmla="val 43"/>
              <a:gd name="f91" fmla="val 22"/>
              <a:gd name="f92" fmla="val 17"/>
              <a:gd name="f93" fmla="val 39"/>
              <a:gd name="f94" fmla="val 6"/>
              <a:gd name="f95" fmla="val 53"/>
              <a:gd name="f96" fmla="val 3"/>
              <a:gd name="f97" fmla="val 81"/>
              <a:gd name="f98" fmla="val 4"/>
              <a:gd name="f99" fmla="val 100"/>
              <a:gd name="f100" fmla="val 2"/>
              <a:gd name="f101" fmla="val 102"/>
              <a:gd name="f102" fmla="val 9"/>
              <a:gd name="f103" fmla="val 24"/>
              <a:gd name="f104" fmla="val 37"/>
              <a:gd name="f105" fmla="val 45"/>
              <a:gd name="f106" fmla="val 46"/>
              <a:gd name="f107" fmla="val 48"/>
              <a:gd name="f108" fmla="val 126"/>
              <a:gd name="f109" fmla="val 140"/>
              <a:gd name="f110" fmla="val 85"/>
              <a:gd name="f111" fmla="val 105"/>
              <a:gd name="f112" fmla="val 136"/>
              <a:gd name="f113" fmla="val 129"/>
              <a:gd name="f114" fmla="val 138"/>
              <a:gd name="f115" fmla="val 141"/>
              <a:gd name="f116" fmla="val 174"/>
              <a:gd name="f117" fmla="val 117"/>
              <a:gd name="f118" fmla="val 206"/>
              <a:gd name="f119" fmla="val 111"/>
              <a:gd name="f120" fmla="val 238"/>
              <a:gd name="f121" fmla="val 110"/>
              <a:gd name="f122" fmla="val 241"/>
              <a:gd name="f123" fmla="val 243"/>
              <a:gd name="f124" fmla="val 246"/>
              <a:gd name="f125" fmla="val 255"/>
              <a:gd name="f126" fmla="val 91"/>
              <a:gd name="f127" fmla="val 83"/>
              <a:gd name="f128" fmla="val 227"/>
              <a:gd name="f129" fmla="val 213"/>
              <a:gd name="f130" fmla="+- 0 0 -90"/>
              <a:gd name="f131" fmla="*/ f3 1 150"/>
              <a:gd name="f132" fmla="*/ f4 1 260"/>
              <a:gd name="f133" fmla="val f5"/>
              <a:gd name="f134" fmla="val f6"/>
              <a:gd name="f135" fmla="val f7"/>
              <a:gd name="f136" fmla="*/ f130 f0 1"/>
              <a:gd name="f137" fmla="+- f135 0 f133"/>
              <a:gd name="f138" fmla="+- f134 0 f133"/>
              <a:gd name="f139" fmla="*/ f136 1 f2"/>
              <a:gd name="f140" fmla="*/ f138 1 150"/>
              <a:gd name="f141" fmla="*/ f137 1 260"/>
              <a:gd name="f142" fmla="*/ 77 f138 1"/>
              <a:gd name="f143" fmla="*/ 198 f137 1"/>
              <a:gd name="f144" fmla="*/ 158 f137 1"/>
              <a:gd name="f145" fmla="*/ 87 f138 1"/>
              <a:gd name="f146" fmla="*/ 147 f137 1"/>
              <a:gd name="f147" fmla="*/ 125 f138 1"/>
              <a:gd name="f148" fmla="*/ 116 f137 1"/>
              <a:gd name="f149" fmla="*/ 123 f138 1"/>
              <a:gd name="f150" fmla="*/ 78 f137 1"/>
              <a:gd name="f151" fmla="*/ 119 f138 1"/>
              <a:gd name="f152" fmla="*/ 74 f137 1"/>
              <a:gd name="f153" fmla="*/ 79 f137 1"/>
              <a:gd name="f154" fmla="*/ 121 f138 1"/>
              <a:gd name="f155" fmla="*/ 112 f137 1"/>
              <a:gd name="f156" fmla="*/ 101 f138 1"/>
              <a:gd name="f157" fmla="*/ 137 f137 1"/>
              <a:gd name="f158" fmla="*/ 49 f138 1"/>
              <a:gd name="f159" fmla="*/ 28 f138 1"/>
              <a:gd name="f160" fmla="*/ 107 f137 1"/>
              <a:gd name="f161" fmla="*/ 31 f138 1"/>
              <a:gd name="f162" fmla="*/ 77 f137 1"/>
              <a:gd name="f163" fmla="*/ 30 f138 1"/>
              <a:gd name="f164" fmla="*/ 73 f137 1"/>
              <a:gd name="f165" fmla="*/ 27 f138 1"/>
              <a:gd name="f166" fmla="*/ 76 f137 1"/>
              <a:gd name="f167" fmla="*/ 65 f138 1"/>
              <a:gd name="f168" fmla="*/ 73 f138 1"/>
              <a:gd name="f169" fmla="*/ 155 f137 1"/>
              <a:gd name="f170" fmla="*/ 239 f137 1"/>
              <a:gd name="f171" fmla="*/ 56 f138 1"/>
              <a:gd name="f172" fmla="*/ 259 f137 1"/>
              <a:gd name="f173" fmla="*/ 40 f138 1"/>
              <a:gd name="f174" fmla="*/ 242 f137 1"/>
              <a:gd name="f175" fmla="*/ 21 f138 1"/>
              <a:gd name="f176" fmla="*/ 142 f137 1"/>
              <a:gd name="f177" fmla="*/ 14 f138 1"/>
              <a:gd name="f178" fmla="*/ 0 f138 1"/>
              <a:gd name="f179" fmla="*/ 123 f137 1"/>
              <a:gd name="f180" fmla="*/ 16 f138 1"/>
              <a:gd name="f181" fmla="*/ 43 f137 1"/>
              <a:gd name="f182" fmla="*/ 39 f138 1"/>
              <a:gd name="f183" fmla="*/ 6 f137 1"/>
              <a:gd name="f184" fmla="*/ 53 f138 1"/>
              <a:gd name="f185" fmla="*/ 3 f137 1"/>
              <a:gd name="f186" fmla="*/ 95 f138 1"/>
              <a:gd name="f187" fmla="*/ 4 f137 1"/>
              <a:gd name="f188" fmla="*/ 102 f138 1"/>
              <a:gd name="f189" fmla="*/ 9 f137 1"/>
              <a:gd name="f190" fmla="*/ 45 f137 1"/>
              <a:gd name="f191" fmla="*/ 126 f138 1"/>
              <a:gd name="f192" fmla="*/ 48 f137 1"/>
              <a:gd name="f193" fmla="*/ 142 f138 1"/>
              <a:gd name="f194" fmla="*/ 66 f137 1"/>
              <a:gd name="f195" fmla="*/ 149 f138 1"/>
              <a:gd name="f196" fmla="*/ 126 f137 1"/>
              <a:gd name="f197" fmla="*/ 135 f138 1"/>
              <a:gd name="f198" fmla="*/ 136 f137 1"/>
              <a:gd name="f199" fmla="*/ 129 f138 1"/>
              <a:gd name="f200" fmla="*/ 141 f137 1"/>
              <a:gd name="f201" fmla="*/ 111 f138 1"/>
              <a:gd name="f202" fmla="*/ 238 f137 1"/>
              <a:gd name="f203" fmla="*/ 109 f138 1"/>
              <a:gd name="f204" fmla="*/ 246 f137 1"/>
              <a:gd name="f205" fmla="*/ 91 f138 1"/>
              <a:gd name="f206" fmla="+- f139 0 f1"/>
              <a:gd name="f207" fmla="*/ f142 1 150"/>
              <a:gd name="f208" fmla="*/ f143 1 260"/>
              <a:gd name="f209" fmla="*/ f144 1 260"/>
              <a:gd name="f210" fmla="*/ f145 1 150"/>
              <a:gd name="f211" fmla="*/ f146 1 260"/>
              <a:gd name="f212" fmla="*/ f147 1 150"/>
              <a:gd name="f213" fmla="*/ f148 1 260"/>
              <a:gd name="f214" fmla="*/ f149 1 150"/>
              <a:gd name="f215" fmla="*/ f150 1 260"/>
              <a:gd name="f216" fmla="*/ f151 1 150"/>
              <a:gd name="f217" fmla="*/ f152 1 260"/>
              <a:gd name="f218" fmla="*/ f153 1 260"/>
              <a:gd name="f219" fmla="*/ f154 1 150"/>
              <a:gd name="f220" fmla="*/ f155 1 260"/>
              <a:gd name="f221" fmla="*/ f156 1 150"/>
              <a:gd name="f222" fmla="*/ f157 1 260"/>
              <a:gd name="f223" fmla="*/ f158 1 150"/>
              <a:gd name="f224" fmla="*/ f159 1 150"/>
              <a:gd name="f225" fmla="*/ f160 1 260"/>
              <a:gd name="f226" fmla="*/ f161 1 150"/>
              <a:gd name="f227" fmla="*/ f162 1 260"/>
              <a:gd name="f228" fmla="*/ f163 1 150"/>
              <a:gd name="f229" fmla="*/ f164 1 260"/>
              <a:gd name="f230" fmla="*/ f165 1 150"/>
              <a:gd name="f231" fmla="*/ f166 1 260"/>
              <a:gd name="f232" fmla="*/ f167 1 150"/>
              <a:gd name="f233" fmla="*/ f168 1 150"/>
              <a:gd name="f234" fmla="*/ f169 1 260"/>
              <a:gd name="f235" fmla="*/ f170 1 260"/>
              <a:gd name="f236" fmla="*/ f171 1 150"/>
              <a:gd name="f237" fmla="*/ f172 1 260"/>
              <a:gd name="f238" fmla="*/ f173 1 150"/>
              <a:gd name="f239" fmla="*/ f174 1 260"/>
              <a:gd name="f240" fmla="*/ f175 1 150"/>
              <a:gd name="f241" fmla="*/ f176 1 260"/>
              <a:gd name="f242" fmla="*/ f177 1 150"/>
              <a:gd name="f243" fmla="*/ f178 1 150"/>
              <a:gd name="f244" fmla="*/ f179 1 260"/>
              <a:gd name="f245" fmla="*/ f180 1 150"/>
              <a:gd name="f246" fmla="*/ f181 1 260"/>
              <a:gd name="f247" fmla="*/ f182 1 150"/>
              <a:gd name="f248" fmla="*/ f183 1 260"/>
              <a:gd name="f249" fmla="*/ f184 1 150"/>
              <a:gd name="f250" fmla="*/ f185 1 260"/>
              <a:gd name="f251" fmla="*/ f186 1 150"/>
              <a:gd name="f252" fmla="*/ f187 1 260"/>
              <a:gd name="f253" fmla="*/ f188 1 150"/>
              <a:gd name="f254" fmla="*/ f189 1 260"/>
              <a:gd name="f255" fmla="*/ f190 1 260"/>
              <a:gd name="f256" fmla="*/ f191 1 150"/>
              <a:gd name="f257" fmla="*/ f192 1 260"/>
              <a:gd name="f258" fmla="*/ f193 1 150"/>
              <a:gd name="f259" fmla="*/ f194 1 260"/>
              <a:gd name="f260" fmla="*/ f195 1 150"/>
              <a:gd name="f261" fmla="*/ f196 1 260"/>
              <a:gd name="f262" fmla="*/ f197 1 150"/>
              <a:gd name="f263" fmla="*/ f198 1 260"/>
              <a:gd name="f264" fmla="*/ f199 1 150"/>
              <a:gd name="f265" fmla="*/ f200 1 260"/>
              <a:gd name="f266" fmla="*/ f201 1 150"/>
              <a:gd name="f267" fmla="*/ f202 1 260"/>
              <a:gd name="f268" fmla="*/ f203 1 150"/>
              <a:gd name="f269" fmla="*/ f204 1 260"/>
              <a:gd name="f270" fmla="*/ f205 1 150"/>
              <a:gd name="f271" fmla="*/ 0 1 f140"/>
              <a:gd name="f272" fmla="*/ f134 1 f140"/>
              <a:gd name="f273" fmla="*/ 0 1 f141"/>
              <a:gd name="f274" fmla="*/ f135 1 f141"/>
              <a:gd name="f275" fmla="*/ f207 1 f140"/>
              <a:gd name="f276" fmla="*/ f208 1 f141"/>
              <a:gd name="f277" fmla="*/ f209 1 f141"/>
              <a:gd name="f278" fmla="*/ f210 1 f140"/>
              <a:gd name="f279" fmla="*/ f211 1 f141"/>
              <a:gd name="f280" fmla="*/ f212 1 f140"/>
              <a:gd name="f281" fmla="*/ f213 1 f141"/>
              <a:gd name="f282" fmla="*/ f214 1 f140"/>
              <a:gd name="f283" fmla="*/ f215 1 f141"/>
              <a:gd name="f284" fmla="*/ f216 1 f140"/>
              <a:gd name="f285" fmla="*/ f217 1 f141"/>
              <a:gd name="f286" fmla="*/ f218 1 f141"/>
              <a:gd name="f287" fmla="*/ f219 1 f140"/>
              <a:gd name="f288" fmla="*/ f220 1 f141"/>
              <a:gd name="f289" fmla="*/ f221 1 f140"/>
              <a:gd name="f290" fmla="*/ f222 1 f141"/>
              <a:gd name="f291" fmla="*/ f223 1 f140"/>
              <a:gd name="f292" fmla="*/ f224 1 f140"/>
              <a:gd name="f293" fmla="*/ f225 1 f141"/>
              <a:gd name="f294" fmla="*/ f226 1 f140"/>
              <a:gd name="f295" fmla="*/ f227 1 f141"/>
              <a:gd name="f296" fmla="*/ f228 1 f140"/>
              <a:gd name="f297" fmla="*/ f229 1 f141"/>
              <a:gd name="f298" fmla="*/ f230 1 f140"/>
              <a:gd name="f299" fmla="*/ f231 1 f141"/>
              <a:gd name="f300" fmla="*/ f232 1 f140"/>
              <a:gd name="f301" fmla="*/ f233 1 f140"/>
              <a:gd name="f302" fmla="*/ f234 1 f141"/>
              <a:gd name="f303" fmla="*/ f235 1 f141"/>
              <a:gd name="f304" fmla="*/ f236 1 f140"/>
              <a:gd name="f305" fmla="*/ f237 1 f141"/>
              <a:gd name="f306" fmla="*/ f238 1 f140"/>
              <a:gd name="f307" fmla="*/ f239 1 f141"/>
              <a:gd name="f308" fmla="*/ f240 1 f140"/>
              <a:gd name="f309" fmla="*/ f241 1 f141"/>
              <a:gd name="f310" fmla="*/ f242 1 f140"/>
              <a:gd name="f311" fmla="*/ f243 1 f140"/>
              <a:gd name="f312" fmla="*/ f244 1 f141"/>
              <a:gd name="f313" fmla="*/ f245 1 f140"/>
              <a:gd name="f314" fmla="*/ f246 1 f141"/>
              <a:gd name="f315" fmla="*/ f247 1 f140"/>
              <a:gd name="f316" fmla="*/ f248 1 f141"/>
              <a:gd name="f317" fmla="*/ f249 1 f140"/>
              <a:gd name="f318" fmla="*/ f250 1 f141"/>
              <a:gd name="f319" fmla="*/ f251 1 f140"/>
              <a:gd name="f320" fmla="*/ f252 1 f141"/>
              <a:gd name="f321" fmla="*/ f253 1 f140"/>
              <a:gd name="f322" fmla="*/ f254 1 f141"/>
              <a:gd name="f323" fmla="*/ f255 1 f141"/>
              <a:gd name="f324" fmla="*/ f256 1 f140"/>
              <a:gd name="f325" fmla="*/ f257 1 f141"/>
              <a:gd name="f326" fmla="*/ f258 1 f140"/>
              <a:gd name="f327" fmla="*/ f259 1 f141"/>
              <a:gd name="f328" fmla="*/ f260 1 f140"/>
              <a:gd name="f329" fmla="*/ f261 1 f141"/>
              <a:gd name="f330" fmla="*/ f262 1 f140"/>
              <a:gd name="f331" fmla="*/ f263 1 f141"/>
              <a:gd name="f332" fmla="*/ f264 1 f140"/>
              <a:gd name="f333" fmla="*/ f265 1 f141"/>
              <a:gd name="f334" fmla="*/ f266 1 f140"/>
              <a:gd name="f335" fmla="*/ f267 1 f141"/>
              <a:gd name="f336" fmla="*/ f268 1 f140"/>
              <a:gd name="f337" fmla="*/ f269 1 f141"/>
              <a:gd name="f338" fmla="*/ f270 1 f140"/>
              <a:gd name="f339" fmla="*/ f271 f131 1"/>
              <a:gd name="f340" fmla="*/ f272 f131 1"/>
              <a:gd name="f341" fmla="*/ f274 f132 1"/>
              <a:gd name="f342" fmla="*/ f273 f132 1"/>
              <a:gd name="f343" fmla="*/ f275 f131 1"/>
              <a:gd name="f344" fmla="*/ f276 f132 1"/>
              <a:gd name="f345" fmla="*/ f277 f132 1"/>
              <a:gd name="f346" fmla="*/ f278 f131 1"/>
              <a:gd name="f347" fmla="*/ f279 f132 1"/>
              <a:gd name="f348" fmla="*/ f280 f131 1"/>
              <a:gd name="f349" fmla="*/ f281 f132 1"/>
              <a:gd name="f350" fmla="*/ f282 f131 1"/>
              <a:gd name="f351" fmla="*/ f283 f132 1"/>
              <a:gd name="f352" fmla="*/ f284 f131 1"/>
              <a:gd name="f353" fmla="*/ f285 f132 1"/>
              <a:gd name="f354" fmla="*/ f286 f132 1"/>
              <a:gd name="f355" fmla="*/ f287 f131 1"/>
              <a:gd name="f356" fmla="*/ f288 f132 1"/>
              <a:gd name="f357" fmla="*/ f289 f131 1"/>
              <a:gd name="f358" fmla="*/ f290 f132 1"/>
              <a:gd name="f359" fmla="*/ f291 f131 1"/>
              <a:gd name="f360" fmla="*/ f292 f131 1"/>
              <a:gd name="f361" fmla="*/ f293 f132 1"/>
              <a:gd name="f362" fmla="*/ f294 f131 1"/>
              <a:gd name="f363" fmla="*/ f295 f132 1"/>
              <a:gd name="f364" fmla="*/ f296 f131 1"/>
              <a:gd name="f365" fmla="*/ f297 f132 1"/>
              <a:gd name="f366" fmla="*/ f298 f131 1"/>
              <a:gd name="f367" fmla="*/ f299 f132 1"/>
              <a:gd name="f368" fmla="*/ f300 f131 1"/>
              <a:gd name="f369" fmla="*/ f301 f131 1"/>
              <a:gd name="f370" fmla="*/ f302 f132 1"/>
              <a:gd name="f371" fmla="*/ f303 f132 1"/>
              <a:gd name="f372" fmla="*/ f304 f131 1"/>
              <a:gd name="f373" fmla="*/ f305 f132 1"/>
              <a:gd name="f374" fmla="*/ f306 f131 1"/>
              <a:gd name="f375" fmla="*/ f307 f132 1"/>
              <a:gd name="f376" fmla="*/ f308 f131 1"/>
              <a:gd name="f377" fmla="*/ f309 f132 1"/>
              <a:gd name="f378" fmla="*/ f310 f131 1"/>
              <a:gd name="f379" fmla="*/ f311 f131 1"/>
              <a:gd name="f380" fmla="*/ f312 f132 1"/>
              <a:gd name="f381" fmla="*/ f313 f131 1"/>
              <a:gd name="f382" fmla="*/ f314 f132 1"/>
              <a:gd name="f383" fmla="*/ f315 f131 1"/>
              <a:gd name="f384" fmla="*/ f316 f132 1"/>
              <a:gd name="f385" fmla="*/ f317 f131 1"/>
              <a:gd name="f386" fmla="*/ f318 f132 1"/>
              <a:gd name="f387" fmla="*/ f319 f131 1"/>
              <a:gd name="f388" fmla="*/ f320 f132 1"/>
              <a:gd name="f389" fmla="*/ f321 f131 1"/>
              <a:gd name="f390" fmla="*/ f322 f132 1"/>
              <a:gd name="f391" fmla="*/ f323 f132 1"/>
              <a:gd name="f392" fmla="*/ f324 f131 1"/>
              <a:gd name="f393" fmla="*/ f325 f132 1"/>
              <a:gd name="f394" fmla="*/ f326 f131 1"/>
              <a:gd name="f395" fmla="*/ f327 f132 1"/>
              <a:gd name="f396" fmla="*/ f328 f131 1"/>
              <a:gd name="f397" fmla="*/ f329 f132 1"/>
              <a:gd name="f398" fmla="*/ f330 f131 1"/>
              <a:gd name="f399" fmla="*/ f331 f132 1"/>
              <a:gd name="f400" fmla="*/ f332 f131 1"/>
              <a:gd name="f401" fmla="*/ f333 f132 1"/>
              <a:gd name="f402" fmla="*/ f334 f131 1"/>
              <a:gd name="f403" fmla="*/ f335 f132 1"/>
              <a:gd name="f404" fmla="*/ f336 f131 1"/>
              <a:gd name="f405" fmla="*/ f337 f132 1"/>
              <a:gd name="f406" fmla="*/ f338 f131 1"/>
            </a:gdLst>
            <a:ahLst/>
            <a:cxnLst>
              <a:cxn ang="3cd4">
                <a:pos x="hc" y="t"/>
              </a:cxn>
              <a:cxn ang="0">
                <a:pos x="r" y="vc"/>
              </a:cxn>
              <a:cxn ang="cd4">
                <a:pos x="hc" y="b"/>
              </a:cxn>
              <a:cxn ang="cd2">
                <a:pos x="l" y="vc"/>
              </a:cxn>
              <a:cxn ang="f206">
                <a:pos x="f343" y="f344"/>
              </a:cxn>
              <a:cxn ang="f206">
                <a:pos x="f343" y="f345"/>
              </a:cxn>
              <a:cxn ang="f206">
                <a:pos x="f346" y="f347"/>
              </a:cxn>
              <a:cxn ang="f206">
                <a:pos x="f348" y="f349"/>
              </a:cxn>
              <a:cxn ang="f206">
                <a:pos x="f350" y="f351"/>
              </a:cxn>
              <a:cxn ang="f206">
                <a:pos x="f352" y="f353"/>
              </a:cxn>
              <a:cxn ang="f206">
                <a:pos x="f352" y="f354"/>
              </a:cxn>
              <a:cxn ang="f206">
                <a:pos x="f355" y="f356"/>
              </a:cxn>
              <a:cxn ang="f206">
                <a:pos x="f357" y="f358"/>
              </a:cxn>
              <a:cxn ang="f206">
                <a:pos x="f359" y="f358"/>
              </a:cxn>
              <a:cxn ang="f206">
                <a:pos x="f360" y="f361"/>
              </a:cxn>
              <a:cxn ang="f206">
                <a:pos x="f362" y="f363"/>
              </a:cxn>
              <a:cxn ang="f206">
                <a:pos x="f364" y="f365"/>
              </a:cxn>
              <a:cxn ang="f206">
                <a:pos x="f366" y="f367"/>
              </a:cxn>
              <a:cxn ang="f206">
                <a:pos x="f368" y="f347"/>
              </a:cxn>
              <a:cxn ang="f206">
                <a:pos x="f369" y="f370"/>
              </a:cxn>
              <a:cxn ang="f206">
                <a:pos x="f369" y="f371"/>
              </a:cxn>
              <a:cxn ang="f206">
                <a:pos x="f372" y="f373"/>
              </a:cxn>
              <a:cxn ang="f206">
                <a:pos x="f374" y="f375"/>
              </a:cxn>
              <a:cxn ang="f206">
                <a:pos x="f376" y="f377"/>
              </a:cxn>
              <a:cxn ang="f206">
                <a:pos x="f378" y="f358"/>
              </a:cxn>
              <a:cxn ang="f206">
                <a:pos x="f379" y="f380"/>
              </a:cxn>
              <a:cxn ang="f206">
                <a:pos x="f381" y="f382"/>
              </a:cxn>
              <a:cxn ang="f206">
                <a:pos x="f383" y="f384"/>
              </a:cxn>
              <a:cxn ang="f206">
                <a:pos x="f385" y="f386"/>
              </a:cxn>
              <a:cxn ang="f206">
                <a:pos x="f387" y="f388"/>
              </a:cxn>
              <a:cxn ang="f206">
                <a:pos x="f389" y="f390"/>
              </a:cxn>
              <a:cxn ang="f206">
                <a:pos x="f355" y="f391"/>
              </a:cxn>
              <a:cxn ang="f206">
                <a:pos x="f392" y="f393"/>
              </a:cxn>
              <a:cxn ang="f206">
                <a:pos x="f394" y="f395"/>
              </a:cxn>
              <a:cxn ang="f206">
                <a:pos x="f396" y="f397"/>
              </a:cxn>
              <a:cxn ang="f206">
                <a:pos x="f398" y="f399"/>
              </a:cxn>
              <a:cxn ang="f206">
                <a:pos x="f400" y="f401"/>
              </a:cxn>
              <a:cxn ang="f206">
                <a:pos x="f402" y="f403"/>
              </a:cxn>
              <a:cxn ang="f206">
                <a:pos x="f404" y="f405"/>
              </a:cxn>
              <a:cxn ang="f206">
                <a:pos x="f406" y="f373"/>
              </a:cxn>
              <a:cxn ang="f206">
                <a:pos x="f343" y="f375"/>
              </a:cxn>
              <a:cxn ang="f206">
                <a:pos x="f343" y="f344"/>
              </a:cxn>
              <a:cxn ang="f206">
                <a:pos x="f343" y="f344"/>
              </a:cxn>
            </a:cxnLst>
            <a:rect l="f339" t="f342" r="f340" b="f341"/>
            <a:pathLst>
              <a:path w="150" h="260">
                <a:moveTo>
                  <a:pt x="f8" y="f9"/>
                </a:moveTo>
                <a:cubicBezTo>
                  <a:pt x="f8" y="f10"/>
                  <a:pt x="f8" y="f11"/>
                  <a:pt x="f8" y="f12"/>
                </a:cubicBezTo>
                <a:cubicBezTo>
                  <a:pt x="f8" y="f13"/>
                  <a:pt x="f8" y="f13"/>
                  <a:pt x="f14" y="f15"/>
                </a:cubicBezTo>
                <a:cubicBezTo>
                  <a:pt x="f16" y="f17"/>
                  <a:pt x="f18" y="f19"/>
                  <a:pt x="f20" y="f21"/>
                </a:cubicBezTo>
                <a:cubicBezTo>
                  <a:pt x="f22" y="f23"/>
                  <a:pt x="f24" y="f25"/>
                  <a:pt x="f26" y="f27"/>
                </a:cubicBezTo>
                <a:cubicBezTo>
                  <a:pt x="f28" y="f29"/>
                  <a:pt x="f28" y="f30"/>
                  <a:pt x="f31" y="f32"/>
                </a:cubicBezTo>
                <a:cubicBezTo>
                  <a:pt x="f21" y="f33"/>
                  <a:pt x="f34" y="f8"/>
                  <a:pt x="f31" y="f35"/>
                </a:cubicBezTo>
                <a:cubicBezTo>
                  <a:pt x="f18" y="f25"/>
                  <a:pt x="f26" y="f36"/>
                  <a:pt x="f18" y="f37"/>
                </a:cubicBezTo>
                <a:cubicBezTo>
                  <a:pt x="f31" y="f38"/>
                  <a:pt x="f39" y="f19"/>
                  <a:pt x="f36" y="f40"/>
                </a:cubicBezTo>
                <a:cubicBezTo>
                  <a:pt x="f41" y="f42"/>
                  <a:pt x="f43" y="f42"/>
                  <a:pt x="f44" y="f40"/>
                </a:cubicBezTo>
                <a:cubicBezTo>
                  <a:pt x="f45" y="f46"/>
                  <a:pt x="f47" y="f18"/>
                  <a:pt x="f48" y="f16"/>
                </a:cubicBezTo>
                <a:cubicBezTo>
                  <a:pt x="f49" y="f50"/>
                  <a:pt x="f47" y="f14"/>
                  <a:pt x="f51" y="f8"/>
                </a:cubicBezTo>
                <a:cubicBezTo>
                  <a:pt x="f52" y="f29"/>
                  <a:pt x="f53" y="f32"/>
                  <a:pt x="f54" y="f30"/>
                </a:cubicBezTo>
                <a:cubicBezTo>
                  <a:pt x="f48" y="f55"/>
                  <a:pt x="f48" y="f32"/>
                  <a:pt x="f49" y="f29"/>
                </a:cubicBezTo>
                <a:cubicBezTo>
                  <a:pt x="f56" y="f57"/>
                  <a:pt x="f47" y="f58"/>
                  <a:pt x="f59" y="f15"/>
                </a:cubicBezTo>
                <a:cubicBezTo>
                  <a:pt x="f60" y="f15"/>
                  <a:pt x="f30" y="f61"/>
                  <a:pt x="f30" y="f62"/>
                </a:cubicBezTo>
                <a:cubicBezTo>
                  <a:pt x="f30" y="f63"/>
                  <a:pt x="f30" y="f64"/>
                  <a:pt x="f30" y="f65"/>
                </a:cubicBezTo>
                <a:cubicBezTo>
                  <a:pt x="f30" y="f66"/>
                  <a:pt x="f43" y="f67"/>
                  <a:pt x="f68" y="f67"/>
                </a:cubicBezTo>
                <a:cubicBezTo>
                  <a:pt x="f69" y="f70"/>
                  <a:pt x="f71" y="f72"/>
                  <a:pt x="f73" y="f74"/>
                </a:cubicBezTo>
                <a:cubicBezTo>
                  <a:pt x="f75" y="f76"/>
                  <a:pt x="f49" y="f77"/>
                  <a:pt x="f78" y="f79"/>
                </a:cubicBezTo>
                <a:cubicBezTo>
                  <a:pt x="f80" y="f40"/>
                  <a:pt x="f80" y="f81"/>
                  <a:pt x="f82" y="f40"/>
                </a:cubicBezTo>
                <a:cubicBezTo>
                  <a:pt x="f83" y="f84"/>
                  <a:pt x="f5" y="f85"/>
                  <a:pt x="f5" y="f26"/>
                </a:cubicBezTo>
                <a:cubicBezTo>
                  <a:pt x="f86" y="f87"/>
                  <a:pt x="f83" y="f88"/>
                  <a:pt x="f89" y="f90"/>
                </a:cubicBezTo>
                <a:cubicBezTo>
                  <a:pt x="f91" y="f47"/>
                  <a:pt x="f54" y="f92"/>
                  <a:pt x="f93" y="f94"/>
                </a:cubicBezTo>
                <a:cubicBezTo>
                  <a:pt x="f90" y="f86"/>
                  <a:pt x="f69" y="f5"/>
                  <a:pt x="f95" y="f96"/>
                </a:cubicBezTo>
                <a:cubicBezTo>
                  <a:pt x="f43" y="f56"/>
                  <a:pt x="f97" y="f56"/>
                  <a:pt x="f87" y="f98"/>
                </a:cubicBezTo>
                <a:cubicBezTo>
                  <a:pt x="f99" y="f100"/>
                  <a:pt x="f101" y="f100"/>
                  <a:pt x="f101" y="f102"/>
                </a:cubicBezTo>
                <a:cubicBezTo>
                  <a:pt x="f23" y="f103"/>
                  <a:pt x="f16" y="f104"/>
                  <a:pt x="f18" y="f105"/>
                </a:cubicBezTo>
                <a:cubicBezTo>
                  <a:pt x="f26" y="f106"/>
                  <a:pt x="f38" y="f107"/>
                  <a:pt x="f108" y="f107"/>
                </a:cubicBezTo>
                <a:cubicBezTo>
                  <a:pt x="f40" y="f107"/>
                  <a:pt x="f109" y="f68"/>
                  <a:pt x="f79" y="f43"/>
                </a:cubicBezTo>
                <a:cubicBezTo>
                  <a:pt x="f15" y="f110"/>
                  <a:pt x="f6" y="f111"/>
                  <a:pt x="f61" y="f108"/>
                </a:cubicBezTo>
                <a:cubicBezTo>
                  <a:pt x="f61" y="f85"/>
                  <a:pt x="f58" y="f84"/>
                  <a:pt x="f81" y="f112"/>
                </a:cubicBezTo>
                <a:cubicBezTo>
                  <a:pt x="f113" y="f85"/>
                  <a:pt x="f113" y="f114"/>
                  <a:pt x="f113" y="f115"/>
                </a:cubicBezTo>
                <a:cubicBezTo>
                  <a:pt x="f26" y="f116"/>
                  <a:pt x="f117" y="f118"/>
                  <a:pt x="f119" y="f120"/>
                </a:cubicBezTo>
                <a:cubicBezTo>
                  <a:pt x="f121" y="f122"/>
                  <a:pt x="f121" y="f123"/>
                  <a:pt x="f57" y="f124"/>
                </a:cubicBezTo>
                <a:cubicBezTo>
                  <a:pt x="f16" y="f125"/>
                  <a:pt x="f99" y="f7"/>
                  <a:pt x="f126" y="f67"/>
                </a:cubicBezTo>
                <a:cubicBezTo>
                  <a:pt x="f127" y="f70"/>
                  <a:pt x="f8" y="f66"/>
                  <a:pt x="f8" y="f74"/>
                </a:cubicBezTo>
                <a:cubicBezTo>
                  <a:pt x="f8" y="f128"/>
                  <a:pt x="f8" y="f129"/>
                  <a:pt x="f8" y="f9"/>
                </a:cubicBezTo>
                <a:cubicBezTo>
                  <a:pt x="f8" y="f9"/>
                  <a:pt x="f8" y="f9"/>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53" name="Freeform 58">
            <a:extLst>
              <a:ext uri="{FF2B5EF4-FFF2-40B4-BE49-F238E27FC236}">
                <a16:creationId xmlns:a16="http://schemas.microsoft.com/office/drawing/2014/main" id="{2B62633B-BE8F-43C4-9D8F-76FBA82BA51A}"/>
              </a:ext>
            </a:extLst>
          </p:cNvPr>
          <p:cNvSpPr/>
          <p:nvPr/>
        </p:nvSpPr>
        <p:spPr>
          <a:xfrm>
            <a:off x="1463670" y="4219571"/>
            <a:ext cx="246065" cy="433389"/>
          </a:xfrm>
          <a:custGeom>
            <a:avLst/>
            <a:gdLst>
              <a:gd name="f0" fmla="val 10800000"/>
              <a:gd name="f1" fmla="val 5400000"/>
              <a:gd name="f2" fmla="val 180"/>
              <a:gd name="f3" fmla="val w"/>
              <a:gd name="f4" fmla="val h"/>
              <a:gd name="f5" fmla="val 0"/>
              <a:gd name="f6" fmla="val 150"/>
              <a:gd name="f7" fmla="val 263"/>
              <a:gd name="f8" fmla="val 77"/>
              <a:gd name="f9" fmla="val 198"/>
              <a:gd name="f10" fmla="val 184"/>
              <a:gd name="f11" fmla="val 170"/>
              <a:gd name="f12" fmla="val 155"/>
              <a:gd name="f13" fmla="val 78"/>
              <a:gd name="f14" fmla="val 147"/>
              <a:gd name="f15" fmla="val 84"/>
              <a:gd name="f16" fmla="val 114"/>
              <a:gd name="f17" fmla="val 144"/>
              <a:gd name="f18" fmla="val 130"/>
              <a:gd name="f19" fmla="val 123"/>
              <a:gd name="f20" fmla="val 126"/>
              <a:gd name="f21" fmla="val 94"/>
              <a:gd name="f22" fmla="val 125"/>
              <a:gd name="f23" fmla="val 88"/>
              <a:gd name="f24" fmla="val 83"/>
              <a:gd name="f25" fmla="val 75"/>
              <a:gd name="f26" fmla="val 72"/>
              <a:gd name="f27" fmla="val 119"/>
              <a:gd name="f28" fmla="val 73"/>
              <a:gd name="f29" fmla="val 116"/>
              <a:gd name="f30" fmla="val 74"/>
              <a:gd name="f31" fmla="val 118"/>
              <a:gd name="f32" fmla="val 79"/>
              <a:gd name="f33" fmla="val 121"/>
              <a:gd name="f34" fmla="val 90"/>
              <a:gd name="f35" fmla="val 101"/>
              <a:gd name="f36" fmla="val 112"/>
              <a:gd name="f37" fmla="val 110"/>
              <a:gd name="f38" fmla="val 135"/>
              <a:gd name="f39" fmla="val 96"/>
              <a:gd name="f40" fmla="val 139"/>
              <a:gd name="f41" fmla="val 69"/>
              <a:gd name="f42" fmla="val 55"/>
              <a:gd name="f43" fmla="val 140"/>
              <a:gd name="f44" fmla="val 38"/>
              <a:gd name="f45" fmla="val 28"/>
              <a:gd name="f46" fmla="val 104"/>
              <a:gd name="f47" fmla="val 95"/>
              <a:gd name="f48" fmla="val 29"/>
              <a:gd name="f49" fmla="val 87"/>
              <a:gd name="f50" fmla="val 31"/>
              <a:gd name="f51" fmla="val 32"/>
              <a:gd name="f52" fmla="val 34"/>
              <a:gd name="f53" fmla="val 27"/>
              <a:gd name="f54" fmla="val 24"/>
              <a:gd name="f55" fmla="val 21"/>
              <a:gd name="f56" fmla="val 99"/>
              <a:gd name="f57" fmla="val 132"/>
              <a:gd name="f58" fmla="val 42"/>
              <a:gd name="f59" fmla="val 145"/>
              <a:gd name="f60" fmla="val 64"/>
              <a:gd name="f61" fmla="val 71"/>
              <a:gd name="f62" fmla="val 149"/>
              <a:gd name="f63" fmla="val 156"/>
              <a:gd name="f64" fmla="val 212"/>
              <a:gd name="f65" fmla="val 240"/>
              <a:gd name="f66" fmla="val 246"/>
              <a:gd name="f67" fmla="val 252"/>
              <a:gd name="f68" fmla="val 66"/>
              <a:gd name="f69" fmla="val 256"/>
              <a:gd name="f70" fmla="val 56"/>
              <a:gd name="f71" fmla="val 44"/>
              <a:gd name="f72" fmla="val 258"/>
              <a:gd name="f73" fmla="val 41"/>
              <a:gd name="f74" fmla="val 37"/>
              <a:gd name="f75" fmla="val 228"/>
              <a:gd name="f76" fmla="val 211"/>
              <a:gd name="f77" fmla="val 193"/>
              <a:gd name="f78" fmla="val 175"/>
              <a:gd name="f79" fmla="val 158"/>
              <a:gd name="f80" fmla="val 20"/>
              <a:gd name="f81" fmla="val 136"/>
              <a:gd name="f82" fmla="val 19"/>
              <a:gd name="f83" fmla="val 15"/>
              <a:gd name="f84" fmla="val 7"/>
              <a:gd name="f85" fmla="val 134"/>
              <a:gd name="f86" fmla="val 1"/>
              <a:gd name="f87" fmla="val 5"/>
              <a:gd name="f88" fmla="val 67"/>
              <a:gd name="f89" fmla="val 17"/>
              <a:gd name="f90" fmla="val 40"/>
              <a:gd name="f91" fmla="val 23"/>
              <a:gd name="f92" fmla="val 26"/>
              <a:gd name="f93" fmla="val 4"/>
              <a:gd name="f94" fmla="val 47"/>
              <a:gd name="f95" fmla="val 51"/>
              <a:gd name="f96" fmla="val 3"/>
              <a:gd name="f97" fmla="val 65"/>
              <a:gd name="f98" fmla="val 11"/>
              <a:gd name="f99" fmla="val 80"/>
              <a:gd name="f100" fmla="val 102"/>
              <a:gd name="f101" fmla="val 9"/>
              <a:gd name="f102" fmla="val 103"/>
              <a:gd name="f103" fmla="val 108"/>
              <a:gd name="f104" fmla="val 33"/>
              <a:gd name="f105" fmla="val 131"/>
              <a:gd name="f106" fmla="val 49"/>
              <a:gd name="f107" fmla="val 50"/>
              <a:gd name="f108" fmla="val 137"/>
              <a:gd name="f109" fmla="val 52"/>
              <a:gd name="f110" fmla="val 127"/>
              <a:gd name="f111" fmla="val 143"/>
              <a:gd name="f112" fmla="val 129"/>
              <a:gd name="f113" fmla="val 141"/>
              <a:gd name="f114" fmla="val 208"/>
              <a:gd name="f115" fmla="val 242"/>
              <a:gd name="f116" fmla="val 107"/>
              <a:gd name="f117" fmla="val 97"/>
              <a:gd name="f118" fmla="val 85"/>
              <a:gd name="f119" fmla="val 257"/>
              <a:gd name="f120" fmla="val 253"/>
              <a:gd name="f121" fmla="val 247"/>
              <a:gd name="f122" fmla="val 226"/>
              <a:gd name="f123" fmla="+- 0 0 -90"/>
              <a:gd name="f124" fmla="*/ f3 1 150"/>
              <a:gd name="f125" fmla="*/ f4 1 263"/>
              <a:gd name="f126" fmla="val f5"/>
              <a:gd name="f127" fmla="val f6"/>
              <a:gd name="f128" fmla="val f7"/>
              <a:gd name="f129" fmla="*/ f123 f0 1"/>
              <a:gd name="f130" fmla="+- f128 0 f126"/>
              <a:gd name="f131" fmla="+- f127 0 f126"/>
              <a:gd name="f132" fmla="*/ f129 1 f2"/>
              <a:gd name="f133" fmla="*/ f131 1 150"/>
              <a:gd name="f134" fmla="*/ f130 1 263"/>
              <a:gd name="f135" fmla="*/ 77 f131 1"/>
              <a:gd name="f136" fmla="*/ 198 f130 1"/>
              <a:gd name="f137" fmla="*/ 155 f130 1"/>
              <a:gd name="f138" fmla="*/ 84 f131 1"/>
              <a:gd name="f139" fmla="*/ 147 f130 1"/>
              <a:gd name="f140" fmla="*/ 126 f131 1"/>
              <a:gd name="f141" fmla="*/ 94 f130 1"/>
              <a:gd name="f142" fmla="*/ 123 f131 1"/>
              <a:gd name="f143" fmla="*/ 78 f130 1"/>
              <a:gd name="f144" fmla="*/ 119 f131 1"/>
              <a:gd name="f145" fmla="*/ 73 f130 1"/>
              <a:gd name="f146" fmla="*/ 79 f130 1"/>
              <a:gd name="f147" fmla="*/ 121 f131 1"/>
              <a:gd name="f148" fmla="*/ 112 f130 1"/>
              <a:gd name="f149" fmla="*/ 96 f131 1"/>
              <a:gd name="f150" fmla="*/ 139 f130 1"/>
              <a:gd name="f151" fmla="*/ 55 f131 1"/>
              <a:gd name="f152" fmla="*/ 140 f130 1"/>
              <a:gd name="f153" fmla="*/ 28 f131 1"/>
              <a:gd name="f154" fmla="*/ 104 f130 1"/>
              <a:gd name="f155" fmla="*/ 31 f131 1"/>
              <a:gd name="f156" fmla="*/ 27 f131 1"/>
              <a:gd name="f157" fmla="*/ 77 f130 1"/>
              <a:gd name="f158" fmla="*/ 24 f131 1"/>
              <a:gd name="f159" fmla="*/ 110 f130 1"/>
              <a:gd name="f160" fmla="*/ 64 f131 1"/>
              <a:gd name="f161" fmla="*/ 73 f131 1"/>
              <a:gd name="f162" fmla="*/ 156 f130 1"/>
              <a:gd name="f163" fmla="*/ 240 f130 1"/>
              <a:gd name="f164" fmla="*/ 66 f131 1"/>
              <a:gd name="f165" fmla="*/ 256 f130 1"/>
              <a:gd name="f166" fmla="*/ 41 f131 1"/>
              <a:gd name="f167" fmla="*/ 246 f130 1"/>
              <a:gd name="f168" fmla="*/ 193 f130 1"/>
              <a:gd name="f169" fmla="*/ 21 f131 1"/>
              <a:gd name="f170" fmla="*/ 15 f131 1"/>
              <a:gd name="f171" fmla="*/ 136 f130 1"/>
              <a:gd name="f172" fmla="*/ 0 f131 1"/>
              <a:gd name="f173" fmla="*/ 125 f130 1"/>
              <a:gd name="f174" fmla="*/ 17 f131 1"/>
              <a:gd name="f175" fmla="*/ 40 f130 1"/>
              <a:gd name="f176" fmla="*/ 4 f130 1"/>
              <a:gd name="f177" fmla="*/ 51 f131 1"/>
              <a:gd name="f178" fmla="*/ 3 f130 1"/>
              <a:gd name="f179" fmla="*/ 95 f131 1"/>
              <a:gd name="f180" fmla="*/ 102 f131 1"/>
              <a:gd name="f181" fmla="*/ 9 f130 1"/>
              <a:gd name="f182" fmla="*/ 108 f131 1"/>
              <a:gd name="f183" fmla="*/ 33 f130 1"/>
              <a:gd name="f184" fmla="*/ 131 f131 1"/>
              <a:gd name="f185" fmla="*/ 49 f130 1"/>
              <a:gd name="f186" fmla="*/ 139 f131 1"/>
              <a:gd name="f187" fmla="*/ 56 f130 1"/>
              <a:gd name="f188" fmla="*/ 149 f131 1"/>
              <a:gd name="f189" fmla="*/ 127 f130 1"/>
              <a:gd name="f190" fmla="*/ 136 f131 1"/>
              <a:gd name="f191" fmla="*/ 129 f131 1"/>
              <a:gd name="f192" fmla="*/ 141 f130 1"/>
              <a:gd name="f193" fmla="*/ 110 f131 1"/>
              <a:gd name="f194" fmla="*/ 242 f130 1"/>
              <a:gd name="f195" fmla="*/ 85 f131 1"/>
              <a:gd name="f196" fmla="*/ 257 f130 1"/>
              <a:gd name="f197" fmla="+- f132 0 f1"/>
              <a:gd name="f198" fmla="*/ f135 1 150"/>
              <a:gd name="f199" fmla="*/ f136 1 263"/>
              <a:gd name="f200" fmla="*/ f137 1 263"/>
              <a:gd name="f201" fmla="*/ f138 1 150"/>
              <a:gd name="f202" fmla="*/ f139 1 263"/>
              <a:gd name="f203" fmla="*/ f140 1 150"/>
              <a:gd name="f204" fmla="*/ f141 1 263"/>
              <a:gd name="f205" fmla="*/ f142 1 150"/>
              <a:gd name="f206" fmla="*/ f143 1 263"/>
              <a:gd name="f207" fmla="*/ f144 1 150"/>
              <a:gd name="f208" fmla="*/ f145 1 263"/>
              <a:gd name="f209" fmla="*/ f146 1 263"/>
              <a:gd name="f210" fmla="*/ f147 1 150"/>
              <a:gd name="f211" fmla="*/ f148 1 263"/>
              <a:gd name="f212" fmla="*/ f149 1 150"/>
              <a:gd name="f213" fmla="*/ f150 1 263"/>
              <a:gd name="f214" fmla="*/ f151 1 150"/>
              <a:gd name="f215" fmla="*/ f152 1 263"/>
              <a:gd name="f216" fmla="*/ f153 1 150"/>
              <a:gd name="f217" fmla="*/ f154 1 263"/>
              <a:gd name="f218" fmla="*/ f155 1 150"/>
              <a:gd name="f219" fmla="*/ f156 1 150"/>
              <a:gd name="f220" fmla="*/ f157 1 263"/>
              <a:gd name="f221" fmla="*/ f158 1 150"/>
              <a:gd name="f222" fmla="*/ f159 1 263"/>
              <a:gd name="f223" fmla="*/ f160 1 150"/>
              <a:gd name="f224" fmla="*/ f161 1 150"/>
              <a:gd name="f225" fmla="*/ f162 1 263"/>
              <a:gd name="f226" fmla="*/ f163 1 263"/>
              <a:gd name="f227" fmla="*/ f164 1 150"/>
              <a:gd name="f228" fmla="*/ f165 1 263"/>
              <a:gd name="f229" fmla="*/ f166 1 150"/>
              <a:gd name="f230" fmla="*/ f167 1 263"/>
              <a:gd name="f231" fmla="*/ f168 1 263"/>
              <a:gd name="f232" fmla="*/ f169 1 150"/>
              <a:gd name="f233" fmla="*/ f170 1 150"/>
              <a:gd name="f234" fmla="*/ f171 1 263"/>
              <a:gd name="f235" fmla="*/ f172 1 150"/>
              <a:gd name="f236" fmla="*/ f173 1 263"/>
              <a:gd name="f237" fmla="*/ f174 1 150"/>
              <a:gd name="f238" fmla="*/ f175 1 263"/>
              <a:gd name="f239" fmla="*/ f176 1 263"/>
              <a:gd name="f240" fmla="*/ f177 1 150"/>
              <a:gd name="f241" fmla="*/ f178 1 263"/>
              <a:gd name="f242" fmla="*/ f179 1 150"/>
              <a:gd name="f243" fmla="*/ f180 1 150"/>
              <a:gd name="f244" fmla="*/ f181 1 263"/>
              <a:gd name="f245" fmla="*/ f182 1 150"/>
              <a:gd name="f246" fmla="*/ f183 1 263"/>
              <a:gd name="f247" fmla="*/ f184 1 150"/>
              <a:gd name="f248" fmla="*/ f185 1 263"/>
              <a:gd name="f249" fmla="*/ f186 1 150"/>
              <a:gd name="f250" fmla="*/ f187 1 263"/>
              <a:gd name="f251" fmla="*/ f188 1 150"/>
              <a:gd name="f252" fmla="*/ f189 1 263"/>
              <a:gd name="f253" fmla="*/ f190 1 150"/>
              <a:gd name="f254" fmla="*/ f191 1 150"/>
              <a:gd name="f255" fmla="*/ f192 1 263"/>
              <a:gd name="f256" fmla="*/ f193 1 150"/>
              <a:gd name="f257" fmla="*/ f194 1 263"/>
              <a:gd name="f258" fmla="*/ f195 1 150"/>
              <a:gd name="f259" fmla="*/ f196 1 263"/>
              <a:gd name="f260" fmla="*/ 0 1 f133"/>
              <a:gd name="f261" fmla="*/ f127 1 f133"/>
              <a:gd name="f262" fmla="*/ 0 1 f134"/>
              <a:gd name="f263" fmla="*/ f128 1 f134"/>
              <a:gd name="f264" fmla="*/ f198 1 f133"/>
              <a:gd name="f265" fmla="*/ f199 1 f134"/>
              <a:gd name="f266" fmla="*/ f200 1 f134"/>
              <a:gd name="f267" fmla="*/ f201 1 f133"/>
              <a:gd name="f268" fmla="*/ f202 1 f134"/>
              <a:gd name="f269" fmla="*/ f203 1 f133"/>
              <a:gd name="f270" fmla="*/ f204 1 f134"/>
              <a:gd name="f271" fmla="*/ f205 1 f133"/>
              <a:gd name="f272" fmla="*/ f206 1 f134"/>
              <a:gd name="f273" fmla="*/ f207 1 f133"/>
              <a:gd name="f274" fmla="*/ f208 1 f134"/>
              <a:gd name="f275" fmla="*/ f209 1 f134"/>
              <a:gd name="f276" fmla="*/ f210 1 f133"/>
              <a:gd name="f277" fmla="*/ f211 1 f134"/>
              <a:gd name="f278" fmla="*/ f212 1 f133"/>
              <a:gd name="f279" fmla="*/ f213 1 f134"/>
              <a:gd name="f280" fmla="*/ f214 1 f133"/>
              <a:gd name="f281" fmla="*/ f215 1 f134"/>
              <a:gd name="f282" fmla="*/ f216 1 f133"/>
              <a:gd name="f283" fmla="*/ f217 1 f134"/>
              <a:gd name="f284" fmla="*/ f218 1 f133"/>
              <a:gd name="f285" fmla="*/ f219 1 f133"/>
              <a:gd name="f286" fmla="*/ f220 1 f134"/>
              <a:gd name="f287" fmla="*/ f221 1 f133"/>
              <a:gd name="f288" fmla="*/ f222 1 f134"/>
              <a:gd name="f289" fmla="*/ f223 1 f133"/>
              <a:gd name="f290" fmla="*/ f224 1 f133"/>
              <a:gd name="f291" fmla="*/ f225 1 f134"/>
              <a:gd name="f292" fmla="*/ f226 1 f134"/>
              <a:gd name="f293" fmla="*/ f227 1 f133"/>
              <a:gd name="f294" fmla="*/ f228 1 f134"/>
              <a:gd name="f295" fmla="*/ f229 1 f133"/>
              <a:gd name="f296" fmla="*/ f230 1 f134"/>
              <a:gd name="f297" fmla="*/ f231 1 f134"/>
              <a:gd name="f298" fmla="*/ f232 1 f133"/>
              <a:gd name="f299" fmla="*/ f233 1 f133"/>
              <a:gd name="f300" fmla="*/ f234 1 f134"/>
              <a:gd name="f301" fmla="*/ f235 1 f133"/>
              <a:gd name="f302" fmla="*/ f236 1 f134"/>
              <a:gd name="f303" fmla="*/ f237 1 f133"/>
              <a:gd name="f304" fmla="*/ f238 1 f134"/>
              <a:gd name="f305" fmla="*/ f239 1 f134"/>
              <a:gd name="f306" fmla="*/ f240 1 f133"/>
              <a:gd name="f307" fmla="*/ f241 1 f134"/>
              <a:gd name="f308" fmla="*/ f242 1 f133"/>
              <a:gd name="f309" fmla="*/ f243 1 f133"/>
              <a:gd name="f310" fmla="*/ f244 1 f134"/>
              <a:gd name="f311" fmla="*/ f245 1 f133"/>
              <a:gd name="f312" fmla="*/ f246 1 f134"/>
              <a:gd name="f313" fmla="*/ f247 1 f133"/>
              <a:gd name="f314" fmla="*/ f248 1 f134"/>
              <a:gd name="f315" fmla="*/ f249 1 f133"/>
              <a:gd name="f316" fmla="*/ f250 1 f134"/>
              <a:gd name="f317" fmla="*/ f251 1 f133"/>
              <a:gd name="f318" fmla="*/ f252 1 f134"/>
              <a:gd name="f319" fmla="*/ f253 1 f133"/>
              <a:gd name="f320" fmla="*/ f254 1 f133"/>
              <a:gd name="f321" fmla="*/ f255 1 f134"/>
              <a:gd name="f322" fmla="*/ f256 1 f133"/>
              <a:gd name="f323" fmla="*/ f257 1 f134"/>
              <a:gd name="f324" fmla="*/ f258 1 f133"/>
              <a:gd name="f325" fmla="*/ f259 1 f134"/>
              <a:gd name="f326" fmla="*/ f260 f124 1"/>
              <a:gd name="f327" fmla="*/ f261 f124 1"/>
              <a:gd name="f328" fmla="*/ f263 f125 1"/>
              <a:gd name="f329" fmla="*/ f262 f125 1"/>
              <a:gd name="f330" fmla="*/ f264 f124 1"/>
              <a:gd name="f331" fmla="*/ f265 f125 1"/>
              <a:gd name="f332" fmla="*/ f266 f125 1"/>
              <a:gd name="f333" fmla="*/ f267 f124 1"/>
              <a:gd name="f334" fmla="*/ f268 f125 1"/>
              <a:gd name="f335" fmla="*/ f269 f124 1"/>
              <a:gd name="f336" fmla="*/ f270 f125 1"/>
              <a:gd name="f337" fmla="*/ f271 f124 1"/>
              <a:gd name="f338" fmla="*/ f272 f125 1"/>
              <a:gd name="f339" fmla="*/ f273 f124 1"/>
              <a:gd name="f340" fmla="*/ f274 f125 1"/>
              <a:gd name="f341" fmla="*/ f275 f125 1"/>
              <a:gd name="f342" fmla="*/ f276 f124 1"/>
              <a:gd name="f343" fmla="*/ f277 f125 1"/>
              <a:gd name="f344" fmla="*/ f278 f124 1"/>
              <a:gd name="f345" fmla="*/ f279 f125 1"/>
              <a:gd name="f346" fmla="*/ f280 f124 1"/>
              <a:gd name="f347" fmla="*/ f281 f125 1"/>
              <a:gd name="f348" fmla="*/ f282 f124 1"/>
              <a:gd name="f349" fmla="*/ f283 f125 1"/>
              <a:gd name="f350" fmla="*/ f284 f124 1"/>
              <a:gd name="f351" fmla="*/ f285 f124 1"/>
              <a:gd name="f352" fmla="*/ f286 f125 1"/>
              <a:gd name="f353" fmla="*/ f287 f124 1"/>
              <a:gd name="f354" fmla="*/ f288 f125 1"/>
              <a:gd name="f355" fmla="*/ f289 f124 1"/>
              <a:gd name="f356" fmla="*/ f290 f124 1"/>
              <a:gd name="f357" fmla="*/ f291 f125 1"/>
              <a:gd name="f358" fmla="*/ f292 f125 1"/>
              <a:gd name="f359" fmla="*/ f293 f124 1"/>
              <a:gd name="f360" fmla="*/ f294 f125 1"/>
              <a:gd name="f361" fmla="*/ f295 f124 1"/>
              <a:gd name="f362" fmla="*/ f296 f125 1"/>
              <a:gd name="f363" fmla="*/ f297 f125 1"/>
              <a:gd name="f364" fmla="*/ f298 f124 1"/>
              <a:gd name="f365" fmla="*/ f299 f124 1"/>
              <a:gd name="f366" fmla="*/ f300 f125 1"/>
              <a:gd name="f367" fmla="*/ f301 f124 1"/>
              <a:gd name="f368" fmla="*/ f302 f125 1"/>
              <a:gd name="f369" fmla="*/ f303 f124 1"/>
              <a:gd name="f370" fmla="*/ f304 f125 1"/>
              <a:gd name="f371" fmla="*/ f305 f125 1"/>
              <a:gd name="f372" fmla="*/ f306 f124 1"/>
              <a:gd name="f373" fmla="*/ f307 f125 1"/>
              <a:gd name="f374" fmla="*/ f308 f124 1"/>
              <a:gd name="f375" fmla="*/ f309 f124 1"/>
              <a:gd name="f376" fmla="*/ f310 f125 1"/>
              <a:gd name="f377" fmla="*/ f311 f124 1"/>
              <a:gd name="f378" fmla="*/ f312 f125 1"/>
              <a:gd name="f379" fmla="*/ f313 f124 1"/>
              <a:gd name="f380" fmla="*/ f314 f125 1"/>
              <a:gd name="f381" fmla="*/ f315 f124 1"/>
              <a:gd name="f382" fmla="*/ f316 f125 1"/>
              <a:gd name="f383" fmla="*/ f317 f124 1"/>
              <a:gd name="f384" fmla="*/ f318 f125 1"/>
              <a:gd name="f385" fmla="*/ f319 f124 1"/>
              <a:gd name="f386" fmla="*/ f320 f124 1"/>
              <a:gd name="f387" fmla="*/ f321 f125 1"/>
              <a:gd name="f388" fmla="*/ f322 f124 1"/>
              <a:gd name="f389" fmla="*/ f323 f125 1"/>
              <a:gd name="f390" fmla="*/ f324 f124 1"/>
              <a:gd name="f391" fmla="*/ f325 f125 1"/>
            </a:gdLst>
            <a:ahLst/>
            <a:cxnLst>
              <a:cxn ang="3cd4">
                <a:pos x="hc" y="t"/>
              </a:cxn>
              <a:cxn ang="0">
                <a:pos x="r" y="vc"/>
              </a:cxn>
              <a:cxn ang="cd4">
                <a:pos x="hc" y="b"/>
              </a:cxn>
              <a:cxn ang="cd2">
                <a:pos x="l" y="vc"/>
              </a:cxn>
              <a:cxn ang="f197">
                <a:pos x="f330" y="f331"/>
              </a:cxn>
              <a:cxn ang="f197">
                <a:pos x="f330" y="f332"/>
              </a:cxn>
              <a:cxn ang="f197">
                <a:pos x="f333" y="f334"/>
              </a:cxn>
              <a:cxn ang="f197">
                <a:pos x="f335" y="f336"/>
              </a:cxn>
              <a:cxn ang="f197">
                <a:pos x="f337" y="f338"/>
              </a:cxn>
              <a:cxn ang="f197">
                <a:pos x="f339" y="f340"/>
              </a:cxn>
              <a:cxn ang="f197">
                <a:pos x="f339" y="f341"/>
              </a:cxn>
              <a:cxn ang="f197">
                <a:pos x="f342" y="f343"/>
              </a:cxn>
              <a:cxn ang="f197">
                <a:pos x="f344" y="f345"/>
              </a:cxn>
              <a:cxn ang="f197">
                <a:pos x="f346" y="f347"/>
              </a:cxn>
              <a:cxn ang="f197">
                <a:pos x="f348" y="f349"/>
              </a:cxn>
              <a:cxn ang="f197">
                <a:pos x="f350" y="f338"/>
              </a:cxn>
              <a:cxn ang="f197">
                <a:pos x="f350" y="f340"/>
              </a:cxn>
              <a:cxn ang="f197">
                <a:pos x="f351" y="f352"/>
              </a:cxn>
              <a:cxn ang="f197">
                <a:pos x="f353" y="f354"/>
              </a:cxn>
              <a:cxn ang="f197">
                <a:pos x="f355" y="f334"/>
              </a:cxn>
              <a:cxn ang="f197">
                <a:pos x="f356" y="f357"/>
              </a:cxn>
              <a:cxn ang="f197">
                <a:pos x="f356" y="f358"/>
              </a:cxn>
              <a:cxn ang="f197">
                <a:pos x="f359" y="f360"/>
              </a:cxn>
              <a:cxn ang="f197">
                <a:pos x="f361" y="f362"/>
              </a:cxn>
              <a:cxn ang="f197">
                <a:pos x="f350" y="f363"/>
              </a:cxn>
              <a:cxn ang="f197">
                <a:pos x="f364" y="f347"/>
              </a:cxn>
              <a:cxn ang="f197">
                <a:pos x="f365" y="f366"/>
              </a:cxn>
              <a:cxn ang="f197">
                <a:pos x="f367" y="f368"/>
              </a:cxn>
              <a:cxn ang="f197">
                <a:pos x="f369" y="f370"/>
              </a:cxn>
              <a:cxn ang="f197">
                <a:pos x="f361" y="f371"/>
              </a:cxn>
              <a:cxn ang="f197">
                <a:pos x="f372" y="f373"/>
              </a:cxn>
              <a:cxn ang="f197">
                <a:pos x="f374" y="f371"/>
              </a:cxn>
              <a:cxn ang="f197">
                <a:pos x="f375" y="f376"/>
              </a:cxn>
              <a:cxn ang="f197">
                <a:pos x="f377" y="f378"/>
              </a:cxn>
              <a:cxn ang="f197">
                <a:pos x="f379" y="f380"/>
              </a:cxn>
              <a:cxn ang="f197">
                <a:pos x="f381" y="f382"/>
              </a:cxn>
              <a:cxn ang="f197">
                <a:pos x="f383" y="f384"/>
              </a:cxn>
              <a:cxn ang="f197">
                <a:pos x="f385" y="f366"/>
              </a:cxn>
              <a:cxn ang="f197">
                <a:pos x="f386" y="f387"/>
              </a:cxn>
              <a:cxn ang="f197">
                <a:pos x="f388" y="f389"/>
              </a:cxn>
              <a:cxn ang="f197">
                <a:pos x="f390" y="f391"/>
              </a:cxn>
              <a:cxn ang="f197">
                <a:pos x="f330" y="f358"/>
              </a:cxn>
              <a:cxn ang="f197">
                <a:pos x="f330" y="f331"/>
              </a:cxn>
              <a:cxn ang="f197">
                <a:pos x="f330" y="f331"/>
              </a:cxn>
            </a:cxnLst>
            <a:rect l="f326" t="f329" r="f327" b="f328"/>
            <a:pathLst>
              <a:path w="150" h="263">
                <a:moveTo>
                  <a:pt x="f8" y="f9"/>
                </a:moveTo>
                <a:cubicBezTo>
                  <a:pt x="f8" y="f10"/>
                  <a:pt x="f8" y="f11"/>
                  <a:pt x="f8" y="f12"/>
                </a:cubicBezTo>
                <a:cubicBezTo>
                  <a:pt x="f8" y="f6"/>
                  <a:pt x="f13" y="f14"/>
                  <a:pt x="f15" y="f14"/>
                </a:cubicBezTo>
                <a:cubicBezTo>
                  <a:pt x="f16" y="f17"/>
                  <a:pt x="f18" y="f19"/>
                  <a:pt x="f20" y="f21"/>
                </a:cubicBezTo>
                <a:cubicBezTo>
                  <a:pt x="f22" y="f23"/>
                  <a:pt x="f22" y="f24"/>
                  <a:pt x="f19" y="f13"/>
                </a:cubicBezTo>
                <a:cubicBezTo>
                  <a:pt x="f19" y="f25"/>
                  <a:pt x="f19" y="f26"/>
                  <a:pt x="f27" y="f28"/>
                </a:cubicBezTo>
                <a:cubicBezTo>
                  <a:pt x="f29" y="f30"/>
                  <a:pt x="f31" y="f8"/>
                  <a:pt x="f27" y="f32"/>
                </a:cubicBezTo>
                <a:cubicBezTo>
                  <a:pt x="f33" y="f34"/>
                  <a:pt x="f19" y="f35"/>
                  <a:pt x="f33" y="f36"/>
                </a:cubicBezTo>
                <a:cubicBezTo>
                  <a:pt x="f31" y="f20"/>
                  <a:pt x="f37" y="f38"/>
                  <a:pt x="f39" y="f40"/>
                </a:cubicBezTo>
                <a:cubicBezTo>
                  <a:pt x="f24" y="f17"/>
                  <a:pt x="f41" y="f17"/>
                  <a:pt x="f42" y="f43"/>
                </a:cubicBezTo>
                <a:cubicBezTo>
                  <a:pt x="f44" y="f38"/>
                  <a:pt x="f45" y="f19"/>
                  <a:pt x="f45" y="f46"/>
                </a:cubicBezTo>
                <a:cubicBezTo>
                  <a:pt x="f45" y="f47"/>
                  <a:pt x="f48" y="f49"/>
                  <a:pt x="f50" y="f13"/>
                </a:cubicBezTo>
                <a:cubicBezTo>
                  <a:pt x="f51" y="f8"/>
                  <a:pt x="f52" y="f30"/>
                  <a:pt x="f50" y="f28"/>
                </a:cubicBezTo>
                <a:cubicBezTo>
                  <a:pt x="f45" y="f26"/>
                  <a:pt x="f53" y="f25"/>
                  <a:pt x="f53" y="f8"/>
                </a:cubicBezTo>
                <a:cubicBezTo>
                  <a:pt x="f54" y="f23"/>
                  <a:pt x="f55" y="f56"/>
                  <a:pt x="f54" y="f37"/>
                </a:cubicBezTo>
                <a:cubicBezTo>
                  <a:pt x="f45" y="f57"/>
                  <a:pt x="f58" y="f59"/>
                  <a:pt x="f60" y="f14"/>
                </a:cubicBezTo>
                <a:cubicBezTo>
                  <a:pt x="f61" y="f14"/>
                  <a:pt x="f28" y="f62"/>
                  <a:pt x="f28" y="f63"/>
                </a:cubicBezTo>
                <a:cubicBezTo>
                  <a:pt x="f28" y="f10"/>
                  <a:pt x="f28" y="f64"/>
                  <a:pt x="f28" y="f65"/>
                </a:cubicBezTo>
                <a:cubicBezTo>
                  <a:pt x="f28" y="f66"/>
                  <a:pt x="f26" y="f67"/>
                  <a:pt x="f68" y="f69"/>
                </a:cubicBezTo>
                <a:cubicBezTo>
                  <a:pt x="f70" y="f7"/>
                  <a:pt x="f71" y="f72"/>
                  <a:pt x="f73" y="f66"/>
                </a:cubicBezTo>
                <a:cubicBezTo>
                  <a:pt x="f74" y="f75"/>
                  <a:pt x="f52" y="f76"/>
                  <a:pt x="f50" y="f77"/>
                </a:cubicBezTo>
                <a:cubicBezTo>
                  <a:pt x="f53" y="f78"/>
                  <a:pt x="f54" y="f79"/>
                  <a:pt x="f55" y="f43"/>
                </a:cubicBezTo>
                <a:cubicBezTo>
                  <a:pt x="f80" y="f81"/>
                  <a:pt x="f82" y="f38"/>
                  <a:pt x="f83" y="f81"/>
                </a:cubicBezTo>
                <a:cubicBezTo>
                  <a:pt x="f84" y="f40"/>
                  <a:pt x="f5" y="f85"/>
                  <a:pt x="f5" y="f22"/>
                </a:cubicBezTo>
                <a:cubicBezTo>
                  <a:pt x="f86" y="f39"/>
                  <a:pt x="f87" y="f88"/>
                  <a:pt x="f89" y="f90"/>
                </a:cubicBezTo>
                <a:cubicBezTo>
                  <a:pt x="f91" y="f92"/>
                  <a:pt x="f50" y="f83"/>
                  <a:pt x="f73" y="f93"/>
                </a:cubicBezTo>
                <a:cubicBezTo>
                  <a:pt x="f71" y="f86"/>
                  <a:pt x="f94" y="f5"/>
                  <a:pt x="f95" y="f96"/>
                </a:cubicBezTo>
                <a:cubicBezTo>
                  <a:pt x="f97" y="f98"/>
                  <a:pt x="f99" y="f98"/>
                  <a:pt x="f47" y="f93"/>
                </a:cubicBezTo>
                <a:cubicBezTo>
                  <a:pt x="f35" y="f86"/>
                  <a:pt x="f100" y="f93"/>
                  <a:pt x="f100" y="f101"/>
                </a:cubicBezTo>
                <a:cubicBezTo>
                  <a:pt x="f102" y="f89"/>
                  <a:pt x="f102" y="f92"/>
                  <a:pt x="f103" y="f104"/>
                </a:cubicBezTo>
                <a:cubicBezTo>
                  <a:pt x="f16" y="f73"/>
                  <a:pt x="f33" y="f94"/>
                  <a:pt x="f105" y="f106"/>
                </a:cubicBezTo>
                <a:cubicBezTo>
                  <a:pt x="f38" y="f107"/>
                  <a:pt x="f108" y="f109"/>
                  <a:pt x="f40" y="f70"/>
                </a:cubicBezTo>
                <a:cubicBezTo>
                  <a:pt x="f14" y="f32"/>
                  <a:pt x="f6" y="f102"/>
                  <a:pt x="f62" y="f110"/>
                </a:cubicBezTo>
                <a:cubicBezTo>
                  <a:pt x="f62" y="f38"/>
                  <a:pt x="f111" y="f40"/>
                  <a:pt x="f81" y="f81"/>
                </a:cubicBezTo>
                <a:cubicBezTo>
                  <a:pt x="f18" y="f38"/>
                  <a:pt x="f18" y="f108"/>
                  <a:pt x="f112" y="f113"/>
                </a:cubicBezTo>
                <a:cubicBezTo>
                  <a:pt x="f19" y="f78"/>
                  <a:pt x="f29" y="f114"/>
                  <a:pt x="f37" y="f115"/>
                </a:cubicBezTo>
                <a:cubicBezTo>
                  <a:pt x="f116" y="f69"/>
                  <a:pt x="f117" y="f7"/>
                  <a:pt x="f118" y="f119"/>
                </a:cubicBezTo>
                <a:cubicBezTo>
                  <a:pt x="f13" y="f120"/>
                  <a:pt x="f8" y="f121"/>
                  <a:pt x="f8" y="f65"/>
                </a:cubicBezTo>
                <a:cubicBezTo>
                  <a:pt x="f8" y="f122"/>
                  <a:pt x="f8" y="f64"/>
                  <a:pt x="f8" y="f9"/>
                </a:cubicBezTo>
                <a:cubicBezTo>
                  <a:pt x="f8" y="f9"/>
                  <a:pt x="f8" y="f9"/>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54" name="Freeform 59">
            <a:extLst>
              <a:ext uri="{FF2B5EF4-FFF2-40B4-BE49-F238E27FC236}">
                <a16:creationId xmlns:a16="http://schemas.microsoft.com/office/drawing/2014/main" id="{FCF242A1-35AE-4A14-BE70-6AD2FAA1DCDB}"/>
              </a:ext>
            </a:extLst>
          </p:cNvPr>
          <p:cNvSpPr/>
          <p:nvPr/>
        </p:nvSpPr>
        <p:spPr>
          <a:xfrm>
            <a:off x="3717922" y="4217990"/>
            <a:ext cx="247646" cy="430216"/>
          </a:xfrm>
          <a:custGeom>
            <a:avLst/>
            <a:gdLst>
              <a:gd name="f0" fmla="val 10800000"/>
              <a:gd name="f1" fmla="val 5400000"/>
              <a:gd name="f2" fmla="val 180"/>
              <a:gd name="f3" fmla="val w"/>
              <a:gd name="f4" fmla="val h"/>
              <a:gd name="f5" fmla="val 0"/>
              <a:gd name="f6" fmla="val 150"/>
              <a:gd name="f7" fmla="val 261"/>
              <a:gd name="f8" fmla="val 77"/>
              <a:gd name="f9" fmla="val 198"/>
              <a:gd name="f10" fmla="val 184"/>
              <a:gd name="f11" fmla="val 170"/>
              <a:gd name="f12" fmla="val 155"/>
              <a:gd name="f13" fmla="val 151"/>
              <a:gd name="f14" fmla="val 78"/>
              <a:gd name="f15" fmla="val 148"/>
              <a:gd name="f16" fmla="val 83"/>
              <a:gd name="f17" fmla="val 114"/>
              <a:gd name="f18" fmla="val 146"/>
              <a:gd name="f19" fmla="val 133"/>
              <a:gd name="f20" fmla="val 124"/>
              <a:gd name="f21" fmla="val 125"/>
              <a:gd name="f22" fmla="val 86"/>
              <a:gd name="f23" fmla="val 123"/>
              <a:gd name="f24" fmla="val 79"/>
              <a:gd name="f25" fmla="val 122"/>
              <a:gd name="f26" fmla="val 76"/>
              <a:gd name="f27" fmla="val 74"/>
              <a:gd name="f28" fmla="val 121"/>
              <a:gd name="f29" fmla="val 73"/>
              <a:gd name="f30" fmla="val 119"/>
              <a:gd name="f31" fmla="val 117"/>
              <a:gd name="f32" fmla="val 118"/>
              <a:gd name="f33" fmla="val 120"/>
              <a:gd name="f34" fmla="val 89"/>
              <a:gd name="f35" fmla="val 95"/>
              <a:gd name="f36" fmla="val 111"/>
              <a:gd name="f37" fmla="val 140"/>
              <a:gd name="f38" fmla="val 84"/>
              <a:gd name="f39" fmla="val 143"/>
              <a:gd name="f40" fmla="val 144"/>
              <a:gd name="f41" fmla="val 63"/>
              <a:gd name="f42" fmla="val 53"/>
              <a:gd name="f43" fmla="val 34"/>
              <a:gd name="f44" fmla="val 134"/>
              <a:gd name="f45" fmla="val 25"/>
              <a:gd name="f46" fmla="val 28"/>
              <a:gd name="f47" fmla="val 96"/>
              <a:gd name="f48" fmla="val 29"/>
              <a:gd name="f49" fmla="val 90"/>
              <a:gd name="f50" fmla="val 30"/>
              <a:gd name="f51" fmla="val 31"/>
              <a:gd name="f52" fmla="val 32"/>
              <a:gd name="f53" fmla="val 33"/>
              <a:gd name="f54" fmla="val 27"/>
              <a:gd name="f55" fmla="val 75"/>
              <a:gd name="f56" fmla="val 23"/>
              <a:gd name="f57" fmla="val 21"/>
              <a:gd name="f58" fmla="val 103"/>
              <a:gd name="f59" fmla="val 24"/>
              <a:gd name="f60" fmla="val 116"/>
              <a:gd name="f61" fmla="val 43"/>
              <a:gd name="f62" fmla="val 64"/>
              <a:gd name="f63" fmla="val 147"/>
              <a:gd name="f64" fmla="val 71"/>
              <a:gd name="f65" fmla="val 157"/>
              <a:gd name="f66" fmla="val 185"/>
              <a:gd name="f67" fmla="val 212"/>
              <a:gd name="f68" fmla="val 240"/>
              <a:gd name="f69" fmla="val 252"/>
              <a:gd name="f70" fmla="val 67"/>
              <a:gd name="f71" fmla="val 259"/>
              <a:gd name="f72" fmla="val 58"/>
              <a:gd name="f73" fmla="val 260"/>
              <a:gd name="f74" fmla="val 49"/>
              <a:gd name="f75" fmla="val 42"/>
              <a:gd name="f76" fmla="val 255"/>
              <a:gd name="f77" fmla="val 40"/>
              <a:gd name="f78" fmla="val 243"/>
              <a:gd name="f79" fmla="val 211"/>
              <a:gd name="f80" fmla="val 179"/>
              <a:gd name="f81" fmla="val 22"/>
              <a:gd name="f82" fmla="val 20"/>
              <a:gd name="f83" fmla="val 142"/>
              <a:gd name="f84" fmla="val 136"/>
              <a:gd name="f85" fmla="val 19"/>
              <a:gd name="f86" fmla="val 15"/>
              <a:gd name="f87" fmla="val 137"/>
              <a:gd name="f88" fmla="val 7"/>
              <a:gd name="f89" fmla="val 1"/>
              <a:gd name="f90" fmla="val 127"/>
              <a:gd name="f91" fmla="val 9"/>
              <a:gd name="f92" fmla="val 44"/>
              <a:gd name="f93" fmla="val 37"/>
              <a:gd name="f94" fmla="val 10"/>
              <a:gd name="f95" fmla="val 38"/>
              <a:gd name="f96" fmla="val 39"/>
              <a:gd name="f97" fmla="val 8"/>
              <a:gd name="f98" fmla="val 2"/>
              <a:gd name="f99" fmla="val 46"/>
              <a:gd name="f100" fmla="val 4"/>
              <a:gd name="f101" fmla="val 66"/>
              <a:gd name="f102" fmla="val 12"/>
              <a:gd name="f103" fmla="val 81"/>
              <a:gd name="f104" fmla="val 5"/>
              <a:gd name="f105" fmla="val 99"/>
              <a:gd name="f106" fmla="val 3"/>
              <a:gd name="f107" fmla="val 101"/>
              <a:gd name="f108" fmla="val 102"/>
              <a:gd name="f109" fmla="val 13"/>
              <a:gd name="f110" fmla="val 18"/>
              <a:gd name="f111" fmla="val 104"/>
              <a:gd name="f112" fmla="val 107"/>
              <a:gd name="f113" fmla="val 131"/>
              <a:gd name="f114" fmla="val 50"/>
              <a:gd name="f115" fmla="val 135"/>
              <a:gd name="f116" fmla="val 51"/>
              <a:gd name="f117" fmla="val 139"/>
              <a:gd name="f118" fmla="val 57"/>
              <a:gd name="f119" fmla="val 80"/>
              <a:gd name="f120" fmla="val 149"/>
              <a:gd name="f121" fmla="val 128"/>
              <a:gd name="f122" fmla="val 138"/>
              <a:gd name="f123" fmla="val 130"/>
              <a:gd name="f124" fmla="val 129"/>
              <a:gd name="f125" fmla="val 175"/>
              <a:gd name="f126" fmla="val 208"/>
              <a:gd name="f127" fmla="val 110"/>
              <a:gd name="f128" fmla="val 241"/>
              <a:gd name="f129" fmla="val 109"/>
              <a:gd name="f130" fmla="val 247"/>
              <a:gd name="f131" fmla="val 108"/>
              <a:gd name="f132" fmla="val 100"/>
              <a:gd name="f133" fmla="val 94"/>
              <a:gd name="f134" fmla="val 88"/>
              <a:gd name="f135" fmla="val 257"/>
              <a:gd name="f136" fmla="val 245"/>
              <a:gd name="f137" fmla="val 233"/>
              <a:gd name="f138" fmla="val 222"/>
              <a:gd name="f139" fmla="val 210"/>
              <a:gd name="f140" fmla="val 206"/>
              <a:gd name="f141" fmla="val 202"/>
              <a:gd name="f142" fmla="+- 0 0 -90"/>
              <a:gd name="f143" fmla="*/ f3 1 150"/>
              <a:gd name="f144" fmla="*/ f4 1 261"/>
              <a:gd name="f145" fmla="val f5"/>
              <a:gd name="f146" fmla="val f6"/>
              <a:gd name="f147" fmla="val f7"/>
              <a:gd name="f148" fmla="*/ f142 f0 1"/>
              <a:gd name="f149" fmla="+- f147 0 f145"/>
              <a:gd name="f150" fmla="+- f146 0 f145"/>
              <a:gd name="f151" fmla="*/ f148 1 f2"/>
              <a:gd name="f152" fmla="*/ f150 1 150"/>
              <a:gd name="f153" fmla="*/ f149 1 261"/>
              <a:gd name="f154" fmla="*/ 77 f150 1"/>
              <a:gd name="f155" fmla="*/ 198 f149 1"/>
              <a:gd name="f156" fmla="*/ 155 f149 1"/>
              <a:gd name="f157" fmla="*/ 83 f150 1"/>
              <a:gd name="f158" fmla="*/ 148 f149 1"/>
              <a:gd name="f159" fmla="*/ 125 f150 1"/>
              <a:gd name="f160" fmla="*/ 86 f149 1"/>
              <a:gd name="f161" fmla="*/ 122 f150 1"/>
              <a:gd name="f162" fmla="*/ 76 f149 1"/>
              <a:gd name="f163" fmla="*/ 119 f150 1"/>
              <a:gd name="f164" fmla="*/ 74 f149 1"/>
              <a:gd name="f165" fmla="*/ 118 f150 1"/>
              <a:gd name="f166" fmla="*/ 77 f149 1"/>
              <a:gd name="f167" fmla="*/ 121 f150 1"/>
              <a:gd name="f168" fmla="*/ 95 f149 1"/>
              <a:gd name="f169" fmla="*/ 84 f150 1"/>
              <a:gd name="f170" fmla="*/ 143 f149 1"/>
              <a:gd name="f171" fmla="*/ 53 f150 1"/>
              <a:gd name="f172" fmla="*/ 140 f149 1"/>
              <a:gd name="f173" fmla="*/ 28 f150 1"/>
              <a:gd name="f174" fmla="*/ 96 f149 1"/>
              <a:gd name="f175" fmla="*/ 31 f150 1"/>
              <a:gd name="f176" fmla="*/ 78 f149 1"/>
              <a:gd name="f177" fmla="*/ 27 f150 1"/>
              <a:gd name="f178" fmla="*/ 24 f150 1"/>
              <a:gd name="f179" fmla="*/ 116 f149 1"/>
              <a:gd name="f180" fmla="*/ 64 f150 1"/>
              <a:gd name="f181" fmla="*/ 147 f149 1"/>
              <a:gd name="f182" fmla="*/ 73 f150 1"/>
              <a:gd name="f183" fmla="*/ 157 f149 1"/>
              <a:gd name="f184" fmla="*/ 240 f149 1"/>
              <a:gd name="f185" fmla="*/ 58 f150 1"/>
              <a:gd name="f186" fmla="*/ 260 f149 1"/>
              <a:gd name="f187" fmla="*/ 40 f150 1"/>
              <a:gd name="f188" fmla="*/ 243 f149 1"/>
              <a:gd name="f189" fmla="*/ 22 f150 1"/>
              <a:gd name="f190" fmla="*/ 146 f149 1"/>
              <a:gd name="f191" fmla="*/ 20 f150 1"/>
              <a:gd name="f192" fmla="*/ 15 f150 1"/>
              <a:gd name="f193" fmla="*/ 137 f149 1"/>
              <a:gd name="f194" fmla="*/ 1 f150 1"/>
              <a:gd name="f195" fmla="*/ 127 f149 1"/>
              <a:gd name="f196" fmla="*/ 37 f150 1"/>
              <a:gd name="f197" fmla="*/ 10 f149 1"/>
              <a:gd name="f198" fmla="*/ 7 f149 1"/>
              <a:gd name="f199" fmla="*/ 4 f149 1"/>
              <a:gd name="f200" fmla="*/ 95 f150 1"/>
              <a:gd name="f201" fmla="*/ 5 f149 1"/>
              <a:gd name="f202" fmla="*/ 102 f150 1"/>
              <a:gd name="f203" fmla="*/ 9 f149 1"/>
              <a:gd name="f204" fmla="*/ 104 f150 1"/>
              <a:gd name="f205" fmla="*/ 23 f149 1"/>
              <a:gd name="f206" fmla="*/ 131 f150 1"/>
              <a:gd name="f207" fmla="*/ 50 f149 1"/>
              <a:gd name="f208" fmla="*/ 139 f150 1"/>
              <a:gd name="f209" fmla="*/ 57 f149 1"/>
              <a:gd name="f210" fmla="*/ 149 f150 1"/>
              <a:gd name="f211" fmla="*/ 128 f149 1"/>
              <a:gd name="f212" fmla="*/ 136 f150 1"/>
              <a:gd name="f213" fmla="*/ 138 f149 1"/>
              <a:gd name="f214" fmla="*/ 128 f150 1"/>
              <a:gd name="f215" fmla="*/ 142 f149 1"/>
              <a:gd name="f216" fmla="*/ 110 f150 1"/>
              <a:gd name="f217" fmla="*/ 241 f149 1"/>
              <a:gd name="f218" fmla="*/ 255 f149 1"/>
              <a:gd name="f219" fmla="*/ 88 f150 1"/>
              <a:gd name="f220" fmla="*/ 259 f149 1"/>
              <a:gd name="f221" fmla="*/ 245 f149 1"/>
              <a:gd name="f222" fmla="*/ 210 f149 1"/>
              <a:gd name="f223" fmla="+- f151 0 f1"/>
              <a:gd name="f224" fmla="*/ f154 1 150"/>
              <a:gd name="f225" fmla="*/ f155 1 261"/>
              <a:gd name="f226" fmla="*/ f156 1 261"/>
              <a:gd name="f227" fmla="*/ f157 1 150"/>
              <a:gd name="f228" fmla="*/ f158 1 261"/>
              <a:gd name="f229" fmla="*/ f159 1 150"/>
              <a:gd name="f230" fmla="*/ f160 1 261"/>
              <a:gd name="f231" fmla="*/ f161 1 150"/>
              <a:gd name="f232" fmla="*/ f162 1 261"/>
              <a:gd name="f233" fmla="*/ f163 1 150"/>
              <a:gd name="f234" fmla="*/ f164 1 261"/>
              <a:gd name="f235" fmla="*/ f165 1 150"/>
              <a:gd name="f236" fmla="*/ f166 1 261"/>
              <a:gd name="f237" fmla="*/ f167 1 150"/>
              <a:gd name="f238" fmla="*/ f168 1 261"/>
              <a:gd name="f239" fmla="*/ f169 1 150"/>
              <a:gd name="f240" fmla="*/ f170 1 261"/>
              <a:gd name="f241" fmla="*/ f171 1 150"/>
              <a:gd name="f242" fmla="*/ f172 1 261"/>
              <a:gd name="f243" fmla="*/ f173 1 150"/>
              <a:gd name="f244" fmla="*/ f174 1 261"/>
              <a:gd name="f245" fmla="*/ f175 1 150"/>
              <a:gd name="f246" fmla="*/ f176 1 261"/>
              <a:gd name="f247" fmla="*/ f177 1 150"/>
              <a:gd name="f248" fmla="*/ f178 1 150"/>
              <a:gd name="f249" fmla="*/ f179 1 261"/>
              <a:gd name="f250" fmla="*/ f180 1 150"/>
              <a:gd name="f251" fmla="*/ f181 1 261"/>
              <a:gd name="f252" fmla="*/ f182 1 150"/>
              <a:gd name="f253" fmla="*/ f183 1 261"/>
              <a:gd name="f254" fmla="*/ f184 1 261"/>
              <a:gd name="f255" fmla="*/ f185 1 150"/>
              <a:gd name="f256" fmla="*/ f186 1 261"/>
              <a:gd name="f257" fmla="*/ f187 1 150"/>
              <a:gd name="f258" fmla="*/ f188 1 261"/>
              <a:gd name="f259" fmla="*/ f189 1 150"/>
              <a:gd name="f260" fmla="*/ f190 1 261"/>
              <a:gd name="f261" fmla="*/ f191 1 150"/>
              <a:gd name="f262" fmla="*/ f192 1 150"/>
              <a:gd name="f263" fmla="*/ f193 1 261"/>
              <a:gd name="f264" fmla="*/ f194 1 150"/>
              <a:gd name="f265" fmla="*/ f195 1 261"/>
              <a:gd name="f266" fmla="*/ f196 1 150"/>
              <a:gd name="f267" fmla="*/ f197 1 261"/>
              <a:gd name="f268" fmla="*/ f198 1 261"/>
              <a:gd name="f269" fmla="*/ f199 1 261"/>
              <a:gd name="f270" fmla="*/ f200 1 150"/>
              <a:gd name="f271" fmla="*/ f201 1 261"/>
              <a:gd name="f272" fmla="*/ f202 1 150"/>
              <a:gd name="f273" fmla="*/ f203 1 261"/>
              <a:gd name="f274" fmla="*/ f204 1 150"/>
              <a:gd name="f275" fmla="*/ f205 1 261"/>
              <a:gd name="f276" fmla="*/ f206 1 150"/>
              <a:gd name="f277" fmla="*/ f207 1 261"/>
              <a:gd name="f278" fmla="*/ f208 1 150"/>
              <a:gd name="f279" fmla="*/ f209 1 261"/>
              <a:gd name="f280" fmla="*/ f210 1 150"/>
              <a:gd name="f281" fmla="*/ f211 1 261"/>
              <a:gd name="f282" fmla="*/ f212 1 150"/>
              <a:gd name="f283" fmla="*/ f213 1 261"/>
              <a:gd name="f284" fmla="*/ f214 1 150"/>
              <a:gd name="f285" fmla="*/ f215 1 261"/>
              <a:gd name="f286" fmla="*/ f216 1 150"/>
              <a:gd name="f287" fmla="*/ f217 1 261"/>
              <a:gd name="f288" fmla="*/ f218 1 261"/>
              <a:gd name="f289" fmla="*/ f219 1 150"/>
              <a:gd name="f290" fmla="*/ f220 1 261"/>
              <a:gd name="f291" fmla="*/ f221 1 261"/>
              <a:gd name="f292" fmla="*/ f222 1 261"/>
              <a:gd name="f293" fmla="*/ 0 1 f152"/>
              <a:gd name="f294" fmla="*/ f146 1 f152"/>
              <a:gd name="f295" fmla="*/ 0 1 f153"/>
              <a:gd name="f296" fmla="*/ f147 1 f153"/>
              <a:gd name="f297" fmla="*/ f224 1 f152"/>
              <a:gd name="f298" fmla="*/ f225 1 f153"/>
              <a:gd name="f299" fmla="*/ f226 1 f153"/>
              <a:gd name="f300" fmla="*/ f227 1 f152"/>
              <a:gd name="f301" fmla="*/ f228 1 f153"/>
              <a:gd name="f302" fmla="*/ f229 1 f152"/>
              <a:gd name="f303" fmla="*/ f230 1 f153"/>
              <a:gd name="f304" fmla="*/ f231 1 f152"/>
              <a:gd name="f305" fmla="*/ f232 1 f153"/>
              <a:gd name="f306" fmla="*/ f233 1 f152"/>
              <a:gd name="f307" fmla="*/ f234 1 f153"/>
              <a:gd name="f308" fmla="*/ f235 1 f152"/>
              <a:gd name="f309" fmla="*/ f236 1 f153"/>
              <a:gd name="f310" fmla="*/ f237 1 f152"/>
              <a:gd name="f311" fmla="*/ f238 1 f153"/>
              <a:gd name="f312" fmla="*/ f239 1 f152"/>
              <a:gd name="f313" fmla="*/ f240 1 f153"/>
              <a:gd name="f314" fmla="*/ f241 1 f152"/>
              <a:gd name="f315" fmla="*/ f242 1 f153"/>
              <a:gd name="f316" fmla="*/ f243 1 f152"/>
              <a:gd name="f317" fmla="*/ f244 1 f153"/>
              <a:gd name="f318" fmla="*/ f245 1 f152"/>
              <a:gd name="f319" fmla="*/ f246 1 f153"/>
              <a:gd name="f320" fmla="*/ f247 1 f152"/>
              <a:gd name="f321" fmla="*/ f248 1 f152"/>
              <a:gd name="f322" fmla="*/ f249 1 f153"/>
              <a:gd name="f323" fmla="*/ f250 1 f152"/>
              <a:gd name="f324" fmla="*/ f251 1 f153"/>
              <a:gd name="f325" fmla="*/ f252 1 f152"/>
              <a:gd name="f326" fmla="*/ f253 1 f153"/>
              <a:gd name="f327" fmla="*/ f254 1 f153"/>
              <a:gd name="f328" fmla="*/ f255 1 f152"/>
              <a:gd name="f329" fmla="*/ f256 1 f153"/>
              <a:gd name="f330" fmla="*/ f257 1 f152"/>
              <a:gd name="f331" fmla="*/ f258 1 f153"/>
              <a:gd name="f332" fmla="*/ f259 1 f152"/>
              <a:gd name="f333" fmla="*/ f260 1 f153"/>
              <a:gd name="f334" fmla="*/ f261 1 f152"/>
              <a:gd name="f335" fmla="*/ f262 1 f152"/>
              <a:gd name="f336" fmla="*/ f263 1 f153"/>
              <a:gd name="f337" fmla="*/ f264 1 f152"/>
              <a:gd name="f338" fmla="*/ f265 1 f153"/>
              <a:gd name="f339" fmla="*/ f266 1 f152"/>
              <a:gd name="f340" fmla="*/ f267 1 f153"/>
              <a:gd name="f341" fmla="*/ f268 1 f153"/>
              <a:gd name="f342" fmla="*/ f269 1 f153"/>
              <a:gd name="f343" fmla="*/ f270 1 f152"/>
              <a:gd name="f344" fmla="*/ f271 1 f153"/>
              <a:gd name="f345" fmla="*/ f272 1 f152"/>
              <a:gd name="f346" fmla="*/ f273 1 f153"/>
              <a:gd name="f347" fmla="*/ f274 1 f152"/>
              <a:gd name="f348" fmla="*/ f275 1 f153"/>
              <a:gd name="f349" fmla="*/ f276 1 f152"/>
              <a:gd name="f350" fmla="*/ f277 1 f153"/>
              <a:gd name="f351" fmla="*/ f278 1 f152"/>
              <a:gd name="f352" fmla="*/ f279 1 f153"/>
              <a:gd name="f353" fmla="*/ f280 1 f152"/>
              <a:gd name="f354" fmla="*/ f281 1 f153"/>
              <a:gd name="f355" fmla="*/ f282 1 f152"/>
              <a:gd name="f356" fmla="*/ f283 1 f153"/>
              <a:gd name="f357" fmla="*/ f284 1 f152"/>
              <a:gd name="f358" fmla="*/ f285 1 f153"/>
              <a:gd name="f359" fmla="*/ f286 1 f152"/>
              <a:gd name="f360" fmla="*/ f287 1 f153"/>
              <a:gd name="f361" fmla="*/ f288 1 f153"/>
              <a:gd name="f362" fmla="*/ f289 1 f152"/>
              <a:gd name="f363" fmla="*/ f290 1 f153"/>
              <a:gd name="f364" fmla="*/ f291 1 f153"/>
              <a:gd name="f365" fmla="*/ f292 1 f153"/>
              <a:gd name="f366" fmla="*/ f293 f143 1"/>
              <a:gd name="f367" fmla="*/ f294 f143 1"/>
              <a:gd name="f368" fmla="*/ f296 f144 1"/>
              <a:gd name="f369" fmla="*/ f295 f144 1"/>
              <a:gd name="f370" fmla="*/ f297 f143 1"/>
              <a:gd name="f371" fmla="*/ f298 f144 1"/>
              <a:gd name="f372" fmla="*/ f299 f144 1"/>
              <a:gd name="f373" fmla="*/ f300 f143 1"/>
              <a:gd name="f374" fmla="*/ f301 f144 1"/>
              <a:gd name="f375" fmla="*/ f302 f143 1"/>
              <a:gd name="f376" fmla="*/ f303 f144 1"/>
              <a:gd name="f377" fmla="*/ f304 f143 1"/>
              <a:gd name="f378" fmla="*/ f305 f144 1"/>
              <a:gd name="f379" fmla="*/ f306 f143 1"/>
              <a:gd name="f380" fmla="*/ f307 f144 1"/>
              <a:gd name="f381" fmla="*/ f308 f143 1"/>
              <a:gd name="f382" fmla="*/ f309 f144 1"/>
              <a:gd name="f383" fmla="*/ f310 f143 1"/>
              <a:gd name="f384" fmla="*/ f311 f144 1"/>
              <a:gd name="f385" fmla="*/ f312 f143 1"/>
              <a:gd name="f386" fmla="*/ f313 f144 1"/>
              <a:gd name="f387" fmla="*/ f314 f143 1"/>
              <a:gd name="f388" fmla="*/ f315 f144 1"/>
              <a:gd name="f389" fmla="*/ f316 f143 1"/>
              <a:gd name="f390" fmla="*/ f317 f144 1"/>
              <a:gd name="f391" fmla="*/ f318 f143 1"/>
              <a:gd name="f392" fmla="*/ f319 f144 1"/>
              <a:gd name="f393" fmla="*/ f320 f143 1"/>
              <a:gd name="f394" fmla="*/ f321 f143 1"/>
              <a:gd name="f395" fmla="*/ f322 f144 1"/>
              <a:gd name="f396" fmla="*/ f323 f143 1"/>
              <a:gd name="f397" fmla="*/ f324 f144 1"/>
              <a:gd name="f398" fmla="*/ f325 f143 1"/>
              <a:gd name="f399" fmla="*/ f326 f144 1"/>
              <a:gd name="f400" fmla="*/ f327 f144 1"/>
              <a:gd name="f401" fmla="*/ f328 f143 1"/>
              <a:gd name="f402" fmla="*/ f329 f144 1"/>
              <a:gd name="f403" fmla="*/ f330 f143 1"/>
              <a:gd name="f404" fmla="*/ f331 f144 1"/>
              <a:gd name="f405" fmla="*/ f332 f143 1"/>
              <a:gd name="f406" fmla="*/ f333 f144 1"/>
              <a:gd name="f407" fmla="*/ f334 f143 1"/>
              <a:gd name="f408" fmla="*/ f335 f143 1"/>
              <a:gd name="f409" fmla="*/ f336 f144 1"/>
              <a:gd name="f410" fmla="*/ f337 f143 1"/>
              <a:gd name="f411" fmla="*/ f338 f144 1"/>
              <a:gd name="f412" fmla="*/ f339 f143 1"/>
              <a:gd name="f413" fmla="*/ f340 f144 1"/>
              <a:gd name="f414" fmla="*/ f341 f144 1"/>
              <a:gd name="f415" fmla="*/ f342 f144 1"/>
              <a:gd name="f416" fmla="*/ f343 f143 1"/>
              <a:gd name="f417" fmla="*/ f344 f144 1"/>
              <a:gd name="f418" fmla="*/ f345 f143 1"/>
              <a:gd name="f419" fmla="*/ f346 f144 1"/>
              <a:gd name="f420" fmla="*/ f347 f143 1"/>
              <a:gd name="f421" fmla="*/ f348 f144 1"/>
              <a:gd name="f422" fmla="*/ f349 f143 1"/>
              <a:gd name="f423" fmla="*/ f350 f144 1"/>
              <a:gd name="f424" fmla="*/ f351 f143 1"/>
              <a:gd name="f425" fmla="*/ f352 f144 1"/>
              <a:gd name="f426" fmla="*/ f353 f143 1"/>
              <a:gd name="f427" fmla="*/ f354 f144 1"/>
              <a:gd name="f428" fmla="*/ f355 f143 1"/>
              <a:gd name="f429" fmla="*/ f356 f144 1"/>
              <a:gd name="f430" fmla="*/ f357 f143 1"/>
              <a:gd name="f431" fmla="*/ f358 f144 1"/>
              <a:gd name="f432" fmla="*/ f359 f143 1"/>
              <a:gd name="f433" fmla="*/ f360 f144 1"/>
              <a:gd name="f434" fmla="*/ f361 f144 1"/>
              <a:gd name="f435" fmla="*/ f362 f143 1"/>
              <a:gd name="f436" fmla="*/ f363 f144 1"/>
              <a:gd name="f437" fmla="*/ f364 f144 1"/>
              <a:gd name="f438" fmla="*/ f365 f144 1"/>
            </a:gdLst>
            <a:ahLst/>
            <a:cxnLst>
              <a:cxn ang="3cd4">
                <a:pos x="hc" y="t"/>
              </a:cxn>
              <a:cxn ang="0">
                <a:pos x="r" y="vc"/>
              </a:cxn>
              <a:cxn ang="cd4">
                <a:pos x="hc" y="b"/>
              </a:cxn>
              <a:cxn ang="cd2">
                <a:pos x="l" y="vc"/>
              </a:cxn>
              <a:cxn ang="f223">
                <a:pos x="f370" y="f371"/>
              </a:cxn>
              <a:cxn ang="f223">
                <a:pos x="f370" y="f372"/>
              </a:cxn>
              <a:cxn ang="f223">
                <a:pos x="f373" y="f374"/>
              </a:cxn>
              <a:cxn ang="f223">
                <a:pos x="f375" y="f376"/>
              </a:cxn>
              <a:cxn ang="f223">
                <a:pos x="f377" y="f378"/>
              </a:cxn>
              <a:cxn ang="f223">
                <a:pos x="f379" y="f380"/>
              </a:cxn>
              <a:cxn ang="f223">
                <a:pos x="f381" y="f382"/>
              </a:cxn>
              <a:cxn ang="f223">
                <a:pos x="f383" y="f384"/>
              </a:cxn>
              <a:cxn ang="f223">
                <a:pos x="f385" y="f386"/>
              </a:cxn>
              <a:cxn ang="f223">
                <a:pos x="f387" y="f388"/>
              </a:cxn>
              <a:cxn ang="f223">
                <a:pos x="f389" y="f390"/>
              </a:cxn>
              <a:cxn ang="f223">
                <a:pos x="f391" y="f392"/>
              </a:cxn>
              <a:cxn ang="f223">
                <a:pos x="f391" y="f380"/>
              </a:cxn>
              <a:cxn ang="f223">
                <a:pos x="f393" y="f382"/>
              </a:cxn>
              <a:cxn ang="f223">
                <a:pos x="f394" y="f395"/>
              </a:cxn>
              <a:cxn ang="f223">
                <a:pos x="f396" y="f397"/>
              </a:cxn>
              <a:cxn ang="f223">
                <a:pos x="f398" y="f399"/>
              </a:cxn>
              <a:cxn ang="f223">
                <a:pos x="f398" y="f400"/>
              </a:cxn>
              <a:cxn ang="f223">
                <a:pos x="f401" y="f402"/>
              </a:cxn>
              <a:cxn ang="f223">
                <a:pos x="f403" y="f404"/>
              </a:cxn>
              <a:cxn ang="f223">
                <a:pos x="f405" y="f406"/>
              </a:cxn>
              <a:cxn ang="f223">
                <a:pos x="f407" y="f388"/>
              </a:cxn>
              <a:cxn ang="f223">
                <a:pos x="f408" y="f409"/>
              </a:cxn>
              <a:cxn ang="f223">
                <a:pos x="f410" y="f411"/>
              </a:cxn>
              <a:cxn ang="f223">
                <a:pos x="f412" y="f413"/>
              </a:cxn>
              <a:cxn ang="f223">
                <a:pos x="f403" y="f414"/>
              </a:cxn>
              <a:cxn ang="f223">
                <a:pos x="f387" y="f415"/>
              </a:cxn>
              <a:cxn ang="f223">
                <a:pos x="f416" y="f417"/>
              </a:cxn>
              <a:cxn ang="f223">
                <a:pos x="f418" y="f419"/>
              </a:cxn>
              <a:cxn ang="f223">
                <a:pos x="f420" y="f421"/>
              </a:cxn>
              <a:cxn ang="f223">
                <a:pos x="f422" y="f423"/>
              </a:cxn>
              <a:cxn ang="f223">
                <a:pos x="f424" y="f425"/>
              </a:cxn>
              <a:cxn ang="f223">
                <a:pos x="f426" y="f427"/>
              </a:cxn>
              <a:cxn ang="f223">
                <a:pos x="f428" y="f429"/>
              </a:cxn>
              <a:cxn ang="f223">
                <a:pos x="f430" y="f431"/>
              </a:cxn>
              <a:cxn ang="f223">
                <a:pos x="f432" y="f433"/>
              </a:cxn>
              <a:cxn ang="f223">
                <a:pos x="f420" y="f434"/>
              </a:cxn>
              <a:cxn ang="f223">
                <a:pos x="f435" y="f436"/>
              </a:cxn>
              <a:cxn ang="f223">
                <a:pos x="f370" y="f437"/>
              </a:cxn>
              <a:cxn ang="f223">
                <a:pos x="f370" y="f438"/>
              </a:cxn>
              <a:cxn ang="f223">
                <a:pos x="f370" y="f371"/>
              </a:cxn>
              <a:cxn ang="f223">
                <a:pos x="f370" y="f371"/>
              </a:cxn>
            </a:cxnLst>
            <a:rect l="f366" t="f369" r="f367" b="f368"/>
            <a:pathLst>
              <a:path w="150" h="261">
                <a:moveTo>
                  <a:pt x="f8" y="f9"/>
                </a:moveTo>
                <a:cubicBezTo>
                  <a:pt x="f8" y="f10"/>
                  <a:pt x="f8" y="f11"/>
                  <a:pt x="f8" y="f12"/>
                </a:cubicBezTo>
                <a:cubicBezTo>
                  <a:pt x="f8" y="f13"/>
                  <a:pt x="f14" y="f15"/>
                  <a:pt x="f16" y="f15"/>
                </a:cubicBezTo>
                <a:cubicBezTo>
                  <a:pt x="f17" y="f18"/>
                  <a:pt x="f19" y="f20"/>
                  <a:pt x="f21" y="f22"/>
                </a:cubicBezTo>
                <a:cubicBezTo>
                  <a:pt x="f20" y="f16"/>
                  <a:pt x="f23" y="f24"/>
                  <a:pt x="f25" y="f26"/>
                </a:cubicBezTo>
                <a:cubicBezTo>
                  <a:pt x="f25" y="f27"/>
                  <a:pt x="f28" y="f29"/>
                  <a:pt x="f30" y="f27"/>
                </a:cubicBezTo>
                <a:cubicBezTo>
                  <a:pt x="f31" y="f27"/>
                  <a:pt x="f31" y="f26"/>
                  <a:pt x="f32" y="f8"/>
                </a:cubicBezTo>
                <a:cubicBezTo>
                  <a:pt x="f33" y="f16"/>
                  <a:pt x="f33" y="f34"/>
                  <a:pt x="f28" y="f35"/>
                </a:cubicBezTo>
                <a:cubicBezTo>
                  <a:pt x="f21" y="f25"/>
                  <a:pt x="f36" y="f37"/>
                  <a:pt x="f38" y="f39"/>
                </a:cubicBezTo>
                <a:cubicBezTo>
                  <a:pt x="f29" y="f40"/>
                  <a:pt x="f41" y="f40"/>
                  <a:pt x="f42" y="f37"/>
                </a:cubicBezTo>
                <a:cubicBezTo>
                  <a:pt x="f43" y="f44"/>
                  <a:pt x="f45" y="f31"/>
                  <a:pt x="f46" y="f47"/>
                </a:cubicBezTo>
                <a:cubicBezTo>
                  <a:pt x="f48" y="f49"/>
                  <a:pt x="f50" y="f38"/>
                  <a:pt x="f51" y="f14"/>
                </a:cubicBezTo>
                <a:cubicBezTo>
                  <a:pt x="f52" y="f8"/>
                  <a:pt x="f53" y="f27"/>
                  <a:pt x="f51" y="f27"/>
                </a:cubicBezTo>
                <a:cubicBezTo>
                  <a:pt x="f46" y="f29"/>
                  <a:pt x="f54" y="f55"/>
                  <a:pt x="f54" y="f8"/>
                </a:cubicBezTo>
                <a:cubicBezTo>
                  <a:pt x="f56" y="f49"/>
                  <a:pt x="f57" y="f58"/>
                  <a:pt x="f59" y="f60"/>
                </a:cubicBezTo>
                <a:cubicBezTo>
                  <a:pt x="f48" y="f44"/>
                  <a:pt x="f61" y="f18"/>
                  <a:pt x="f62" y="f63"/>
                </a:cubicBezTo>
                <a:cubicBezTo>
                  <a:pt x="f64" y="f15"/>
                  <a:pt x="f29" y="f13"/>
                  <a:pt x="f29" y="f65"/>
                </a:cubicBezTo>
                <a:cubicBezTo>
                  <a:pt x="f29" y="f66"/>
                  <a:pt x="f29" y="f67"/>
                  <a:pt x="f29" y="f68"/>
                </a:cubicBezTo>
                <a:cubicBezTo>
                  <a:pt x="f29" y="f69"/>
                  <a:pt x="f70" y="f71"/>
                  <a:pt x="f72" y="f73"/>
                </a:cubicBezTo>
                <a:cubicBezTo>
                  <a:pt x="f74" y="f7"/>
                  <a:pt x="f75" y="f76"/>
                  <a:pt x="f77" y="f78"/>
                </a:cubicBezTo>
                <a:cubicBezTo>
                  <a:pt x="f43" y="f79"/>
                  <a:pt x="f46" y="f80"/>
                  <a:pt x="f81" y="f18"/>
                </a:cubicBezTo>
                <a:cubicBezTo>
                  <a:pt x="f57" y="f40"/>
                  <a:pt x="f82" y="f83"/>
                  <a:pt x="f82" y="f37"/>
                </a:cubicBezTo>
                <a:cubicBezTo>
                  <a:pt x="f82" y="f84"/>
                  <a:pt x="f85" y="f84"/>
                  <a:pt x="f86" y="f87"/>
                </a:cubicBezTo>
                <a:cubicBezTo>
                  <a:pt x="f88" y="f37"/>
                  <a:pt x="f89" y="f84"/>
                  <a:pt x="f89" y="f90"/>
                </a:cubicBezTo>
                <a:cubicBezTo>
                  <a:pt x="f5" y="f38"/>
                  <a:pt x="f91" y="f92"/>
                  <a:pt x="f93" y="f94"/>
                </a:cubicBezTo>
                <a:cubicBezTo>
                  <a:pt x="f95" y="f91"/>
                  <a:pt x="f96" y="f97"/>
                  <a:pt x="f77" y="f88"/>
                </a:cubicBezTo>
                <a:cubicBezTo>
                  <a:pt x="f61" y="f98"/>
                  <a:pt x="f99" y="f5"/>
                  <a:pt x="f42" y="f100"/>
                </a:cubicBezTo>
                <a:cubicBezTo>
                  <a:pt x="f101" y="f102"/>
                  <a:pt x="f103" y="f102"/>
                  <a:pt x="f35" y="f104"/>
                </a:cubicBezTo>
                <a:cubicBezTo>
                  <a:pt x="f105" y="f106"/>
                  <a:pt x="f107" y="f106"/>
                  <a:pt x="f108" y="f91"/>
                </a:cubicBezTo>
                <a:cubicBezTo>
                  <a:pt x="f108" y="f109"/>
                  <a:pt x="f58" y="f110"/>
                  <a:pt x="f111" y="f56"/>
                </a:cubicBezTo>
                <a:cubicBezTo>
                  <a:pt x="f112" y="f93"/>
                  <a:pt x="f60" y="f99"/>
                  <a:pt x="f113" y="f114"/>
                </a:cubicBezTo>
                <a:cubicBezTo>
                  <a:pt x="f115" y="f116"/>
                  <a:pt x="f87" y="f42"/>
                  <a:pt x="f117" y="f118"/>
                </a:cubicBezTo>
                <a:cubicBezTo>
                  <a:pt x="f63" y="f119"/>
                  <a:pt x="f6" y="f111"/>
                  <a:pt x="f120" y="f121"/>
                </a:cubicBezTo>
                <a:cubicBezTo>
                  <a:pt x="f15" y="f115"/>
                  <a:pt x="f83" y="f37"/>
                  <a:pt x="f84" y="f122"/>
                </a:cubicBezTo>
                <a:cubicBezTo>
                  <a:pt x="f123" y="f115"/>
                  <a:pt x="f124" y="f122"/>
                  <a:pt x="f121" y="f83"/>
                </a:cubicBezTo>
                <a:cubicBezTo>
                  <a:pt x="f25" y="f125"/>
                  <a:pt x="f60" y="f126"/>
                  <a:pt x="f127" y="f128"/>
                </a:cubicBezTo>
                <a:cubicBezTo>
                  <a:pt x="f129" y="f130"/>
                  <a:pt x="f131" y="f69"/>
                  <a:pt x="f111" y="f76"/>
                </a:cubicBezTo>
                <a:cubicBezTo>
                  <a:pt x="f132" y="f71"/>
                  <a:pt x="f133" y="f7"/>
                  <a:pt x="f134" y="f71"/>
                </a:cubicBezTo>
                <a:cubicBezTo>
                  <a:pt x="f103" y="f135"/>
                  <a:pt x="f8" y="f69"/>
                  <a:pt x="f8" y="f136"/>
                </a:cubicBezTo>
                <a:cubicBezTo>
                  <a:pt x="f26" y="f137"/>
                  <a:pt x="f8" y="f138"/>
                  <a:pt x="f8" y="f139"/>
                </a:cubicBezTo>
                <a:cubicBezTo>
                  <a:pt x="f8" y="f140"/>
                  <a:pt x="f8" y="f141"/>
                  <a:pt x="f8" y="f9"/>
                </a:cubicBezTo>
                <a:cubicBezTo>
                  <a:pt x="f8" y="f9"/>
                  <a:pt x="f8" y="f9"/>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55" name="Freeform 60">
            <a:extLst>
              <a:ext uri="{FF2B5EF4-FFF2-40B4-BE49-F238E27FC236}">
                <a16:creationId xmlns:a16="http://schemas.microsoft.com/office/drawing/2014/main" id="{AAFF6B20-CB9A-48A5-AAC0-EF1438CE8169}"/>
              </a:ext>
            </a:extLst>
          </p:cNvPr>
          <p:cNvSpPr/>
          <p:nvPr/>
        </p:nvSpPr>
        <p:spPr>
          <a:xfrm>
            <a:off x="2941633" y="4217990"/>
            <a:ext cx="246065" cy="433389"/>
          </a:xfrm>
          <a:custGeom>
            <a:avLst/>
            <a:gdLst>
              <a:gd name="f0" fmla="val 10800000"/>
              <a:gd name="f1" fmla="val 5400000"/>
              <a:gd name="f2" fmla="val 180"/>
              <a:gd name="f3" fmla="val w"/>
              <a:gd name="f4" fmla="val h"/>
              <a:gd name="f5" fmla="val 0"/>
              <a:gd name="f6" fmla="val 149"/>
              <a:gd name="f7" fmla="val 263"/>
              <a:gd name="f8" fmla="val 130"/>
              <a:gd name="f9" fmla="val 135"/>
              <a:gd name="f10" fmla="val 123"/>
              <a:gd name="f11" fmla="val 171"/>
              <a:gd name="f12" fmla="val 116"/>
              <a:gd name="f13" fmla="val 206"/>
              <a:gd name="f14" fmla="val 110"/>
              <a:gd name="f15" fmla="val 241"/>
              <a:gd name="f16" fmla="val 109"/>
              <a:gd name="f17" fmla="val 248"/>
              <a:gd name="f18" fmla="val 107"/>
              <a:gd name="f19" fmla="val 255"/>
              <a:gd name="f20" fmla="val 100"/>
              <a:gd name="f21" fmla="val 258"/>
              <a:gd name="f22" fmla="val 88"/>
              <a:gd name="f23" fmla="val 77"/>
              <a:gd name="f24" fmla="val 256"/>
              <a:gd name="f25" fmla="val 243"/>
              <a:gd name="f26" fmla="val 76"/>
              <a:gd name="f27" fmla="val 224"/>
              <a:gd name="f28" fmla="val 188"/>
              <a:gd name="f29" fmla="val 177"/>
              <a:gd name="f30" fmla="val 167"/>
              <a:gd name="f31" fmla="val 156"/>
              <a:gd name="f32" fmla="val 151"/>
              <a:gd name="f33" fmla="val 78"/>
              <a:gd name="f34" fmla="val 148"/>
              <a:gd name="f35" fmla="val 84"/>
              <a:gd name="f36" fmla="val 112"/>
              <a:gd name="f37" fmla="val 145"/>
              <a:gd name="f38" fmla="val 127"/>
              <a:gd name="f39" fmla="val 129"/>
              <a:gd name="f40" fmla="val 126"/>
              <a:gd name="f41" fmla="val 101"/>
              <a:gd name="f42" fmla="val 93"/>
              <a:gd name="f43" fmla="val 125"/>
              <a:gd name="f44" fmla="val 85"/>
              <a:gd name="f45" fmla="val 122"/>
              <a:gd name="f46" fmla="val 73"/>
              <a:gd name="f47" fmla="val 119"/>
              <a:gd name="f48" fmla="val 74"/>
              <a:gd name="f49" fmla="val 118"/>
              <a:gd name="f50" fmla="val 79"/>
              <a:gd name="f51" fmla="val 121"/>
              <a:gd name="f52" fmla="val 90"/>
              <a:gd name="f53" fmla="val 111"/>
              <a:gd name="f54" fmla="val 98"/>
              <a:gd name="f55" fmla="val 140"/>
              <a:gd name="f56" fmla="val 69"/>
              <a:gd name="f57" fmla="val 55"/>
              <a:gd name="f58" fmla="val 141"/>
              <a:gd name="f59" fmla="val 34"/>
              <a:gd name="f60" fmla="val 24"/>
              <a:gd name="f61" fmla="val 117"/>
              <a:gd name="f62" fmla="val 28"/>
              <a:gd name="f63" fmla="val 94"/>
              <a:gd name="f64" fmla="val 29"/>
              <a:gd name="f65" fmla="val 30"/>
              <a:gd name="f66" fmla="val 83"/>
              <a:gd name="f67" fmla="val 31"/>
              <a:gd name="f68" fmla="val 32"/>
              <a:gd name="f69" fmla="val 27"/>
              <a:gd name="f70" fmla="val 10"/>
              <a:gd name="f71" fmla="val 108"/>
              <a:gd name="f72" fmla="val 144"/>
              <a:gd name="f73" fmla="val 64"/>
              <a:gd name="f74" fmla="val 71"/>
              <a:gd name="f75" fmla="val 157"/>
              <a:gd name="f76" fmla="val 185"/>
              <a:gd name="f77" fmla="val 213"/>
              <a:gd name="f78" fmla="val 252"/>
              <a:gd name="f79" fmla="val 67"/>
              <a:gd name="f80" fmla="val 259"/>
              <a:gd name="f81" fmla="val 57"/>
              <a:gd name="f82" fmla="val 260"/>
              <a:gd name="f83" fmla="val 48"/>
              <a:gd name="f84" fmla="val 42"/>
              <a:gd name="f85" fmla="val 254"/>
              <a:gd name="f86" fmla="val 40"/>
              <a:gd name="f87" fmla="val 244"/>
              <a:gd name="f88" fmla="val 33"/>
              <a:gd name="f89" fmla="val 210"/>
              <a:gd name="f90" fmla="val 176"/>
              <a:gd name="f91" fmla="val 20"/>
              <a:gd name="f92" fmla="val 142"/>
              <a:gd name="f93" fmla="val 137"/>
              <a:gd name="f94" fmla="val 19"/>
              <a:gd name="f95" fmla="val 136"/>
              <a:gd name="f96" fmla="val 14"/>
              <a:gd name="f97" fmla="val 6"/>
              <a:gd name="f98" fmla="val 8"/>
              <a:gd name="f99" fmla="val 44"/>
              <a:gd name="f100" fmla="val 37"/>
              <a:gd name="f101" fmla="val 1"/>
              <a:gd name="f102" fmla="val 68"/>
              <a:gd name="f103" fmla="val 12"/>
              <a:gd name="f104" fmla="val 82"/>
              <a:gd name="f105" fmla="val 95"/>
              <a:gd name="f106" fmla="val 5"/>
              <a:gd name="f107" fmla="val 3"/>
              <a:gd name="f108" fmla="val 4"/>
              <a:gd name="f109" fmla="val 102"/>
              <a:gd name="f110" fmla="val 9"/>
              <a:gd name="f111" fmla="val 17"/>
              <a:gd name="f112" fmla="val 103"/>
              <a:gd name="f113" fmla="val 26"/>
              <a:gd name="f114" fmla="val 113"/>
              <a:gd name="f115" fmla="val 120"/>
              <a:gd name="f116" fmla="val 50"/>
              <a:gd name="f117" fmla="val 51"/>
              <a:gd name="f118" fmla="val 53"/>
              <a:gd name="f119" fmla="val 139"/>
              <a:gd name="f120" fmla="val 58"/>
              <a:gd name="f121" fmla="val 146"/>
              <a:gd name="f122" fmla="+- 0 0 -90"/>
              <a:gd name="f123" fmla="*/ f3 1 149"/>
              <a:gd name="f124" fmla="*/ f4 1 263"/>
              <a:gd name="f125" fmla="val f5"/>
              <a:gd name="f126" fmla="val f6"/>
              <a:gd name="f127" fmla="val f7"/>
              <a:gd name="f128" fmla="*/ f122 f0 1"/>
              <a:gd name="f129" fmla="+- f127 0 f125"/>
              <a:gd name="f130" fmla="+- f126 0 f125"/>
              <a:gd name="f131" fmla="*/ f128 1 f2"/>
              <a:gd name="f132" fmla="*/ f130 1 149"/>
              <a:gd name="f133" fmla="*/ f129 1 263"/>
              <a:gd name="f134" fmla="*/ 130 f130 1"/>
              <a:gd name="f135" fmla="*/ 135 f129 1"/>
              <a:gd name="f136" fmla="*/ 110 f130 1"/>
              <a:gd name="f137" fmla="*/ 241 f129 1"/>
              <a:gd name="f138" fmla="*/ 100 f130 1"/>
              <a:gd name="f139" fmla="*/ 258 f129 1"/>
              <a:gd name="f140" fmla="*/ 77 f130 1"/>
              <a:gd name="f141" fmla="*/ 243 f129 1"/>
              <a:gd name="f142" fmla="*/ 188 f129 1"/>
              <a:gd name="f143" fmla="*/ 156 f129 1"/>
              <a:gd name="f144" fmla="*/ 84 f130 1"/>
              <a:gd name="f145" fmla="*/ 148 f129 1"/>
              <a:gd name="f146" fmla="*/ 126 f130 1"/>
              <a:gd name="f147" fmla="*/ 101 f129 1"/>
              <a:gd name="f148" fmla="*/ 123 f130 1"/>
              <a:gd name="f149" fmla="*/ 78 f129 1"/>
              <a:gd name="f150" fmla="*/ 119 f130 1"/>
              <a:gd name="f151" fmla="*/ 74 f129 1"/>
              <a:gd name="f152" fmla="*/ 118 f130 1"/>
              <a:gd name="f153" fmla="*/ 79 f129 1"/>
              <a:gd name="f154" fmla="*/ 121 f130 1"/>
              <a:gd name="f155" fmla="*/ 112 f129 1"/>
              <a:gd name="f156" fmla="*/ 98 f130 1"/>
              <a:gd name="f157" fmla="*/ 140 f129 1"/>
              <a:gd name="f158" fmla="*/ 55 f130 1"/>
              <a:gd name="f159" fmla="*/ 141 f129 1"/>
              <a:gd name="f160" fmla="*/ 28 f130 1"/>
              <a:gd name="f161" fmla="*/ 94 f129 1"/>
              <a:gd name="f162" fmla="*/ 31 f130 1"/>
              <a:gd name="f163" fmla="*/ 27 f130 1"/>
              <a:gd name="f164" fmla="*/ 76 f129 1"/>
              <a:gd name="f165" fmla="*/ 64 f130 1"/>
              <a:gd name="f166" fmla="*/ 73 f130 1"/>
              <a:gd name="f167" fmla="*/ 157 f129 1"/>
              <a:gd name="f168" fmla="*/ 57 f130 1"/>
              <a:gd name="f169" fmla="*/ 260 f129 1"/>
              <a:gd name="f170" fmla="*/ 40 f130 1"/>
              <a:gd name="f171" fmla="*/ 244 f129 1"/>
              <a:gd name="f172" fmla="*/ 20 f130 1"/>
              <a:gd name="f173" fmla="*/ 142 f129 1"/>
              <a:gd name="f174" fmla="*/ 14 f130 1"/>
              <a:gd name="f175" fmla="*/ 137 f129 1"/>
              <a:gd name="f176" fmla="*/ 0 f130 1"/>
              <a:gd name="f177" fmla="*/ 127 f129 1"/>
              <a:gd name="f178" fmla="*/ 37 f130 1"/>
              <a:gd name="f179" fmla="*/ 10 f129 1"/>
              <a:gd name="f180" fmla="*/ 6 f129 1"/>
              <a:gd name="f181" fmla="*/ 95 f130 1"/>
              <a:gd name="f182" fmla="*/ 5 f129 1"/>
              <a:gd name="f183" fmla="*/ 102 f130 1"/>
              <a:gd name="f184" fmla="*/ 9 f129 1"/>
              <a:gd name="f185" fmla="*/ 108 f130 1"/>
              <a:gd name="f186" fmla="*/ 33 f129 1"/>
              <a:gd name="f187" fmla="*/ 50 f129 1"/>
              <a:gd name="f188" fmla="*/ 139 f130 1"/>
              <a:gd name="f189" fmla="*/ 58 f129 1"/>
              <a:gd name="f190" fmla="*/ 149 f130 1"/>
              <a:gd name="f191" fmla="*/ 125 f129 1"/>
              <a:gd name="f192" fmla="+- f131 0 f1"/>
              <a:gd name="f193" fmla="*/ f134 1 149"/>
              <a:gd name="f194" fmla="*/ f135 1 263"/>
              <a:gd name="f195" fmla="*/ f136 1 149"/>
              <a:gd name="f196" fmla="*/ f137 1 263"/>
              <a:gd name="f197" fmla="*/ f138 1 149"/>
              <a:gd name="f198" fmla="*/ f139 1 263"/>
              <a:gd name="f199" fmla="*/ f140 1 149"/>
              <a:gd name="f200" fmla="*/ f141 1 263"/>
              <a:gd name="f201" fmla="*/ f142 1 263"/>
              <a:gd name="f202" fmla="*/ f143 1 263"/>
              <a:gd name="f203" fmla="*/ f144 1 149"/>
              <a:gd name="f204" fmla="*/ f145 1 263"/>
              <a:gd name="f205" fmla="*/ f146 1 149"/>
              <a:gd name="f206" fmla="*/ f147 1 263"/>
              <a:gd name="f207" fmla="*/ f148 1 149"/>
              <a:gd name="f208" fmla="*/ f149 1 263"/>
              <a:gd name="f209" fmla="*/ f150 1 149"/>
              <a:gd name="f210" fmla="*/ f151 1 263"/>
              <a:gd name="f211" fmla="*/ f152 1 149"/>
              <a:gd name="f212" fmla="*/ f153 1 263"/>
              <a:gd name="f213" fmla="*/ f154 1 149"/>
              <a:gd name="f214" fmla="*/ f155 1 263"/>
              <a:gd name="f215" fmla="*/ f156 1 149"/>
              <a:gd name="f216" fmla="*/ f157 1 263"/>
              <a:gd name="f217" fmla="*/ f158 1 149"/>
              <a:gd name="f218" fmla="*/ f159 1 263"/>
              <a:gd name="f219" fmla="*/ f160 1 149"/>
              <a:gd name="f220" fmla="*/ f161 1 263"/>
              <a:gd name="f221" fmla="*/ f162 1 149"/>
              <a:gd name="f222" fmla="*/ f163 1 149"/>
              <a:gd name="f223" fmla="*/ f164 1 263"/>
              <a:gd name="f224" fmla="*/ f165 1 149"/>
              <a:gd name="f225" fmla="*/ f166 1 149"/>
              <a:gd name="f226" fmla="*/ f167 1 263"/>
              <a:gd name="f227" fmla="*/ f168 1 149"/>
              <a:gd name="f228" fmla="*/ f169 1 263"/>
              <a:gd name="f229" fmla="*/ f170 1 149"/>
              <a:gd name="f230" fmla="*/ f171 1 263"/>
              <a:gd name="f231" fmla="*/ f172 1 149"/>
              <a:gd name="f232" fmla="*/ f173 1 263"/>
              <a:gd name="f233" fmla="*/ f174 1 149"/>
              <a:gd name="f234" fmla="*/ f175 1 263"/>
              <a:gd name="f235" fmla="*/ f176 1 149"/>
              <a:gd name="f236" fmla="*/ f177 1 263"/>
              <a:gd name="f237" fmla="*/ f178 1 149"/>
              <a:gd name="f238" fmla="*/ f179 1 263"/>
              <a:gd name="f239" fmla="*/ f180 1 263"/>
              <a:gd name="f240" fmla="*/ f181 1 149"/>
              <a:gd name="f241" fmla="*/ f182 1 263"/>
              <a:gd name="f242" fmla="*/ f183 1 149"/>
              <a:gd name="f243" fmla="*/ f184 1 263"/>
              <a:gd name="f244" fmla="*/ f185 1 149"/>
              <a:gd name="f245" fmla="*/ f186 1 263"/>
              <a:gd name="f246" fmla="*/ f187 1 263"/>
              <a:gd name="f247" fmla="*/ f188 1 149"/>
              <a:gd name="f248" fmla="*/ f189 1 263"/>
              <a:gd name="f249" fmla="*/ f190 1 149"/>
              <a:gd name="f250" fmla="*/ f191 1 263"/>
              <a:gd name="f251" fmla="*/ 0 1 f132"/>
              <a:gd name="f252" fmla="*/ f126 1 f132"/>
              <a:gd name="f253" fmla="*/ 0 1 f133"/>
              <a:gd name="f254" fmla="*/ f127 1 f133"/>
              <a:gd name="f255" fmla="*/ f193 1 f132"/>
              <a:gd name="f256" fmla="*/ f194 1 f133"/>
              <a:gd name="f257" fmla="*/ f195 1 f132"/>
              <a:gd name="f258" fmla="*/ f196 1 f133"/>
              <a:gd name="f259" fmla="*/ f197 1 f132"/>
              <a:gd name="f260" fmla="*/ f198 1 f133"/>
              <a:gd name="f261" fmla="*/ f199 1 f132"/>
              <a:gd name="f262" fmla="*/ f200 1 f133"/>
              <a:gd name="f263" fmla="*/ f201 1 f133"/>
              <a:gd name="f264" fmla="*/ f202 1 f133"/>
              <a:gd name="f265" fmla="*/ f203 1 f132"/>
              <a:gd name="f266" fmla="*/ f204 1 f133"/>
              <a:gd name="f267" fmla="*/ f205 1 f132"/>
              <a:gd name="f268" fmla="*/ f206 1 f133"/>
              <a:gd name="f269" fmla="*/ f207 1 f132"/>
              <a:gd name="f270" fmla="*/ f208 1 f133"/>
              <a:gd name="f271" fmla="*/ f209 1 f132"/>
              <a:gd name="f272" fmla="*/ f210 1 f133"/>
              <a:gd name="f273" fmla="*/ f211 1 f132"/>
              <a:gd name="f274" fmla="*/ f212 1 f133"/>
              <a:gd name="f275" fmla="*/ f213 1 f132"/>
              <a:gd name="f276" fmla="*/ f214 1 f133"/>
              <a:gd name="f277" fmla="*/ f215 1 f132"/>
              <a:gd name="f278" fmla="*/ f216 1 f133"/>
              <a:gd name="f279" fmla="*/ f217 1 f132"/>
              <a:gd name="f280" fmla="*/ f218 1 f133"/>
              <a:gd name="f281" fmla="*/ f219 1 f132"/>
              <a:gd name="f282" fmla="*/ f220 1 f133"/>
              <a:gd name="f283" fmla="*/ f221 1 f132"/>
              <a:gd name="f284" fmla="*/ f222 1 f132"/>
              <a:gd name="f285" fmla="*/ f223 1 f133"/>
              <a:gd name="f286" fmla="*/ f224 1 f132"/>
              <a:gd name="f287" fmla="*/ f225 1 f132"/>
              <a:gd name="f288" fmla="*/ f226 1 f133"/>
              <a:gd name="f289" fmla="*/ f227 1 f132"/>
              <a:gd name="f290" fmla="*/ f228 1 f133"/>
              <a:gd name="f291" fmla="*/ f229 1 f132"/>
              <a:gd name="f292" fmla="*/ f230 1 f133"/>
              <a:gd name="f293" fmla="*/ f231 1 f132"/>
              <a:gd name="f294" fmla="*/ f232 1 f133"/>
              <a:gd name="f295" fmla="*/ f233 1 f132"/>
              <a:gd name="f296" fmla="*/ f234 1 f133"/>
              <a:gd name="f297" fmla="*/ f235 1 f132"/>
              <a:gd name="f298" fmla="*/ f236 1 f133"/>
              <a:gd name="f299" fmla="*/ f237 1 f132"/>
              <a:gd name="f300" fmla="*/ f238 1 f133"/>
              <a:gd name="f301" fmla="*/ f239 1 f133"/>
              <a:gd name="f302" fmla="*/ f240 1 f132"/>
              <a:gd name="f303" fmla="*/ f241 1 f133"/>
              <a:gd name="f304" fmla="*/ f242 1 f132"/>
              <a:gd name="f305" fmla="*/ f243 1 f133"/>
              <a:gd name="f306" fmla="*/ f244 1 f132"/>
              <a:gd name="f307" fmla="*/ f245 1 f133"/>
              <a:gd name="f308" fmla="*/ f246 1 f133"/>
              <a:gd name="f309" fmla="*/ f247 1 f132"/>
              <a:gd name="f310" fmla="*/ f248 1 f133"/>
              <a:gd name="f311" fmla="*/ f249 1 f132"/>
              <a:gd name="f312" fmla="*/ f250 1 f133"/>
              <a:gd name="f313" fmla="*/ f251 f123 1"/>
              <a:gd name="f314" fmla="*/ f252 f123 1"/>
              <a:gd name="f315" fmla="*/ f254 f124 1"/>
              <a:gd name="f316" fmla="*/ f253 f124 1"/>
              <a:gd name="f317" fmla="*/ f255 f123 1"/>
              <a:gd name="f318" fmla="*/ f256 f124 1"/>
              <a:gd name="f319" fmla="*/ f257 f123 1"/>
              <a:gd name="f320" fmla="*/ f258 f124 1"/>
              <a:gd name="f321" fmla="*/ f259 f123 1"/>
              <a:gd name="f322" fmla="*/ f260 f124 1"/>
              <a:gd name="f323" fmla="*/ f261 f123 1"/>
              <a:gd name="f324" fmla="*/ f262 f124 1"/>
              <a:gd name="f325" fmla="*/ f263 f124 1"/>
              <a:gd name="f326" fmla="*/ f264 f124 1"/>
              <a:gd name="f327" fmla="*/ f265 f123 1"/>
              <a:gd name="f328" fmla="*/ f266 f124 1"/>
              <a:gd name="f329" fmla="*/ f267 f123 1"/>
              <a:gd name="f330" fmla="*/ f268 f124 1"/>
              <a:gd name="f331" fmla="*/ f269 f123 1"/>
              <a:gd name="f332" fmla="*/ f270 f124 1"/>
              <a:gd name="f333" fmla="*/ f271 f123 1"/>
              <a:gd name="f334" fmla="*/ f272 f124 1"/>
              <a:gd name="f335" fmla="*/ f273 f123 1"/>
              <a:gd name="f336" fmla="*/ f274 f124 1"/>
              <a:gd name="f337" fmla="*/ f275 f123 1"/>
              <a:gd name="f338" fmla="*/ f276 f124 1"/>
              <a:gd name="f339" fmla="*/ f277 f123 1"/>
              <a:gd name="f340" fmla="*/ f278 f124 1"/>
              <a:gd name="f341" fmla="*/ f279 f123 1"/>
              <a:gd name="f342" fmla="*/ f280 f124 1"/>
              <a:gd name="f343" fmla="*/ f281 f123 1"/>
              <a:gd name="f344" fmla="*/ f282 f124 1"/>
              <a:gd name="f345" fmla="*/ f283 f123 1"/>
              <a:gd name="f346" fmla="*/ f284 f123 1"/>
              <a:gd name="f347" fmla="*/ f285 f124 1"/>
              <a:gd name="f348" fmla="*/ f286 f123 1"/>
              <a:gd name="f349" fmla="*/ f287 f123 1"/>
              <a:gd name="f350" fmla="*/ f288 f124 1"/>
              <a:gd name="f351" fmla="*/ f289 f123 1"/>
              <a:gd name="f352" fmla="*/ f290 f124 1"/>
              <a:gd name="f353" fmla="*/ f291 f123 1"/>
              <a:gd name="f354" fmla="*/ f292 f124 1"/>
              <a:gd name="f355" fmla="*/ f293 f123 1"/>
              <a:gd name="f356" fmla="*/ f294 f124 1"/>
              <a:gd name="f357" fmla="*/ f295 f123 1"/>
              <a:gd name="f358" fmla="*/ f296 f124 1"/>
              <a:gd name="f359" fmla="*/ f297 f123 1"/>
              <a:gd name="f360" fmla="*/ f298 f124 1"/>
              <a:gd name="f361" fmla="*/ f299 f123 1"/>
              <a:gd name="f362" fmla="*/ f300 f124 1"/>
              <a:gd name="f363" fmla="*/ f301 f124 1"/>
              <a:gd name="f364" fmla="*/ f302 f123 1"/>
              <a:gd name="f365" fmla="*/ f303 f124 1"/>
              <a:gd name="f366" fmla="*/ f304 f123 1"/>
              <a:gd name="f367" fmla="*/ f305 f124 1"/>
              <a:gd name="f368" fmla="*/ f306 f123 1"/>
              <a:gd name="f369" fmla="*/ f307 f124 1"/>
              <a:gd name="f370" fmla="*/ f308 f124 1"/>
              <a:gd name="f371" fmla="*/ f309 f123 1"/>
              <a:gd name="f372" fmla="*/ f310 f124 1"/>
              <a:gd name="f373" fmla="*/ f311 f123 1"/>
              <a:gd name="f374" fmla="*/ f312 f124 1"/>
            </a:gdLst>
            <a:ahLst/>
            <a:cxnLst>
              <a:cxn ang="3cd4">
                <a:pos x="hc" y="t"/>
              </a:cxn>
              <a:cxn ang="0">
                <a:pos x="r" y="vc"/>
              </a:cxn>
              <a:cxn ang="cd4">
                <a:pos x="hc" y="b"/>
              </a:cxn>
              <a:cxn ang="cd2">
                <a:pos x="l" y="vc"/>
              </a:cxn>
              <a:cxn ang="f192">
                <a:pos x="f317" y="f318"/>
              </a:cxn>
              <a:cxn ang="f192">
                <a:pos x="f319" y="f320"/>
              </a:cxn>
              <a:cxn ang="f192">
                <a:pos x="f321" y="f322"/>
              </a:cxn>
              <a:cxn ang="f192">
                <a:pos x="f323" y="f324"/>
              </a:cxn>
              <a:cxn ang="f192">
                <a:pos x="f323" y="f325"/>
              </a:cxn>
              <a:cxn ang="f192">
                <a:pos x="f323" y="f326"/>
              </a:cxn>
              <a:cxn ang="f192">
                <a:pos x="f327" y="f328"/>
              </a:cxn>
              <a:cxn ang="f192">
                <a:pos x="f329" y="f330"/>
              </a:cxn>
              <a:cxn ang="f192">
                <a:pos x="f331" y="f332"/>
              </a:cxn>
              <a:cxn ang="f192">
                <a:pos x="f333" y="f334"/>
              </a:cxn>
              <a:cxn ang="f192">
                <a:pos x="f335" y="f336"/>
              </a:cxn>
              <a:cxn ang="f192">
                <a:pos x="f337" y="f338"/>
              </a:cxn>
              <a:cxn ang="f192">
                <a:pos x="f339" y="f340"/>
              </a:cxn>
              <a:cxn ang="f192">
                <a:pos x="f341" y="f342"/>
              </a:cxn>
              <a:cxn ang="f192">
                <a:pos x="f343" y="f344"/>
              </a:cxn>
              <a:cxn ang="f192">
                <a:pos x="f345" y="f332"/>
              </a:cxn>
              <a:cxn ang="f192">
                <a:pos x="f345" y="f334"/>
              </a:cxn>
              <a:cxn ang="f192">
                <a:pos x="f346" y="f347"/>
              </a:cxn>
              <a:cxn ang="f192">
                <a:pos x="f348" y="f328"/>
              </a:cxn>
              <a:cxn ang="f192">
                <a:pos x="f349" y="f350"/>
              </a:cxn>
              <a:cxn ang="f192">
                <a:pos x="f349" y="f320"/>
              </a:cxn>
              <a:cxn ang="f192">
                <a:pos x="f351" y="f352"/>
              </a:cxn>
              <a:cxn ang="f192">
                <a:pos x="f353" y="f354"/>
              </a:cxn>
              <a:cxn ang="f192">
                <a:pos x="f355" y="f356"/>
              </a:cxn>
              <a:cxn ang="f192">
                <a:pos x="f357" y="f358"/>
              </a:cxn>
              <a:cxn ang="f192">
                <a:pos x="f359" y="f360"/>
              </a:cxn>
              <a:cxn ang="f192">
                <a:pos x="f361" y="f362"/>
              </a:cxn>
              <a:cxn ang="f192">
                <a:pos x="f341" y="f363"/>
              </a:cxn>
              <a:cxn ang="f192">
                <a:pos x="f364" y="f365"/>
              </a:cxn>
              <a:cxn ang="f192">
                <a:pos x="f366" y="f367"/>
              </a:cxn>
              <a:cxn ang="f192">
                <a:pos x="f368" y="f369"/>
              </a:cxn>
              <a:cxn ang="f192">
                <a:pos x="f317" y="f370"/>
              </a:cxn>
              <a:cxn ang="f192">
                <a:pos x="f371" y="f372"/>
              </a:cxn>
              <a:cxn ang="f192">
                <a:pos x="f373" y="f374"/>
              </a:cxn>
              <a:cxn ang="f192">
                <a:pos x="f317" y="f318"/>
              </a:cxn>
            </a:cxnLst>
            <a:rect l="f313" t="f316" r="f314" b="f315"/>
            <a:pathLst>
              <a:path w="149" h="263">
                <a:moveTo>
                  <a:pt x="f8" y="f9"/>
                </a:moveTo>
                <a:cubicBezTo>
                  <a:pt x="f10" y="f11"/>
                  <a:pt x="f12" y="f13"/>
                  <a:pt x="f14" y="f15"/>
                </a:cubicBezTo>
                <a:cubicBezTo>
                  <a:pt x="f16" y="f17"/>
                  <a:pt x="f18" y="f19"/>
                  <a:pt x="f20" y="f21"/>
                </a:cubicBezTo>
                <a:cubicBezTo>
                  <a:pt x="f22" y="f7"/>
                  <a:pt x="f23" y="f24"/>
                  <a:pt x="f23" y="f25"/>
                </a:cubicBezTo>
                <a:cubicBezTo>
                  <a:pt x="f26" y="f27"/>
                  <a:pt x="f23" y="f13"/>
                  <a:pt x="f23" y="f28"/>
                </a:cubicBezTo>
                <a:cubicBezTo>
                  <a:pt x="f23" y="f29"/>
                  <a:pt x="f23" y="f30"/>
                  <a:pt x="f23" y="f31"/>
                </a:cubicBezTo>
                <a:cubicBezTo>
                  <a:pt x="f26" y="f32"/>
                  <a:pt x="f33" y="f34"/>
                  <a:pt x="f35" y="f34"/>
                </a:cubicBezTo>
                <a:cubicBezTo>
                  <a:pt x="f36" y="f37"/>
                  <a:pt x="f38" y="f39"/>
                  <a:pt x="f40" y="f41"/>
                </a:cubicBezTo>
                <a:cubicBezTo>
                  <a:pt x="f40" y="f42"/>
                  <a:pt x="f43" y="f44"/>
                  <a:pt x="f10" y="f33"/>
                </a:cubicBezTo>
                <a:cubicBezTo>
                  <a:pt x="f45" y="f26"/>
                  <a:pt x="f45" y="f46"/>
                  <a:pt x="f47" y="f48"/>
                </a:cubicBezTo>
                <a:cubicBezTo>
                  <a:pt x="f12" y="f48"/>
                  <a:pt x="f49" y="f23"/>
                  <a:pt x="f49" y="f50"/>
                </a:cubicBezTo>
                <a:cubicBezTo>
                  <a:pt x="f51" y="f52"/>
                  <a:pt x="f45" y="f20"/>
                  <a:pt x="f51" y="f36"/>
                </a:cubicBezTo>
                <a:cubicBezTo>
                  <a:pt x="f47" y="f40"/>
                  <a:pt x="f53" y="f9"/>
                  <a:pt x="f54" y="f55"/>
                </a:cubicBezTo>
                <a:cubicBezTo>
                  <a:pt x="f35" y="f37"/>
                  <a:pt x="f56" y="f37"/>
                  <a:pt x="f57" y="f58"/>
                </a:cubicBezTo>
                <a:cubicBezTo>
                  <a:pt x="f59" y="f9"/>
                  <a:pt x="f60" y="f61"/>
                  <a:pt x="f62" y="f63"/>
                </a:cubicBezTo>
                <a:cubicBezTo>
                  <a:pt x="f64" y="f22"/>
                  <a:pt x="f65" y="f66"/>
                  <a:pt x="f67" y="f33"/>
                </a:cubicBezTo>
                <a:cubicBezTo>
                  <a:pt x="f68" y="f26"/>
                  <a:pt x="f68" y="f48"/>
                  <a:pt x="f67" y="f48"/>
                </a:cubicBezTo>
                <a:cubicBezTo>
                  <a:pt x="f64" y="f46"/>
                  <a:pt x="f62" y="f48"/>
                  <a:pt x="f69" y="f26"/>
                </a:cubicBezTo>
                <a:cubicBezTo>
                  <a:pt x="f70" y="f71"/>
                  <a:pt x="f64" y="f72"/>
                  <a:pt x="f73" y="f34"/>
                </a:cubicBezTo>
                <a:cubicBezTo>
                  <a:pt x="f74" y="f34"/>
                  <a:pt x="f46" y="f32"/>
                  <a:pt x="f46" y="f75"/>
                </a:cubicBezTo>
                <a:cubicBezTo>
                  <a:pt x="f46" y="f76"/>
                  <a:pt x="f46" y="f77"/>
                  <a:pt x="f46" y="f15"/>
                </a:cubicBezTo>
                <a:cubicBezTo>
                  <a:pt x="f46" y="f78"/>
                  <a:pt x="f79" y="f80"/>
                  <a:pt x="f81" y="f82"/>
                </a:cubicBezTo>
                <a:cubicBezTo>
                  <a:pt x="f83" y="f82"/>
                  <a:pt x="f84" y="f85"/>
                  <a:pt x="f86" y="f87"/>
                </a:cubicBezTo>
                <a:cubicBezTo>
                  <a:pt x="f88" y="f89"/>
                  <a:pt x="f69" y="f90"/>
                  <a:pt x="f91" y="f92"/>
                </a:cubicBezTo>
                <a:cubicBezTo>
                  <a:pt x="f91" y="f93"/>
                  <a:pt x="f94" y="f95"/>
                  <a:pt x="f96" y="f93"/>
                </a:cubicBezTo>
                <a:cubicBezTo>
                  <a:pt x="f97" y="f55"/>
                  <a:pt x="f5" y="f9"/>
                  <a:pt x="f5" y="f38"/>
                </a:cubicBezTo>
                <a:cubicBezTo>
                  <a:pt x="f5" y="f35"/>
                  <a:pt x="f98" y="f99"/>
                  <a:pt x="f100" y="f70"/>
                </a:cubicBezTo>
                <a:cubicBezTo>
                  <a:pt x="f99" y="f5"/>
                  <a:pt x="f99" y="f101"/>
                  <a:pt x="f57" y="f97"/>
                </a:cubicBezTo>
                <a:cubicBezTo>
                  <a:pt x="f102" y="f103"/>
                  <a:pt x="f104" y="f103"/>
                  <a:pt x="f105" y="f106"/>
                </a:cubicBezTo>
                <a:cubicBezTo>
                  <a:pt x="f20" y="f107"/>
                  <a:pt x="f41" y="f108"/>
                  <a:pt x="f109" y="f110"/>
                </a:cubicBezTo>
                <a:cubicBezTo>
                  <a:pt x="f109" y="f111"/>
                  <a:pt x="f112" y="f113"/>
                  <a:pt x="f71" y="f88"/>
                </a:cubicBezTo>
                <a:cubicBezTo>
                  <a:pt x="f114" y="f84"/>
                  <a:pt x="f115" y="f83"/>
                  <a:pt x="f8" y="f116"/>
                </a:cubicBezTo>
                <a:cubicBezTo>
                  <a:pt x="f9" y="f117"/>
                  <a:pt x="f93" y="f118"/>
                  <a:pt x="f119" y="f120"/>
                </a:cubicBezTo>
                <a:cubicBezTo>
                  <a:pt x="f121" y="f50"/>
                  <a:pt x="f6" y="f109"/>
                  <a:pt x="f6" y="f43"/>
                </a:cubicBezTo>
                <a:cubicBezTo>
                  <a:pt x="f6" y="f93"/>
                  <a:pt x="f92" y="f58"/>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56" name="Freeform 61">
            <a:extLst>
              <a:ext uri="{FF2B5EF4-FFF2-40B4-BE49-F238E27FC236}">
                <a16:creationId xmlns:a16="http://schemas.microsoft.com/office/drawing/2014/main" id="{099E18C1-77D9-44B0-9E2C-DD012C9D1B21}"/>
              </a:ext>
            </a:extLst>
          </p:cNvPr>
          <p:cNvSpPr/>
          <p:nvPr/>
        </p:nvSpPr>
        <p:spPr>
          <a:xfrm>
            <a:off x="2327276" y="1714500"/>
            <a:ext cx="247646" cy="427033"/>
          </a:xfrm>
          <a:custGeom>
            <a:avLst/>
            <a:gdLst>
              <a:gd name="f0" fmla="val 10800000"/>
              <a:gd name="f1" fmla="val 5400000"/>
              <a:gd name="f2" fmla="val 180"/>
              <a:gd name="f3" fmla="val w"/>
              <a:gd name="f4" fmla="val h"/>
              <a:gd name="f5" fmla="val 0"/>
              <a:gd name="f6" fmla="val 150"/>
              <a:gd name="f7" fmla="val 260"/>
              <a:gd name="f8" fmla="val 77"/>
              <a:gd name="f9" fmla="val 197"/>
              <a:gd name="f10" fmla="val 183"/>
              <a:gd name="f11" fmla="val 169"/>
              <a:gd name="f12" fmla="val 155"/>
              <a:gd name="f13" fmla="val 149"/>
              <a:gd name="f14" fmla="val 79"/>
              <a:gd name="f15" fmla="val 147"/>
              <a:gd name="f16" fmla="val 85"/>
              <a:gd name="f17" fmla="val 146"/>
              <a:gd name="f18" fmla="val 91"/>
              <a:gd name="f19" fmla="val 98"/>
              <a:gd name="f20" fmla="val 144"/>
              <a:gd name="f21" fmla="val 104"/>
              <a:gd name="f22" fmla="val 142"/>
              <a:gd name="f23" fmla="val 121"/>
              <a:gd name="f24" fmla="val 134"/>
              <a:gd name="f25" fmla="val 127"/>
              <a:gd name="f26" fmla="val 119"/>
              <a:gd name="f27" fmla="val 101"/>
              <a:gd name="f28" fmla="val 93"/>
              <a:gd name="f29" fmla="val 126"/>
              <a:gd name="f30" fmla="val 124"/>
              <a:gd name="f31" fmla="val 123"/>
              <a:gd name="f32" fmla="val 75"/>
              <a:gd name="f33" fmla="val 122"/>
              <a:gd name="f34" fmla="val 73"/>
              <a:gd name="f35" fmla="val 120"/>
              <a:gd name="f36" fmla="val 117"/>
              <a:gd name="f37" fmla="val 74"/>
              <a:gd name="f38" fmla="val 76"/>
              <a:gd name="f39" fmla="val 78"/>
              <a:gd name="f40" fmla="val 89"/>
              <a:gd name="f41" fmla="val 99"/>
              <a:gd name="f42" fmla="val 111"/>
              <a:gd name="f43" fmla="val 125"/>
              <a:gd name="f44" fmla="val 139"/>
              <a:gd name="f45" fmla="val 82"/>
              <a:gd name="f46" fmla="val 66"/>
              <a:gd name="f47" fmla="val 51"/>
              <a:gd name="f48" fmla="val 138"/>
              <a:gd name="f49" fmla="val 34"/>
              <a:gd name="f50" fmla="val 131"/>
              <a:gd name="f51" fmla="val 26"/>
              <a:gd name="f52" fmla="val 115"/>
              <a:gd name="f53" fmla="val 29"/>
              <a:gd name="f54" fmla="val 88"/>
              <a:gd name="f55" fmla="val 31"/>
              <a:gd name="f56" fmla="val 83"/>
              <a:gd name="f57" fmla="val 32"/>
              <a:gd name="f58" fmla="val 33"/>
              <a:gd name="f59" fmla="val 30"/>
              <a:gd name="f60" fmla="val 28"/>
              <a:gd name="f61" fmla="val 27"/>
              <a:gd name="f62" fmla="val 24"/>
              <a:gd name="f63" fmla="val 90"/>
              <a:gd name="f64" fmla="val 21"/>
              <a:gd name="f65" fmla="val 103"/>
              <a:gd name="f66" fmla="val 25"/>
              <a:gd name="f67" fmla="val 135"/>
              <a:gd name="f68" fmla="val 44"/>
              <a:gd name="f69" fmla="val 143"/>
              <a:gd name="f70" fmla="val 62"/>
              <a:gd name="f71" fmla="val 148"/>
              <a:gd name="f72" fmla="val 159"/>
              <a:gd name="f73" fmla="val 186"/>
              <a:gd name="f74" fmla="val 212"/>
              <a:gd name="f75" fmla="val 239"/>
              <a:gd name="f76" fmla="val 250"/>
              <a:gd name="f77" fmla="val 68"/>
              <a:gd name="f78" fmla="val 257"/>
              <a:gd name="f79" fmla="val 60"/>
              <a:gd name="f80" fmla="val 258"/>
              <a:gd name="f81" fmla="val 50"/>
              <a:gd name="f82" fmla="val 43"/>
              <a:gd name="f83" fmla="val 255"/>
              <a:gd name="f84" fmla="val 41"/>
              <a:gd name="f85" fmla="val 244"/>
              <a:gd name="f86" fmla="val 37"/>
              <a:gd name="f87" fmla="val 224"/>
              <a:gd name="f88" fmla="val 205"/>
              <a:gd name="f89" fmla="val 185"/>
              <a:gd name="f90" fmla="val 170"/>
              <a:gd name="f91" fmla="val 141"/>
              <a:gd name="f92" fmla="val 20"/>
              <a:gd name="f93" fmla="val 136"/>
              <a:gd name="f94" fmla="val 15"/>
              <a:gd name="f95" fmla="val 7"/>
              <a:gd name="f96" fmla="val 1"/>
              <a:gd name="f97" fmla="val 6"/>
              <a:gd name="f98" fmla="val 58"/>
              <a:gd name="f99" fmla="val 19"/>
              <a:gd name="f100" fmla="val 35"/>
              <a:gd name="f101" fmla="val 11"/>
              <a:gd name="f102" fmla="val 42"/>
              <a:gd name="f103" fmla="val 3"/>
              <a:gd name="f104" fmla="val 47"/>
              <a:gd name="f105" fmla="val 2"/>
              <a:gd name="f106" fmla="val 65"/>
              <a:gd name="f107" fmla="val 10"/>
              <a:gd name="f108" fmla="val 81"/>
              <a:gd name="f109" fmla="val 96"/>
              <a:gd name="f110" fmla="val 4"/>
              <a:gd name="f111" fmla="val 100"/>
              <a:gd name="f112" fmla="val 102"/>
              <a:gd name="f113" fmla="val 12"/>
              <a:gd name="f114" fmla="val 18"/>
              <a:gd name="f115" fmla="val 105"/>
              <a:gd name="f116" fmla="val 23"/>
              <a:gd name="f117" fmla="val 108"/>
              <a:gd name="f118" fmla="val 118"/>
              <a:gd name="f119" fmla="val 45"/>
              <a:gd name="f120" fmla="val 49"/>
              <a:gd name="f121" fmla="val 52"/>
              <a:gd name="f122" fmla="val 140"/>
              <a:gd name="f123" fmla="val 57"/>
              <a:gd name="f124" fmla="val 130"/>
              <a:gd name="f125" fmla="val 137"/>
              <a:gd name="f126" fmla="val 129"/>
              <a:gd name="f127" fmla="val 174"/>
              <a:gd name="f128" fmla="val 207"/>
              <a:gd name="f129" fmla="val 240"/>
              <a:gd name="f130" fmla="val 253"/>
              <a:gd name="f131" fmla="val 95"/>
              <a:gd name="f132" fmla="val 259"/>
              <a:gd name="f133" fmla="val 252"/>
              <a:gd name="f134" fmla="val 241"/>
              <a:gd name="f135" fmla="val 227"/>
              <a:gd name="f136" fmla="+- 0 0 -90"/>
              <a:gd name="f137" fmla="*/ f3 1 150"/>
              <a:gd name="f138" fmla="*/ f4 1 260"/>
              <a:gd name="f139" fmla="val f5"/>
              <a:gd name="f140" fmla="val f6"/>
              <a:gd name="f141" fmla="val f7"/>
              <a:gd name="f142" fmla="*/ f136 f0 1"/>
              <a:gd name="f143" fmla="+- f141 0 f139"/>
              <a:gd name="f144" fmla="+- f140 0 f139"/>
              <a:gd name="f145" fmla="*/ f142 1 f2"/>
              <a:gd name="f146" fmla="*/ f144 1 150"/>
              <a:gd name="f147" fmla="*/ f143 1 260"/>
              <a:gd name="f148" fmla="*/ 77 f144 1"/>
              <a:gd name="f149" fmla="*/ 197 f143 1"/>
              <a:gd name="f150" fmla="*/ 155 f143 1"/>
              <a:gd name="f151" fmla="*/ 85 f144 1"/>
              <a:gd name="f152" fmla="*/ 146 f143 1"/>
              <a:gd name="f153" fmla="*/ 104 f144 1"/>
              <a:gd name="f154" fmla="*/ 142 f143 1"/>
              <a:gd name="f155" fmla="*/ 127 f144 1"/>
              <a:gd name="f156" fmla="*/ 101 f143 1"/>
              <a:gd name="f157" fmla="*/ 124 f144 1"/>
              <a:gd name="f158" fmla="*/ 77 f143 1"/>
              <a:gd name="f159" fmla="*/ 120 f144 1"/>
              <a:gd name="f160" fmla="*/ 73 f143 1"/>
              <a:gd name="f161" fmla="*/ 119 f144 1"/>
              <a:gd name="f162" fmla="*/ 78 f143 1"/>
              <a:gd name="f163" fmla="*/ 121 f144 1"/>
              <a:gd name="f164" fmla="*/ 111 f143 1"/>
              <a:gd name="f165" fmla="*/ 98 f144 1"/>
              <a:gd name="f166" fmla="*/ 139 f143 1"/>
              <a:gd name="f167" fmla="*/ 51 f144 1"/>
              <a:gd name="f168" fmla="*/ 138 f143 1"/>
              <a:gd name="f169" fmla="*/ 29 f144 1"/>
              <a:gd name="f170" fmla="*/ 93 f143 1"/>
              <a:gd name="f171" fmla="*/ 32 f144 1"/>
              <a:gd name="f172" fmla="*/ 30 f144 1"/>
              <a:gd name="f173" fmla="*/ 27 f144 1"/>
              <a:gd name="f174" fmla="*/ 76 f143 1"/>
              <a:gd name="f175" fmla="*/ 25 f144 1"/>
              <a:gd name="f176" fmla="*/ 117 f143 1"/>
              <a:gd name="f177" fmla="*/ 62 f144 1"/>
              <a:gd name="f178" fmla="*/ 73 f144 1"/>
              <a:gd name="f179" fmla="*/ 159 f143 1"/>
              <a:gd name="f180" fmla="*/ 239 f143 1"/>
              <a:gd name="f181" fmla="*/ 60 f144 1"/>
              <a:gd name="f182" fmla="*/ 258 f143 1"/>
              <a:gd name="f183" fmla="*/ 41 f144 1"/>
              <a:gd name="f184" fmla="*/ 244 f143 1"/>
              <a:gd name="f185" fmla="*/ 185 f143 1"/>
              <a:gd name="f186" fmla="*/ 21 f144 1"/>
              <a:gd name="f187" fmla="*/ 141 f143 1"/>
              <a:gd name="f188" fmla="*/ 15 f144 1"/>
              <a:gd name="f189" fmla="*/ 136 f143 1"/>
              <a:gd name="f190" fmla="*/ 1 f144 1"/>
              <a:gd name="f191" fmla="*/ 126 f143 1"/>
              <a:gd name="f192" fmla="*/ 24 f144 1"/>
              <a:gd name="f193" fmla="*/ 28 f143 1"/>
              <a:gd name="f194" fmla="*/ 42 f144 1"/>
              <a:gd name="f195" fmla="*/ 3 f143 1"/>
              <a:gd name="f196" fmla="*/ 50 f144 1"/>
              <a:gd name="f197" fmla="*/ 2 f143 1"/>
              <a:gd name="f198" fmla="*/ 96 f144 1"/>
              <a:gd name="f199" fmla="*/ 4 f143 1"/>
              <a:gd name="f200" fmla="*/ 102 f144 1"/>
              <a:gd name="f201" fmla="*/ 7 f143 1"/>
              <a:gd name="f202" fmla="*/ 105 f144 1"/>
              <a:gd name="f203" fmla="*/ 23 f143 1"/>
              <a:gd name="f204" fmla="*/ 131 f144 1"/>
              <a:gd name="f205" fmla="*/ 49 f143 1"/>
              <a:gd name="f206" fmla="*/ 140 f144 1"/>
              <a:gd name="f207" fmla="*/ 57 f143 1"/>
              <a:gd name="f208" fmla="*/ 149 f144 1"/>
              <a:gd name="f209" fmla="*/ 136 f144 1"/>
              <a:gd name="f210" fmla="*/ 129 f144 1"/>
              <a:gd name="f211" fmla="*/ 111 f144 1"/>
              <a:gd name="f212" fmla="*/ 240 f143 1"/>
              <a:gd name="f213" fmla="*/ 95 f144 1"/>
              <a:gd name="f214" fmla="*/ 241 f143 1"/>
              <a:gd name="f215" fmla="+- f145 0 f1"/>
              <a:gd name="f216" fmla="*/ f148 1 150"/>
              <a:gd name="f217" fmla="*/ f149 1 260"/>
              <a:gd name="f218" fmla="*/ f150 1 260"/>
              <a:gd name="f219" fmla="*/ f151 1 150"/>
              <a:gd name="f220" fmla="*/ f152 1 260"/>
              <a:gd name="f221" fmla="*/ f153 1 150"/>
              <a:gd name="f222" fmla="*/ f154 1 260"/>
              <a:gd name="f223" fmla="*/ f155 1 150"/>
              <a:gd name="f224" fmla="*/ f156 1 260"/>
              <a:gd name="f225" fmla="*/ f157 1 150"/>
              <a:gd name="f226" fmla="*/ f158 1 260"/>
              <a:gd name="f227" fmla="*/ f159 1 150"/>
              <a:gd name="f228" fmla="*/ f160 1 260"/>
              <a:gd name="f229" fmla="*/ f161 1 150"/>
              <a:gd name="f230" fmla="*/ f162 1 260"/>
              <a:gd name="f231" fmla="*/ f163 1 150"/>
              <a:gd name="f232" fmla="*/ f164 1 260"/>
              <a:gd name="f233" fmla="*/ f165 1 150"/>
              <a:gd name="f234" fmla="*/ f166 1 260"/>
              <a:gd name="f235" fmla="*/ f167 1 150"/>
              <a:gd name="f236" fmla="*/ f168 1 260"/>
              <a:gd name="f237" fmla="*/ f169 1 150"/>
              <a:gd name="f238" fmla="*/ f170 1 260"/>
              <a:gd name="f239" fmla="*/ f171 1 150"/>
              <a:gd name="f240" fmla="*/ f172 1 150"/>
              <a:gd name="f241" fmla="*/ f173 1 150"/>
              <a:gd name="f242" fmla="*/ f174 1 260"/>
              <a:gd name="f243" fmla="*/ f175 1 150"/>
              <a:gd name="f244" fmla="*/ f176 1 260"/>
              <a:gd name="f245" fmla="*/ f177 1 150"/>
              <a:gd name="f246" fmla="*/ f178 1 150"/>
              <a:gd name="f247" fmla="*/ f179 1 260"/>
              <a:gd name="f248" fmla="*/ f180 1 260"/>
              <a:gd name="f249" fmla="*/ f181 1 150"/>
              <a:gd name="f250" fmla="*/ f182 1 260"/>
              <a:gd name="f251" fmla="*/ f183 1 150"/>
              <a:gd name="f252" fmla="*/ f184 1 260"/>
              <a:gd name="f253" fmla="*/ f185 1 260"/>
              <a:gd name="f254" fmla="*/ f186 1 150"/>
              <a:gd name="f255" fmla="*/ f187 1 260"/>
              <a:gd name="f256" fmla="*/ f188 1 150"/>
              <a:gd name="f257" fmla="*/ f189 1 260"/>
              <a:gd name="f258" fmla="*/ f190 1 150"/>
              <a:gd name="f259" fmla="*/ f191 1 260"/>
              <a:gd name="f260" fmla="*/ f192 1 150"/>
              <a:gd name="f261" fmla="*/ f193 1 260"/>
              <a:gd name="f262" fmla="*/ f194 1 150"/>
              <a:gd name="f263" fmla="*/ f195 1 260"/>
              <a:gd name="f264" fmla="*/ f196 1 150"/>
              <a:gd name="f265" fmla="*/ f197 1 260"/>
              <a:gd name="f266" fmla="*/ f198 1 150"/>
              <a:gd name="f267" fmla="*/ f199 1 260"/>
              <a:gd name="f268" fmla="*/ f200 1 150"/>
              <a:gd name="f269" fmla="*/ f201 1 260"/>
              <a:gd name="f270" fmla="*/ f202 1 150"/>
              <a:gd name="f271" fmla="*/ f203 1 260"/>
              <a:gd name="f272" fmla="*/ f204 1 150"/>
              <a:gd name="f273" fmla="*/ f205 1 260"/>
              <a:gd name="f274" fmla="*/ f206 1 150"/>
              <a:gd name="f275" fmla="*/ f207 1 260"/>
              <a:gd name="f276" fmla="*/ f208 1 150"/>
              <a:gd name="f277" fmla="*/ f209 1 150"/>
              <a:gd name="f278" fmla="*/ f210 1 150"/>
              <a:gd name="f279" fmla="*/ f211 1 150"/>
              <a:gd name="f280" fmla="*/ f212 1 260"/>
              <a:gd name="f281" fmla="*/ f213 1 150"/>
              <a:gd name="f282" fmla="*/ f214 1 260"/>
              <a:gd name="f283" fmla="*/ 0 1 f146"/>
              <a:gd name="f284" fmla="*/ f140 1 f146"/>
              <a:gd name="f285" fmla="*/ 0 1 f147"/>
              <a:gd name="f286" fmla="*/ f141 1 f147"/>
              <a:gd name="f287" fmla="*/ f216 1 f146"/>
              <a:gd name="f288" fmla="*/ f217 1 f147"/>
              <a:gd name="f289" fmla="*/ f218 1 f147"/>
              <a:gd name="f290" fmla="*/ f219 1 f146"/>
              <a:gd name="f291" fmla="*/ f220 1 f147"/>
              <a:gd name="f292" fmla="*/ f221 1 f146"/>
              <a:gd name="f293" fmla="*/ f222 1 f147"/>
              <a:gd name="f294" fmla="*/ f223 1 f146"/>
              <a:gd name="f295" fmla="*/ f224 1 f147"/>
              <a:gd name="f296" fmla="*/ f225 1 f146"/>
              <a:gd name="f297" fmla="*/ f226 1 f147"/>
              <a:gd name="f298" fmla="*/ f227 1 f146"/>
              <a:gd name="f299" fmla="*/ f228 1 f147"/>
              <a:gd name="f300" fmla="*/ f229 1 f146"/>
              <a:gd name="f301" fmla="*/ f230 1 f147"/>
              <a:gd name="f302" fmla="*/ f231 1 f146"/>
              <a:gd name="f303" fmla="*/ f232 1 f147"/>
              <a:gd name="f304" fmla="*/ f233 1 f146"/>
              <a:gd name="f305" fmla="*/ f234 1 f147"/>
              <a:gd name="f306" fmla="*/ f235 1 f146"/>
              <a:gd name="f307" fmla="*/ f236 1 f147"/>
              <a:gd name="f308" fmla="*/ f237 1 f146"/>
              <a:gd name="f309" fmla="*/ f238 1 f147"/>
              <a:gd name="f310" fmla="*/ f239 1 f146"/>
              <a:gd name="f311" fmla="*/ f240 1 f146"/>
              <a:gd name="f312" fmla="*/ f241 1 f146"/>
              <a:gd name="f313" fmla="*/ f242 1 f147"/>
              <a:gd name="f314" fmla="*/ f243 1 f146"/>
              <a:gd name="f315" fmla="*/ f244 1 f147"/>
              <a:gd name="f316" fmla="*/ f245 1 f146"/>
              <a:gd name="f317" fmla="*/ f246 1 f146"/>
              <a:gd name="f318" fmla="*/ f247 1 f147"/>
              <a:gd name="f319" fmla="*/ f248 1 f147"/>
              <a:gd name="f320" fmla="*/ f249 1 f146"/>
              <a:gd name="f321" fmla="*/ f250 1 f147"/>
              <a:gd name="f322" fmla="*/ f251 1 f146"/>
              <a:gd name="f323" fmla="*/ f252 1 f147"/>
              <a:gd name="f324" fmla="*/ f253 1 f147"/>
              <a:gd name="f325" fmla="*/ f254 1 f146"/>
              <a:gd name="f326" fmla="*/ f255 1 f147"/>
              <a:gd name="f327" fmla="*/ f256 1 f146"/>
              <a:gd name="f328" fmla="*/ f257 1 f147"/>
              <a:gd name="f329" fmla="*/ f258 1 f146"/>
              <a:gd name="f330" fmla="*/ f259 1 f147"/>
              <a:gd name="f331" fmla="*/ f260 1 f146"/>
              <a:gd name="f332" fmla="*/ f261 1 f147"/>
              <a:gd name="f333" fmla="*/ f262 1 f146"/>
              <a:gd name="f334" fmla="*/ f263 1 f147"/>
              <a:gd name="f335" fmla="*/ f264 1 f146"/>
              <a:gd name="f336" fmla="*/ f265 1 f147"/>
              <a:gd name="f337" fmla="*/ f266 1 f146"/>
              <a:gd name="f338" fmla="*/ f267 1 f147"/>
              <a:gd name="f339" fmla="*/ f268 1 f146"/>
              <a:gd name="f340" fmla="*/ f269 1 f147"/>
              <a:gd name="f341" fmla="*/ f270 1 f146"/>
              <a:gd name="f342" fmla="*/ f271 1 f147"/>
              <a:gd name="f343" fmla="*/ f272 1 f146"/>
              <a:gd name="f344" fmla="*/ f273 1 f147"/>
              <a:gd name="f345" fmla="*/ f274 1 f146"/>
              <a:gd name="f346" fmla="*/ f275 1 f147"/>
              <a:gd name="f347" fmla="*/ f276 1 f146"/>
              <a:gd name="f348" fmla="*/ f277 1 f146"/>
              <a:gd name="f349" fmla="*/ f278 1 f146"/>
              <a:gd name="f350" fmla="*/ f279 1 f146"/>
              <a:gd name="f351" fmla="*/ f280 1 f147"/>
              <a:gd name="f352" fmla="*/ f281 1 f146"/>
              <a:gd name="f353" fmla="*/ f282 1 f147"/>
              <a:gd name="f354" fmla="*/ f283 f137 1"/>
              <a:gd name="f355" fmla="*/ f284 f137 1"/>
              <a:gd name="f356" fmla="*/ f286 f138 1"/>
              <a:gd name="f357" fmla="*/ f285 f138 1"/>
              <a:gd name="f358" fmla="*/ f287 f137 1"/>
              <a:gd name="f359" fmla="*/ f288 f138 1"/>
              <a:gd name="f360" fmla="*/ f289 f138 1"/>
              <a:gd name="f361" fmla="*/ f290 f137 1"/>
              <a:gd name="f362" fmla="*/ f291 f138 1"/>
              <a:gd name="f363" fmla="*/ f292 f137 1"/>
              <a:gd name="f364" fmla="*/ f293 f138 1"/>
              <a:gd name="f365" fmla="*/ f294 f137 1"/>
              <a:gd name="f366" fmla="*/ f295 f138 1"/>
              <a:gd name="f367" fmla="*/ f296 f137 1"/>
              <a:gd name="f368" fmla="*/ f297 f138 1"/>
              <a:gd name="f369" fmla="*/ f298 f137 1"/>
              <a:gd name="f370" fmla="*/ f299 f138 1"/>
              <a:gd name="f371" fmla="*/ f300 f137 1"/>
              <a:gd name="f372" fmla="*/ f301 f138 1"/>
              <a:gd name="f373" fmla="*/ f302 f137 1"/>
              <a:gd name="f374" fmla="*/ f303 f138 1"/>
              <a:gd name="f375" fmla="*/ f304 f137 1"/>
              <a:gd name="f376" fmla="*/ f305 f138 1"/>
              <a:gd name="f377" fmla="*/ f306 f137 1"/>
              <a:gd name="f378" fmla="*/ f307 f138 1"/>
              <a:gd name="f379" fmla="*/ f308 f137 1"/>
              <a:gd name="f380" fmla="*/ f309 f138 1"/>
              <a:gd name="f381" fmla="*/ f310 f137 1"/>
              <a:gd name="f382" fmla="*/ f311 f137 1"/>
              <a:gd name="f383" fmla="*/ f312 f137 1"/>
              <a:gd name="f384" fmla="*/ f313 f138 1"/>
              <a:gd name="f385" fmla="*/ f314 f137 1"/>
              <a:gd name="f386" fmla="*/ f315 f138 1"/>
              <a:gd name="f387" fmla="*/ f316 f137 1"/>
              <a:gd name="f388" fmla="*/ f317 f137 1"/>
              <a:gd name="f389" fmla="*/ f318 f138 1"/>
              <a:gd name="f390" fmla="*/ f319 f138 1"/>
              <a:gd name="f391" fmla="*/ f320 f137 1"/>
              <a:gd name="f392" fmla="*/ f321 f138 1"/>
              <a:gd name="f393" fmla="*/ f322 f137 1"/>
              <a:gd name="f394" fmla="*/ f323 f138 1"/>
              <a:gd name="f395" fmla="*/ f324 f138 1"/>
              <a:gd name="f396" fmla="*/ f325 f137 1"/>
              <a:gd name="f397" fmla="*/ f326 f138 1"/>
              <a:gd name="f398" fmla="*/ f327 f137 1"/>
              <a:gd name="f399" fmla="*/ f328 f138 1"/>
              <a:gd name="f400" fmla="*/ f329 f137 1"/>
              <a:gd name="f401" fmla="*/ f330 f138 1"/>
              <a:gd name="f402" fmla="*/ f331 f137 1"/>
              <a:gd name="f403" fmla="*/ f332 f138 1"/>
              <a:gd name="f404" fmla="*/ f333 f137 1"/>
              <a:gd name="f405" fmla="*/ f334 f138 1"/>
              <a:gd name="f406" fmla="*/ f335 f137 1"/>
              <a:gd name="f407" fmla="*/ f336 f138 1"/>
              <a:gd name="f408" fmla="*/ f337 f137 1"/>
              <a:gd name="f409" fmla="*/ f338 f138 1"/>
              <a:gd name="f410" fmla="*/ f339 f137 1"/>
              <a:gd name="f411" fmla="*/ f340 f138 1"/>
              <a:gd name="f412" fmla="*/ f341 f137 1"/>
              <a:gd name="f413" fmla="*/ f342 f138 1"/>
              <a:gd name="f414" fmla="*/ f343 f137 1"/>
              <a:gd name="f415" fmla="*/ f344 f138 1"/>
              <a:gd name="f416" fmla="*/ f345 f137 1"/>
              <a:gd name="f417" fmla="*/ f346 f138 1"/>
              <a:gd name="f418" fmla="*/ f347 f137 1"/>
              <a:gd name="f419" fmla="*/ f348 f137 1"/>
              <a:gd name="f420" fmla="*/ f349 f137 1"/>
              <a:gd name="f421" fmla="*/ f350 f137 1"/>
              <a:gd name="f422" fmla="*/ f351 f138 1"/>
              <a:gd name="f423" fmla="*/ f352 f137 1"/>
              <a:gd name="f424" fmla="*/ f353 f138 1"/>
            </a:gdLst>
            <a:ahLst/>
            <a:cxnLst>
              <a:cxn ang="3cd4">
                <a:pos x="hc" y="t"/>
              </a:cxn>
              <a:cxn ang="0">
                <a:pos x="r" y="vc"/>
              </a:cxn>
              <a:cxn ang="cd4">
                <a:pos x="hc" y="b"/>
              </a:cxn>
              <a:cxn ang="cd2">
                <a:pos x="l" y="vc"/>
              </a:cxn>
              <a:cxn ang="f215">
                <a:pos x="f358" y="f359"/>
              </a:cxn>
              <a:cxn ang="f215">
                <a:pos x="f358" y="f360"/>
              </a:cxn>
              <a:cxn ang="f215">
                <a:pos x="f361" y="f362"/>
              </a:cxn>
              <a:cxn ang="f215">
                <a:pos x="f363" y="f364"/>
              </a:cxn>
              <a:cxn ang="f215">
                <a:pos x="f365" y="f366"/>
              </a:cxn>
              <a:cxn ang="f215">
                <a:pos x="f367" y="f368"/>
              </a:cxn>
              <a:cxn ang="f215">
                <a:pos x="f369" y="f370"/>
              </a:cxn>
              <a:cxn ang="f215">
                <a:pos x="f371" y="f372"/>
              </a:cxn>
              <a:cxn ang="f215">
                <a:pos x="f373" y="f374"/>
              </a:cxn>
              <a:cxn ang="f215">
                <a:pos x="f375" y="f376"/>
              </a:cxn>
              <a:cxn ang="f215">
                <a:pos x="f377" y="f378"/>
              </a:cxn>
              <a:cxn ang="f215">
                <a:pos x="f379" y="f380"/>
              </a:cxn>
              <a:cxn ang="f215">
                <a:pos x="f381" y="f368"/>
              </a:cxn>
              <a:cxn ang="f215">
                <a:pos x="f382" y="f370"/>
              </a:cxn>
              <a:cxn ang="f215">
                <a:pos x="f383" y="f384"/>
              </a:cxn>
              <a:cxn ang="f215">
                <a:pos x="f385" y="f386"/>
              </a:cxn>
              <a:cxn ang="f215">
                <a:pos x="f387" y="f362"/>
              </a:cxn>
              <a:cxn ang="f215">
                <a:pos x="f388" y="f389"/>
              </a:cxn>
              <a:cxn ang="f215">
                <a:pos x="f388" y="f390"/>
              </a:cxn>
              <a:cxn ang="f215">
                <a:pos x="f391" y="f392"/>
              </a:cxn>
              <a:cxn ang="f215">
                <a:pos x="f393" y="f394"/>
              </a:cxn>
              <a:cxn ang="f215">
                <a:pos x="f379" y="f395"/>
              </a:cxn>
              <a:cxn ang="f215">
                <a:pos x="f396" y="f397"/>
              </a:cxn>
              <a:cxn ang="f215">
                <a:pos x="f398" y="f399"/>
              </a:cxn>
              <a:cxn ang="f215">
                <a:pos x="f400" y="f401"/>
              </a:cxn>
              <a:cxn ang="f215">
                <a:pos x="f402" y="f403"/>
              </a:cxn>
              <a:cxn ang="f215">
                <a:pos x="f404" y="f405"/>
              </a:cxn>
              <a:cxn ang="f215">
                <a:pos x="f406" y="f407"/>
              </a:cxn>
              <a:cxn ang="f215">
                <a:pos x="f408" y="f409"/>
              </a:cxn>
              <a:cxn ang="f215">
                <a:pos x="f410" y="f411"/>
              </a:cxn>
              <a:cxn ang="f215">
                <a:pos x="f412" y="f413"/>
              </a:cxn>
              <a:cxn ang="f215">
                <a:pos x="f414" y="f415"/>
              </a:cxn>
              <a:cxn ang="f215">
                <a:pos x="f416" y="f417"/>
              </a:cxn>
              <a:cxn ang="f215">
                <a:pos x="f418" y="f401"/>
              </a:cxn>
              <a:cxn ang="f215">
                <a:pos x="f419" y="f399"/>
              </a:cxn>
              <a:cxn ang="f215">
                <a:pos x="f420" y="f397"/>
              </a:cxn>
              <a:cxn ang="f215">
                <a:pos x="f421" y="f422"/>
              </a:cxn>
              <a:cxn ang="f215">
                <a:pos x="f423" y="f392"/>
              </a:cxn>
              <a:cxn ang="f215">
                <a:pos x="f358" y="f424"/>
              </a:cxn>
              <a:cxn ang="f215">
                <a:pos x="f358" y="f359"/>
              </a:cxn>
              <a:cxn ang="f215">
                <a:pos x="f358" y="f359"/>
              </a:cxn>
            </a:cxnLst>
            <a:rect l="f354" t="f357" r="f355" b="f356"/>
            <a:pathLst>
              <a:path w="150" h="260">
                <a:moveTo>
                  <a:pt x="f8" y="f9"/>
                </a:moveTo>
                <a:cubicBezTo>
                  <a:pt x="f8" y="f10"/>
                  <a:pt x="f8" y="f11"/>
                  <a:pt x="f8" y="f12"/>
                </a:cubicBezTo>
                <a:cubicBezTo>
                  <a:pt x="f8" y="f13"/>
                  <a:pt x="f14" y="f15"/>
                  <a:pt x="f16" y="f17"/>
                </a:cubicBezTo>
                <a:cubicBezTo>
                  <a:pt x="f18" y="f17"/>
                  <a:pt x="f19" y="f20"/>
                  <a:pt x="f21" y="f22"/>
                </a:cubicBezTo>
                <a:cubicBezTo>
                  <a:pt x="f23" y="f24"/>
                  <a:pt x="f25" y="f26"/>
                  <a:pt x="f25" y="f27"/>
                </a:cubicBezTo>
                <a:cubicBezTo>
                  <a:pt x="f25" y="f28"/>
                  <a:pt x="f29" y="f16"/>
                  <a:pt x="f30" y="f8"/>
                </a:cubicBezTo>
                <a:cubicBezTo>
                  <a:pt x="f31" y="f32"/>
                  <a:pt x="f33" y="f34"/>
                  <a:pt x="f35" y="f34"/>
                </a:cubicBezTo>
                <a:cubicBezTo>
                  <a:pt x="f36" y="f37"/>
                  <a:pt x="f26" y="f38"/>
                  <a:pt x="f26" y="f39"/>
                </a:cubicBezTo>
                <a:cubicBezTo>
                  <a:pt x="f23" y="f40"/>
                  <a:pt x="f31" y="f41"/>
                  <a:pt x="f23" y="f42"/>
                </a:cubicBezTo>
                <a:cubicBezTo>
                  <a:pt x="f26" y="f43"/>
                  <a:pt x="f42" y="f24"/>
                  <a:pt x="f19" y="f44"/>
                </a:cubicBezTo>
                <a:cubicBezTo>
                  <a:pt x="f45" y="f20"/>
                  <a:pt x="f46" y="f20"/>
                  <a:pt x="f47" y="f48"/>
                </a:cubicBezTo>
                <a:cubicBezTo>
                  <a:pt x="f49" y="f50"/>
                  <a:pt x="f51" y="f52"/>
                  <a:pt x="f53" y="f28"/>
                </a:cubicBezTo>
                <a:cubicBezTo>
                  <a:pt x="f53" y="f54"/>
                  <a:pt x="f55" y="f56"/>
                  <a:pt x="f57" y="f8"/>
                </a:cubicBezTo>
                <a:cubicBezTo>
                  <a:pt x="f57" y="f38"/>
                  <a:pt x="f58" y="f37"/>
                  <a:pt x="f59" y="f34"/>
                </a:cubicBezTo>
                <a:cubicBezTo>
                  <a:pt x="f60" y="f34"/>
                  <a:pt x="f60" y="f32"/>
                  <a:pt x="f61" y="f38"/>
                </a:cubicBezTo>
                <a:cubicBezTo>
                  <a:pt x="f62" y="f63"/>
                  <a:pt x="f64" y="f65"/>
                  <a:pt x="f66" y="f36"/>
                </a:cubicBezTo>
                <a:cubicBezTo>
                  <a:pt x="f55" y="f67"/>
                  <a:pt x="f68" y="f69"/>
                  <a:pt x="f70" y="f17"/>
                </a:cubicBezTo>
                <a:cubicBezTo>
                  <a:pt x="f34" y="f71"/>
                  <a:pt x="f34" y="f71"/>
                  <a:pt x="f34" y="f72"/>
                </a:cubicBezTo>
                <a:cubicBezTo>
                  <a:pt x="f34" y="f73"/>
                  <a:pt x="f34" y="f74"/>
                  <a:pt x="f34" y="f75"/>
                </a:cubicBezTo>
                <a:cubicBezTo>
                  <a:pt x="f34" y="f76"/>
                  <a:pt x="f77" y="f78"/>
                  <a:pt x="f79" y="f80"/>
                </a:cubicBezTo>
                <a:cubicBezTo>
                  <a:pt x="f81" y="f7"/>
                  <a:pt x="f82" y="f83"/>
                  <a:pt x="f84" y="f85"/>
                </a:cubicBezTo>
                <a:cubicBezTo>
                  <a:pt x="f86" y="f87"/>
                  <a:pt x="f58" y="f88"/>
                  <a:pt x="f53" y="f89"/>
                </a:cubicBezTo>
                <a:cubicBezTo>
                  <a:pt x="f61" y="f90"/>
                  <a:pt x="f62" y="f12"/>
                  <a:pt x="f64" y="f91"/>
                </a:cubicBezTo>
                <a:cubicBezTo>
                  <a:pt x="f92" y="f93"/>
                  <a:pt x="f92" y="f24"/>
                  <a:pt x="f94" y="f93"/>
                </a:cubicBezTo>
                <a:cubicBezTo>
                  <a:pt x="f95" y="f44"/>
                  <a:pt x="f96" y="f24"/>
                  <a:pt x="f96" y="f29"/>
                </a:cubicBezTo>
                <a:cubicBezTo>
                  <a:pt x="f5" y="f18"/>
                  <a:pt x="f97" y="f98"/>
                  <a:pt x="f62" y="f60"/>
                </a:cubicBezTo>
                <a:cubicBezTo>
                  <a:pt x="f53" y="f99"/>
                  <a:pt x="f100" y="f101"/>
                  <a:pt x="f102" y="f103"/>
                </a:cubicBezTo>
                <a:cubicBezTo>
                  <a:pt x="f68" y="f96"/>
                  <a:pt x="f104" y="f5"/>
                  <a:pt x="f81" y="f105"/>
                </a:cubicBezTo>
                <a:cubicBezTo>
                  <a:pt x="f106" y="f107"/>
                  <a:pt x="f108" y="f101"/>
                  <a:pt x="f109" y="f110"/>
                </a:cubicBezTo>
                <a:cubicBezTo>
                  <a:pt x="f111" y="f105"/>
                  <a:pt x="f112" y="f105"/>
                  <a:pt x="f112" y="f95"/>
                </a:cubicBezTo>
                <a:cubicBezTo>
                  <a:pt x="f112" y="f113"/>
                  <a:pt x="f65" y="f114"/>
                  <a:pt x="f115" y="f116"/>
                </a:cubicBezTo>
                <a:cubicBezTo>
                  <a:pt x="f117" y="f86"/>
                  <a:pt x="f118" y="f119"/>
                  <a:pt x="f50" y="f120"/>
                </a:cubicBezTo>
                <a:cubicBezTo>
                  <a:pt x="f93" y="f81"/>
                  <a:pt x="f48" y="f121"/>
                  <a:pt x="f122" y="f123"/>
                </a:cubicBezTo>
                <a:cubicBezTo>
                  <a:pt x="f15" y="f14"/>
                  <a:pt x="f6" y="f112"/>
                  <a:pt x="f13" y="f29"/>
                </a:cubicBezTo>
                <a:cubicBezTo>
                  <a:pt x="f13" y="f24"/>
                  <a:pt x="f69" y="f44"/>
                  <a:pt x="f93" y="f93"/>
                </a:cubicBezTo>
                <a:cubicBezTo>
                  <a:pt x="f124" y="f24"/>
                  <a:pt x="f124" y="f125"/>
                  <a:pt x="f126" y="f91"/>
                </a:cubicBezTo>
                <a:cubicBezTo>
                  <a:pt x="f31" y="f127"/>
                  <a:pt x="f36" y="f128"/>
                  <a:pt x="f42" y="f129"/>
                </a:cubicBezTo>
                <a:cubicBezTo>
                  <a:pt x="f117" y="f130"/>
                  <a:pt x="f21" y="f80"/>
                  <a:pt x="f131" y="f80"/>
                </a:cubicBezTo>
                <a:cubicBezTo>
                  <a:pt x="f16" y="f132"/>
                  <a:pt x="f8" y="f133"/>
                  <a:pt x="f8" y="f134"/>
                </a:cubicBezTo>
                <a:cubicBezTo>
                  <a:pt x="f8" y="f135"/>
                  <a:pt x="f8" y="f74"/>
                  <a:pt x="f8" y="f9"/>
                </a:cubicBezTo>
                <a:cubicBezTo>
                  <a:pt x="f8" y="f9"/>
                  <a:pt x="f8" y="f9"/>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57" name="Freeform 62">
            <a:extLst>
              <a:ext uri="{FF2B5EF4-FFF2-40B4-BE49-F238E27FC236}">
                <a16:creationId xmlns:a16="http://schemas.microsoft.com/office/drawing/2014/main" id="{6AC742F4-429A-45D0-B5EF-867AF8C9A652}"/>
              </a:ext>
            </a:extLst>
          </p:cNvPr>
          <p:cNvSpPr/>
          <p:nvPr/>
        </p:nvSpPr>
        <p:spPr>
          <a:xfrm>
            <a:off x="641351" y="4170358"/>
            <a:ext cx="303215" cy="288922"/>
          </a:xfrm>
          <a:custGeom>
            <a:avLst/>
            <a:gdLst>
              <a:gd name="f0" fmla="val 10800000"/>
              <a:gd name="f1" fmla="val 5400000"/>
              <a:gd name="f2" fmla="val 180"/>
              <a:gd name="f3" fmla="val w"/>
              <a:gd name="f4" fmla="val h"/>
              <a:gd name="f5" fmla="val 0"/>
              <a:gd name="f6" fmla="val 185"/>
              <a:gd name="f7" fmla="val 175"/>
              <a:gd name="f8" fmla="val 1"/>
              <a:gd name="f9" fmla="val 110"/>
              <a:gd name="f10" fmla="val 81"/>
              <a:gd name="f11" fmla="val 4"/>
              <a:gd name="f12" fmla="val 57"/>
              <a:gd name="f13" fmla="val 17"/>
              <a:gd name="f14" fmla="val 35"/>
              <a:gd name="f15" fmla="val 25"/>
              <a:gd name="f16" fmla="val 20"/>
              <a:gd name="f17" fmla="val 36"/>
              <a:gd name="f18" fmla="val 9"/>
              <a:gd name="f19" fmla="val 52"/>
              <a:gd name="f20" fmla="val 2"/>
              <a:gd name="f21" fmla="val 56"/>
              <a:gd name="f22" fmla="val 60"/>
              <a:gd name="f23" fmla="val 64"/>
              <a:gd name="f24" fmla="val 3"/>
              <a:gd name="f25" fmla="val 14"/>
              <a:gd name="f26" fmla="val 99"/>
              <a:gd name="f27" fmla="val 117"/>
              <a:gd name="f28" fmla="val 5"/>
              <a:gd name="f29" fmla="val 127"/>
              <a:gd name="f30" fmla="val 134"/>
              <a:gd name="f31" fmla="val 135"/>
              <a:gd name="f32" fmla="val 15"/>
              <a:gd name="f33" fmla="val 136"/>
              <a:gd name="f34" fmla="val 16"/>
              <a:gd name="f35" fmla="val 19"/>
              <a:gd name="f36" fmla="val 139"/>
              <a:gd name="f37" fmla="val 33"/>
              <a:gd name="f38" fmla="val 149"/>
              <a:gd name="f39" fmla="val 41"/>
              <a:gd name="f40" fmla="val 163"/>
              <a:gd name="f41" fmla="val 38"/>
              <a:gd name="f42" fmla="val 169"/>
              <a:gd name="f43" fmla="val 171"/>
              <a:gd name="f44" fmla="val 39"/>
              <a:gd name="f45" fmla="val 173"/>
              <a:gd name="f46" fmla="val 44"/>
              <a:gd name="f47" fmla="val 182"/>
              <a:gd name="f48" fmla="val 67"/>
              <a:gd name="f49" fmla="val 91"/>
              <a:gd name="f50" fmla="val 184"/>
              <a:gd name="f51" fmla="val 116"/>
              <a:gd name="f52" fmla="val 183"/>
              <a:gd name="f53" fmla="val 124"/>
              <a:gd name="f54" fmla="val 132"/>
              <a:gd name="f55" fmla="val 181"/>
              <a:gd name="f56" fmla="val 140"/>
              <a:gd name="f57" fmla="val 146"/>
              <a:gd name="f58" fmla="val 177"/>
              <a:gd name="f59" fmla="val 170"/>
              <a:gd name="f60" fmla="val 164"/>
              <a:gd name="f61" fmla="val 161"/>
              <a:gd name="f62" fmla="val 145"/>
              <a:gd name="f63" fmla="val 122"/>
              <a:gd name="f64" fmla="val 168"/>
              <a:gd name="f65" fmla="val 106"/>
              <a:gd name="f66" fmla="val 165"/>
              <a:gd name="f67" fmla="val 89"/>
              <a:gd name="f68" fmla="val 86"/>
              <a:gd name="f69" fmla="val 83"/>
              <a:gd name="f70" fmla="val 158"/>
              <a:gd name="f71" fmla="val 84"/>
              <a:gd name="f72" fmla="val 160"/>
              <a:gd name="f73" fmla="val 88"/>
              <a:gd name="f74" fmla="val 90"/>
              <a:gd name="f75" fmla="val 162"/>
              <a:gd name="f76" fmla="val 101"/>
              <a:gd name="f77" fmla="val 112"/>
              <a:gd name="f78" fmla="val 123"/>
              <a:gd name="f79" fmla="val 159"/>
              <a:gd name="f80" fmla="val 147"/>
              <a:gd name="f81" fmla="val 125"/>
              <a:gd name="f82" fmla="val 105"/>
              <a:gd name="f83" fmla="val 85"/>
              <a:gd name="f84" fmla="val 66"/>
              <a:gd name="f85" fmla="val 34"/>
              <a:gd name="f86" fmla="val 18"/>
              <a:gd name="f87" fmla="val 138"/>
              <a:gd name="f88" fmla="val 22"/>
              <a:gd name="f89" fmla="val 23"/>
              <a:gd name="f90" fmla="val 100"/>
              <a:gd name="f91" fmla="val 24"/>
              <a:gd name="f92" fmla="val 94"/>
              <a:gd name="f93" fmla="val 26"/>
              <a:gd name="f94" fmla="val 21"/>
              <a:gd name="f95" fmla="val 87"/>
              <a:gd name="f96" fmla="val 104"/>
              <a:gd name="f97" fmla="val 120"/>
              <a:gd name="f98" fmla="val 142"/>
              <a:gd name="f99" fmla="val 11"/>
              <a:gd name="f100" fmla="val 151"/>
              <a:gd name="f101" fmla="val 129"/>
              <a:gd name="f102" fmla="+- 0 0 -90"/>
              <a:gd name="f103" fmla="*/ f3 1 185"/>
              <a:gd name="f104" fmla="*/ f4 1 175"/>
              <a:gd name="f105" fmla="val f5"/>
              <a:gd name="f106" fmla="val f6"/>
              <a:gd name="f107" fmla="val f7"/>
              <a:gd name="f108" fmla="*/ f102 f0 1"/>
              <a:gd name="f109" fmla="+- f107 0 f105"/>
              <a:gd name="f110" fmla="+- f106 0 f105"/>
              <a:gd name="f111" fmla="*/ f108 1 f2"/>
              <a:gd name="f112" fmla="*/ f110 1 185"/>
              <a:gd name="f113" fmla="*/ f109 1 175"/>
              <a:gd name="f114" fmla="*/ 1 f110 1"/>
              <a:gd name="f115" fmla="*/ 110 f109 1"/>
              <a:gd name="f116" fmla="*/ 17 f110 1"/>
              <a:gd name="f117" fmla="*/ 35 f109 1"/>
              <a:gd name="f118" fmla="*/ 52 f110 1"/>
              <a:gd name="f119" fmla="*/ 2 f109 1"/>
              <a:gd name="f120" fmla="*/ 64 f110 1"/>
              <a:gd name="f121" fmla="*/ 3 f109 1"/>
              <a:gd name="f122" fmla="*/ 117 f110 1"/>
              <a:gd name="f123" fmla="*/ 5 f109 1"/>
              <a:gd name="f124" fmla="*/ 135 f110 1"/>
              <a:gd name="f125" fmla="*/ 15 f109 1"/>
              <a:gd name="f126" fmla="*/ 136 f110 1"/>
              <a:gd name="f127" fmla="*/ 19 f109 1"/>
              <a:gd name="f128" fmla="*/ 163 f110 1"/>
              <a:gd name="f129" fmla="*/ 38 f109 1"/>
              <a:gd name="f130" fmla="*/ 173 f110 1"/>
              <a:gd name="f131" fmla="*/ 44 f109 1"/>
              <a:gd name="f132" fmla="*/ 184 f110 1"/>
              <a:gd name="f133" fmla="*/ 116 f109 1"/>
              <a:gd name="f134" fmla="*/ 181 f110 1"/>
              <a:gd name="f135" fmla="*/ 140 f109 1"/>
              <a:gd name="f136" fmla="*/ 170 f110 1"/>
              <a:gd name="f137" fmla="*/ 149 f109 1"/>
              <a:gd name="f138" fmla="*/ 139 f109 1"/>
              <a:gd name="f139" fmla="*/ 165 f110 1"/>
              <a:gd name="f140" fmla="*/ 89 f109 1"/>
              <a:gd name="f141" fmla="*/ 161 f110 1"/>
              <a:gd name="f142" fmla="*/ 83 f109 1"/>
              <a:gd name="f143" fmla="*/ 160 f110 1"/>
              <a:gd name="f144" fmla="*/ 90 f109 1"/>
              <a:gd name="f145" fmla="*/ 162 f110 1"/>
              <a:gd name="f146" fmla="*/ 123 f109 1"/>
              <a:gd name="f147" fmla="*/ 125 f110 1"/>
              <a:gd name="f148" fmla="*/ 169 f109 1"/>
              <a:gd name="f149" fmla="*/ 66 f110 1"/>
              <a:gd name="f150" fmla="*/ 170 f109 1"/>
              <a:gd name="f151" fmla="*/ 22 f110 1"/>
              <a:gd name="f152" fmla="*/ 106 f109 1"/>
              <a:gd name="f153" fmla="*/ 25 f110 1"/>
              <a:gd name="f154" fmla="*/ 88 f109 1"/>
              <a:gd name="f155" fmla="*/ 23 f110 1"/>
              <a:gd name="f156" fmla="*/ 20 f110 1"/>
              <a:gd name="f157" fmla="*/ 87 f109 1"/>
              <a:gd name="f158" fmla="*/ 21 f110 1"/>
              <a:gd name="f159" fmla="*/ 136 f109 1"/>
              <a:gd name="f160" fmla="*/ 3 f110 1"/>
              <a:gd name="f161" fmla="+- f111 0 f1"/>
              <a:gd name="f162" fmla="*/ f114 1 185"/>
              <a:gd name="f163" fmla="*/ f115 1 175"/>
              <a:gd name="f164" fmla="*/ f116 1 185"/>
              <a:gd name="f165" fmla="*/ f117 1 175"/>
              <a:gd name="f166" fmla="*/ f118 1 185"/>
              <a:gd name="f167" fmla="*/ f119 1 175"/>
              <a:gd name="f168" fmla="*/ f120 1 185"/>
              <a:gd name="f169" fmla="*/ f121 1 175"/>
              <a:gd name="f170" fmla="*/ f122 1 185"/>
              <a:gd name="f171" fmla="*/ f123 1 175"/>
              <a:gd name="f172" fmla="*/ f124 1 185"/>
              <a:gd name="f173" fmla="*/ f125 1 175"/>
              <a:gd name="f174" fmla="*/ f126 1 185"/>
              <a:gd name="f175" fmla="*/ f127 1 175"/>
              <a:gd name="f176" fmla="*/ f128 1 185"/>
              <a:gd name="f177" fmla="*/ f129 1 175"/>
              <a:gd name="f178" fmla="*/ f130 1 185"/>
              <a:gd name="f179" fmla="*/ f131 1 175"/>
              <a:gd name="f180" fmla="*/ f132 1 185"/>
              <a:gd name="f181" fmla="*/ f133 1 175"/>
              <a:gd name="f182" fmla="*/ f134 1 185"/>
              <a:gd name="f183" fmla="*/ f135 1 175"/>
              <a:gd name="f184" fmla="*/ f136 1 185"/>
              <a:gd name="f185" fmla="*/ f137 1 175"/>
              <a:gd name="f186" fmla="*/ f138 1 175"/>
              <a:gd name="f187" fmla="*/ f139 1 185"/>
              <a:gd name="f188" fmla="*/ f140 1 175"/>
              <a:gd name="f189" fmla="*/ f141 1 185"/>
              <a:gd name="f190" fmla="*/ f142 1 175"/>
              <a:gd name="f191" fmla="*/ f143 1 185"/>
              <a:gd name="f192" fmla="*/ f144 1 175"/>
              <a:gd name="f193" fmla="*/ f145 1 185"/>
              <a:gd name="f194" fmla="*/ f146 1 175"/>
              <a:gd name="f195" fmla="*/ f147 1 185"/>
              <a:gd name="f196" fmla="*/ f148 1 175"/>
              <a:gd name="f197" fmla="*/ f149 1 185"/>
              <a:gd name="f198" fmla="*/ f150 1 175"/>
              <a:gd name="f199" fmla="*/ f151 1 185"/>
              <a:gd name="f200" fmla="*/ f152 1 175"/>
              <a:gd name="f201" fmla="*/ f153 1 185"/>
              <a:gd name="f202" fmla="*/ f154 1 175"/>
              <a:gd name="f203" fmla="*/ f155 1 185"/>
              <a:gd name="f204" fmla="*/ f156 1 185"/>
              <a:gd name="f205" fmla="*/ f157 1 175"/>
              <a:gd name="f206" fmla="*/ f158 1 185"/>
              <a:gd name="f207" fmla="*/ f159 1 175"/>
              <a:gd name="f208" fmla="*/ f160 1 185"/>
              <a:gd name="f209" fmla="*/ 0 1 f112"/>
              <a:gd name="f210" fmla="*/ f106 1 f112"/>
              <a:gd name="f211" fmla="*/ 0 1 f113"/>
              <a:gd name="f212" fmla="*/ f107 1 f113"/>
              <a:gd name="f213" fmla="*/ f162 1 f112"/>
              <a:gd name="f214" fmla="*/ f163 1 f113"/>
              <a:gd name="f215" fmla="*/ f164 1 f112"/>
              <a:gd name="f216" fmla="*/ f165 1 f113"/>
              <a:gd name="f217" fmla="*/ f166 1 f112"/>
              <a:gd name="f218" fmla="*/ f167 1 f113"/>
              <a:gd name="f219" fmla="*/ f168 1 f112"/>
              <a:gd name="f220" fmla="*/ f169 1 f113"/>
              <a:gd name="f221" fmla="*/ f170 1 f112"/>
              <a:gd name="f222" fmla="*/ f171 1 f113"/>
              <a:gd name="f223" fmla="*/ f172 1 f112"/>
              <a:gd name="f224" fmla="*/ f173 1 f113"/>
              <a:gd name="f225" fmla="*/ f174 1 f112"/>
              <a:gd name="f226" fmla="*/ f175 1 f113"/>
              <a:gd name="f227" fmla="*/ f176 1 f112"/>
              <a:gd name="f228" fmla="*/ f177 1 f113"/>
              <a:gd name="f229" fmla="*/ f178 1 f112"/>
              <a:gd name="f230" fmla="*/ f179 1 f113"/>
              <a:gd name="f231" fmla="*/ f180 1 f112"/>
              <a:gd name="f232" fmla="*/ f181 1 f113"/>
              <a:gd name="f233" fmla="*/ f182 1 f112"/>
              <a:gd name="f234" fmla="*/ f183 1 f113"/>
              <a:gd name="f235" fmla="*/ f184 1 f112"/>
              <a:gd name="f236" fmla="*/ f185 1 f113"/>
              <a:gd name="f237" fmla="*/ f186 1 f113"/>
              <a:gd name="f238" fmla="*/ f187 1 f112"/>
              <a:gd name="f239" fmla="*/ f188 1 f113"/>
              <a:gd name="f240" fmla="*/ f189 1 f112"/>
              <a:gd name="f241" fmla="*/ f190 1 f113"/>
              <a:gd name="f242" fmla="*/ f191 1 f112"/>
              <a:gd name="f243" fmla="*/ f192 1 f113"/>
              <a:gd name="f244" fmla="*/ f193 1 f112"/>
              <a:gd name="f245" fmla="*/ f194 1 f113"/>
              <a:gd name="f246" fmla="*/ f195 1 f112"/>
              <a:gd name="f247" fmla="*/ f196 1 f113"/>
              <a:gd name="f248" fmla="*/ f197 1 f112"/>
              <a:gd name="f249" fmla="*/ f198 1 f113"/>
              <a:gd name="f250" fmla="*/ f199 1 f112"/>
              <a:gd name="f251" fmla="*/ f200 1 f113"/>
              <a:gd name="f252" fmla="*/ f201 1 f112"/>
              <a:gd name="f253" fmla="*/ f202 1 f113"/>
              <a:gd name="f254" fmla="*/ f203 1 f112"/>
              <a:gd name="f255" fmla="*/ f204 1 f112"/>
              <a:gd name="f256" fmla="*/ f205 1 f113"/>
              <a:gd name="f257" fmla="*/ f206 1 f112"/>
              <a:gd name="f258" fmla="*/ f207 1 f113"/>
              <a:gd name="f259" fmla="*/ f208 1 f112"/>
              <a:gd name="f260" fmla="*/ f209 f103 1"/>
              <a:gd name="f261" fmla="*/ f210 f103 1"/>
              <a:gd name="f262" fmla="*/ f212 f104 1"/>
              <a:gd name="f263" fmla="*/ f211 f104 1"/>
              <a:gd name="f264" fmla="*/ f213 f103 1"/>
              <a:gd name="f265" fmla="*/ f214 f104 1"/>
              <a:gd name="f266" fmla="*/ f215 f103 1"/>
              <a:gd name="f267" fmla="*/ f216 f104 1"/>
              <a:gd name="f268" fmla="*/ f217 f103 1"/>
              <a:gd name="f269" fmla="*/ f218 f104 1"/>
              <a:gd name="f270" fmla="*/ f219 f103 1"/>
              <a:gd name="f271" fmla="*/ f220 f104 1"/>
              <a:gd name="f272" fmla="*/ f221 f103 1"/>
              <a:gd name="f273" fmla="*/ f222 f104 1"/>
              <a:gd name="f274" fmla="*/ f223 f103 1"/>
              <a:gd name="f275" fmla="*/ f224 f104 1"/>
              <a:gd name="f276" fmla="*/ f225 f103 1"/>
              <a:gd name="f277" fmla="*/ f226 f104 1"/>
              <a:gd name="f278" fmla="*/ f227 f103 1"/>
              <a:gd name="f279" fmla="*/ f228 f104 1"/>
              <a:gd name="f280" fmla="*/ f229 f103 1"/>
              <a:gd name="f281" fmla="*/ f230 f104 1"/>
              <a:gd name="f282" fmla="*/ f231 f103 1"/>
              <a:gd name="f283" fmla="*/ f232 f104 1"/>
              <a:gd name="f284" fmla="*/ f233 f103 1"/>
              <a:gd name="f285" fmla="*/ f234 f104 1"/>
              <a:gd name="f286" fmla="*/ f235 f103 1"/>
              <a:gd name="f287" fmla="*/ f236 f104 1"/>
              <a:gd name="f288" fmla="*/ f237 f104 1"/>
              <a:gd name="f289" fmla="*/ f238 f103 1"/>
              <a:gd name="f290" fmla="*/ f239 f104 1"/>
              <a:gd name="f291" fmla="*/ f240 f103 1"/>
              <a:gd name="f292" fmla="*/ f241 f104 1"/>
              <a:gd name="f293" fmla="*/ f242 f103 1"/>
              <a:gd name="f294" fmla="*/ f243 f104 1"/>
              <a:gd name="f295" fmla="*/ f244 f103 1"/>
              <a:gd name="f296" fmla="*/ f245 f104 1"/>
              <a:gd name="f297" fmla="*/ f246 f103 1"/>
              <a:gd name="f298" fmla="*/ f247 f104 1"/>
              <a:gd name="f299" fmla="*/ f248 f103 1"/>
              <a:gd name="f300" fmla="*/ f249 f104 1"/>
              <a:gd name="f301" fmla="*/ f250 f103 1"/>
              <a:gd name="f302" fmla="*/ f251 f104 1"/>
              <a:gd name="f303" fmla="*/ f252 f103 1"/>
              <a:gd name="f304" fmla="*/ f253 f104 1"/>
              <a:gd name="f305" fmla="*/ f254 f103 1"/>
              <a:gd name="f306" fmla="*/ f255 f103 1"/>
              <a:gd name="f307" fmla="*/ f256 f104 1"/>
              <a:gd name="f308" fmla="*/ f257 f103 1"/>
              <a:gd name="f309" fmla="*/ f258 f104 1"/>
              <a:gd name="f310" fmla="*/ f259 f103 1"/>
            </a:gdLst>
            <a:ahLst/>
            <a:cxnLst>
              <a:cxn ang="3cd4">
                <a:pos x="hc" y="t"/>
              </a:cxn>
              <a:cxn ang="0">
                <a:pos x="r" y="vc"/>
              </a:cxn>
              <a:cxn ang="cd4">
                <a:pos x="hc" y="b"/>
              </a:cxn>
              <a:cxn ang="cd2">
                <a:pos x="l" y="vc"/>
              </a:cxn>
              <a:cxn ang="f161">
                <a:pos x="f264" y="f265"/>
              </a:cxn>
              <a:cxn ang="f161">
                <a:pos x="f266" y="f267"/>
              </a:cxn>
              <a:cxn ang="f161">
                <a:pos x="f268" y="f269"/>
              </a:cxn>
              <a:cxn ang="f161">
                <a:pos x="f270" y="f271"/>
              </a:cxn>
              <a:cxn ang="f161">
                <a:pos x="f272" y="f273"/>
              </a:cxn>
              <a:cxn ang="f161">
                <a:pos x="f274" y="f275"/>
              </a:cxn>
              <a:cxn ang="f161">
                <a:pos x="f276" y="f277"/>
              </a:cxn>
              <a:cxn ang="f161">
                <a:pos x="f278" y="f279"/>
              </a:cxn>
              <a:cxn ang="f161">
                <a:pos x="f280" y="f281"/>
              </a:cxn>
              <a:cxn ang="f161">
                <a:pos x="f282" y="f283"/>
              </a:cxn>
              <a:cxn ang="f161">
                <a:pos x="f284" y="f285"/>
              </a:cxn>
              <a:cxn ang="f161">
                <a:pos x="f286" y="f287"/>
              </a:cxn>
              <a:cxn ang="f161">
                <a:pos x="f278" y="f288"/>
              </a:cxn>
              <a:cxn ang="f161">
                <a:pos x="f289" y="f290"/>
              </a:cxn>
              <a:cxn ang="f161">
                <a:pos x="f291" y="f292"/>
              </a:cxn>
              <a:cxn ang="f161">
                <a:pos x="f293" y="f294"/>
              </a:cxn>
              <a:cxn ang="f161">
                <a:pos x="f295" y="f296"/>
              </a:cxn>
              <a:cxn ang="f161">
                <a:pos x="f297" y="f298"/>
              </a:cxn>
              <a:cxn ang="f161">
                <a:pos x="f299" y="f300"/>
              </a:cxn>
              <a:cxn ang="f161">
                <a:pos x="f301" y="f302"/>
              </a:cxn>
              <a:cxn ang="f161">
                <a:pos x="f303" y="f304"/>
              </a:cxn>
              <a:cxn ang="f161">
                <a:pos x="f305" y="f292"/>
              </a:cxn>
              <a:cxn ang="f161">
                <a:pos x="f306" y="f307"/>
              </a:cxn>
              <a:cxn ang="f161">
                <a:pos x="f308" y="f309"/>
              </a:cxn>
              <a:cxn ang="f161">
                <a:pos x="f266" y="f287"/>
              </a:cxn>
              <a:cxn ang="f161">
                <a:pos x="f310" y="f285"/>
              </a:cxn>
              <a:cxn ang="f161">
                <a:pos x="f264" y="f265"/>
              </a:cxn>
            </a:cxnLst>
            <a:rect l="f260" t="f263" r="f261" b="f262"/>
            <a:pathLst>
              <a:path w="185" h="175">
                <a:moveTo>
                  <a:pt x="f8" y="f9"/>
                </a:moveTo>
                <a:cubicBezTo>
                  <a:pt x="f5" y="f10"/>
                  <a:pt x="f11" y="f12"/>
                  <a:pt x="f13" y="f14"/>
                </a:cubicBezTo>
                <a:cubicBezTo>
                  <a:pt x="f15" y="f16"/>
                  <a:pt x="f17" y="f18"/>
                  <a:pt x="f19" y="f20"/>
                </a:cubicBezTo>
                <a:cubicBezTo>
                  <a:pt x="f21" y="f5"/>
                  <a:pt x="f22" y="f5"/>
                  <a:pt x="f23" y="f24"/>
                </a:cubicBezTo>
                <a:cubicBezTo>
                  <a:pt x="f10" y="f25"/>
                  <a:pt x="f26" y="f25"/>
                  <a:pt x="f27" y="f28"/>
                </a:cubicBezTo>
                <a:cubicBezTo>
                  <a:pt x="f29" y="f5"/>
                  <a:pt x="f30" y="f11"/>
                  <a:pt x="f31" y="f32"/>
                </a:cubicBezTo>
                <a:cubicBezTo>
                  <a:pt x="f33" y="f34"/>
                  <a:pt x="f33" y="f13"/>
                  <a:pt x="f33" y="f35"/>
                </a:cubicBezTo>
                <a:cubicBezTo>
                  <a:pt x="f36" y="f37"/>
                  <a:pt x="f38" y="f39"/>
                  <a:pt x="f40" y="f41"/>
                </a:cubicBezTo>
                <a:cubicBezTo>
                  <a:pt x="f42" y="f41"/>
                  <a:pt x="f43" y="f44"/>
                  <a:pt x="f45" y="f46"/>
                </a:cubicBezTo>
                <a:cubicBezTo>
                  <a:pt x="f47" y="f48"/>
                  <a:pt x="f6" y="f49"/>
                  <a:pt x="f50" y="f51"/>
                </a:cubicBezTo>
                <a:cubicBezTo>
                  <a:pt x="f52" y="f53"/>
                  <a:pt x="f47" y="f54"/>
                  <a:pt x="f55" y="f56"/>
                </a:cubicBezTo>
                <a:cubicBezTo>
                  <a:pt x="f55" y="f57"/>
                  <a:pt x="f58" y="f38"/>
                  <a:pt x="f59" y="f38"/>
                </a:cubicBezTo>
                <a:cubicBezTo>
                  <a:pt x="f60" y="f38"/>
                  <a:pt x="f61" y="f62"/>
                  <a:pt x="f40" y="f36"/>
                </a:cubicBezTo>
                <a:cubicBezTo>
                  <a:pt x="f42" y="f63"/>
                  <a:pt x="f64" y="f65"/>
                  <a:pt x="f66" y="f67"/>
                </a:cubicBezTo>
                <a:cubicBezTo>
                  <a:pt x="f60" y="f68"/>
                  <a:pt x="f60" y="f69"/>
                  <a:pt x="f61" y="f69"/>
                </a:cubicBezTo>
                <a:cubicBezTo>
                  <a:pt x="f70" y="f71"/>
                  <a:pt x="f72" y="f73"/>
                  <a:pt x="f72" y="f74"/>
                </a:cubicBezTo>
                <a:cubicBezTo>
                  <a:pt x="f75" y="f76"/>
                  <a:pt x="f40" y="f77"/>
                  <a:pt x="f75" y="f78"/>
                </a:cubicBezTo>
                <a:cubicBezTo>
                  <a:pt x="f79" y="f57"/>
                  <a:pt x="f80" y="f61"/>
                  <a:pt x="f81" y="f42"/>
                </a:cubicBezTo>
                <a:cubicBezTo>
                  <a:pt x="f82" y="f7"/>
                  <a:pt x="f83" y="f7"/>
                  <a:pt x="f84" y="f59"/>
                </a:cubicBezTo>
                <a:cubicBezTo>
                  <a:pt x="f85" y="f75"/>
                  <a:pt x="f86" y="f87"/>
                  <a:pt x="f88" y="f65"/>
                </a:cubicBezTo>
                <a:cubicBezTo>
                  <a:pt x="f89" y="f90"/>
                  <a:pt x="f91" y="f92"/>
                  <a:pt x="f15" y="f73"/>
                </a:cubicBezTo>
                <a:cubicBezTo>
                  <a:pt x="f15" y="f68"/>
                  <a:pt x="f93" y="f71"/>
                  <a:pt x="f89" y="f69"/>
                </a:cubicBezTo>
                <a:cubicBezTo>
                  <a:pt x="f94" y="f69"/>
                  <a:pt x="f16" y="f83"/>
                  <a:pt x="f16" y="f95"/>
                </a:cubicBezTo>
                <a:cubicBezTo>
                  <a:pt x="f13" y="f96"/>
                  <a:pt x="f34" y="f97"/>
                  <a:pt x="f94" y="f33"/>
                </a:cubicBezTo>
                <a:cubicBezTo>
                  <a:pt x="f88" y="f98"/>
                  <a:pt x="f91" y="f80"/>
                  <a:pt x="f13" y="f38"/>
                </a:cubicBezTo>
                <a:cubicBezTo>
                  <a:pt x="f99" y="f100"/>
                  <a:pt x="f11" y="f80"/>
                  <a:pt x="f24" y="f56"/>
                </a:cubicBezTo>
                <a:cubicBezTo>
                  <a:pt x="f8" y="f101"/>
                  <a:pt x="f5" y="f27"/>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58" name="Freeform 63">
            <a:extLst>
              <a:ext uri="{FF2B5EF4-FFF2-40B4-BE49-F238E27FC236}">
                <a16:creationId xmlns:a16="http://schemas.microsoft.com/office/drawing/2014/main" id="{D8333239-F5D7-43CE-BA04-F3E3BAE787DC}"/>
              </a:ext>
            </a:extLst>
          </p:cNvPr>
          <p:cNvSpPr/>
          <p:nvPr/>
        </p:nvSpPr>
        <p:spPr>
          <a:xfrm>
            <a:off x="676271" y="3070226"/>
            <a:ext cx="360365" cy="268284"/>
          </a:xfrm>
          <a:custGeom>
            <a:avLst/>
            <a:gdLst>
              <a:gd name="f0" fmla="val 10800000"/>
              <a:gd name="f1" fmla="val 5400000"/>
              <a:gd name="f2" fmla="val 180"/>
              <a:gd name="f3" fmla="val w"/>
              <a:gd name="f4" fmla="val h"/>
              <a:gd name="f5" fmla="val 0"/>
              <a:gd name="f6" fmla="val 219"/>
              <a:gd name="f7" fmla="val 163"/>
              <a:gd name="f8" fmla="val 197"/>
              <a:gd name="f9" fmla="val 1"/>
              <a:gd name="f10" fmla="val 199"/>
              <a:gd name="f11" fmla="val 11"/>
              <a:gd name="f12" fmla="val 200"/>
              <a:gd name="f13" fmla="val 22"/>
              <a:gd name="f14" fmla="val 202"/>
              <a:gd name="f15" fmla="val 33"/>
              <a:gd name="f16" fmla="val 207"/>
              <a:gd name="f17" fmla="val 67"/>
              <a:gd name="f18" fmla="val 212"/>
              <a:gd name="f19" fmla="val 101"/>
              <a:gd name="f20" fmla="val 218"/>
              <a:gd name="f21" fmla="val 134"/>
              <a:gd name="f22" fmla="val 145"/>
              <a:gd name="f23" fmla="val 215"/>
              <a:gd name="f24" fmla="val 151"/>
              <a:gd name="f25" fmla="val 204"/>
              <a:gd name="f26" fmla="val 153"/>
              <a:gd name="f27" fmla="val 181"/>
              <a:gd name="f28" fmla="val 156"/>
              <a:gd name="f29" fmla="val 157"/>
              <a:gd name="f30" fmla="val 158"/>
              <a:gd name="f31" fmla="val 133"/>
              <a:gd name="f32" fmla="val 160"/>
              <a:gd name="f33" fmla="val 95"/>
              <a:gd name="f34" fmla="val 57"/>
              <a:gd name="f35" fmla="val 19"/>
              <a:gd name="f36" fmla="val 154"/>
              <a:gd name="f37" fmla="val 4"/>
              <a:gd name="f38" fmla="val 152"/>
              <a:gd name="f39" fmla="val 2"/>
              <a:gd name="f40" fmla="val 130"/>
              <a:gd name="f41" fmla="val 7"/>
              <a:gd name="f42" fmla="val 96"/>
              <a:gd name="f43" fmla="val 12"/>
              <a:gd name="f44" fmla="val 63"/>
              <a:gd name="f45" fmla="val 17"/>
              <a:gd name="f46" fmla="val 29"/>
              <a:gd name="f47" fmla="val 18"/>
              <a:gd name="f48" fmla="val 25"/>
              <a:gd name="f49" fmla="val 21"/>
              <a:gd name="f50" fmla="val 20"/>
              <a:gd name="f51" fmla="val 13"/>
              <a:gd name="f52" fmla="val 30"/>
              <a:gd name="f53" fmla="val 34"/>
              <a:gd name="f54" fmla="val 66"/>
              <a:gd name="f55" fmla="val 60"/>
              <a:gd name="f56" fmla="val 136"/>
              <a:gd name="f57" fmla="val 62"/>
              <a:gd name="f58" fmla="val 173"/>
              <a:gd name="f59" fmla="val 31"/>
              <a:gd name="f60" fmla="val 183"/>
              <a:gd name="f61" fmla="val 23"/>
              <a:gd name="f62" fmla="val 190"/>
              <a:gd name="f63" fmla="val 195"/>
              <a:gd name="f64" fmla="val 196"/>
              <a:gd name="f65" fmla="+- 0 0 -90"/>
              <a:gd name="f66" fmla="*/ f3 1 219"/>
              <a:gd name="f67" fmla="*/ f4 1 163"/>
              <a:gd name="f68" fmla="val f5"/>
              <a:gd name="f69" fmla="val f6"/>
              <a:gd name="f70" fmla="val f7"/>
              <a:gd name="f71" fmla="*/ f65 f0 1"/>
              <a:gd name="f72" fmla="+- f70 0 f68"/>
              <a:gd name="f73" fmla="+- f69 0 f68"/>
              <a:gd name="f74" fmla="*/ f71 1 f2"/>
              <a:gd name="f75" fmla="*/ f73 1 219"/>
              <a:gd name="f76" fmla="*/ f72 1 163"/>
              <a:gd name="f77" fmla="*/ 197 f73 1"/>
              <a:gd name="f78" fmla="*/ 1 f72 1"/>
              <a:gd name="f79" fmla="*/ 202 f73 1"/>
              <a:gd name="f80" fmla="*/ 33 f72 1"/>
              <a:gd name="f81" fmla="*/ 218 f73 1"/>
              <a:gd name="f82" fmla="*/ 134 f72 1"/>
              <a:gd name="f83" fmla="*/ 204 f73 1"/>
              <a:gd name="f84" fmla="*/ 153 f72 1"/>
              <a:gd name="f85" fmla="*/ 133 f73 1"/>
              <a:gd name="f86" fmla="*/ 160 f72 1"/>
              <a:gd name="f87" fmla="*/ 19 f73 1"/>
              <a:gd name="f88" fmla="*/ 154 f72 1"/>
              <a:gd name="f89" fmla="*/ 2 f73 1"/>
              <a:gd name="f90" fmla="*/ 130 f72 1"/>
              <a:gd name="f91" fmla="*/ 17 f73 1"/>
              <a:gd name="f92" fmla="*/ 29 f72 1"/>
              <a:gd name="f93" fmla="*/ 20 f73 1"/>
              <a:gd name="f94" fmla="*/ 18 f72 1"/>
              <a:gd name="f95" fmla="*/ 34 f73 1"/>
              <a:gd name="f96" fmla="*/ 19 f72 1"/>
              <a:gd name="f97" fmla="*/ 173 f73 1"/>
              <a:gd name="f98" fmla="*/ 31 f72 1"/>
              <a:gd name="f99" fmla="*/ 195 f73 1"/>
              <a:gd name="f100" fmla="*/ 0 f72 1"/>
              <a:gd name="f101" fmla="+- f74 0 f1"/>
              <a:gd name="f102" fmla="*/ f77 1 219"/>
              <a:gd name="f103" fmla="*/ f78 1 163"/>
              <a:gd name="f104" fmla="*/ f79 1 219"/>
              <a:gd name="f105" fmla="*/ f80 1 163"/>
              <a:gd name="f106" fmla="*/ f81 1 219"/>
              <a:gd name="f107" fmla="*/ f82 1 163"/>
              <a:gd name="f108" fmla="*/ f83 1 219"/>
              <a:gd name="f109" fmla="*/ f84 1 163"/>
              <a:gd name="f110" fmla="*/ f85 1 219"/>
              <a:gd name="f111" fmla="*/ f86 1 163"/>
              <a:gd name="f112" fmla="*/ f87 1 219"/>
              <a:gd name="f113" fmla="*/ f88 1 163"/>
              <a:gd name="f114" fmla="*/ f89 1 219"/>
              <a:gd name="f115" fmla="*/ f90 1 163"/>
              <a:gd name="f116" fmla="*/ f91 1 219"/>
              <a:gd name="f117" fmla="*/ f92 1 163"/>
              <a:gd name="f118" fmla="*/ f93 1 219"/>
              <a:gd name="f119" fmla="*/ f94 1 163"/>
              <a:gd name="f120" fmla="*/ f95 1 219"/>
              <a:gd name="f121" fmla="*/ f96 1 163"/>
              <a:gd name="f122" fmla="*/ f97 1 219"/>
              <a:gd name="f123" fmla="*/ f98 1 163"/>
              <a:gd name="f124" fmla="*/ f99 1 219"/>
              <a:gd name="f125" fmla="*/ f100 1 163"/>
              <a:gd name="f126" fmla="*/ 0 1 f75"/>
              <a:gd name="f127" fmla="*/ f69 1 f75"/>
              <a:gd name="f128" fmla="*/ 0 1 f76"/>
              <a:gd name="f129" fmla="*/ f70 1 f76"/>
              <a:gd name="f130" fmla="*/ f102 1 f75"/>
              <a:gd name="f131" fmla="*/ f103 1 f76"/>
              <a:gd name="f132" fmla="*/ f104 1 f75"/>
              <a:gd name="f133" fmla="*/ f105 1 f76"/>
              <a:gd name="f134" fmla="*/ f106 1 f75"/>
              <a:gd name="f135" fmla="*/ f107 1 f76"/>
              <a:gd name="f136" fmla="*/ f108 1 f75"/>
              <a:gd name="f137" fmla="*/ f109 1 f76"/>
              <a:gd name="f138" fmla="*/ f110 1 f75"/>
              <a:gd name="f139" fmla="*/ f111 1 f76"/>
              <a:gd name="f140" fmla="*/ f112 1 f75"/>
              <a:gd name="f141" fmla="*/ f113 1 f76"/>
              <a:gd name="f142" fmla="*/ f114 1 f75"/>
              <a:gd name="f143" fmla="*/ f115 1 f76"/>
              <a:gd name="f144" fmla="*/ f116 1 f75"/>
              <a:gd name="f145" fmla="*/ f117 1 f76"/>
              <a:gd name="f146" fmla="*/ f118 1 f75"/>
              <a:gd name="f147" fmla="*/ f119 1 f76"/>
              <a:gd name="f148" fmla="*/ f120 1 f75"/>
              <a:gd name="f149" fmla="*/ f121 1 f76"/>
              <a:gd name="f150" fmla="*/ f122 1 f75"/>
              <a:gd name="f151" fmla="*/ f123 1 f76"/>
              <a:gd name="f152" fmla="*/ f124 1 f75"/>
              <a:gd name="f153" fmla="*/ f125 1 f76"/>
              <a:gd name="f154" fmla="*/ f126 f66 1"/>
              <a:gd name="f155" fmla="*/ f127 f66 1"/>
              <a:gd name="f156" fmla="*/ f129 f67 1"/>
              <a:gd name="f157" fmla="*/ f128 f67 1"/>
              <a:gd name="f158" fmla="*/ f130 f66 1"/>
              <a:gd name="f159" fmla="*/ f131 f67 1"/>
              <a:gd name="f160" fmla="*/ f132 f66 1"/>
              <a:gd name="f161" fmla="*/ f133 f67 1"/>
              <a:gd name="f162" fmla="*/ f134 f66 1"/>
              <a:gd name="f163" fmla="*/ f135 f67 1"/>
              <a:gd name="f164" fmla="*/ f136 f66 1"/>
              <a:gd name="f165" fmla="*/ f137 f67 1"/>
              <a:gd name="f166" fmla="*/ f138 f66 1"/>
              <a:gd name="f167" fmla="*/ f139 f67 1"/>
              <a:gd name="f168" fmla="*/ f140 f66 1"/>
              <a:gd name="f169" fmla="*/ f141 f67 1"/>
              <a:gd name="f170" fmla="*/ f142 f66 1"/>
              <a:gd name="f171" fmla="*/ f143 f67 1"/>
              <a:gd name="f172" fmla="*/ f144 f66 1"/>
              <a:gd name="f173" fmla="*/ f145 f67 1"/>
              <a:gd name="f174" fmla="*/ f146 f66 1"/>
              <a:gd name="f175" fmla="*/ f147 f67 1"/>
              <a:gd name="f176" fmla="*/ f148 f66 1"/>
              <a:gd name="f177" fmla="*/ f149 f67 1"/>
              <a:gd name="f178" fmla="*/ f150 f66 1"/>
              <a:gd name="f179" fmla="*/ f151 f67 1"/>
              <a:gd name="f180" fmla="*/ f152 f66 1"/>
              <a:gd name="f181" fmla="*/ f153 f67 1"/>
            </a:gdLst>
            <a:ahLst/>
            <a:cxnLst>
              <a:cxn ang="3cd4">
                <a:pos x="hc" y="t"/>
              </a:cxn>
              <a:cxn ang="0">
                <a:pos x="r" y="vc"/>
              </a:cxn>
              <a:cxn ang="cd4">
                <a:pos x="hc" y="b"/>
              </a:cxn>
              <a:cxn ang="cd2">
                <a:pos x="l" y="vc"/>
              </a:cxn>
              <a:cxn ang="f101">
                <a:pos x="f158" y="f159"/>
              </a:cxn>
              <a:cxn ang="f101">
                <a:pos x="f160" y="f161"/>
              </a:cxn>
              <a:cxn ang="f101">
                <a:pos x="f162" y="f163"/>
              </a:cxn>
              <a:cxn ang="f101">
                <a:pos x="f164" y="f165"/>
              </a:cxn>
              <a:cxn ang="f101">
                <a:pos x="f166" y="f167"/>
              </a:cxn>
              <a:cxn ang="f101">
                <a:pos x="f168" y="f169"/>
              </a:cxn>
              <a:cxn ang="f101">
                <a:pos x="f170" y="f171"/>
              </a:cxn>
              <a:cxn ang="f101">
                <a:pos x="f172" y="f173"/>
              </a:cxn>
              <a:cxn ang="f101">
                <a:pos x="f174" y="f175"/>
              </a:cxn>
              <a:cxn ang="f101">
                <a:pos x="f176" y="f177"/>
              </a:cxn>
              <a:cxn ang="f101">
                <a:pos x="f178" y="f179"/>
              </a:cxn>
              <a:cxn ang="f101">
                <a:pos x="f180" y="f181"/>
              </a:cxn>
              <a:cxn ang="f101">
                <a:pos x="f158" y="f159"/>
              </a:cxn>
            </a:cxnLst>
            <a:rect l="f154" t="f157" r="f155" b="f156"/>
            <a:pathLst>
              <a:path w="219" h="163">
                <a:moveTo>
                  <a:pt x="f8" y="f9"/>
                </a:moveTo>
                <a:cubicBezTo>
                  <a:pt x="f10" y="f11"/>
                  <a:pt x="f12" y="f13"/>
                  <a:pt x="f14" y="f15"/>
                </a:cubicBezTo>
                <a:cubicBezTo>
                  <a:pt x="f16" y="f17"/>
                  <a:pt x="f18" y="f19"/>
                  <a:pt x="f20" y="f21"/>
                </a:cubicBezTo>
                <a:cubicBezTo>
                  <a:pt x="f6" y="f22"/>
                  <a:pt x="f23" y="f24"/>
                  <a:pt x="f25" y="f26"/>
                </a:cubicBezTo>
                <a:cubicBezTo>
                  <a:pt x="f27" y="f28"/>
                  <a:pt x="f29" y="f30"/>
                  <a:pt x="f31" y="f32"/>
                </a:cubicBezTo>
                <a:cubicBezTo>
                  <a:pt x="f33" y="f7"/>
                  <a:pt x="f34" y="f30"/>
                  <a:pt x="f35" y="f36"/>
                </a:cubicBezTo>
                <a:cubicBezTo>
                  <a:pt x="f37" y="f38"/>
                  <a:pt x="f5" y="f22"/>
                  <a:pt x="f39" y="f40"/>
                </a:cubicBezTo>
                <a:cubicBezTo>
                  <a:pt x="f41" y="f42"/>
                  <a:pt x="f43" y="f44"/>
                  <a:pt x="f45" y="f46"/>
                </a:cubicBezTo>
                <a:cubicBezTo>
                  <a:pt x="f47" y="f48"/>
                  <a:pt x="f47" y="f49"/>
                  <a:pt x="f50" y="f47"/>
                </a:cubicBezTo>
                <a:cubicBezTo>
                  <a:pt x="f13" y="f51"/>
                  <a:pt x="f52" y="f51"/>
                  <a:pt x="f53" y="f35"/>
                </a:cubicBezTo>
                <a:cubicBezTo>
                  <a:pt x="f54" y="f55"/>
                  <a:pt x="f56" y="f57"/>
                  <a:pt x="f58" y="f59"/>
                </a:cubicBezTo>
                <a:cubicBezTo>
                  <a:pt x="f60" y="f61"/>
                  <a:pt x="f62" y="f43"/>
                  <a:pt x="f63" y="f5"/>
                </a:cubicBezTo>
                <a:cubicBezTo>
                  <a:pt x="f64" y="f5"/>
                  <a:pt x="f64" y="f9"/>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59" name="Freeform 64">
            <a:extLst>
              <a:ext uri="{FF2B5EF4-FFF2-40B4-BE49-F238E27FC236}">
                <a16:creationId xmlns:a16="http://schemas.microsoft.com/office/drawing/2014/main" id="{B93B3396-D295-410D-BE70-A059BE1B5101}"/>
              </a:ext>
            </a:extLst>
          </p:cNvPr>
          <p:cNvSpPr/>
          <p:nvPr/>
        </p:nvSpPr>
        <p:spPr>
          <a:xfrm>
            <a:off x="2211384" y="3070226"/>
            <a:ext cx="361946" cy="266703"/>
          </a:xfrm>
          <a:custGeom>
            <a:avLst/>
            <a:gdLst>
              <a:gd name="f0" fmla="val 10800000"/>
              <a:gd name="f1" fmla="val 5400000"/>
              <a:gd name="f2" fmla="val 180"/>
              <a:gd name="f3" fmla="val w"/>
              <a:gd name="f4" fmla="val h"/>
              <a:gd name="f5" fmla="val 0"/>
              <a:gd name="f6" fmla="val 220"/>
              <a:gd name="f7" fmla="val 162"/>
              <a:gd name="f8" fmla="val 198"/>
              <a:gd name="f9" fmla="val 200"/>
              <a:gd name="f10" fmla="val 13"/>
              <a:gd name="f11" fmla="val 202"/>
              <a:gd name="f12" fmla="val 26"/>
              <a:gd name="f13" fmla="val 204"/>
              <a:gd name="f14" fmla="val 39"/>
              <a:gd name="f15" fmla="val 209"/>
              <a:gd name="f16" fmla="val 70"/>
              <a:gd name="f17" fmla="val 213"/>
              <a:gd name="f18" fmla="val 101"/>
              <a:gd name="f19" fmla="val 218"/>
              <a:gd name="f20" fmla="val 132"/>
              <a:gd name="f21" fmla="val 144"/>
              <a:gd name="f22" fmla="val 216"/>
              <a:gd name="f23" fmla="val 152"/>
              <a:gd name="f24" fmla="val 203"/>
              <a:gd name="f25" fmla="val 153"/>
              <a:gd name="f26" fmla="val 179"/>
              <a:gd name="f27" fmla="val 156"/>
              <a:gd name="f28" fmla="val 155"/>
              <a:gd name="f29" fmla="val 159"/>
              <a:gd name="f30" fmla="val 131"/>
              <a:gd name="f31" fmla="val 160"/>
              <a:gd name="f32" fmla="val 94"/>
              <a:gd name="f33" fmla="val 57"/>
              <a:gd name="f34" fmla="val 157"/>
              <a:gd name="f35" fmla="val 21"/>
              <a:gd name="f36" fmla="val 154"/>
              <a:gd name="f37" fmla="val 5"/>
              <a:gd name="f38" fmla="val 146"/>
              <a:gd name="f39" fmla="val 3"/>
              <a:gd name="f40" fmla="val 130"/>
              <a:gd name="f41" fmla="val 8"/>
              <a:gd name="f42" fmla="val 95"/>
              <a:gd name="f43" fmla="val 14"/>
              <a:gd name="f44" fmla="val 60"/>
              <a:gd name="f45" fmla="val 19"/>
              <a:gd name="f46" fmla="val 25"/>
              <a:gd name="f47" fmla="val 20"/>
              <a:gd name="f48" fmla="val 16"/>
              <a:gd name="f49" fmla="val 15"/>
              <a:gd name="f50" fmla="val 32"/>
              <a:gd name="f51" fmla="val 33"/>
              <a:gd name="f52" fmla="val 17"/>
              <a:gd name="f53" fmla="val 36"/>
              <a:gd name="f54" fmla="val 51"/>
              <a:gd name="f55" fmla="val 72"/>
              <a:gd name="f56" fmla="val 49"/>
              <a:gd name="f57" fmla="val 96"/>
              <a:gd name="f58" fmla="val 52"/>
              <a:gd name="f59" fmla="val 122"/>
              <a:gd name="f60" fmla="val 55"/>
              <a:gd name="f61" fmla="val 168"/>
              <a:gd name="f62" fmla="val 35"/>
              <a:gd name="f63" fmla="val 28"/>
              <a:gd name="f64" fmla="val 188"/>
              <a:gd name="f65" fmla="val 18"/>
              <a:gd name="f66" fmla="val 193"/>
              <a:gd name="f67" fmla="val 6"/>
              <a:gd name="f68" fmla="val 194"/>
              <a:gd name="f69" fmla="val 4"/>
              <a:gd name="f70" fmla="val 1"/>
              <a:gd name="f71" fmla="+- 0 0 -90"/>
              <a:gd name="f72" fmla="*/ f3 1 220"/>
              <a:gd name="f73" fmla="*/ f4 1 162"/>
              <a:gd name="f74" fmla="val f5"/>
              <a:gd name="f75" fmla="val f6"/>
              <a:gd name="f76" fmla="val f7"/>
              <a:gd name="f77" fmla="*/ f71 f0 1"/>
              <a:gd name="f78" fmla="+- f76 0 f74"/>
              <a:gd name="f79" fmla="+- f75 0 f74"/>
              <a:gd name="f80" fmla="*/ f77 1 f2"/>
              <a:gd name="f81" fmla="*/ f79 1 220"/>
              <a:gd name="f82" fmla="*/ f78 1 162"/>
              <a:gd name="f83" fmla="*/ 198 f79 1"/>
              <a:gd name="f84" fmla="*/ 0 f78 1"/>
              <a:gd name="f85" fmla="*/ 204 f79 1"/>
              <a:gd name="f86" fmla="*/ 39 f78 1"/>
              <a:gd name="f87" fmla="*/ 218 f79 1"/>
              <a:gd name="f88" fmla="*/ 132 f78 1"/>
              <a:gd name="f89" fmla="*/ 203 f79 1"/>
              <a:gd name="f90" fmla="*/ 153 f78 1"/>
              <a:gd name="f91" fmla="*/ 131 f79 1"/>
              <a:gd name="f92" fmla="*/ 160 f78 1"/>
              <a:gd name="f93" fmla="*/ 21 f79 1"/>
              <a:gd name="f94" fmla="*/ 154 f78 1"/>
              <a:gd name="f95" fmla="*/ 3 f79 1"/>
              <a:gd name="f96" fmla="*/ 130 f78 1"/>
              <a:gd name="f97" fmla="*/ 19 f79 1"/>
              <a:gd name="f98" fmla="*/ 25 f78 1"/>
              <a:gd name="f99" fmla="*/ 26 f79 1"/>
              <a:gd name="f100" fmla="*/ 15 f78 1"/>
              <a:gd name="f101" fmla="*/ 36 f79 1"/>
              <a:gd name="f102" fmla="*/ 20 f78 1"/>
              <a:gd name="f103" fmla="*/ 96 f79 1"/>
              <a:gd name="f104" fmla="*/ 52 f78 1"/>
              <a:gd name="f105" fmla="*/ 168 f79 1"/>
              <a:gd name="f106" fmla="*/ 35 f78 1"/>
              <a:gd name="f107" fmla="*/ 193 f79 1"/>
              <a:gd name="f108" fmla="*/ 6 f78 1"/>
              <a:gd name="f109" fmla="+- f80 0 f1"/>
              <a:gd name="f110" fmla="*/ f83 1 220"/>
              <a:gd name="f111" fmla="*/ f84 1 162"/>
              <a:gd name="f112" fmla="*/ f85 1 220"/>
              <a:gd name="f113" fmla="*/ f86 1 162"/>
              <a:gd name="f114" fmla="*/ f87 1 220"/>
              <a:gd name="f115" fmla="*/ f88 1 162"/>
              <a:gd name="f116" fmla="*/ f89 1 220"/>
              <a:gd name="f117" fmla="*/ f90 1 162"/>
              <a:gd name="f118" fmla="*/ f91 1 220"/>
              <a:gd name="f119" fmla="*/ f92 1 162"/>
              <a:gd name="f120" fmla="*/ f93 1 220"/>
              <a:gd name="f121" fmla="*/ f94 1 162"/>
              <a:gd name="f122" fmla="*/ f95 1 220"/>
              <a:gd name="f123" fmla="*/ f96 1 162"/>
              <a:gd name="f124" fmla="*/ f97 1 220"/>
              <a:gd name="f125" fmla="*/ f98 1 162"/>
              <a:gd name="f126" fmla="*/ f99 1 220"/>
              <a:gd name="f127" fmla="*/ f100 1 162"/>
              <a:gd name="f128" fmla="*/ f101 1 220"/>
              <a:gd name="f129" fmla="*/ f102 1 162"/>
              <a:gd name="f130" fmla="*/ f103 1 220"/>
              <a:gd name="f131" fmla="*/ f104 1 162"/>
              <a:gd name="f132" fmla="*/ f105 1 220"/>
              <a:gd name="f133" fmla="*/ f106 1 162"/>
              <a:gd name="f134" fmla="*/ f107 1 220"/>
              <a:gd name="f135" fmla="*/ f108 1 162"/>
              <a:gd name="f136" fmla="*/ 0 1 f81"/>
              <a:gd name="f137" fmla="*/ f75 1 f81"/>
              <a:gd name="f138" fmla="*/ 0 1 f82"/>
              <a:gd name="f139" fmla="*/ f76 1 f82"/>
              <a:gd name="f140" fmla="*/ f110 1 f81"/>
              <a:gd name="f141" fmla="*/ f111 1 f82"/>
              <a:gd name="f142" fmla="*/ f112 1 f81"/>
              <a:gd name="f143" fmla="*/ f113 1 f82"/>
              <a:gd name="f144" fmla="*/ f114 1 f81"/>
              <a:gd name="f145" fmla="*/ f115 1 f82"/>
              <a:gd name="f146" fmla="*/ f116 1 f81"/>
              <a:gd name="f147" fmla="*/ f117 1 f82"/>
              <a:gd name="f148" fmla="*/ f118 1 f81"/>
              <a:gd name="f149" fmla="*/ f119 1 f82"/>
              <a:gd name="f150" fmla="*/ f120 1 f81"/>
              <a:gd name="f151" fmla="*/ f121 1 f82"/>
              <a:gd name="f152" fmla="*/ f122 1 f81"/>
              <a:gd name="f153" fmla="*/ f123 1 f82"/>
              <a:gd name="f154" fmla="*/ f124 1 f81"/>
              <a:gd name="f155" fmla="*/ f125 1 f82"/>
              <a:gd name="f156" fmla="*/ f126 1 f81"/>
              <a:gd name="f157" fmla="*/ f127 1 f82"/>
              <a:gd name="f158" fmla="*/ f128 1 f81"/>
              <a:gd name="f159" fmla="*/ f129 1 f82"/>
              <a:gd name="f160" fmla="*/ f130 1 f81"/>
              <a:gd name="f161" fmla="*/ f131 1 f82"/>
              <a:gd name="f162" fmla="*/ f132 1 f81"/>
              <a:gd name="f163" fmla="*/ f133 1 f82"/>
              <a:gd name="f164" fmla="*/ f134 1 f81"/>
              <a:gd name="f165" fmla="*/ f135 1 f82"/>
              <a:gd name="f166" fmla="*/ f136 f72 1"/>
              <a:gd name="f167" fmla="*/ f137 f72 1"/>
              <a:gd name="f168" fmla="*/ f139 f73 1"/>
              <a:gd name="f169" fmla="*/ f138 f73 1"/>
              <a:gd name="f170" fmla="*/ f140 f72 1"/>
              <a:gd name="f171" fmla="*/ f141 f73 1"/>
              <a:gd name="f172" fmla="*/ f142 f72 1"/>
              <a:gd name="f173" fmla="*/ f143 f73 1"/>
              <a:gd name="f174" fmla="*/ f144 f72 1"/>
              <a:gd name="f175" fmla="*/ f145 f73 1"/>
              <a:gd name="f176" fmla="*/ f146 f72 1"/>
              <a:gd name="f177" fmla="*/ f147 f73 1"/>
              <a:gd name="f178" fmla="*/ f148 f72 1"/>
              <a:gd name="f179" fmla="*/ f149 f73 1"/>
              <a:gd name="f180" fmla="*/ f150 f72 1"/>
              <a:gd name="f181" fmla="*/ f151 f73 1"/>
              <a:gd name="f182" fmla="*/ f152 f72 1"/>
              <a:gd name="f183" fmla="*/ f153 f73 1"/>
              <a:gd name="f184" fmla="*/ f154 f72 1"/>
              <a:gd name="f185" fmla="*/ f155 f73 1"/>
              <a:gd name="f186" fmla="*/ f156 f72 1"/>
              <a:gd name="f187" fmla="*/ f157 f73 1"/>
              <a:gd name="f188" fmla="*/ f158 f72 1"/>
              <a:gd name="f189" fmla="*/ f159 f73 1"/>
              <a:gd name="f190" fmla="*/ f160 f72 1"/>
              <a:gd name="f191" fmla="*/ f161 f73 1"/>
              <a:gd name="f192" fmla="*/ f162 f72 1"/>
              <a:gd name="f193" fmla="*/ f163 f73 1"/>
              <a:gd name="f194" fmla="*/ f164 f72 1"/>
              <a:gd name="f195" fmla="*/ f165 f73 1"/>
            </a:gdLst>
            <a:ahLst/>
            <a:cxnLst>
              <a:cxn ang="3cd4">
                <a:pos x="hc" y="t"/>
              </a:cxn>
              <a:cxn ang="0">
                <a:pos x="r" y="vc"/>
              </a:cxn>
              <a:cxn ang="cd4">
                <a:pos x="hc" y="b"/>
              </a:cxn>
              <a:cxn ang="cd2">
                <a:pos x="l" y="vc"/>
              </a:cxn>
              <a:cxn ang="f109">
                <a:pos x="f170" y="f171"/>
              </a:cxn>
              <a:cxn ang="f109">
                <a:pos x="f172" y="f173"/>
              </a:cxn>
              <a:cxn ang="f109">
                <a:pos x="f174" y="f175"/>
              </a:cxn>
              <a:cxn ang="f109">
                <a:pos x="f176" y="f177"/>
              </a:cxn>
              <a:cxn ang="f109">
                <a:pos x="f178" y="f179"/>
              </a:cxn>
              <a:cxn ang="f109">
                <a:pos x="f180" y="f181"/>
              </a:cxn>
              <a:cxn ang="f109">
                <a:pos x="f182" y="f183"/>
              </a:cxn>
              <a:cxn ang="f109">
                <a:pos x="f184" y="f185"/>
              </a:cxn>
              <a:cxn ang="f109">
                <a:pos x="f186" y="f187"/>
              </a:cxn>
              <a:cxn ang="f109">
                <a:pos x="f188" y="f189"/>
              </a:cxn>
              <a:cxn ang="f109">
                <a:pos x="f190" y="f191"/>
              </a:cxn>
              <a:cxn ang="f109">
                <a:pos x="f192" y="f193"/>
              </a:cxn>
              <a:cxn ang="f109">
                <a:pos x="f194" y="f195"/>
              </a:cxn>
              <a:cxn ang="f109">
                <a:pos x="f170" y="f171"/>
              </a:cxn>
            </a:cxnLst>
            <a:rect l="f166" t="f169" r="f167" b="f168"/>
            <a:pathLst>
              <a:path w="220" h="162">
                <a:moveTo>
                  <a:pt x="f8" y="f5"/>
                </a:moveTo>
                <a:cubicBezTo>
                  <a:pt x="f9" y="f10"/>
                  <a:pt x="f11" y="f12"/>
                  <a:pt x="f13" y="f14"/>
                </a:cubicBezTo>
                <a:cubicBezTo>
                  <a:pt x="f15" y="f16"/>
                  <a:pt x="f17" y="f18"/>
                  <a:pt x="f19" y="f20"/>
                </a:cubicBezTo>
                <a:cubicBezTo>
                  <a:pt x="f6" y="f21"/>
                  <a:pt x="f22" y="f23"/>
                  <a:pt x="f24" y="f25"/>
                </a:cubicBezTo>
                <a:cubicBezTo>
                  <a:pt x="f26" y="f27"/>
                  <a:pt x="f28" y="f29"/>
                  <a:pt x="f30" y="f31"/>
                </a:cubicBezTo>
                <a:cubicBezTo>
                  <a:pt x="f32" y="f7"/>
                  <a:pt x="f33" y="f34"/>
                  <a:pt x="f35" y="f36"/>
                </a:cubicBezTo>
                <a:cubicBezTo>
                  <a:pt x="f37" y="f23"/>
                  <a:pt x="f5" y="f38"/>
                  <a:pt x="f39" y="f40"/>
                </a:cubicBezTo>
                <a:cubicBezTo>
                  <a:pt x="f41" y="f42"/>
                  <a:pt x="f43" y="f44"/>
                  <a:pt x="f45" y="f46"/>
                </a:cubicBezTo>
                <a:cubicBezTo>
                  <a:pt x="f47" y="f47"/>
                  <a:pt x="f47" y="f48"/>
                  <a:pt x="f12" y="f49"/>
                </a:cubicBezTo>
                <a:cubicBezTo>
                  <a:pt x="f50" y="f10"/>
                  <a:pt x="f51" y="f52"/>
                  <a:pt x="f53" y="f47"/>
                </a:cubicBezTo>
                <a:cubicBezTo>
                  <a:pt x="f54" y="f14"/>
                  <a:pt x="f55" y="f56"/>
                  <a:pt x="f57" y="f58"/>
                </a:cubicBezTo>
                <a:cubicBezTo>
                  <a:pt x="f59" y="f60"/>
                  <a:pt x="f38" y="f54"/>
                  <a:pt x="f61" y="f62"/>
                </a:cubicBezTo>
                <a:cubicBezTo>
                  <a:pt x="f26" y="f63"/>
                  <a:pt x="f64" y="f65"/>
                  <a:pt x="f66" y="f67"/>
                </a:cubicBezTo>
                <a:cubicBezTo>
                  <a:pt x="f68" y="f69"/>
                  <a:pt x="f68" y="f70"/>
                  <a:pt x="f8" y="f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60" name="Freeform 65">
            <a:extLst>
              <a:ext uri="{FF2B5EF4-FFF2-40B4-BE49-F238E27FC236}">
                <a16:creationId xmlns:a16="http://schemas.microsoft.com/office/drawing/2014/main" id="{34180E7E-F4C4-40CC-836F-31ED2A922CC0}"/>
              </a:ext>
            </a:extLst>
          </p:cNvPr>
          <p:cNvSpPr/>
          <p:nvPr/>
        </p:nvSpPr>
        <p:spPr>
          <a:xfrm>
            <a:off x="3551236" y="2613026"/>
            <a:ext cx="428625" cy="498476"/>
          </a:xfrm>
          <a:custGeom>
            <a:avLst/>
            <a:gdLst>
              <a:gd name="f0" fmla="val 10800000"/>
              <a:gd name="f1" fmla="val 5400000"/>
              <a:gd name="f2" fmla="val 180"/>
              <a:gd name="f3" fmla="val w"/>
              <a:gd name="f4" fmla="val h"/>
              <a:gd name="f5" fmla="val 0"/>
              <a:gd name="f6" fmla="val 261"/>
              <a:gd name="f7" fmla="val 303"/>
              <a:gd name="f8" fmla="val 247"/>
              <a:gd name="f9" fmla="val 106"/>
              <a:gd name="f10" fmla="val 115"/>
              <a:gd name="f11" fmla="val 245"/>
              <a:gd name="f12" fmla="val 124"/>
              <a:gd name="f13" fmla="val 242"/>
              <a:gd name="f14" fmla="val 133"/>
              <a:gd name="f15" fmla="val 235"/>
              <a:gd name="f16" fmla="val 153"/>
              <a:gd name="f17" fmla="val 229"/>
              <a:gd name="f18" fmla="val 173"/>
              <a:gd name="f19" fmla="val 222"/>
              <a:gd name="f20" fmla="val 194"/>
              <a:gd name="f21" fmla="val 221"/>
              <a:gd name="f22" fmla="val 199"/>
              <a:gd name="f23" fmla="val 203"/>
              <a:gd name="f24" fmla="val 223"/>
              <a:gd name="f25" fmla="val 208"/>
              <a:gd name="f26" fmla="val 234"/>
              <a:gd name="f27" fmla="val 250"/>
              <a:gd name="f28" fmla="val 255"/>
              <a:gd name="f29" fmla="val 271"/>
              <a:gd name="f30" fmla="val 282"/>
              <a:gd name="f31" fmla="val 259"/>
              <a:gd name="f32" fmla="val 291"/>
              <a:gd name="f33" fmla="val 297"/>
              <a:gd name="f34" fmla="val 241"/>
              <a:gd name="f35" fmla="val 232"/>
              <a:gd name="f36" fmla="val 301"/>
              <a:gd name="f37" fmla="val 224"/>
              <a:gd name="f38" fmla="val 206"/>
              <a:gd name="f39" fmla="val 267"/>
              <a:gd name="f40" fmla="val 189"/>
              <a:gd name="f41" fmla="val 243"/>
              <a:gd name="f42" fmla="val 171"/>
              <a:gd name="f43" fmla="val 218"/>
              <a:gd name="f44" fmla="val 166"/>
              <a:gd name="f45" fmla="val 212"/>
              <a:gd name="f46" fmla="val 205"/>
              <a:gd name="f47" fmla="val 167"/>
              <a:gd name="f48" fmla="val 198"/>
              <a:gd name="f49" fmla="val 168"/>
              <a:gd name="f50" fmla="val 190"/>
              <a:gd name="f51" fmla="val 170"/>
              <a:gd name="f52" fmla="val 182"/>
              <a:gd name="f53" fmla="val 174"/>
              <a:gd name="f54" fmla="val 172"/>
              <a:gd name="f55" fmla="val 154"/>
              <a:gd name="f56" fmla="val 165"/>
              <a:gd name="f57" fmla="val 146"/>
              <a:gd name="f58" fmla="val 139"/>
              <a:gd name="f59" fmla="val 143"/>
              <a:gd name="f60" fmla="val 136"/>
              <a:gd name="f61" fmla="val 137"/>
              <a:gd name="f62" fmla="val 140"/>
              <a:gd name="f63" fmla="val 150"/>
              <a:gd name="f64" fmla="val 120"/>
              <a:gd name="f65" fmla="val 160"/>
              <a:gd name="f66" fmla="val 107"/>
              <a:gd name="f67" fmla="val 95"/>
              <a:gd name="f68" fmla="val 179"/>
              <a:gd name="f69" fmla="val 82"/>
              <a:gd name="f70" fmla="val 75"/>
              <a:gd name="f71" fmla="val 62"/>
              <a:gd name="f72" fmla="val 169"/>
              <a:gd name="f73" fmla="val 60"/>
              <a:gd name="f74" fmla="val 58"/>
              <a:gd name="f75" fmla="val 55"/>
              <a:gd name="f76" fmla="val 175"/>
              <a:gd name="f77" fmla="val 43"/>
              <a:gd name="f78" fmla="val 30"/>
              <a:gd name="f79" fmla="val 159"/>
              <a:gd name="f80" fmla="val 24"/>
              <a:gd name="f81" fmla="val 148"/>
              <a:gd name="f82" fmla="val 19"/>
              <a:gd name="f83" fmla="val 23"/>
              <a:gd name="f84" fmla="val 128"/>
              <a:gd name="f85" fmla="val 34"/>
              <a:gd name="f86" fmla="val 122"/>
              <a:gd name="f87" fmla="val 42"/>
              <a:gd name="f88" fmla="val 117"/>
              <a:gd name="f89" fmla="val 50"/>
              <a:gd name="f90" fmla="val 111"/>
              <a:gd name="f91" fmla="val 102"/>
              <a:gd name="f92" fmla="val 70"/>
              <a:gd name="f93" fmla="val 94"/>
              <a:gd name="f94" fmla="val 73"/>
              <a:gd name="f95" fmla="val 81"/>
              <a:gd name="f96" fmla="val 67"/>
              <a:gd name="f97" fmla="val 57"/>
              <a:gd name="f98" fmla="val 35"/>
              <a:gd name="f99" fmla="val 47"/>
              <a:gd name="f100" fmla="val 12"/>
              <a:gd name="f101" fmla="val 37"/>
              <a:gd name="f102" fmla="val 3"/>
              <a:gd name="f103" fmla="val 28"/>
              <a:gd name="f104" fmla="val 21"/>
              <a:gd name="f105" fmla="val 5"/>
              <a:gd name="f106" fmla="val 15"/>
              <a:gd name="f107" fmla="val 11"/>
              <a:gd name="f108" fmla="val 13"/>
              <a:gd name="f109" fmla="val 20"/>
              <a:gd name="f110" fmla="val 16"/>
              <a:gd name="f111" fmla="val 41"/>
              <a:gd name="f112" fmla="val 22"/>
              <a:gd name="f113" fmla="val 29"/>
              <a:gd name="f114" fmla="val 83"/>
              <a:gd name="f115" fmla="val 36"/>
              <a:gd name="f116" fmla="val 87"/>
              <a:gd name="f117" fmla="val 90"/>
              <a:gd name="f118" fmla="val 104"/>
              <a:gd name="f119" fmla="val 27"/>
              <a:gd name="f120" fmla="val 125"/>
              <a:gd name="f121" fmla="val 145"/>
              <a:gd name="f122" fmla="val 1"/>
              <a:gd name="f123" fmla="val 183"/>
              <a:gd name="f124" fmla="val 18"/>
              <a:gd name="f125" fmla="val 184"/>
              <a:gd name="f126" fmla="val 186"/>
              <a:gd name="f127" fmla="val 187"/>
              <a:gd name="f128" fmla="val 201"/>
              <a:gd name="f129" fmla="val 40"/>
              <a:gd name="f130" fmla="val 216"/>
              <a:gd name="f131" fmla="val 233"/>
              <a:gd name="f132" fmla="val 72"/>
              <a:gd name="f133" fmla="val 246"/>
              <a:gd name="f134" fmla="val 93"/>
              <a:gd name="f135" fmla="+- 0 0 -90"/>
              <a:gd name="f136" fmla="*/ f3 1 261"/>
              <a:gd name="f137" fmla="*/ f4 1 303"/>
              <a:gd name="f138" fmla="val f5"/>
              <a:gd name="f139" fmla="val f6"/>
              <a:gd name="f140" fmla="val f7"/>
              <a:gd name="f141" fmla="*/ f135 f0 1"/>
              <a:gd name="f142" fmla="+- f140 0 f138"/>
              <a:gd name="f143" fmla="+- f139 0 f138"/>
              <a:gd name="f144" fmla="*/ f141 1 f2"/>
              <a:gd name="f145" fmla="*/ f143 1 261"/>
              <a:gd name="f146" fmla="*/ f142 1 303"/>
              <a:gd name="f147" fmla="*/ 247 f143 1"/>
              <a:gd name="f148" fmla="*/ 106 f142 1"/>
              <a:gd name="f149" fmla="*/ 242 f143 1"/>
              <a:gd name="f150" fmla="*/ 133 f142 1"/>
              <a:gd name="f151" fmla="*/ 222 f143 1"/>
              <a:gd name="f152" fmla="*/ 194 f142 1"/>
              <a:gd name="f153" fmla="*/ 223 f143 1"/>
              <a:gd name="f154" fmla="*/ 208 f142 1"/>
              <a:gd name="f155" fmla="*/ 255 f143 1"/>
              <a:gd name="f156" fmla="*/ 271 f142 1"/>
              <a:gd name="f157" fmla="*/ 250 f143 1"/>
              <a:gd name="f158" fmla="*/ 297 f142 1"/>
              <a:gd name="f159" fmla="*/ 224 f143 1"/>
              <a:gd name="f160" fmla="*/ 291 f142 1"/>
              <a:gd name="f161" fmla="*/ 171 f143 1"/>
              <a:gd name="f162" fmla="*/ 218 f142 1"/>
              <a:gd name="f163" fmla="*/ 167 f143 1"/>
              <a:gd name="f164" fmla="*/ 198 f142 1"/>
              <a:gd name="f165" fmla="*/ 174 f142 1"/>
              <a:gd name="f166" fmla="*/ 168 f143 1"/>
              <a:gd name="f167" fmla="*/ 168 f142 1"/>
              <a:gd name="f168" fmla="*/ 139 f143 1"/>
              <a:gd name="f169" fmla="*/ 143 f142 1"/>
              <a:gd name="f170" fmla="*/ 140 f143 1"/>
              <a:gd name="f171" fmla="*/ 170 f143 1"/>
              <a:gd name="f172" fmla="*/ 95 f142 1"/>
              <a:gd name="f173" fmla="*/ 62 f142 1"/>
              <a:gd name="f174" fmla="*/ 55 f142 1"/>
              <a:gd name="f175" fmla="*/ 159 f143 1"/>
              <a:gd name="f176" fmla="*/ 24 f142 1"/>
              <a:gd name="f177" fmla="*/ 128 f143 1"/>
              <a:gd name="f178" fmla="*/ 34 f142 1"/>
              <a:gd name="f179" fmla="*/ 111 f143 1"/>
              <a:gd name="f180" fmla="*/ 58 f142 1"/>
              <a:gd name="f181" fmla="*/ 81 f143 1"/>
              <a:gd name="f182" fmla="*/ 67 f142 1"/>
              <a:gd name="f183" fmla="*/ 12 f143 1"/>
              <a:gd name="f184" fmla="*/ 37 f142 1"/>
              <a:gd name="f185" fmla="*/ 3 f143 1"/>
              <a:gd name="f186" fmla="*/ 21 f142 1"/>
              <a:gd name="f187" fmla="*/ 20 f143 1"/>
              <a:gd name="f188" fmla="*/ 16 f142 1"/>
              <a:gd name="f189" fmla="*/ 83 f143 1"/>
              <a:gd name="f190" fmla="*/ 36 f142 1"/>
              <a:gd name="f191" fmla="*/ 94 f143 1"/>
              <a:gd name="f192" fmla="*/ 125 f143 1"/>
              <a:gd name="f193" fmla="*/ 13 f142 1"/>
              <a:gd name="f194" fmla="*/ 183 f143 1"/>
              <a:gd name="f195" fmla="*/ 18 f142 1"/>
              <a:gd name="f196" fmla="*/ 187 f143 1"/>
              <a:gd name="f197" fmla="*/ 22 f142 1"/>
              <a:gd name="f198" fmla="*/ 233 f143 1"/>
              <a:gd name="f199" fmla="*/ 72 f142 1"/>
              <a:gd name="f200" fmla="+- f144 0 f1"/>
              <a:gd name="f201" fmla="*/ f147 1 261"/>
              <a:gd name="f202" fmla="*/ f148 1 303"/>
              <a:gd name="f203" fmla="*/ f149 1 261"/>
              <a:gd name="f204" fmla="*/ f150 1 303"/>
              <a:gd name="f205" fmla="*/ f151 1 261"/>
              <a:gd name="f206" fmla="*/ f152 1 303"/>
              <a:gd name="f207" fmla="*/ f153 1 261"/>
              <a:gd name="f208" fmla="*/ f154 1 303"/>
              <a:gd name="f209" fmla="*/ f155 1 261"/>
              <a:gd name="f210" fmla="*/ f156 1 303"/>
              <a:gd name="f211" fmla="*/ f157 1 261"/>
              <a:gd name="f212" fmla="*/ f158 1 303"/>
              <a:gd name="f213" fmla="*/ f159 1 261"/>
              <a:gd name="f214" fmla="*/ f160 1 303"/>
              <a:gd name="f215" fmla="*/ f161 1 261"/>
              <a:gd name="f216" fmla="*/ f162 1 303"/>
              <a:gd name="f217" fmla="*/ f163 1 261"/>
              <a:gd name="f218" fmla="*/ f164 1 303"/>
              <a:gd name="f219" fmla="*/ f165 1 303"/>
              <a:gd name="f220" fmla="*/ f166 1 261"/>
              <a:gd name="f221" fmla="*/ f167 1 303"/>
              <a:gd name="f222" fmla="*/ f168 1 261"/>
              <a:gd name="f223" fmla="*/ f169 1 303"/>
              <a:gd name="f224" fmla="*/ f170 1 261"/>
              <a:gd name="f225" fmla="*/ f171 1 261"/>
              <a:gd name="f226" fmla="*/ f172 1 303"/>
              <a:gd name="f227" fmla="*/ f173 1 303"/>
              <a:gd name="f228" fmla="*/ f174 1 303"/>
              <a:gd name="f229" fmla="*/ f175 1 261"/>
              <a:gd name="f230" fmla="*/ f176 1 303"/>
              <a:gd name="f231" fmla="*/ f177 1 261"/>
              <a:gd name="f232" fmla="*/ f178 1 303"/>
              <a:gd name="f233" fmla="*/ f179 1 261"/>
              <a:gd name="f234" fmla="*/ f180 1 303"/>
              <a:gd name="f235" fmla="*/ f181 1 261"/>
              <a:gd name="f236" fmla="*/ f182 1 303"/>
              <a:gd name="f237" fmla="*/ f183 1 261"/>
              <a:gd name="f238" fmla="*/ f184 1 303"/>
              <a:gd name="f239" fmla="*/ f185 1 261"/>
              <a:gd name="f240" fmla="*/ f186 1 303"/>
              <a:gd name="f241" fmla="*/ f187 1 261"/>
              <a:gd name="f242" fmla="*/ f188 1 303"/>
              <a:gd name="f243" fmla="*/ f189 1 261"/>
              <a:gd name="f244" fmla="*/ f190 1 303"/>
              <a:gd name="f245" fmla="*/ f191 1 261"/>
              <a:gd name="f246" fmla="*/ f192 1 261"/>
              <a:gd name="f247" fmla="*/ f193 1 303"/>
              <a:gd name="f248" fmla="*/ f194 1 261"/>
              <a:gd name="f249" fmla="*/ f195 1 303"/>
              <a:gd name="f250" fmla="*/ f196 1 261"/>
              <a:gd name="f251" fmla="*/ f197 1 303"/>
              <a:gd name="f252" fmla="*/ f198 1 261"/>
              <a:gd name="f253" fmla="*/ f199 1 303"/>
              <a:gd name="f254" fmla="*/ 0 1 f145"/>
              <a:gd name="f255" fmla="*/ f139 1 f145"/>
              <a:gd name="f256" fmla="*/ 0 1 f146"/>
              <a:gd name="f257" fmla="*/ f140 1 f146"/>
              <a:gd name="f258" fmla="*/ f201 1 f145"/>
              <a:gd name="f259" fmla="*/ f202 1 f146"/>
              <a:gd name="f260" fmla="*/ f203 1 f145"/>
              <a:gd name="f261" fmla="*/ f204 1 f146"/>
              <a:gd name="f262" fmla="*/ f205 1 f145"/>
              <a:gd name="f263" fmla="*/ f206 1 f146"/>
              <a:gd name="f264" fmla="*/ f207 1 f145"/>
              <a:gd name="f265" fmla="*/ f208 1 f146"/>
              <a:gd name="f266" fmla="*/ f209 1 f145"/>
              <a:gd name="f267" fmla="*/ f210 1 f146"/>
              <a:gd name="f268" fmla="*/ f211 1 f145"/>
              <a:gd name="f269" fmla="*/ f212 1 f146"/>
              <a:gd name="f270" fmla="*/ f213 1 f145"/>
              <a:gd name="f271" fmla="*/ f214 1 f146"/>
              <a:gd name="f272" fmla="*/ f215 1 f145"/>
              <a:gd name="f273" fmla="*/ f216 1 f146"/>
              <a:gd name="f274" fmla="*/ f217 1 f145"/>
              <a:gd name="f275" fmla="*/ f218 1 f146"/>
              <a:gd name="f276" fmla="*/ f219 1 f146"/>
              <a:gd name="f277" fmla="*/ f220 1 f145"/>
              <a:gd name="f278" fmla="*/ f221 1 f146"/>
              <a:gd name="f279" fmla="*/ f222 1 f145"/>
              <a:gd name="f280" fmla="*/ f223 1 f146"/>
              <a:gd name="f281" fmla="*/ f224 1 f145"/>
              <a:gd name="f282" fmla="*/ f225 1 f145"/>
              <a:gd name="f283" fmla="*/ f226 1 f146"/>
              <a:gd name="f284" fmla="*/ f227 1 f146"/>
              <a:gd name="f285" fmla="*/ f228 1 f146"/>
              <a:gd name="f286" fmla="*/ f229 1 f145"/>
              <a:gd name="f287" fmla="*/ f230 1 f146"/>
              <a:gd name="f288" fmla="*/ f231 1 f145"/>
              <a:gd name="f289" fmla="*/ f232 1 f146"/>
              <a:gd name="f290" fmla="*/ f233 1 f145"/>
              <a:gd name="f291" fmla="*/ f234 1 f146"/>
              <a:gd name="f292" fmla="*/ f235 1 f145"/>
              <a:gd name="f293" fmla="*/ f236 1 f146"/>
              <a:gd name="f294" fmla="*/ f237 1 f145"/>
              <a:gd name="f295" fmla="*/ f238 1 f146"/>
              <a:gd name="f296" fmla="*/ f239 1 f145"/>
              <a:gd name="f297" fmla="*/ f240 1 f146"/>
              <a:gd name="f298" fmla="*/ f241 1 f145"/>
              <a:gd name="f299" fmla="*/ f242 1 f146"/>
              <a:gd name="f300" fmla="*/ f243 1 f145"/>
              <a:gd name="f301" fmla="*/ f244 1 f146"/>
              <a:gd name="f302" fmla="*/ f245 1 f145"/>
              <a:gd name="f303" fmla="*/ f246 1 f145"/>
              <a:gd name="f304" fmla="*/ f247 1 f146"/>
              <a:gd name="f305" fmla="*/ f248 1 f145"/>
              <a:gd name="f306" fmla="*/ f249 1 f146"/>
              <a:gd name="f307" fmla="*/ f250 1 f145"/>
              <a:gd name="f308" fmla="*/ f251 1 f146"/>
              <a:gd name="f309" fmla="*/ f252 1 f145"/>
              <a:gd name="f310" fmla="*/ f253 1 f146"/>
              <a:gd name="f311" fmla="*/ f254 f136 1"/>
              <a:gd name="f312" fmla="*/ f255 f136 1"/>
              <a:gd name="f313" fmla="*/ f257 f137 1"/>
              <a:gd name="f314" fmla="*/ f256 f137 1"/>
              <a:gd name="f315" fmla="*/ f258 f136 1"/>
              <a:gd name="f316" fmla="*/ f259 f137 1"/>
              <a:gd name="f317" fmla="*/ f260 f136 1"/>
              <a:gd name="f318" fmla="*/ f261 f137 1"/>
              <a:gd name="f319" fmla="*/ f262 f136 1"/>
              <a:gd name="f320" fmla="*/ f263 f137 1"/>
              <a:gd name="f321" fmla="*/ f264 f136 1"/>
              <a:gd name="f322" fmla="*/ f265 f137 1"/>
              <a:gd name="f323" fmla="*/ f266 f136 1"/>
              <a:gd name="f324" fmla="*/ f267 f137 1"/>
              <a:gd name="f325" fmla="*/ f268 f136 1"/>
              <a:gd name="f326" fmla="*/ f269 f137 1"/>
              <a:gd name="f327" fmla="*/ f270 f136 1"/>
              <a:gd name="f328" fmla="*/ f271 f137 1"/>
              <a:gd name="f329" fmla="*/ f272 f136 1"/>
              <a:gd name="f330" fmla="*/ f273 f137 1"/>
              <a:gd name="f331" fmla="*/ f274 f136 1"/>
              <a:gd name="f332" fmla="*/ f275 f137 1"/>
              <a:gd name="f333" fmla="*/ f276 f137 1"/>
              <a:gd name="f334" fmla="*/ f277 f136 1"/>
              <a:gd name="f335" fmla="*/ f278 f137 1"/>
              <a:gd name="f336" fmla="*/ f279 f136 1"/>
              <a:gd name="f337" fmla="*/ f280 f137 1"/>
              <a:gd name="f338" fmla="*/ f281 f136 1"/>
              <a:gd name="f339" fmla="*/ f282 f136 1"/>
              <a:gd name="f340" fmla="*/ f283 f137 1"/>
              <a:gd name="f341" fmla="*/ f284 f137 1"/>
              <a:gd name="f342" fmla="*/ f285 f137 1"/>
              <a:gd name="f343" fmla="*/ f286 f136 1"/>
              <a:gd name="f344" fmla="*/ f287 f137 1"/>
              <a:gd name="f345" fmla="*/ f288 f136 1"/>
              <a:gd name="f346" fmla="*/ f289 f137 1"/>
              <a:gd name="f347" fmla="*/ f290 f136 1"/>
              <a:gd name="f348" fmla="*/ f291 f137 1"/>
              <a:gd name="f349" fmla="*/ f292 f136 1"/>
              <a:gd name="f350" fmla="*/ f293 f137 1"/>
              <a:gd name="f351" fmla="*/ f294 f136 1"/>
              <a:gd name="f352" fmla="*/ f295 f137 1"/>
              <a:gd name="f353" fmla="*/ f296 f136 1"/>
              <a:gd name="f354" fmla="*/ f297 f137 1"/>
              <a:gd name="f355" fmla="*/ f298 f136 1"/>
              <a:gd name="f356" fmla="*/ f299 f137 1"/>
              <a:gd name="f357" fmla="*/ f300 f136 1"/>
              <a:gd name="f358" fmla="*/ f301 f137 1"/>
              <a:gd name="f359" fmla="*/ f302 f136 1"/>
              <a:gd name="f360" fmla="*/ f303 f136 1"/>
              <a:gd name="f361" fmla="*/ f304 f137 1"/>
              <a:gd name="f362" fmla="*/ f305 f136 1"/>
              <a:gd name="f363" fmla="*/ f306 f137 1"/>
              <a:gd name="f364" fmla="*/ f307 f136 1"/>
              <a:gd name="f365" fmla="*/ f308 f137 1"/>
              <a:gd name="f366" fmla="*/ f309 f136 1"/>
              <a:gd name="f367" fmla="*/ f310 f137 1"/>
            </a:gdLst>
            <a:ahLst/>
            <a:cxnLst>
              <a:cxn ang="3cd4">
                <a:pos x="hc" y="t"/>
              </a:cxn>
              <a:cxn ang="0">
                <a:pos x="r" y="vc"/>
              </a:cxn>
              <a:cxn ang="cd4">
                <a:pos x="hc" y="b"/>
              </a:cxn>
              <a:cxn ang="cd2">
                <a:pos x="l" y="vc"/>
              </a:cxn>
              <a:cxn ang="f200">
                <a:pos x="f315" y="f316"/>
              </a:cxn>
              <a:cxn ang="f200">
                <a:pos x="f317" y="f318"/>
              </a:cxn>
              <a:cxn ang="f200">
                <a:pos x="f319" y="f320"/>
              </a:cxn>
              <a:cxn ang="f200">
                <a:pos x="f321" y="f322"/>
              </a:cxn>
              <a:cxn ang="f200">
                <a:pos x="f323" y="f324"/>
              </a:cxn>
              <a:cxn ang="f200">
                <a:pos x="f325" y="f326"/>
              </a:cxn>
              <a:cxn ang="f200">
                <a:pos x="f327" y="f328"/>
              </a:cxn>
              <a:cxn ang="f200">
                <a:pos x="f329" y="f330"/>
              </a:cxn>
              <a:cxn ang="f200">
                <a:pos x="f331" y="f332"/>
              </a:cxn>
              <a:cxn ang="f200">
                <a:pos x="f329" y="f333"/>
              </a:cxn>
              <a:cxn ang="f200">
                <a:pos x="f334" y="f335"/>
              </a:cxn>
              <a:cxn ang="f200">
                <a:pos x="f336" y="f337"/>
              </a:cxn>
              <a:cxn ang="f200">
                <a:pos x="f338" y="f318"/>
              </a:cxn>
              <a:cxn ang="f200">
                <a:pos x="f339" y="f340"/>
              </a:cxn>
              <a:cxn ang="f200">
                <a:pos x="f329" y="f341"/>
              </a:cxn>
              <a:cxn ang="f200">
                <a:pos x="f339" y="f342"/>
              </a:cxn>
              <a:cxn ang="f200">
                <a:pos x="f343" y="f344"/>
              </a:cxn>
              <a:cxn ang="f200">
                <a:pos x="f345" y="f346"/>
              </a:cxn>
              <a:cxn ang="f200">
                <a:pos x="f347" y="f348"/>
              </a:cxn>
              <a:cxn ang="f200">
                <a:pos x="f349" y="f350"/>
              </a:cxn>
              <a:cxn ang="f200">
                <a:pos x="f351" y="f352"/>
              </a:cxn>
              <a:cxn ang="f200">
                <a:pos x="f353" y="f354"/>
              </a:cxn>
              <a:cxn ang="f200">
                <a:pos x="f355" y="f356"/>
              </a:cxn>
              <a:cxn ang="f200">
                <a:pos x="f357" y="f358"/>
              </a:cxn>
              <a:cxn ang="f200">
                <a:pos x="f359" y="f346"/>
              </a:cxn>
              <a:cxn ang="f200">
                <a:pos x="f360" y="f361"/>
              </a:cxn>
              <a:cxn ang="f200">
                <a:pos x="f362" y="f363"/>
              </a:cxn>
              <a:cxn ang="f200">
                <a:pos x="f364" y="f365"/>
              </a:cxn>
              <a:cxn ang="f200">
                <a:pos x="f366" y="f367"/>
              </a:cxn>
              <a:cxn ang="f200">
                <a:pos x="f315" y="f316"/>
              </a:cxn>
            </a:cxnLst>
            <a:rect l="f311" t="f314" r="f312" b="f313"/>
            <a:pathLst>
              <a:path w="261" h="303">
                <a:moveTo>
                  <a:pt x="f8" y="f9"/>
                </a:moveTo>
                <a:cubicBezTo>
                  <a:pt x="f8" y="f10"/>
                  <a:pt x="f11" y="f12"/>
                  <a:pt x="f13" y="f14"/>
                </a:cubicBezTo>
                <a:cubicBezTo>
                  <a:pt x="f15" y="f16"/>
                  <a:pt x="f17" y="f18"/>
                  <a:pt x="f19" y="f20"/>
                </a:cubicBezTo>
                <a:cubicBezTo>
                  <a:pt x="f21" y="f22"/>
                  <a:pt x="f21" y="f23"/>
                  <a:pt x="f24" y="f25"/>
                </a:cubicBezTo>
                <a:cubicBezTo>
                  <a:pt x="f26" y="f17"/>
                  <a:pt x="f11" y="f27"/>
                  <a:pt x="f28" y="f29"/>
                </a:cubicBezTo>
                <a:cubicBezTo>
                  <a:pt x="f6" y="f30"/>
                  <a:pt x="f31" y="f32"/>
                  <a:pt x="f27" y="f33"/>
                </a:cubicBezTo>
                <a:cubicBezTo>
                  <a:pt x="f34" y="f7"/>
                  <a:pt x="f35" y="f36"/>
                  <a:pt x="f37" y="f32"/>
                </a:cubicBezTo>
                <a:cubicBezTo>
                  <a:pt x="f38" y="f39"/>
                  <a:pt x="f40" y="f41"/>
                  <a:pt x="f42" y="f43"/>
                </a:cubicBezTo>
                <a:cubicBezTo>
                  <a:pt x="f44" y="f45"/>
                  <a:pt x="f44" y="f46"/>
                  <a:pt x="f47" y="f48"/>
                </a:cubicBezTo>
                <a:cubicBezTo>
                  <a:pt x="f49" y="f50"/>
                  <a:pt x="f51" y="f52"/>
                  <a:pt x="f42" y="f53"/>
                </a:cubicBezTo>
                <a:cubicBezTo>
                  <a:pt x="f54" y="f51"/>
                  <a:pt x="f54" y="f49"/>
                  <a:pt x="f49" y="f49"/>
                </a:cubicBezTo>
                <a:cubicBezTo>
                  <a:pt x="f55" y="f56"/>
                  <a:pt x="f57" y="f55"/>
                  <a:pt x="f58" y="f59"/>
                </a:cubicBezTo>
                <a:cubicBezTo>
                  <a:pt x="f60" y="f58"/>
                  <a:pt x="f61" y="f60"/>
                  <a:pt x="f62" y="f14"/>
                </a:cubicBezTo>
                <a:cubicBezTo>
                  <a:pt x="f63" y="f64"/>
                  <a:pt x="f65" y="f66"/>
                  <a:pt x="f51" y="f67"/>
                </a:cubicBezTo>
                <a:cubicBezTo>
                  <a:pt x="f68" y="f69"/>
                  <a:pt x="f2" y="f70"/>
                  <a:pt x="f42" y="f71"/>
                </a:cubicBezTo>
                <a:cubicBezTo>
                  <a:pt x="f72" y="f73"/>
                  <a:pt x="f49" y="f74"/>
                  <a:pt x="f51" y="f75"/>
                </a:cubicBezTo>
                <a:cubicBezTo>
                  <a:pt x="f76" y="f77"/>
                  <a:pt x="f72" y="f78"/>
                  <a:pt x="f79" y="f80"/>
                </a:cubicBezTo>
                <a:cubicBezTo>
                  <a:pt x="f81" y="f82"/>
                  <a:pt x="f60" y="f83"/>
                  <a:pt x="f84" y="f85"/>
                </a:cubicBezTo>
                <a:cubicBezTo>
                  <a:pt x="f86" y="f87"/>
                  <a:pt x="f88" y="f89"/>
                  <a:pt x="f90" y="f74"/>
                </a:cubicBezTo>
                <a:cubicBezTo>
                  <a:pt x="f91" y="f92"/>
                  <a:pt x="f93" y="f94"/>
                  <a:pt x="f95" y="f96"/>
                </a:cubicBezTo>
                <a:cubicBezTo>
                  <a:pt x="f74" y="f97"/>
                  <a:pt x="f98" y="f99"/>
                  <a:pt x="f100" y="f101"/>
                </a:cubicBezTo>
                <a:cubicBezTo>
                  <a:pt x="f102" y="f85"/>
                  <a:pt x="f5" y="f103"/>
                  <a:pt x="f102" y="f104"/>
                </a:cubicBezTo>
                <a:cubicBezTo>
                  <a:pt x="f105" y="f106"/>
                  <a:pt x="f107" y="f108"/>
                  <a:pt x="f109" y="f110"/>
                </a:cubicBezTo>
                <a:cubicBezTo>
                  <a:pt x="f111" y="f112"/>
                  <a:pt x="f71" y="f113"/>
                  <a:pt x="f114" y="f115"/>
                </a:cubicBezTo>
                <a:cubicBezTo>
                  <a:pt x="f116" y="f101"/>
                  <a:pt x="f117" y="f101"/>
                  <a:pt x="f93" y="f85"/>
                </a:cubicBezTo>
                <a:cubicBezTo>
                  <a:pt x="f118" y="f119"/>
                  <a:pt x="f10" y="f109"/>
                  <a:pt x="f120" y="f108"/>
                </a:cubicBezTo>
                <a:cubicBezTo>
                  <a:pt x="f121" y="f5"/>
                  <a:pt x="f44" y="f122"/>
                  <a:pt x="f123" y="f124"/>
                </a:cubicBezTo>
                <a:cubicBezTo>
                  <a:pt x="f125" y="f82"/>
                  <a:pt x="f126" y="f109"/>
                  <a:pt x="f127" y="f112"/>
                </a:cubicBezTo>
                <a:cubicBezTo>
                  <a:pt x="f128" y="f129"/>
                  <a:pt x="f130" y="f97"/>
                  <a:pt x="f131" y="f132"/>
                </a:cubicBezTo>
                <a:cubicBezTo>
                  <a:pt x="f41" y="f95"/>
                  <a:pt x="f133" y="f134"/>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61" name="Freeform 66">
            <a:extLst>
              <a:ext uri="{FF2B5EF4-FFF2-40B4-BE49-F238E27FC236}">
                <a16:creationId xmlns:a16="http://schemas.microsoft.com/office/drawing/2014/main" id="{0B972496-7651-4F2D-8996-E03C48154D3C}"/>
              </a:ext>
            </a:extLst>
          </p:cNvPr>
          <p:cNvSpPr/>
          <p:nvPr/>
        </p:nvSpPr>
        <p:spPr>
          <a:xfrm>
            <a:off x="1882777" y="3959223"/>
            <a:ext cx="187323" cy="687391"/>
          </a:xfrm>
          <a:custGeom>
            <a:avLst/>
            <a:gdLst>
              <a:gd name="f0" fmla="val 10800000"/>
              <a:gd name="f1" fmla="val 5400000"/>
              <a:gd name="f2" fmla="val 180"/>
              <a:gd name="f3" fmla="val w"/>
              <a:gd name="f4" fmla="val h"/>
              <a:gd name="f5" fmla="val 0"/>
              <a:gd name="f6" fmla="val 113"/>
              <a:gd name="f7" fmla="val 417"/>
              <a:gd name="f8" fmla="val 121"/>
              <a:gd name="f9" fmla="val 1"/>
              <a:gd name="f10" fmla="val 99"/>
              <a:gd name="f11" fmla="val 69"/>
              <a:gd name="f12" fmla="val 13"/>
              <a:gd name="f13" fmla="val 40"/>
              <a:gd name="f14" fmla="val 19"/>
              <a:gd name="f15" fmla="val 27"/>
              <a:gd name="f16" fmla="val 26"/>
              <a:gd name="f17" fmla="val 15"/>
              <a:gd name="f18" fmla="val 36"/>
              <a:gd name="f19" fmla="val 4"/>
              <a:gd name="f20" fmla="val 37"/>
              <a:gd name="f21" fmla="val 3"/>
              <a:gd name="f22" fmla="val 39"/>
              <a:gd name="f23" fmla="val 41"/>
              <a:gd name="f24" fmla="val 43"/>
              <a:gd name="f25" fmla="val 2"/>
              <a:gd name="f26" fmla="val 42"/>
              <a:gd name="f27" fmla="val 5"/>
              <a:gd name="f28" fmla="val 7"/>
              <a:gd name="f29" fmla="val 16"/>
              <a:gd name="f30" fmla="val 25"/>
              <a:gd name="f31" fmla="val 34"/>
              <a:gd name="f32" fmla="val 33"/>
              <a:gd name="f33" fmla="val 48"/>
              <a:gd name="f34" fmla="val 23"/>
              <a:gd name="f35" fmla="val 50"/>
              <a:gd name="f36" fmla="val 54"/>
              <a:gd name="f37" fmla="val 14"/>
              <a:gd name="f38" fmla="val 58"/>
              <a:gd name="f39" fmla="val 61"/>
              <a:gd name="f40" fmla="val 20"/>
              <a:gd name="f41" fmla="val 62"/>
              <a:gd name="f42" fmla="val 65"/>
              <a:gd name="f43" fmla="val 70"/>
              <a:gd name="f44" fmla="val 28"/>
              <a:gd name="f45" fmla="val 75"/>
              <a:gd name="f46" fmla="val 31"/>
              <a:gd name="f47" fmla="val 86"/>
              <a:gd name="f48" fmla="val 95"/>
              <a:gd name="f49" fmla="val 104"/>
              <a:gd name="f50" fmla="val 22"/>
              <a:gd name="f51" fmla="val 120"/>
              <a:gd name="f52" fmla="val 21"/>
              <a:gd name="f53" fmla="val 136"/>
              <a:gd name="f54" fmla="val 24"/>
              <a:gd name="f55" fmla="val 151"/>
              <a:gd name="f56" fmla="val 30"/>
              <a:gd name="f57" fmla="val 184"/>
              <a:gd name="f58" fmla="val 55"/>
              <a:gd name="f59" fmla="val 208"/>
              <a:gd name="f60" fmla="val 91"/>
              <a:gd name="f61" fmla="val 215"/>
              <a:gd name="f62" fmla="val 94"/>
              <a:gd name="f63" fmla="val 216"/>
              <a:gd name="f64" fmla="val 97"/>
              <a:gd name="f65" fmla="val 217"/>
              <a:gd name="f66" fmla="val 100"/>
              <a:gd name="f67" fmla="val 218"/>
              <a:gd name="f68" fmla="val 231"/>
              <a:gd name="f69" fmla="val 284"/>
              <a:gd name="f70" fmla="val 337"/>
              <a:gd name="f71" fmla="val 391"/>
              <a:gd name="f72" fmla="val 405"/>
              <a:gd name="f73" fmla="val 105"/>
              <a:gd name="f74" fmla="val 415"/>
              <a:gd name="f75" fmla="val 92"/>
              <a:gd name="f76" fmla="val 416"/>
              <a:gd name="f77" fmla="val 80"/>
              <a:gd name="f78" fmla="val 409"/>
              <a:gd name="f79" fmla="val 68"/>
              <a:gd name="f80" fmla="val 395"/>
              <a:gd name="f81" fmla="val 60"/>
              <a:gd name="f82" fmla="val 349"/>
              <a:gd name="f83" fmla="val 52"/>
              <a:gd name="f84" fmla="val 303"/>
              <a:gd name="f85" fmla="val 44"/>
              <a:gd name="f86" fmla="val 257"/>
              <a:gd name="f87" fmla="val 237"/>
              <a:gd name="f88" fmla="val 198"/>
              <a:gd name="f89" fmla="val 195"/>
              <a:gd name="f90" fmla="val 193"/>
              <a:gd name="f91" fmla="val 29"/>
              <a:gd name="f92" fmla="val 196"/>
              <a:gd name="f93" fmla="val 17"/>
              <a:gd name="f94" fmla="val 205"/>
              <a:gd name="f95" fmla="val 199"/>
              <a:gd name="f96" fmla="val 166"/>
              <a:gd name="f97" fmla="val 148"/>
              <a:gd name="f98" fmla="+- 0 0 -90"/>
              <a:gd name="f99" fmla="*/ f3 1 113"/>
              <a:gd name="f100" fmla="*/ f4 1 417"/>
              <a:gd name="f101" fmla="val f5"/>
              <a:gd name="f102" fmla="val f6"/>
              <a:gd name="f103" fmla="val f7"/>
              <a:gd name="f104" fmla="*/ f98 f0 1"/>
              <a:gd name="f105" fmla="+- f103 0 f101"/>
              <a:gd name="f106" fmla="+- f102 0 f101"/>
              <a:gd name="f107" fmla="*/ f104 1 f2"/>
              <a:gd name="f108" fmla="*/ f106 1 113"/>
              <a:gd name="f109" fmla="*/ f105 1 417"/>
              <a:gd name="f110" fmla="*/ 0 f106 1"/>
              <a:gd name="f111" fmla="*/ 121 f105 1"/>
              <a:gd name="f112" fmla="*/ 13 f106 1"/>
              <a:gd name="f113" fmla="*/ 40 f105 1"/>
              <a:gd name="f114" fmla="*/ 36 f106 1"/>
              <a:gd name="f115" fmla="*/ 4 f105 1"/>
              <a:gd name="f116" fmla="*/ 41 f106 1"/>
              <a:gd name="f117" fmla="*/ 1 f105 1"/>
              <a:gd name="f118" fmla="*/ 42 f106 1"/>
              <a:gd name="f119" fmla="*/ 7 f105 1"/>
              <a:gd name="f120" fmla="*/ 40 f106 1"/>
              <a:gd name="f121" fmla="*/ 34 f105 1"/>
              <a:gd name="f122" fmla="*/ 23 f106 1"/>
              <a:gd name="f123" fmla="*/ 48 f105 1"/>
              <a:gd name="f124" fmla="*/ 15 f106 1"/>
              <a:gd name="f125" fmla="*/ 54 f105 1"/>
              <a:gd name="f126" fmla="*/ 20 f106 1"/>
              <a:gd name="f127" fmla="*/ 62 f105 1"/>
              <a:gd name="f128" fmla="*/ 28 f106 1"/>
              <a:gd name="f129" fmla="*/ 75 f105 1"/>
              <a:gd name="f130" fmla="*/ 25 f106 1"/>
              <a:gd name="f131" fmla="*/ 104 f105 1"/>
              <a:gd name="f132" fmla="*/ 24 f106 1"/>
              <a:gd name="f133" fmla="*/ 151 f105 1"/>
              <a:gd name="f134" fmla="*/ 91 f106 1"/>
              <a:gd name="f135" fmla="*/ 215 f105 1"/>
              <a:gd name="f136" fmla="*/ 100 f106 1"/>
              <a:gd name="f137" fmla="*/ 217 f105 1"/>
              <a:gd name="f138" fmla="*/ 113 f106 1"/>
              <a:gd name="f139" fmla="*/ 231 f105 1"/>
              <a:gd name="f140" fmla="*/ 391 f105 1"/>
              <a:gd name="f141" fmla="*/ 92 f106 1"/>
              <a:gd name="f142" fmla="*/ 416 f105 1"/>
              <a:gd name="f143" fmla="*/ 68 f106 1"/>
              <a:gd name="f144" fmla="*/ 395 f105 1"/>
              <a:gd name="f145" fmla="*/ 44 f106 1"/>
              <a:gd name="f146" fmla="*/ 257 f105 1"/>
              <a:gd name="f147" fmla="*/ 34 f106 1"/>
              <a:gd name="f148" fmla="*/ 198 f105 1"/>
              <a:gd name="f149" fmla="*/ 29 f106 1"/>
              <a:gd name="f150" fmla="*/ 196 f105 1"/>
              <a:gd name="f151" fmla="*/ 3 f106 1"/>
              <a:gd name="f152" fmla="*/ 184 f105 1"/>
              <a:gd name="f153" fmla="+- f107 0 f1"/>
              <a:gd name="f154" fmla="*/ f110 1 113"/>
              <a:gd name="f155" fmla="*/ f111 1 417"/>
              <a:gd name="f156" fmla="*/ f112 1 113"/>
              <a:gd name="f157" fmla="*/ f113 1 417"/>
              <a:gd name="f158" fmla="*/ f114 1 113"/>
              <a:gd name="f159" fmla="*/ f115 1 417"/>
              <a:gd name="f160" fmla="*/ f116 1 113"/>
              <a:gd name="f161" fmla="*/ f117 1 417"/>
              <a:gd name="f162" fmla="*/ f118 1 113"/>
              <a:gd name="f163" fmla="*/ f119 1 417"/>
              <a:gd name="f164" fmla="*/ f120 1 113"/>
              <a:gd name="f165" fmla="*/ f121 1 417"/>
              <a:gd name="f166" fmla="*/ f122 1 113"/>
              <a:gd name="f167" fmla="*/ f123 1 417"/>
              <a:gd name="f168" fmla="*/ f124 1 113"/>
              <a:gd name="f169" fmla="*/ f125 1 417"/>
              <a:gd name="f170" fmla="*/ f126 1 113"/>
              <a:gd name="f171" fmla="*/ f127 1 417"/>
              <a:gd name="f172" fmla="*/ f128 1 113"/>
              <a:gd name="f173" fmla="*/ f129 1 417"/>
              <a:gd name="f174" fmla="*/ f130 1 113"/>
              <a:gd name="f175" fmla="*/ f131 1 417"/>
              <a:gd name="f176" fmla="*/ f132 1 113"/>
              <a:gd name="f177" fmla="*/ f133 1 417"/>
              <a:gd name="f178" fmla="*/ f134 1 113"/>
              <a:gd name="f179" fmla="*/ f135 1 417"/>
              <a:gd name="f180" fmla="*/ f136 1 113"/>
              <a:gd name="f181" fmla="*/ f137 1 417"/>
              <a:gd name="f182" fmla="*/ f138 1 113"/>
              <a:gd name="f183" fmla="*/ f139 1 417"/>
              <a:gd name="f184" fmla="*/ f140 1 417"/>
              <a:gd name="f185" fmla="*/ f141 1 113"/>
              <a:gd name="f186" fmla="*/ f142 1 417"/>
              <a:gd name="f187" fmla="*/ f143 1 113"/>
              <a:gd name="f188" fmla="*/ f144 1 417"/>
              <a:gd name="f189" fmla="*/ f145 1 113"/>
              <a:gd name="f190" fmla="*/ f146 1 417"/>
              <a:gd name="f191" fmla="*/ f147 1 113"/>
              <a:gd name="f192" fmla="*/ f148 1 417"/>
              <a:gd name="f193" fmla="*/ f149 1 113"/>
              <a:gd name="f194" fmla="*/ f150 1 417"/>
              <a:gd name="f195" fmla="*/ f151 1 113"/>
              <a:gd name="f196" fmla="*/ f152 1 417"/>
              <a:gd name="f197" fmla="*/ 0 1 f108"/>
              <a:gd name="f198" fmla="*/ f102 1 f108"/>
              <a:gd name="f199" fmla="*/ 0 1 f109"/>
              <a:gd name="f200" fmla="*/ f103 1 f109"/>
              <a:gd name="f201" fmla="*/ f154 1 f108"/>
              <a:gd name="f202" fmla="*/ f155 1 f109"/>
              <a:gd name="f203" fmla="*/ f156 1 f108"/>
              <a:gd name="f204" fmla="*/ f157 1 f109"/>
              <a:gd name="f205" fmla="*/ f158 1 f108"/>
              <a:gd name="f206" fmla="*/ f159 1 f109"/>
              <a:gd name="f207" fmla="*/ f160 1 f108"/>
              <a:gd name="f208" fmla="*/ f161 1 f109"/>
              <a:gd name="f209" fmla="*/ f162 1 f108"/>
              <a:gd name="f210" fmla="*/ f163 1 f109"/>
              <a:gd name="f211" fmla="*/ f164 1 f108"/>
              <a:gd name="f212" fmla="*/ f165 1 f109"/>
              <a:gd name="f213" fmla="*/ f166 1 f108"/>
              <a:gd name="f214" fmla="*/ f167 1 f109"/>
              <a:gd name="f215" fmla="*/ f168 1 f108"/>
              <a:gd name="f216" fmla="*/ f169 1 f109"/>
              <a:gd name="f217" fmla="*/ f170 1 f108"/>
              <a:gd name="f218" fmla="*/ f171 1 f109"/>
              <a:gd name="f219" fmla="*/ f172 1 f108"/>
              <a:gd name="f220" fmla="*/ f173 1 f109"/>
              <a:gd name="f221" fmla="*/ f174 1 f108"/>
              <a:gd name="f222" fmla="*/ f175 1 f109"/>
              <a:gd name="f223" fmla="*/ f176 1 f108"/>
              <a:gd name="f224" fmla="*/ f177 1 f109"/>
              <a:gd name="f225" fmla="*/ f178 1 f108"/>
              <a:gd name="f226" fmla="*/ f179 1 f109"/>
              <a:gd name="f227" fmla="*/ f180 1 f108"/>
              <a:gd name="f228" fmla="*/ f181 1 f109"/>
              <a:gd name="f229" fmla="*/ f182 1 f108"/>
              <a:gd name="f230" fmla="*/ f183 1 f109"/>
              <a:gd name="f231" fmla="*/ f184 1 f109"/>
              <a:gd name="f232" fmla="*/ f185 1 f108"/>
              <a:gd name="f233" fmla="*/ f186 1 f109"/>
              <a:gd name="f234" fmla="*/ f187 1 f108"/>
              <a:gd name="f235" fmla="*/ f188 1 f109"/>
              <a:gd name="f236" fmla="*/ f189 1 f108"/>
              <a:gd name="f237" fmla="*/ f190 1 f109"/>
              <a:gd name="f238" fmla="*/ f191 1 f108"/>
              <a:gd name="f239" fmla="*/ f192 1 f109"/>
              <a:gd name="f240" fmla="*/ f193 1 f108"/>
              <a:gd name="f241" fmla="*/ f194 1 f109"/>
              <a:gd name="f242" fmla="*/ f195 1 f108"/>
              <a:gd name="f243" fmla="*/ f196 1 f109"/>
              <a:gd name="f244" fmla="*/ f197 f99 1"/>
              <a:gd name="f245" fmla="*/ f198 f99 1"/>
              <a:gd name="f246" fmla="*/ f200 f100 1"/>
              <a:gd name="f247" fmla="*/ f199 f100 1"/>
              <a:gd name="f248" fmla="*/ f201 f99 1"/>
              <a:gd name="f249" fmla="*/ f202 f100 1"/>
              <a:gd name="f250" fmla="*/ f203 f99 1"/>
              <a:gd name="f251" fmla="*/ f204 f100 1"/>
              <a:gd name="f252" fmla="*/ f205 f99 1"/>
              <a:gd name="f253" fmla="*/ f206 f100 1"/>
              <a:gd name="f254" fmla="*/ f207 f99 1"/>
              <a:gd name="f255" fmla="*/ f208 f100 1"/>
              <a:gd name="f256" fmla="*/ f209 f99 1"/>
              <a:gd name="f257" fmla="*/ f210 f100 1"/>
              <a:gd name="f258" fmla="*/ f211 f99 1"/>
              <a:gd name="f259" fmla="*/ f212 f100 1"/>
              <a:gd name="f260" fmla="*/ f213 f99 1"/>
              <a:gd name="f261" fmla="*/ f214 f100 1"/>
              <a:gd name="f262" fmla="*/ f215 f99 1"/>
              <a:gd name="f263" fmla="*/ f216 f100 1"/>
              <a:gd name="f264" fmla="*/ f217 f99 1"/>
              <a:gd name="f265" fmla="*/ f218 f100 1"/>
              <a:gd name="f266" fmla="*/ f219 f99 1"/>
              <a:gd name="f267" fmla="*/ f220 f100 1"/>
              <a:gd name="f268" fmla="*/ f221 f99 1"/>
              <a:gd name="f269" fmla="*/ f222 f100 1"/>
              <a:gd name="f270" fmla="*/ f223 f99 1"/>
              <a:gd name="f271" fmla="*/ f224 f100 1"/>
              <a:gd name="f272" fmla="*/ f225 f99 1"/>
              <a:gd name="f273" fmla="*/ f226 f100 1"/>
              <a:gd name="f274" fmla="*/ f227 f99 1"/>
              <a:gd name="f275" fmla="*/ f228 f100 1"/>
              <a:gd name="f276" fmla="*/ f229 f99 1"/>
              <a:gd name="f277" fmla="*/ f230 f100 1"/>
              <a:gd name="f278" fmla="*/ f231 f100 1"/>
              <a:gd name="f279" fmla="*/ f232 f99 1"/>
              <a:gd name="f280" fmla="*/ f233 f100 1"/>
              <a:gd name="f281" fmla="*/ f234 f99 1"/>
              <a:gd name="f282" fmla="*/ f235 f100 1"/>
              <a:gd name="f283" fmla="*/ f236 f99 1"/>
              <a:gd name="f284" fmla="*/ f237 f100 1"/>
              <a:gd name="f285" fmla="*/ f238 f99 1"/>
              <a:gd name="f286" fmla="*/ f239 f100 1"/>
              <a:gd name="f287" fmla="*/ f240 f99 1"/>
              <a:gd name="f288" fmla="*/ f241 f100 1"/>
              <a:gd name="f289" fmla="*/ f242 f99 1"/>
              <a:gd name="f290" fmla="*/ f243 f100 1"/>
            </a:gdLst>
            <a:ahLst/>
            <a:cxnLst>
              <a:cxn ang="3cd4">
                <a:pos x="hc" y="t"/>
              </a:cxn>
              <a:cxn ang="0">
                <a:pos x="r" y="vc"/>
              </a:cxn>
              <a:cxn ang="cd4">
                <a:pos x="hc" y="b"/>
              </a:cxn>
              <a:cxn ang="cd2">
                <a:pos x="l" y="vc"/>
              </a:cxn>
              <a:cxn ang="f153">
                <a:pos x="f248" y="f249"/>
              </a:cxn>
              <a:cxn ang="f153">
                <a:pos x="f250" y="f251"/>
              </a:cxn>
              <a:cxn ang="f153">
                <a:pos x="f252" y="f253"/>
              </a:cxn>
              <a:cxn ang="f153">
                <a:pos x="f254" y="f255"/>
              </a:cxn>
              <a:cxn ang="f153">
                <a:pos x="f256" y="f257"/>
              </a:cxn>
              <a:cxn ang="f153">
                <a:pos x="f258" y="f259"/>
              </a:cxn>
              <a:cxn ang="f153">
                <a:pos x="f260" y="f261"/>
              </a:cxn>
              <a:cxn ang="f153">
                <a:pos x="f262" y="f263"/>
              </a:cxn>
              <a:cxn ang="f153">
                <a:pos x="f264" y="f265"/>
              </a:cxn>
              <a:cxn ang="f153">
                <a:pos x="f266" y="f267"/>
              </a:cxn>
              <a:cxn ang="f153">
                <a:pos x="f268" y="f269"/>
              </a:cxn>
              <a:cxn ang="f153">
                <a:pos x="f270" y="f271"/>
              </a:cxn>
              <a:cxn ang="f153">
                <a:pos x="f272" y="f273"/>
              </a:cxn>
              <a:cxn ang="f153">
                <a:pos x="f274" y="f275"/>
              </a:cxn>
              <a:cxn ang="f153">
                <a:pos x="f276" y="f277"/>
              </a:cxn>
              <a:cxn ang="f153">
                <a:pos x="f276" y="f278"/>
              </a:cxn>
              <a:cxn ang="f153">
                <a:pos x="f279" y="f280"/>
              </a:cxn>
              <a:cxn ang="f153">
                <a:pos x="f281" y="f282"/>
              </a:cxn>
              <a:cxn ang="f153">
                <a:pos x="f283" y="f284"/>
              </a:cxn>
              <a:cxn ang="f153">
                <a:pos x="f285" y="f286"/>
              </a:cxn>
              <a:cxn ang="f153">
                <a:pos x="f287" y="f288"/>
              </a:cxn>
              <a:cxn ang="f153">
                <a:pos x="f289" y="f290"/>
              </a:cxn>
              <a:cxn ang="f153">
                <a:pos x="f248" y="f249"/>
              </a:cxn>
            </a:cxnLst>
            <a:rect l="f244" t="f247" r="f245" b="f246"/>
            <a:pathLst>
              <a:path w="113" h="417">
                <a:moveTo>
                  <a:pt x="f5" y="f8"/>
                </a:moveTo>
                <a:cubicBezTo>
                  <a:pt x="f9" y="f10"/>
                  <a:pt x="f9" y="f11"/>
                  <a:pt x="f12" y="f13"/>
                </a:cubicBezTo>
                <a:cubicBezTo>
                  <a:pt x="f14" y="f15"/>
                  <a:pt x="f16" y="f17"/>
                  <a:pt x="f18" y="f19"/>
                </a:cubicBezTo>
                <a:cubicBezTo>
                  <a:pt x="f20" y="f21"/>
                  <a:pt x="f22" y="f5"/>
                  <a:pt x="f23" y="f9"/>
                </a:cubicBezTo>
                <a:cubicBezTo>
                  <a:pt x="f24" y="f25"/>
                  <a:pt x="f26" y="f27"/>
                  <a:pt x="f26" y="f28"/>
                </a:cubicBezTo>
                <a:cubicBezTo>
                  <a:pt x="f26" y="f29"/>
                  <a:pt x="f24" y="f30"/>
                  <a:pt x="f13" y="f31"/>
                </a:cubicBezTo>
                <a:cubicBezTo>
                  <a:pt x="f20" y="f26"/>
                  <a:pt x="f32" y="f33"/>
                  <a:pt x="f34" y="f33"/>
                </a:cubicBezTo>
                <a:cubicBezTo>
                  <a:pt x="f14" y="f33"/>
                  <a:pt x="f29" y="f35"/>
                  <a:pt x="f17" y="f36"/>
                </a:cubicBezTo>
                <a:cubicBezTo>
                  <a:pt x="f37" y="f38"/>
                  <a:pt x="f29" y="f39"/>
                  <a:pt x="f40" y="f41"/>
                </a:cubicBezTo>
                <a:cubicBezTo>
                  <a:pt x="f16" y="f42"/>
                  <a:pt x="f16" y="f43"/>
                  <a:pt x="f44" y="f45"/>
                </a:cubicBezTo>
                <a:cubicBezTo>
                  <a:pt x="f46" y="f47"/>
                  <a:pt x="f15" y="f48"/>
                  <a:pt x="f30" y="f49"/>
                </a:cubicBezTo>
                <a:cubicBezTo>
                  <a:pt x="f50" y="f51"/>
                  <a:pt x="f52" y="f53"/>
                  <a:pt x="f54" y="f55"/>
                </a:cubicBezTo>
                <a:cubicBezTo>
                  <a:pt x="f56" y="f57"/>
                  <a:pt x="f58" y="f59"/>
                  <a:pt x="f60" y="f61"/>
                </a:cubicBezTo>
                <a:cubicBezTo>
                  <a:pt x="f62" y="f63"/>
                  <a:pt x="f64" y="f65"/>
                  <a:pt x="f66" y="f65"/>
                </a:cubicBezTo>
                <a:cubicBezTo>
                  <a:pt x="f6" y="f67"/>
                  <a:pt x="f6" y="f67"/>
                  <a:pt x="f6" y="f68"/>
                </a:cubicBezTo>
                <a:cubicBezTo>
                  <a:pt x="f6" y="f69"/>
                  <a:pt x="f6" y="f70"/>
                  <a:pt x="f6" y="f71"/>
                </a:cubicBezTo>
                <a:cubicBezTo>
                  <a:pt x="f6" y="f72"/>
                  <a:pt x="f73" y="f74"/>
                  <a:pt x="f75" y="f76"/>
                </a:cubicBezTo>
                <a:cubicBezTo>
                  <a:pt x="f77" y="f7"/>
                  <a:pt x="f43" y="f78"/>
                  <a:pt x="f79" y="f80"/>
                </a:cubicBezTo>
                <a:cubicBezTo>
                  <a:pt x="f81" y="f82"/>
                  <a:pt x="f83" y="f84"/>
                  <a:pt x="f85" y="f86"/>
                </a:cubicBezTo>
                <a:cubicBezTo>
                  <a:pt x="f23" y="f87"/>
                  <a:pt x="f20" y="f67"/>
                  <a:pt x="f31" y="f88"/>
                </a:cubicBezTo>
                <a:cubicBezTo>
                  <a:pt x="f31" y="f89"/>
                  <a:pt x="f31" y="f90"/>
                  <a:pt x="f91" y="f92"/>
                </a:cubicBezTo>
                <a:cubicBezTo>
                  <a:pt x="f93" y="f94"/>
                  <a:pt x="f19" y="f95"/>
                  <a:pt x="f21" y="f57"/>
                </a:cubicBezTo>
                <a:cubicBezTo>
                  <a:pt x="f9" y="f96"/>
                  <a:pt x="f5" y="f97"/>
                  <a:pt x="f5"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62" name="Freeform 67">
            <a:extLst>
              <a:ext uri="{FF2B5EF4-FFF2-40B4-BE49-F238E27FC236}">
                <a16:creationId xmlns:a16="http://schemas.microsoft.com/office/drawing/2014/main" id="{C3E92C87-65B8-4D31-9C79-5AA807FAA813}"/>
              </a:ext>
            </a:extLst>
          </p:cNvPr>
          <p:cNvSpPr/>
          <p:nvPr/>
        </p:nvSpPr>
        <p:spPr>
          <a:xfrm>
            <a:off x="952503" y="1450979"/>
            <a:ext cx="188915" cy="688972"/>
          </a:xfrm>
          <a:custGeom>
            <a:avLst/>
            <a:gdLst>
              <a:gd name="f0" fmla="val 10800000"/>
              <a:gd name="f1" fmla="val 5400000"/>
              <a:gd name="f2" fmla="val 180"/>
              <a:gd name="f3" fmla="val w"/>
              <a:gd name="f4" fmla="val h"/>
              <a:gd name="f5" fmla="val 0"/>
              <a:gd name="f6" fmla="val 115"/>
              <a:gd name="f7" fmla="val 419"/>
              <a:gd name="f8" fmla="val 81"/>
              <a:gd name="f9" fmla="val 194"/>
              <a:gd name="f10" fmla="val 74"/>
              <a:gd name="f11" fmla="val 232"/>
              <a:gd name="f12" fmla="val 68"/>
              <a:gd name="f13" fmla="val 269"/>
              <a:gd name="f14" fmla="val 62"/>
              <a:gd name="f15" fmla="val 305"/>
              <a:gd name="f16" fmla="val 57"/>
              <a:gd name="f17" fmla="val 335"/>
              <a:gd name="f18" fmla="val 52"/>
              <a:gd name="f19" fmla="val 365"/>
              <a:gd name="f20" fmla="val 47"/>
              <a:gd name="f21" fmla="val 395"/>
              <a:gd name="f22" fmla="val 44"/>
              <a:gd name="f23" fmla="val 410"/>
              <a:gd name="f24" fmla="val 37"/>
              <a:gd name="f25" fmla="val 418"/>
              <a:gd name="f26" fmla="val 26"/>
              <a:gd name="f27" fmla="val 10"/>
              <a:gd name="f28" fmla="val 393"/>
              <a:gd name="f29" fmla="val 356"/>
              <a:gd name="f30" fmla="val 1"/>
              <a:gd name="f31" fmla="val 319"/>
              <a:gd name="f32" fmla="val 281"/>
              <a:gd name="f33" fmla="val 263"/>
              <a:gd name="f34" fmla="val 2"/>
              <a:gd name="f35" fmla="val 246"/>
              <a:gd name="f36" fmla="val 228"/>
              <a:gd name="f37" fmla="val 222"/>
              <a:gd name="f38" fmla="val 3"/>
              <a:gd name="f39" fmla="val 220"/>
              <a:gd name="f40" fmla="val 9"/>
              <a:gd name="f41" fmla="val 34"/>
              <a:gd name="f42" fmla="val 218"/>
              <a:gd name="f43" fmla="val 209"/>
              <a:gd name="f44" fmla="val 189"/>
              <a:gd name="f45" fmla="val 84"/>
              <a:gd name="f46" fmla="val 177"/>
              <a:gd name="f47" fmla="val 90"/>
              <a:gd name="f48" fmla="val 163"/>
              <a:gd name="f49" fmla="val 91"/>
              <a:gd name="f50" fmla="val 147"/>
              <a:gd name="f51" fmla="val 92"/>
              <a:gd name="f52" fmla="val 129"/>
              <a:gd name="f53" fmla="val 111"/>
              <a:gd name="f54" fmla="val 85"/>
              <a:gd name="f55" fmla="val 93"/>
              <a:gd name="f56" fmla="val 87"/>
              <a:gd name="f57" fmla="val 86"/>
              <a:gd name="f58" fmla="val 82"/>
              <a:gd name="f59" fmla="val 79"/>
              <a:gd name="f60" fmla="val 76"/>
              <a:gd name="f61" fmla="val 67"/>
              <a:gd name="f62" fmla="val 59"/>
              <a:gd name="f63" fmla="val 95"/>
              <a:gd name="f64" fmla="val 55"/>
              <a:gd name="f65" fmla="val 97"/>
              <a:gd name="f66" fmla="val 99"/>
              <a:gd name="f67" fmla="val 51"/>
              <a:gd name="f68" fmla="val 98"/>
              <a:gd name="f69" fmla="val 48"/>
              <a:gd name="f70" fmla="val 45"/>
              <a:gd name="f71" fmla="val 43"/>
              <a:gd name="f72" fmla="val 77"/>
              <a:gd name="f73" fmla="val 40"/>
              <a:gd name="f74" fmla="val 71"/>
              <a:gd name="f75" fmla="val 22"/>
              <a:gd name="f76" fmla="val 70"/>
              <a:gd name="f77" fmla="val 17"/>
              <a:gd name="f78" fmla="val 12"/>
              <a:gd name="f79" fmla="val 7"/>
              <a:gd name="f80" fmla="val 5"/>
              <a:gd name="f81" fmla="val 69"/>
              <a:gd name="f82" fmla="val 72"/>
              <a:gd name="f83" fmla="val 75"/>
              <a:gd name="f84" fmla="val 4"/>
              <a:gd name="f85" fmla="val 89"/>
              <a:gd name="f86" fmla="val 18"/>
              <a:gd name="f87" fmla="val 33"/>
              <a:gd name="f88" fmla="val 104"/>
              <a:gd name="f89" fmla="val 114"/>
              <a:gd name="f90" fmla="val 122"/>
              <a:gd name="f91" fmla="val 113"/>
              <a:gd name="f92" fmla="val 158"/>
              <a:gd name="f93" fmla="val 166"/>
              <a:gd name="f94" fmla="val 112"/>
              <a:gd name="f95" fmla="val 174"/>
              <a:gd name="f96" fmla="val 183"/>
              <a:gd name="f97" fmla="val 190"/>
              <a:gd name="f98" fmla="val 109"/>
              <a:gd name="f99" fmla="val 198"/>
              <a:gd name="f100" fmla="val 101"/>
              <a:gd name="f101" fmla="val 201"/>
              <a:gd name="f102" fmla="val 205"/>
              <a:gd name="f103" fmla="+- 0 0 -90"/>
              <a:gd name="f104" fmla="*/ f3 1 115"/>
              <a:gd name="f105" fmla="*/ f4 1 419"/>
              <a:gd name="f106" fmla="val f5"/>
              <a:gd name="f107" fmla="val f6"/>
              <a:gd name="f108" fmla="val f7"/>
              <a:gd name="f109" fmla="*/ f103 f0 1"/>
              <a:gd name="f110" fmla="+- f108 0 f106"/>
              <a:gd name="f111" fmla="+- f107 0 f106"/>
              <a:gd name="f112" fmla="*/ f109 1 f2"/>
              <a:gd name="f113" fmla="*/ f111 1 115"/>
              <a:gd name="f114" fmla="*/ f110 1 419"/>
              <a:gd name="f115" fmla="*/ 81 f111 1"/>
              <a:gd name="f116" fmla="*/ 194 f110 1"/>
              <a:gd name="f117" fmla="*/ 62 f111 1"/>
              <a:gd name="f118" fmla="*/ 305 f110 1"/>
              <a:gd name="f119" fmla="*/ 47 f111 1"/>
              <a:gd name="f120" fmla="*/ 395 f110 1"/>
              <a:gd name="f121" fmla="*/ 26 f111 1"/>
              <a:gd name="f122" fmla="*/ 418 f110 1"/>
              <a:gd name="f123" fmla="*/ 0 f111 1"/>
              <a:gd name="f124" fmla="*/ 393 f110 1"/>
              <a:gd name="f125" fmla="*/ 1 f111 1"/>
              <a:gd name="f126" fmla="*/ 281 f110 1"/>
              <a:gd name="f127" fmla="*/ 2 f111 1"/>
              <a:gd name="f128" fmla="*/ 228 f110 1"/>
              <a:gd name="f129" fmla="*/ 9 f111 1"/>
              <a:gd name="f130" fmla="*/ 220 f110 1"/>
              <a:gd name="f131" fmla="*/ 74 f111 1"/>
              <a:gd name="f132" fmla="*/ 189 f110 1"/>
              <a:gd name="f133" fmla="*/ 91 f111 1"/>
              <a:gd name="f134" fmla="*/ 147 f110 1"/>
              <a:gd name="f135" fmla="*/ 85 f111 1"/>
              <a:gd name="f136" fmla="*/ 93 f110 1"/>
              <a:gd name="f137" fmla="*/ 85 f110 1"/>
              <a:gd name="f138" fmla="*/ 86 f111 1"/>
              <a:gd name="f139" fmla="*/ 76 f110 1"/>
              <a:gd name="f140" fmla="*/ 95 f111 1"/>
              <a:gd name="f141" fmla="*/ 55 f110 1"/>
              <a:gd name="f142" fmla="*/ 98 f111 1"/>
              <a:gd name="f143" fmla="*/ 48 f110 1"/>
              <a:gd name="f144" fmla="*/ 43 f110 1"/>
              <a:gd name="f145" fmla="*/ 71 f111 1"/>
              <a:gd name="f146" fmla="*/ 22 f110 1"/>
              <a:gd name="f147" fmla="*/ 70 f111 1"/>
              <a:gd name="f148" fmla="*/ 7 f110 1"/>
              <a:gd name="f149" fmla="*/ 72 f111 1"/>
              <a:gd name="f150" fmla="*/ 1 f110 1"/>
              <a:gd name="f151" fmla="*/ 76 f111 1"/>
              <a:gd name="f152" fmla="*/ 4 f110 1"/>
              <a:gd name="f153" fmla="*/ 104 f111 1"/>
              <a:gd name="f154" fmla="*/ 51 f110 1"/>
              <a:gd name="f155" fmla="*/ 113 f111 1"/>
              <a:gd name="f156" fmla="*/ 158 f110 1"/>
              <a:gd name="f157" fmla="*/ 111 f111 1"/>
              <a:gd name="f158" fmla="*/ 183 f110 1"/>
              <a:gd name="f159" fmla="*/ 101 f111 1"/>
              <a:gd name="f160" fmla="*/ 201 f110 1"/>
              <a:gd name="f161" fmla="+- f112 0 f1"/>
              <a:gd name="f162" fmla="*/ f115 1 115"/>
              <a:gd name="f163" fmla="*/ f116 1 419"/>
              <a:gd name="f164" fmla="*/ f117 1 115"/>
              <a:gd name="f165" fmla="*/ f118 1 419"/>
              <a:gd name="f166" fmla="*/ f119 1 115"/>
              <a:gd name="f167" fmla="*/ f120 1 419"/>
              <a:gd name="f168" fmla="*/ f121 1 115"/>
              <a:gd name="f169" fmla="*/ f122 1 419"/>
              <a:gd name="f170" fmla="*/ f123 1 115"/>
              <a:gd name="f171" fmla="*/ f124 1 419"/>
              <a:gd name="f172" fmla="*/ f125 1 115"/>
              <a:gd name="f173" fmla="*/ f126 1 419"/>
              <a:gd name="f174" fmla="*/ f127 1 115"/>
              <a:gd name="f175" fmla="*/ f128 1 419"/>
              <a:gd name="f176" fmla="*/ f129 1 115"/>
              <a:gd name="f177" fmla="*/ f130 1 419"/>
              <a:gd name="f178" fmla="*/ f131 1 115"/>
              <a:gd name="f179" fmla="*/ f132 1 419"/>
              <a:gd name="f180" fmla="*/ f133 1 115"/>
              <a:gd name="f181" fmla="*/ f134 1 419"/>
              <a:gd name="f182" fmla="*/ f135 1 115"/>
              <a:gd name="f183" fmla="*/ f136 1 419"/>
              <a:gd name="f184" fmla="*/ f137 1 419"/>
              <a:gd name="f185" fmla="*/ f138 1 115"/>
              <a:gd name="f186" fmla="*/ f139 1 419"/>
              <a:gd name="f187" fmla="*/ f140 1 115"/>
              <a:gd name="f188" fmla="*/ f141 1 419"/>
              <a:gd name="f189" fmla="*/ f142 1 115"/>
              <a:gd name="f190" fmla="*/ f143 1 419"/>
              <a:gd name="f191" fmla="*/ f144 1 419"/>
              <a:gd name="f192" fmla="*/ f145 1 115"/>
              <a:gd name="f193" fmla="*/ f146 1 419"/>
              <a:gd name="f194" fmla="*/ f147 1 115"/>
              <a:gd name="f195" fmla="*/ f148 1 419"/>
              <a:gd name="f196" fmla="*/ f149 1 115"/>
              <a:gd name="f197" fmla="*/ f150 1 419"/>
              <a:gd name="f198" fmla="*/ f151 1 115"/>
              <a:gd name="f199" fmla="*/ f152 1 419"/>
              <a:gd name="f200" fmla="*/ f153 1 115"/>
              <a:gd name="f201" fmla="*/ f154 1 419"/>
              <a:gd name="f202" fmla="*/ f155 1 115"/>
              <a:gd name="f203" fmla="*/ f156 1 419"/>
              <a:gd name="f204" fmla="*/ f157 1 115"/>
              <a:gd name="f205" fmla="*/ f158 1 419"/>
              <a:gd name="f206" fmla="*/ f159 1 115"/>
              <a:gd name="f207" fmla="*/ f160 1 419"/>
              <a:gd name="f208" fmla="*/ 0 1 f113"/>
              <a:gd name="f209" fmla="*/ f107 1 f113"/>
              <a:gd name="f210" fmla="*/ 0 1 f114"/>
              <a:gd name="f211" fmla="*/ f108 1 f114"/>
              <a:gd name="f212" fmla="*/ f162 1 f113"/>
              <a:gd name="f213" fmla="*/ f163 1 f114"/>
              <a:gd name="f214" fmla="*/ f164 1 f113"/>
              <a:gd name="f215" fmla="*/ f165 1 f114"/>
              <a:gd name="f216" fmla="*/ f166 1 f113"/>
              <a:gd name="f217" fmla="*/ f167 1 f114"/>
              <a:gd name="f218" fmla="*/ f168 1 f113"/>
              <a:gd name="f219" fmla="*/ f169 1 f114"/>
              <a:gd name="f220" fmla="*/ f170 1 f113"/>
              <a:gd name="f221" fmla="*/ f171 1 f114"/>
              <a:gd name="f222" fmla="*/ f172 1 f113"/>
              <a:gd name="f223" fmla="*/ f173 1 f114"/>
              <a:gd name="f224" fmla="*/ f174 1 f113"/>
              <a:gd name="f225" fmla="*/ f175 1 f114"/>
              <a:gd name="f226" fmla="*/ f176 1 f113"/>
              <a:gd name="f227" fmla="*/ f177 1 f114"/>
              <a:gd name="f228" fmla="*/ f178 1 f113"/>
              <a:gd name="f229" fmla="*/ f179 1 f114"/>
              <a:gd name="f230" fmla="*/ f180 1 f113"/>
              <a:gd name="f231" fmla="*/ f181 1 f114"/>
              <a:gd name="f232" fmla="*/ f182 1 f113"/>
              <a:gd name="f233" fmla="*/ f183 1 f114"/>
              <a:gd name="f234" fmla="*/ f184 1 f114"/>
              <a:gd name="f235" fmla="*/ f185 1 f113"/>
              <a:gd name="f236" fmla="*/ f186 1 f114"/>
              <a:gd name="f237" fmla="*/ f187 1 f113"/>
              <a:gd name="f238" fmla="*/ f188 1 f114"/>
              <a:gd name="f239" fmla="*/ f189 1 f113"/>
              <a:gd name="f240" fmla="*/ f190 1 f114"/>
              <a:gd name="f241" fmla="*/ f191 1 f114"/>
              <a:gd name="f242" fmla="*/ f192 1 f113"/>
              <a:gd name="f243" fmla="*/ f193 1 f114"/>
              <a:gd name="f244" fmla="*/ f194 1 f113"/>
              <a:gd name="f245" fmla="*/ f195 1 f114"/>
              <a:gd name="f246" fmla="*/ f196 1 f113"/>
              <a:gd name="f247" fmla="*/ f197 1 f114"/>
              <a:gd name="f248" fmla="*/ f198 1 f113"/>
              <a:gd name="f249" fmla="*/ f199 1 f114"/>
              <a:gd name="f250" fmla="*/ f200 1 f113"/>
              <a:gd name="f251" fmla="*/ f201 1 f114"/>
              <a:gd name="f252" fmla="*/ f202 1 f113"/>
              <a:gd name="f253" fmla="*/ f203 1 f114"/>
              <a:gd name="f254" fmla="*/ f204 1 f113"/>
              <a:gd name="f255" fmla="*/ f205 1 f114"/>
              <a:gd name="f256" fmla="*/ f206 1 f113"/>
              <a:gd name="f257" fmla="*/ f207 1 f114"/>
              <a:gd name="f258" fmla="*/ f208 f104 1"/>
              <a:gd name="f259" fmla="*/ f209 f104 1"/>
              <a:gd name="f260" fmla="*/ f211 f105 1"/>
              <a:gd name="f261" fmla="*/ f210 f105 1"/>
              <a:gd name="f262" fmla="*/ f212 f104 1"/>
              <a:gd name="f263" fmla="*/ f213 f105 1"/>
              <a:gd name="f264" fmla="*/ f214 f104 1"/>
              <a:gd name="f265" fmla="*/ f215 f105 1"/>
              <a:gd name="f266" fmla="*/ f216 f104 1"/>
              <a:gd name="f267" fmla="*/ f217 f105 1"/>
              <a:gd name="f268" fmla="*/ f218 f104 1"/>
              <a:gd name="f269" fmla="*/ f219 f105 1"/>
              <a:gd name="f270" fmla="*/ f220 f104 1"/>
              <a:gd name="f271" fmla="*/ f221 f105 1"/>
              <a:gd name="f272" fmla="*/ f222 f104 1"/>
              <a:gd name="f273" fmla="*/ f223 f105 1"/>
              <a:gd name="f274" fmla="*/ f224 f104 1"/>
              <a:gd name="f275" fmla="*/ f225 f105 1"/>
              <a:gd name="f276" fmla="*/ f226 f104 1"/>
              <a:gd name="f277" fmla="*/ f227 f105 1"/>
              <a:gd name="f278" fmla="*/ f228 f104 1"/>
              <a:gd name="f279" fmla="*/ f229 f105 1"/>
              <a:gd name="f280" fmla="*/ f230 f104 1"/>
              <a:gd name="f281" fmla="*/ f231 f105 1"/>
              <a:gd name="f282" fmla="*/ f232 f104 1"/>
              <a:gd name="f283" fmla="*/ f233 f105 1"/>
              <a:gd name="f284" fmla="*/ f234 f105 1"/>
              <a:gd name="f285" fmla="*/ f235 f104 1"/>
              <a:gd name="f286" fmla="*/ f236 f105 1"/>
              <a:gd name="f287" fmla="*/ f237 f104 1"/>
              <a:gd name="f288" fmla="*/ f238 f105 1"/>
              <a:gd name="f289" fmla="*/ f239 f104 1"/>
              <a:gd name="f290" fmla="*/ f240 f105 1"/>
              <a:gd name="f291" fmla="*/ f241 f105 1"/>
              <a:gd name="f292" fmla="*/ f242 f104 1"/>
              <a:gd name="f293" fmla="*/ f243 f105 1"/>
              <a:gd name="f294" fmla="*/ f244 f104 1"/>
              <a:gd name="f295" fmla="*/ f245 f105 1"/>
              <a:gd name="f296" fmla="*/ f246 f104 1"/>
              <a:gd name="f297" fmla="*/ f247 f105 1"/>
              <a:gd name="f298" fmla="*/ f248 f104 1"/>
              <a:gd name="f299" fmla="*/ f249 f105 1"/>
              <a:gd name="f300" fmla="*/ f250 f104 1"/>
              <a:gd name="f301" fmla="*/ f251 f105 1"/>
              <a:gd name="f302" fmla="*/ f252 f104 1"/>
              <a:gd name="f303" fmla="*/ f253 f105 1"/>
              <a:gd name="f304" fmla="*/ f254 f104 1"/>
              <a:gd name="f305" fmla="*/ f255 f105 1"/>
              <a:gd name="f306" fmla="*/ f256 f104 1"/>
              <a:gd name="f307" fmla="*/ f257 f105 1"/>
            </a:gdLst>
            <a:ahLst/>
            <a:cxnLst>
              <a:cxn ang="3cd4">
                <a:pos x="hc" y="t"/>
              </a:cxn>
              <a:cxn ang="0">
                <a:pos x="r" y="vc"/>
              </a:cxn>
              <a:cxn ang="cd4">
                <a:pos x="hc" y="b"/>
              </a:cxn>
              <a:cxn ang="cd2">
                <a:pos x="l" y="vc"/>
              </a:cxn>
              <a:cxn ang="f161">
                <a:pos x="f262" y="f263"/>
              </a:cxn>
              <a:cxn ang="f161">
                <a:pos x="f264" y="f265"/>
              </a:cxn>
              <a:cxn ang="f161">
                <a:pos x="f266" y="f267"/>
              </a:cxn>
              <a:cxn ang="f161">
                <a:pos x="f268" y="f269"/>
              </a:cxn>
              <a:cxn ang="f161">
                <a:pos x="f270" y="f271"/>
              </a:cxn>
              <a:cxn ang="f161">
                <a:pos x="f272" y="f273"/>
              </a:cxn>
              <a:cxn ang="f161">
                <a:pos x="f274" y="f275"/>
              </a:cxn>
              <a:cxn ang="f161">
                <a:pos x="f276" y="f277"/>
              </a:cxn>
              <a:cxn ang="f161">
                <a:pos x="f278" y="f279"/>
              </a:cxn>
              <a:cxn ang="f161">
                <a:pos x="f280" y="f281"/>
              </a:cxn>
              <a:cxn ang="f161">
                <a:pos x="f282" y="f283"/>
              </a:cxn>
              <a:cxn ang="f161">
                <a:pos x="f282" y="f284"/>
              </a:cxn>
              <a:cxn ang="f161">
                <a:pos x="f285" y="f286"/>
              </a:cxn>
              <a:cxn ang="f161">
                <a:pos x="f287" y="f288"/>
              </a:cxn>
              <a:cxn ang="f161">
                <a:pos x="f289" y="f290"/>
              </a:cxn>
              <a:cxn ang="f161">
                <a:pos x="f280" y="f291"/>
              </a:cxn>
              <a:cxn ang="f161">
                <a:pos x="f292" y="f293"/>
              </a:cxn>
              <a:cxn ang="f161">
                <a:pos x="f294" y="f295"/>
              </a:cxn>
              <a:cxn ang="f161">
                <a:pos x="f296" y="f297"/>
              </a:cxn>
              <a:cxn ang="f161">
                <a:pos x="f298" y="f299"/>
              </a:cxn>
              <a:cxn ang="f161">
                <a:pos x="f300" y="f301"/>
              </a:cxn>
              <a:cxn ang="f161">
                <a:pos x="f302" y="f303"/>
              </a:cxn>
              <a:cxn ang="f161">
                <a:pos x="f304" y="f305"/>
              </a:cxn>
              <a:cxn ang="f161">
                <a:pos x="f306" y="f307"/>
              </a:cxn>
              <a:cxn ang="f161">
                <a:pos x="f262" y="f263"/>
              </a:cxn>
            </a:cxnLst>
            <a:rect l="f258" t="f261" r="f259" b="f260"/>
            <a:pathLst>
              <a:path w="115" h="419">
                <a:moveTo>
                  <a:pt x="f8" y="f9"/>
                </a:moveTo>
                <a:cubicBezTo>
                  <a:pt x="f10" y="f11"/>
                  <a:pt x="f12" y="f13"/>
                  <a:pt x="f14" y="f15"/>
                </a:cubicBezTo>
                <a:cubicBezTo>
                  <a:pt x="f16" y="f17"/>
                  <a:pt x="f18" y="f19"/>
                  <a:pt x="f20" y="f21"/>
                </a:cubicBezTo>
                <a:cubicBezTo>
                  <a:pt x="f22" y="f23"/>
                  <a:pt x="f24" y="f25"/>
                  <a:pt x="f26" y="f25"/>
                </a:cubicBezTo>
                <a:cubicBezTo>
                  <a:pt x="f27" y="f7"/>
                  <a:pt x="f5" y="f23"/>
                  <a:pt x="f5" y="f28"/>
                </a:cubicBezTo>
                <a:cubicBezTo>
                  <a:pt x="f5" y="f29"/>
                  <a:pt x="f30" y="f31"/>
                  <a:pt x="f30" y="f32"/>
                </a:cubicBezTo>
                <a:cubicBezTo>
                  <a:pt x="f30" y="f33"/>
                  <a:pt x="f34" y="f35"/>
                  <a:pt x="f34" y="f36"/>
                </a:cubicBezTo>
                <a:cubicBezTo>
                  <a:pt x="f30" y="f37"/>
                  <a:pt x="f38" y="f39"/>
                  <a:pt x="f40" y="f39"/>
                </a:cubicBezTo>
                <a:cubicBezTo>
                  <a:pt x="f41" y="f42"/>
                  <a:pt x="f16" y="f43"/>
                  <a:pt x="f10" y="f44"/>
                </a:cubicBezTo>
                <a:cubicBezTo>
                  <a:pt x="f45" y="f46"/>
                  <a:pt x="f47" y="f48"/>
                  <a:pt x="f49" y="f50"/>
                </a:cubicBezTo>
                <a:cubicBezTo>
                  <a:pt x="f51" y="f52"/>
                  <a:pt x="f49" y="f53"/>
                  <a:pt x="f54" y="f55"/>
                </a:cubicBezTo>
                <a:cubicBezTo>
                  <a:pt x="f45" y="f47"/>
                  <a:pt x="f45" y="f56"/>
                  <a:pt x="f54" y="f54"/>
                </a:cubicBezTo>
                <a:cubicBezTo>
                  <a:pt x="f57" y="f58"/>
                  <a:pt x="f56" y="f59"/>
                  <a:pt x="f57" y="f60"/>
                </a:cubicBezTo>
                <a:cubicBezTo>
                  <a:pt x="f54" y="f61"/>
                  <a:pt x="f45" y="f62"/>
                  <a:pt x="f63" y="f64"/>
                </a:cubicBezTo>
                <a:cubicBezTo>
                  <a:pt x="f65" y="f64"/>
                  <a:pt x="f66" y="f67"/>
                  <a:pt x="f68" y="f69"/>
                </a:cubicBezTo>
                <a:cubicBezTo>
                  <a:pt x="f65" y="f70"/>
                  <a:pt x="f63" y="f22"/>
                  <a:pt x="f49" y="f71"/>
                </a:cubicBezTo>
                <a:cubicBezTo>
                  <a:pt x="f72" y="f73"/>
                  <a:pt x="f10" y="f24"/>
                  <a:pt x="f74" y="f75"/>
                </a:cubicBezTo>
                <a:cubicBezTo>
                  <a:pt x="f76" y="f77"/>
                  <a:pt x="f76" y="f78"/>
                  <a:pt x="f76" y="f79"/>
                </a:cubicBezTo>
                <a:cubicBezTo>
                  <a:pt x="f76" y="f80"/>
                  <a:pt x="f81" y="f34"/>
                  <a:pt x="f82" y="f30"/>
                </a:cubicBezTo>
                <a:cubicBezTo>
                  <a:pt x="f10" y="f5"/>
                  <a:pt x="f83" y="f38"/>
                  <a:pt x="f60" y="f84"/>
                </a:cubicBezTo>
                <a:cubicBezTo>
                  <a:pt x="f85" y="f86"/>
                  <a:pt x="f66" y="f87"/>
                  <a:pt x="f88" y="f67"/>
                </a:cubicBezTo>
                <a:cubicBezTo>
                  <a:pt x="f89" y="f57"/>
                  <a:pt x="f6" y="f90"/>
                  <a:pt x="f91" y="f92"/>
                </a:cubicBezTo>
                <a:cubicBezTo>
                  <a:pt x="f91" y="f93"/>
                  <a:pt x="f94" y="f95"/>
                  <a:pt x="f53" y="f96"/>
                </a:cubicBezTo>
                <a:cubicBezTo>
                  <a:pt x="f53" y="f97"/>
                  <a:pt x="f98" y="f99"/>
                  <a:pt x="f100" y="f101"/>
                </a:cubicBezTo>
                <a:cubicBezTo>
                  <a:pt x="f55" y="f102"/>
                  <a:pt x="f56" y="f101"/>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63" name="Freeform 68">
            <a:extLst>
              <a:ext uri="{FF2B5EF4-FFF2-40B4-BE49-F238E27FC236}">
                <a16:creationId xmlns:a16="http://schemas.microsoft.com/office/drawing/2014/main" id="{DF30BD8F-FCF8-47A8-B3BB-4F2F82A83994}"/>
              </a:ext>
            </a:extLst>
          </p:cNvPr>
          <p:cNvSpPr/>
          <p:nvPr/>
        </p:nvSpPr>
        <p:spPr>
          <a:xfrm>
            <a:off x="2646365" y="3957642"/>
            <a:ext cx="192088" cy="687391"/>
          </a:xfrm>
          <a:custGeom>
            <a:avLst/>
            <a:gdLst>
              <a:gd name="f0" fmla="val 10800000"/>
              <a:gd name="f1" fmla="val 5400000"/>
              <a:gd name="f2" fmla="val 180"/>
              <a:gd name="f3" fmla="val w"/>
              <a:gd name="f4" fmla="val h"/>
              <a:gd name="f5" fmla="val 0"/>
              <a:gd name="f6" fmla="val 116"/>
              <a:gd name="f7" fmla="val 417"/>
              <a:gd name="f8" fmla="val 35"/>
              <a:gd name="f9" fmla="val 192"/>
              <a:gd name="f10" fmla="val 30"/>
              <a:gd name="f11" fmla="val 199"/>
              <a:gd name="f12" fmla="val 25"/>
              <a:gd name="f13" fmla="val 203"/>
              <a:gd name="f14" fmla="val 17"/>
              <a:gd name="f15" fmla="val 200"/>
              <a:gd name="f16" fmla="val 9"/>
              <a:gd name="f17" fmla="val 198"/>
              <a:gd name="f18" fmla="val 7"/>
              <a:gd name="f19" fmla="val 6"/>
              <a:gd name="f20" fmla="val 184"/>
              <a:gd name="f21" fmla="val 1"/>
              <a:gd name="f22" fmla="val 139"/>
              <a:gd name="f23" fmla="val 94"/>
              <a:gd name="f24" fmla="val 12"/>
              <a:gd name="f25" fmla="val 50"/>
              <a:gd name="f26" fmla="val 33"/>
              <a:gd name="f27" fmla="val 27"/>
              <a:gd name="f28" fmla="val 39"/>
              <a:gd name="f29" fmla="val 4"/>
              <a:gd name="f30" fmla="val 40"/>
              <a:gd name="f31" fmla="val 2"/>
              <a:gd name="f32" fmla="val 42"/>
              <a:gd name="f33" fmla="val 44"/>
              <a:gd name="f34" fmla="val 46"/>
              <a:gd name="f35" fmla="val 45"/>
              <a:gd name="f36" fmla="val 16"/>
              <a:gd name="f37" fmla="val 26"/>
              <a:gd name="f38" fmla="val 36"/>
              <a:gd name="f39" fmla="val 43"/>
              <a:gd name="f40" fmla="val 48"/>
              <a:gd name="f41" fmla="val 22"/>
              <a:gd name="f42" fmla="val 49"/>
              <a:gd name="f43" fmla="val 19"/>
              <a:gd name="f44" fmla="val 18"/>
              <a:gd name="f45" fmla="val 54"/>
              <a:gd name="f46" fmla="val 59"/>
              <a:gd name="f47" fmla="val 62"/>
              <a:gd name="f48" fmla="val 23"/>
              <a:gd name="f49" fmla="val 64"/>
              <a:gd name="f50" fmla="val 29"/>
              <a:gd name="f51" fmla="val 66"/>
              <a:gd name="f52" fmla="val 70"/>
              <a:gd name="f53" fmla="val 31"/>
              <a:gd name="f54" fmla="val 76"/>
              <a:gd name="f55" fmla="val 34"/>
              <a:gd name="f56" fmla="val 91"/>
              <a:gd name="f57" fmla="val 28"/>
              <a:gd name="f58" fmla="val 105"/>
              <a:gd name="f59" fmla="val 119"/>
              <a:gd name="f60" fmla="val 166"/>
              <a:gd name="f61" fmla="val 205"/>
              <a:gd name="f62" fmla="val 216"/>
              <a:gd name="f63" fmla="val 96"/>
              <a:gd name="f64" fmla="val 217"/>
              <a:gd name="f65" fmla="val 101"/>
              <a:gd name="f66" fmla="val 218"/>
              <a:gd name="f67" fmla="val 107"/>
              <a:gd name="f68" fmla="val 113"/>
              <a:gd name="f69" fmla="val 115"/>
              <a:gd name="f70" fmla="val 221"/>
              <a:gd name="f71" fmla="val 227"/>
              <a:gd name="f72" fmla="val 277"/>
              <a:gd name="f73" fmla="val 327"/>
              <a:gd name="f74" fmla="val 377"/>
              <a:gd name="f75" fmla="val 383"/>
              <a:gd name="f76" fmla="val 389"/>
              <a:gd name="f77" fmla="val 395"/>
              <a:gd name="f78" fmla="val 408"/>
              <a:gd name="f79" fmla="val 106"/>
              <a:gd name="f80" fmla="val 416"/>
              <a:gd name="f81" fmla="val 95"/>
              <a:gd name="f82" fmla="val 81"/>
              <a:gd name="f83" fmla="val 73"/>
              <a:gd name="f84" fmla="val 410"/>
              <a:gd name="f85" fmla="val 397"/>
              <a:gd name="f86" fmla="val 65"/>
              <a:gd name="f87" fmla="val 370"/>
              <a:gd name="f88" fmla="val 61"/>
              <a:gd name="f89" fmla="val 343"/>
              <a:gd name="f90" fmla="val 57"/>
              <a:gd name="f91" fmla="val 316"/>
              <a:gd name="f92" fmla="val 238"/>
              <a:gd name="f93" fmla="val 37"/>
              <a:gd name="f94" fmla="val 197"/>
              <a:gd name="f95" fmla="val 195"/>
              <a:gd name="f96" fmla="+- 0 0 -90"/>
              <a:gd name="f97" fmla="*/ f3 1 116"/>
              <a:gd name="f98" fmla="*/ f4 1 417"/>
              <a:gd name="f99" fmla="val f5"/>
              <a:gd name="f100" fmla="val f6"/>
              <a:gd name="f101" fmla="val f7"/>
              <a:gd name="f102" fmla="*/ f96 f0 1"/>
              <a:gd name="f103" fmla="+- f101 0 f99"/>
              <a:gd name="f104" fmla="+- f100 0 f99"/>
              <a:gd name="f105" fmla="*/ f102 1 f2"/>
              <a:gd name="f106" fmla="*/ f104 1 116"/>
              <a:gd name="f107" fmla="*/ f103 1 417"/>
              <a:gd name="f108" fmla="*/ 35 f104 1"/>
              <a:gd name="f109" fmla="*/ 192 f103 1"/>
              <a:gd name="f110" fmla="*/ 17 f104 1"/>
              <a:gd name="f111" fmla="*/ 200 f103 1"/>
              <a:gd name="f112" fmla="*/ 6 f104 1"/>
              <a:gd name="f113" fmla="*/ 184 f103 1"/>
              <a:gd name="f114" fmla="*/ 12 f104 1"/>
              <a:gd name="f115" fmla="*/ 50 f103 1"/>
              <a:gd name="f116" fmla="*/ 39 f104 1"/>
              <a:gd name="f117" fmla="*/ 4 f103 1"/>
              <a:gd name="f118" fmla="*/ 44 f104 1"/>
              <a:gd name="f119" fmla="*/ 1 f103 1"/>
              <a:gd name="f120" fmla="*/ 45 f104 1"/>
              <a:gd name="f121" fmla="*/ 7 f103 1"/>
              <a:gd name="f122" fmla="*/ 42 f104 1"/>
              <a:gd name="f123" fmla="*/ 36 f103 1"/>
              <a:gd name="f124" fmla="*/ 26 f104 1"/>
              <a:gd name="f125" fmla="*/ 48 f103 1"/>
              <a:gd name="f126" fmla="*/ 18 f104 1"/>
              <a:gd name="f127" fmla="*/ 54 f103 1"/>
              <a:gd name="f128" fmla="*/ 23 f104 1"/>
              <a:gd name="f129" fmla="*/ 64 f103 1"/>
              <a:gd name="f130" fmla="*/ 31 f104 1"/>
              <a:gd name="f131" fmla="*/ 76 f103 1"/>
              <a:gd name="f132" fmla="*/ 25 f104 1"/>
              <a:gd name="f133" fmla="*/ 119 f103 1"/>
              <a:gd name="f134" fmla="*/ 91 f104 1"/>
              <a:gd name="f135" fmla="*/ 216 f103 1"/>
              <a:gd name="f136" fmla="*/ 107 f104 1"/>
              <a:gd name="f137" fmla="*/ 218 f103 1"/>
              <a:gd name="f138" fmla="*/ 115 f104 1"/>
              <a:gd name="f139" fmla="*/ 227 f103 1"/>
              <a:gd name="f140" fmla="*/ 116 f104 1"/>
              <a:gd name="f141" fmla="*/ 377 f103 1"/>
              <a:gd name="f142" fmla="*/ 395 f103 1"/>
              <a:gd name="f143" fmla="*/ 95 f104 1"/>
              <a:gd name="f144" fmla="*/ 416 f103 1"/>
              <a:gd name="f145" fmla="*/ 70 f104 1"/>
              <a:gd name="f146" fmla="*/ 397 f103 1"/>
              <a:gd name="f147" fmla="*/ 57 f104 1"/>
              <a:gd name="f148" fmla="*/ 316 f103 1"/>
              <a:gd name="f149" fmla="*/ 37 f104 1"/>
              <a:gd name="f150" fmla="*/ 199 f103 1"/>
              <a:gd name="f151" fmla="+- f105 0 f1"/>
              <a:gd name="f152" fmla="*/ f108 1 116"/>
              <a:gd name="f153" fmla="*/ f109 1 417"/>
              <a:gd name="f154" fmla="*/ f110 1 116"/>
              <a:gd name="f155" fmla="*/ f111 1 417"/>
              <a:gd name="f156" fmla="*/ f112 1 116"/>
              <a:gd name="f157" fmla="*/ f113 1 417"/>
              <a:gd name="f158" fmla="*/ f114 1 116"/>
              <a:gd name="f159" fmla="*/ f115 1 417"/>
              <a:gd name="f160" fmla="*/ f116 1 116"/>
              <a:gd name="f161" fmla="*/ f117 1 417"/>
              <a:gd name="f162" fmla="*/ f118 1 116"/>
              <a:gd name="f163" fmla="*/ f119 1 417"/>
              <a:gd name="f164" fmla="*/ f120 1 116"/>
              <a:gd name="f165" fmla="*/ f121 1 417"/>
              <a:gd name="f166" fmla="*/ f122 1 116"/>
              <a:gd name="f167" fmla="*/ f123 1 417"/>
              <a:gd name="f168" fmla="*/ f124 1 116"/>
              <a:gd name="f169" fmla="*/ f125 1 417"/>
              <a:gd name="f170" fmla="*/ f126 1 116"/>
              <a:gd name="f171" fmla="*/ f127 1 417"/>
              <a:gd name="f172" fmla="*/ f128 1 116"/>
              <a:gd name="f173" fmla="*/ f129 1 417"/>
              <a:gd name="f174" fmla="*/ f130 1 116"/>
              <a:gd name="f175" fmla="*/ f131 1 417"/>
              <a:gd name="f176" fmla="*/ f132 1 116"/>
              <a:gd name="f177" fmla="*/ f133 1 417"/>
              <a:gd name="f178" fmla="*/ f134 1 116"/>
              <a:gd name="f179" fmla="*/ f135 1 417"/>
              <a:gd name="f180" fmla="*/ f136 1 116"/>
              <a:gd name="f181" fmla="*/ f137 1 417"/>
              <a:gd name="f182" fmla="*/ f138 1 116"/>
              <a:gd name="f183" fmla="*/ f139 1 417"/>
              <a:gd name="f184" fmla="*/ f140 1 116"/>
              <a:gd name="f185" fmla="*/ f141 1 417"/>
              <a:gd name="f186" fmla="*/ f142 1 417"/>
              <a:gd name="f187" fmla="*/ f143 1 116"/>
              <a:gd name="f188" fmla="*/ f144 1 417"/>
              <a:gd name="f189" fmla="*/ f145 1 116"/>
              <a:gd name="f190" fmla="*/ f146 1 417"/>
              <a:gd name="f191" fmla="*/ f147 1 116"/>
              <a:gd name="f192" fmla="*/ f148 1 417"/>
              <a:gd name="f193" fmla="*/ f149 1 116"/>
              <a:gd name="f194" fmla="*/ f150 1 417"/>
              <a:gd name="f195" fmla="*/ 0 1 f106"/>
              <a:gd name="f196" fmla="*/ f100 1 f106"/>
              <a:gd name="f197" fmla="*/ 0 1 f107"/>
              <a:gd name="f198" fmla="*/ f101 1 f107"/>
              <a:gd name="f199" fmla="*/ f152 1 f106"/>
              <a:gd name="f200" fmla="*/ f153 1 f107"/>
              <a:gd name="f201" fmla="*/ f154 1 f106"/>
              <a:gd name="f202" fmla="*/ f155 1 f107"/>
              <a:gd name="f203" fmla="*/ f156 1 f106"/>
              <a:gd name="f204" fmla="*/ f157 1 f107"/>
              <a:gd name="f205" fmla="*/ f158 1 f106"/>
              <a:gd name="f206" fmla="*/ f159 1 f107"/>
              <a:gd name="f207" fmla="*/ f160 1 f106"/>
              <a:gd name="f208" fmla="*/ f161 1 f107"/>
              <a:gd name="f209" fmla="*/ f162 1 f106"/>
              <a:gd name="f210" fmla="*/ f163 1 f107"/>
              <a:gd name="f211" fmla="*/ f164 1 f106"/>
              <a:gd name="f212" fmla="*/ f165 1 f107"/>
              <a:gd name="f213" fmla="*/ f166 1 f106"/>
              <a:gd name="f214" fmla="*/ f167 1 f107"/>
              <a:gd name="f215" fmla="*/ f168 1 f106"/>
              <a:gd name="f216" fmla="*/ f169 1 f107"/>
              <a:gd name="f217" fmla="*/ f170 1 f106"/>
              <a:gd name="f218" fmla="*/ f171 1 f107"/>
              <a:gd name="f219" fmla="*/ f172 1 f106"/>
              <a:gd name="f220" fmla="*/ f173 1 f107"/>
              <a:gd name="f221" fmla="*/ f174 1 f106"/>
              <a:gd name="f222" fmla="*/ f175 1 f107"/>
              <a:gd name="f223" fmla="*/ f176 1 f106"/>
              <a:gd name="f224" fmla="*/ f177 1 f107"/>
              <a:gd name="f225" fmla="*/ f178 1 f106"/>
              <a:gd name="f226" fmla="*/ f179 1 f107"/>
              <a:gd name="f227" fmla="*/ f180 1 f106"/>
              <a:gd name="f228" fmla="*/ f181 1 f107"/>
              <a:gd name="f229" fmla="*/ f182 1 f106"/>
              <a:gd name="f230" fmla="*/ f183 1 f107"/>
              <a:gd name="f231" fmla="*/ f184 1 f106"/>
              <a:gd name="f232" fmla="*/ f185 1 f107"/>
              <a:gd name="f233" fmla="*/ f186 1 f107"/>
              <a:gd name="f234" fmla="*/ f187 1 f106"/>
              <a:gd name="f235" fmla="*/ f188 1 f107"/>
              <a:gd name="f236" fmla="*/ f189 1 f106"/>
              <a:gd name="f237" fmla="*/ f190 1 f107"/>
              <a:gd name="f238" fmla="*/ f191 1 f106"/>
              <a:gd name="f239" fmla="*/ f192 1 f107"/>
              <a:gd name="f240" fmla="*/ f193 1 f106"/>
              <a:gd name="f241" fmla="*/ f194 1 f107"/>
              <a:gd name="f242" fmla="*/ f195 f97 1"/>
              <a:gd name="f243" fmla="*/ f196 f97 1"/>
              <a:gd name="f244" fmla="*/ f198 f98 1"/>
              <a:gd name="f245" fmla="*/ f197 f98 1"/>
              <a:gd name="f246" fmla="*/ f199 f97 1"/>
              <a:gd name="f247" fmla="*/ f200 f98 1"/>
              <a:gd name="f248" fmla="*/ f201 f97 1"/>
              <a:gd name="f249" fmla="*/ f202 f98 1"/>
              <a:gd name="f250" fmla="*/ f203 f97 1"/>
              <a:gd name="f251" fmla="*/ f204 f98 1"/>
              <a:gd name="f252" fmla="*/ f205 f97 1"/>
              <a:gd name="f253" fmla="*/ f206 f98 1"/>
              <a:gd name="f254" fmla="*/ f207 f97 1"/>
              <a:gd name="f255" fmla="*/ f208 f98 1"/>
              <a:gd name="f256" fmla="*/ f209 f97 1"/>
              <a:gd name="f257" fmla="*/ f210 f98 1"/>
              <a:gd name="f258" fmla="*/ f211 f97 1"/>
              <a:gd name="f259" fmla="*/ f212 f98 1"/>
              <a:gd name="f260" fmla="*/ f213 f97 1"/>
              <a:gd name="f261" fmla="*/ f214 f98 1"/>
              <a:gd name="f262" fmla="*/ f215 f97 1"/>
              <a:gd name="f263" fmla="*/ f216 f98 1"/>
              <a:gd name="f264" fmla="*/ f217 f97 1"/>
              <a:gd name="f265" fmla="*/ f218 f98 1"/>
              <a:gd name="f266" fmla="*/ f219 f97 1"/>
              <a:gd name="f267" fmla="*/ f220 f98 1"/>
              <a:gd name="f268" fmla="*/ f221 f97 1"/>
              <a:gd name="f269" fmla="*/ f222 f98 1"/>
              <a:gd name="f270" fmla="*/ f223 f97 1"/>
              <a:gd name="f271" fmla="*/ f224 f98 1"/>
              <a:gd name="f272" fmla="*/ f225 f97 1"/>
              <a:gd name="f273" fmla="*/ f226 f98 1"/>
              <a:gd name="f274" fmla="*/ f227 f97 1"/>
              <a:gd name="f275" fmla="*/ f228 f98 1"/>
              <a:gd name="f276" fmla="*/ f229 f97 1"/>
              <a:gd name="f277" fmla="*/ f230 f98 1"/>
              <a:gd name="f278" fmla="*/ f231 f97 1"/>
              <a:gd name="f279" fmla="*/ f232 f98 1"/>
              <a:gd name="f280" fmla="*/ f233 f98 1"/>
              <a:gd name="f281" fmla="*/ f234 f97 1"/>
              <a:gd name="f282" fmla="*/ f235 f98 1"/>
              <a:gd name="f283" fmla="*/ f236 f97 1"/>
              <a:gd name="f284" fmla="*/ f237 f98 1"/>
              <a:gd name="f285" fmla="*/ f238 f97 1"/>
              <a:gd name="f286" fmla="*/ f239 f98 1"/>
              <a:gd name="f287" fmla="*/ f240 f97 1"/>
              <a:gd name="f288" fmla="*/ f241 f98 1"/>
            </a:gdLst>
            <a:ahLst/>
            <a:cxnLst>
              <a:cxn ang="3cd4">
                <a:pos x="hc" y="t"/>
              </a:cxn>
              <a:cxn ang="0">
                <a:pos x="r" y="vc"/>
              </a:cxn>
              <a:cxn ang="cd4">
                <a:pos x="hc" y="b"/>
              </a:cxn>
              <a:cxn ang="cd2">
                <a:pos x="l" y="vc"/>
              </a:cxn>
              <a:cxn ang="f151">
                <a:pos x="f246" y="f247"/>
              </a:cxn>
              <a:cxn ang="f151">
                <a:pos x="f248" y="f249"/>
              </a:cxn>
              <a:cxn ang="f151">
                <a:pos x="f250" y="f251"/>
              </a:cxn>
              <a:cxn ang="f151">
                <a:pos x="f252" y="f253"/>
              </a:cxn>
              <a:cxn ang="f151">
                <a:pos x="f254" y="f255"/>
              </a:cxn>
              <a:cxn ang="f151">
                <a:pos x="f256" y="f257"/>
              </a:cxn>
              <a:cxn ang="f151">
                <a:pos x="f258" y="f259"/>
              </a:cxn>
              <a:cxn ang="f151">
                <a:pos x="f260" y="f261"/>
              </a:cxn>
              <a:cxn ang="f151">
                <a:pos x="f262" y="f263"/>
              </a:cxn>
              <a:cxn ang="f151">
                <a:pos x="f264" y="f265"/>
              </a:cxn>
              <a:cxn ang="f151">
                <a:pos x="f266" y="f267"/>
              </a:cxn>
              <a:cxn ang="f151">
                <a:pos x="f268" y="f269"/>
              </a:cxn>
              <a:cxn ang="f151">
                <a:pos x="f270" y="f271"/>
              </a:cxn>
              <a:cxn ang="f151">
                <a:pos x="f272" y="f273"/>
              </a:cxn>
              <a:cxn ang="f151">
                <a:pos x="f274" y="f275"/>
              </a:cxn>
              <a:cxn ang="f151">
                <a:pos x="f276" y="f277"/>
              </a:cxn>
              <a:cxn ang="f151">
                <a:pos x="f278" y="f279"/>
              </a:cxn>
              <a:cxn ang="f151">
                <a:pos x="f278" y="f280"/>
              </a:cxn>
              <a:cxn ang="f151">
                <a:pos x="f281" y="f282"/>
              </a:cxn>
              <a:cxn ang="f151">
                <a:pos x="f283" y="f284"/>
              </a:cxn>
              <a:cxn ang="f151">
                <a:pos x="f285" y="f286"/>
              </a:cxn>
              <a:cxn ang="f151">
                <a:pos x="f287" y="f288"/>
              </a:cxn>
              <a:cxn ang="f151">
                <a:pos x="f246" y="f247"/>
              </a:cxn>
            </a:cxnLst>
            <a:rect l="f242" t="f245" r="f243" b="f244"/>
            <a:pathLst>
              <a:path w="116" h="417">
                <a:moveTo>
                  <a:pt x="f8" y="f9"/>
                </a:moveTo>
                <a:cubicBezTo>
                  <a:pt x="f10" y="f11"/>
                  <a:pt x="f12" y="f13"/>
                  <a:pt x="f14" y="f15"/>
                </a:cubicBezTo>
                <a:cubicBezTo>
                  <a:pt x="f16" y="f17"/>
                  <a:pt x="f18" y="f9"/>
                  <a:pt x="f19" y="f20"/>
                </a:cubicBezTo>
                <a:cubicBezTo>
                  <a:pt x="f21" y="f22"/>
                  <a:pt x="f5" y="f23"/>
                  <a:pt x="f24" y="f25"/>
                </a:cubicBezTo>
                <a:cubicBezTo>
                  <a:pt x="f14" y="f26"/>
                  <a:pt x="f27" y="f14"/>
                  <a:pt x="f28" y="f29"/>
                </a:cubicBezTo>
                <a:cubicBezTo>
                  <a:pt x="f30" y="f31"/>
                  <a:pt x="f32" y="f5"/>
                  <a:pt x="f33" y="f21"/>
                </a:cubicBezTo>
                <a:cubicBezTo>
                  <a:pt x="f34" y="f21"/>
                  <a:pt x="f35" y="f29"/>
                  <a:pt x="f35" y="f18"/>
                </a:cubicBezTo>
                <a:cubicBezTo>
                  <a:pt x="f34" y="f36"/>
                  <a:pt x="f35" y="f37"/>
                  <a:pt x="f32" y="f38"/>
                </a:cubicBezTo>
                <a:cubicBezTo>
                  <a:pt x="f28" y="f39"/>
                  <a:pt x="f8" y="f40"/>
                  <a:pt x="f37" y="f40"/>
                </a:cubicBezTo>
                <a:cubicBezTo>
                  <a:pt x="f41" y="f42"/>
                  <a:pt x="f43" y="f25"/>
                  <a:pt x="f44" y="f45"/>
                </a:cubicBezTo>
                <a:cubicBezTo>
                  <a:pt x="f14" y="f46"/>
                  <a:pt x="f43" y="f47"/>
                  <a:pt x="f48" y="f49"/>
                </a:cubicBezTo>
                <a:cubicBezTo>
                  <a:pt x="f50" y="f51"/>
                  <a:pt x="f10" y="f52"/>
                  <a:pt x="f53" y="f54"/>
                </a:cubicBezTo>
                <a:cubicBezTo>
                  <a:pt x="f55" y="f56"/>
                  <a:pt x="f57" y="f58"/>
                  <a:pt x="f12" y="f59"/>
                </a:cubicBezTo>
                <a:cubicBezTo>
                  <a:pt x="f44" y="f60"/>
                  <a:pt x="f35" y="f61"/>
                  <a:pt x="f56" y="f62"/>
                </a:cubicBezTo>
                <a:cubicBezTo>
                  <a:pt x="f63" y="f64"/>
                  <a:pt x="f65" y="f66"/>
                  <a:pt x="f67" y="f66"/>
                </a:cubicBezTo>
                <a:cubicBezTo>
                  <a:pt x="f68" y="f66"/>
                  <a:pt x="f69" y="f70"/>
                  <a:pt x="f69" y="f71"/>
                </a:cubicBezTo>
                <a:cubicBezTo>
                  <a:pt x="f69" y="f72"/>
                  <a:pt x="f69" y="f73"/>
                  <a:pt x="f6" y="f74"/>
                </a:cubicBezTo>
                <a:cubicBezTo>
                  <a:pt x="f6" y="f75"/>
                  <a:pt x="f6" y="f76"/>
                  <a:pt x="f6" y="f77"/>
                </a:cubicBezTo>
                <a:cubicBezTo>
                  <a:pt x="f69" y="f78"/>
                  <a:pt x="f79" y="f80"/>
                  <a:pt x="f81" y="f80"/>
                </a:cubicBezTo>
                <a:cubicBezTo>
                  <a:pt x="f82" y="f7"/>
                  <a:pt x="f83" y="f84"/>
                  <a:pt x="f52" y="f85"/>
                </a:cubicBezTo>
                <a:cubicBezTo>
                  <a:pt x="f86" y="f87"/>
                  <a:pt x="f88" y="f89"/>
                  <a:pt x="f90" y="f91"/>
                </a:cubicBezTo>
                <a:cubicBezTo>
                  <a:pt x="f25" y="f72"/>
                  <a:pt x="f33" y="f92"/>
                  <a:pt x="f93" y="f11"/>
                </a:cubicBezTo>
                <a:cubicBezTo>
                  <a:pt x="f93" y="f94"/>
                  <a:pt x="f38" y="f95"/>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64" name="Freeform 69">
            <a:extLst>
              <a:ext uri="{FF2B5EF4-FFF2-40B4-BE49-F238E27FC236}">
                <a16:creationId xmlns:a16="http://schemas.microsoft.com/office/drawing/2014/main" id="{9AF2046C-75B4-42C9-92B2-3154C7DF81A1}"/>
              </a:ext>
            </a:extLst>
          </p:cNvPr>
          <p:cNvSpPr/>
          <p:nvPr/>
        </p:nvSpPr>
        <p:spPr>
          <a:xfrm>
            <a:off x="2728917" y="2755901"/>
            <a:ext cx="190496" cy="687391"/>
          </a:xfrm>
          <a:custGeom>
            <a:avLst/>
            <a:gdLst>
              <a:gd name="f0" fmla="val 10800000"/>
              <a:gd name="f1" fmla="val 5400000"/>
              <a:gd name="f2" fmla="val 180"/>
              <a:gd name="f3" fmla="val w"/>
              <a:gd name="f4" fmla="val h"/>
              <a:gd name="f5" fmla="val 0"/>
              <a:gd name="f6" fmla="val 115"/>
              <a:gd name="f7" fmla="val 417"/>
              <a:gd name="f8" fmla="val 82"/>
              <a:gd name="f9" fmla="val 193"/>
              <a:gd name="f10" fmla="val 76"/>
              <a:gd name="f11" fmla="val 225"/>
              <a:gd name="f12" fmla="val 71"/>
              <a:gd name="f13" fmla="val 257"/>
              <a:gd name="f14" fmla="val 66"/>
              <a:gd name="f15" fmla="val 289"/>
              <a:gd name="f16" fmla="val 59"/>
              <a:gd name="f17" fmla="val 325"/>
              <a:gd name="f18" fmla="val 54"/>
              <a:gd name="f19" fmla="val 361"/>
              <a:gd name="f20" fmla="val 47"/>
              <a:gd name="f21" fmla="val 397"/>
              <a:gd name="f22" fmla="val 45"/>
              <a:gd name="f23" fmla="val 409"/>
              <a:gd name="f24" fmla="val 36"/>
              <a:gd name="f25" fmla="val 24"/>
              <a:gd name="f26" fmla="val 13"/>
              <a:gd name="f27" fmla="val 3"/>
              <a:gd name="f28" fmla="val 2"/>
              <a:gd name="f29" fmla="val 396"/>
              <a:gd name="f30" fmla="val 386"/>
              <a:gd name="f31" fmla="val 376"/>
              <a:gd name="f32" fmla="val 366"/>
              <a:gd name="f33" fmla="val 321"/>
              <a:gd name="f34" fmla="val 275"/>
              <a:gd name="f35" fmla="val 229"/>
              <a:gd name="f36" fmla="val 219"/>
              <a:gd name="f37" fmla="val 218"/>
              <a:gd name="f38" fmla="val 214"/>
              <a:gd name="f39" fmla="val 201"/>
              <a:gd name="f40" fmla="val 86"/>
              <a:gd name="f41" fmla="val 171"/>
              <a:gd name="f42" fmla="val 95"/>
              <a:gd name="f43" fmla="val 152"/>
              <a:gd name="f44" fmla="val 94"/>
              <a:gd name="f45" fmla="val 131"/>
              <a:gd name="f46" fmla="val 91"/>
              <a:gd name="f47" fmla="val 111"/>
              <a:gd name="f48" fmla="val 90"/>
              <a:gd name="f49" fmla="val 107"/>
              <a:gd name="f50" fmla="val 102"/>
              <a:gd name="f51" fmla="val 88"/>
              <a:gd name="f52" fmla="val 98"/>
              <a:gd name="f53" fmla="val 84"/>
              <a:gd name="f54" fmla="val 89"/>
              <a:gd name="f55" fmla="val 87"/>
              <a:gd name="f56" fmla="val 80"/>
              <a:gd name="f57" fmla="val 70"/>
              <a:gd name="f58" fmla="val 67"/>
              <a:gd name="f59" fmla="val 93"/>
              <a:gd name="f60" fmla="val 65"/>
              <a:gd name="f61" fmla="val 97"/>
              <a:gd name="f62" fmla="val 63"/>
              <a:gd name="f63" fmla="val 101"/>
              <a:gd name="f64" fmla="val 60"/>
              <a:gd name="f65" fmla="val 100"/>
              <a:gd name="f66" fmla="val 55"/>
              <a:gd name="f67" fmla="val 99"/>
              <a:gd name="f68" fmla="val 49"/>
              <a:gd name="f69" fmla="val 48"/>
              <a:gd name="f70" fmla="val 78"/>
              <a:gd name="f71" fmla="val 43"/>
              <a:gd name="f72" fmla="val 73"/>
              <a:gd name="f73" fmla="val 27"/>
              <a:gd name="f74" fmla="val 72"/>
              <a:gd name="f75" fmla="val 17"/>
              <a:gd name="f76" fmla="val 6"/>
              <a:gd name="f77" fmla="val 5"/>
              <a:gd name="f78" fmla="val 74"/>
              <a:gd name="f79" fmla="val 1"/>
              <a:gd name="f80" fmla="val 77"/>
              <a:gd name="f81" fmla="val 79"/>
              <a:gd name="f82" fmla="val 4"/>
              <a:gd name="f83" fmla="val 26"/>
              <a:gd name="f84" fmla="val 108"/>
              <a:gd name="f85" fmla="val 51"/>
              <a:gd name="f86" fmla="val 112"/>
              <a:gd name="f87" fmla="val 104"/>
              <a:gd name="f88" fmla="val 114"/>
              <a:gd name="f89" fmla="val 129"/>
              <a:gd name="f90" fmla="val 154"/>
              <a:gd name="f91" fmla="val 165"/>
              <a:gd name="f92" fmla="val 113"/>
              <a:gd name="f93" fmla="val 175"/>
              <a:gd name="f94" fmla="val 183"/>
              <a:gd name="f95" fmla="val 105"/>
              <a:gd name="f96" fmla="val 186"/>
              <a:gd name="f97" fmla="val 103"/>
              <a:gd name="f98" fmla="val 189"/>
              <a:gd name="f99" fmla="val 191"/>
              <a:gd name="f100" fmla="val 204"/>
              <a:gd name="f101" fmla="+- 0 0 -90"/>
              <a:gd name="f102" fmla="*/ f3 1 115"/>
              <a:gd name="f103" fmla="*/ f4 1 417"/>
              <a:gd name="f104" fmla="val f5"/>
              <a:gd name="f105" fmla="val f6"/>
              <a:gd name="f106" fmla="val f7"/>
              <a:gd name="f107" fmla="*/ f101 f0 1"/>
              <a:gd name="f108" fmla="+- f106 0 f104"/>
              <a:gd name="f109" fmla="+- f105 0 f104"/>
              <a:gd name="f110" fmla="*/ f107 1 f2"/>
              <a:gd name="f111" fmla="*/ f109 1 115"/>
              <a:gd name="f112" fmla="*/ f108 1 417"/>
              <a:gd name="f113" fmla="*/ 82 f109 1"/>
              <a:gd name="f114" fmla="*/ 193 f108 1"/>
              <a:gd name="f115" fmla="*/ 66 f109 1"/>
              <a:gd name="f116" fmla="*/ 289 f108 1"/>
              <a:gd name="f117" fmla="*/ 47 f109 1"/>
              <a:gd name="f118" fmla="*/ 397 f108 1"/>
              <a:gd name="f119" fmla="*/ 24 f109 1"/>
              <a:gd name="f120" fmla="*/ 417 f108 1"/>
              <a:gd name="f121" fmla="*/ 2 f109 1"/>
              <a:gd name="f122" fmla="*/ 396 f108 1"/>
              <a:gd name="f123" fmla="*/ 366 f108 1"/>
              <a:gd name="f124" fmla="*/ 229 f108 1"/>
              <a:gd name="f125" fmla="*/ 13 f109 1"/>
              <a:gd name="f126" fmla="*/ 218 f108 1"/>
              <a:gd name="f127" fmla="*/ 86 f109 1"/>
              <a:gd name="f128" fmla="*/ 171 f108 1"/>
              <a:gd name="f129" fmla="*/ 91 f109 1"/>
              <a:gd name="f130" fmla="*/ 111 f108 1"/>
              <a:gd name="f131" fmla="*/ 88 f109 1"/>
              <a:gd name="f132" fmla="*/ 98 f108 1"/>
              <a:gd name="f133" fmla="*/ 87 f109 1"/>
              <a:gd name="f134" fmla="*/ 70 f108 1"/>
              <a:gd name="f135" fmla="*/ 93 f109 1"/>
              <a:gd name="f136" fmla="*/ 65 f108 1"/>
              <a:gd name="f137" fmla="*/ 100 f109 1"/>
              <a:gd name="f138" fmla="*/ 55 f108 1"/>
              <a:gd name="f139" fmla="*/ 90 f109 1"/>
              <a:gd name="f140" fmla="*/ 48 f108 1"/>
              <a:gd name="f141" fmla="*/ 76 f109 1"/>
              <a:gd name="f142" fmla="*/ 36 f108 1"/>
              <a:gd name="f143" fmla="*/ 72 f109 1"/>
              <a:gd name="f144" fmla="*/ 6 f108 1"/>
              <a:gd name="f145" fmla="*/ 74 f109 1"/>
              <a:gd name="f146" fmla="*/ 1 f108 1"/>
              <a:gd name="f147" fmla="*/ 79 f109 1"/>
              <a:gd name="f148" fmla="*/ 4 f108 1"/>
              <a:gd name="f149" fmla="*/ 112 f109 1"/>
              <a:gd name="f150" fmla="*/ 79 f108 1"/>
              <a:gd name="f151" fmla="*/ 114 f109 1"/>
              <a:gd name="f152" fmla="*/ 154 f108 1"/>
              <a:gd name="f153" fmla="*/ 107 f109 1"/>
              <a:gd name="f154" fmla="*/ 183 f108 1"/>
              <a:gd name="f155" fmla="*/ 102 f109 1"/>
              <a:gd name="f156" fmla="*/ 191 f108 1"/>
              <a:gd name="f157" fmla="+- f110 0 f1"/>
              <a:gd name="f158" fmla="*/ f113 1 115"/>
              <a:gd name="f159" fmla="*/ f114 1 417"/>
              <a:gd name="f160" fmla="*/ f115 1 115"/>
              <a:gd name="f161" fmla="*/ f116 1 417"/>
              <a:gd name="f162" fmla="*/ f117 1 115"/>
              <a:gd name="f163" fmla="*/ f118 1 417"/>
              <a:gd name="f164" fmla="*/ f119 1 115"/>
              <a:gd name="f165" fmla="*/ f120 1 417"/>
              <a:gd name="f166" fmla="*/ f121 1 115"/>
              <a:gd name="f167" fmla="*/ f122 1 417"/>
              <a:gd name="f168" fmla="*/ f123 1 417"/>
              <a:gd name="f169" fmla="*/ f124 1 417"/>
              <a:gd name="f170" fmla="*/ f125 1 115"/>
              <a:gd name="f171" fmla="*/ f126 1 417"/>
              <a:gd name="f172" fmla="*/ f127 1 115"/>
              <a:gd name="f173" fmla="*/ f128 1 417"/>
              <a:gd name="f174" fmla="*/ f129 1 115"/>
              <a:gd name="f175" fmla="*/ f130 1 417"/>
              <a:gd name="f176" fmla="*/ f131 1 115"/>
              <a:gd name="f177" fmla="*/ f132 1 417"/>
              <a:gd name="f178" fmla="*/ f133 1 115"/>
              <a:gd name="f179" fmla="*/ f134 1 417"/>
              <a:gd name="f180" fmla="*/ f135 1 115"/>
              <a:gd name="f181" fmla="*/ f136 1 417"/>
              <a:gd name="f182" fmla="*/ f137 1 115"/>
              <a:gd name="f183" fmla="*/ f138 1 417"/>
              <a:gd name="f184" fmla="*/ f139 1 115"/>
              <a:gd name="f185" fmla="*/ f140 1 417"/>
              <a:gd name="f186" fmla="*/ f141 1 115"/>
              <a:gd name="f187" fmla="*/ f142 1 417"/>
              <a:gd name="f188" fmla="*/ f143 1 115"/>
              <a:gd name="f189" fmla="*/ f144 1 417"/>
              <a:gd name="f190" fmla="*/ f145 1 115"/>
              <a:gd name="f191" fmla="*/ f146 1 417"/>
              <a:gd name="f192" fmla="*/ f147 1 115"/>
              <a:gd name="f193" fmla="*/ f148 1 417"/>
              <a:gd name="f194" fmla="*/ f149 1 115"/>
              <a:gd name="f195" fmla="*/ f150 1 417"/>
              <a:gd name="f196" fmla="*/ f151 1 115"/>
              <a:gd name="f197" fmla="*/ f152 1 417"/>
              <a:gd name="f198" fmla="*/ f153 1 115"/>
              <a:gd name="f199" fmla="*/ f154 1 417"/>
              <a:gd name="f200" fmla="*/ f155 1 115"/>
              <a:gd name="f201" fmla="*/ f156 1 417"/>
              <a:gd name="f202" fmla="*/ 0 1 f111"/>
              <a:gd name="f203" fmla="*/ f105 1 f111"/>
              <a:gd name="f204" fmla="*/ 0 1 f112"/>
              <a:gd name="f205" fmla="*/ f106 1 f112"/>
              <a:gd name="f206" fmla="*/ f158 1 f111"/>
              <a:gd name="f207" fmla="*/ f159 1 f112"/>
              <a:gd name="f208" fmla="*/ f160 1 f111"/>
              <a:gd name="f209" fmla="*/ f161 1 f112"/>
              <a:gd name="f210" fmla="*/ f162 1 f111"/>
              <a:gd name="f211" fmla="*/ f163 1 f112"/>
              <a:gd name="f212" fmla="*/ f164 1 f111"/>
              <a:gd name="f213" fmla="*/ f165 1 f112"/>
              <a:gd name="f214" fmla="*/ f166 1 f111"/>
              <a:gd name="f215" fmla="*/ f167 1 f112"/>
              <a:gd name="f216" fmla="*/ f168 1 f112"/>
              <a:gd name="f217" fmla="*/ f169 1 f112"/>
              <a:gd name="f218" fmla="*/ f170 1 f111"/>
              <a:gd name="f219" fmla="*/ f171 1 f112"/>
              <a:gd name="f220" fmla="*/ f172 1 f111"/>
              <a:gd name="f221" fmla="*/ f173 1 f112"/>
              <a:gd name="f222" fmla="*/ f174 1 f111"/>
              <a:gd name="f223" fmla="*/ f175 1 f112"/>
              <a:gd name="f224" fmla="*/ f176 1 f111"/>
              <a:gd name="f225" fmla="*/ f177 1 f112"/>
              <a:gd name="f226" fmla="*/ f178 1 f111"/>
              <a:gd name="f227" fmla="*/ f179 1 f112"/>
              <a:gd name="f228" fmla="*/ f180 1 f111"/>
              <a:gd name="f229" fmla="*/ f181 1 f112"/>
              <a:gd name="f230" fmla="*/ f182 1 f111"/>
              <a:gd name="f231" fmla="*/ f183 1 f112"/>
              <a:gd name="f232" fmla="*/ f184 1 f111"/>
              <a:gd name="f233" fmla="*/ f185 1 f112"/>
              <a:gd name="f234" fmla="*/ f186 1 f111"/>
              <a:gd name="f235" fmla="*/ f187 1 f112"/>
              <a:gd name="f236" fmla="*/ f188 1 f111"/>
              <a:gd name="f237" fmla="*/ f189 1 f112"/>
              <a:gd name="f238" fmla="*/ f190 1 f111"/>
              <a:gd name="f239" fmla="*/ f191 1 f112"/>
              <a:gd name="f240" fmla="*/ f192 1 f111"/>
              <a:gd name="f241" fmla="*/ f193 1 f112"/>
              <a:gd name="f242" fmla="*/ f194 1 f111"/>
              <a:gd name="f243" fmla="*/ f195 1 f112"/>
              <a:gd name="f244" fmla="*/ f196 1 f111"/>
              <a:gd name="f245" fmla="*/ f197 1 f112"/>
              <a:gd name="f246" fmla="*/ f198 1 f111"/>
              <a:gd name="f247" fmla="*/ f199 1 f112"/>
              <a:gd name="f248" fmla="*/ f200 1 f111"/>
              <a:gd name="f249" fmla="*/ f201 1 f112"/>
              <a:gd name="f250" fmla="*/ f202 f102 1"/>
              <a:gd name="f251" fmla="*/ f203 f102 1"/>
              <a:gd name="f252" fmla="*/ f205 f103 1"/>
              <a:gd name="f253" fmla="*/ f204 f103 1"/>
              <a:gd name="f254" fmla="*/ f206 f102 1"/>
              <a:gd name="f255" fmla="*/ f207 f103 1"/>
              <a:gd name="f256" fmla="*/ f208 f102 1"/>
              <a:gd name="f257" fmla="*/ f209 f103 1"/>
              <a:gd name="f258" fmla="*/ f210 f102 1"/>
              <a:gd name="f259" fmla="*/ f211 f103 1"/>
              <a:gd name="f260" fmla="*/ f212 f102 1"/>
              <a:gd name="f261" fmla="*/ f213 f103 1"/>
              <a:gd name="f262" fmla="*/ f214 f102 1"/>
              <a:gd name="f263" fmla="*/ f215 f103 1"/>
              <a:gd name="f264" fmla="*/ f216 f103 1"/>
              <a:gd name="f265" fmla="*/ f217 f103 1"/>
              <a:gd name="f266" fmla="*/ f218 f102 1"/>
              <a:gd name="f267" fmla="*/ f219 f103 1"/>
              <a:gd name="f268" fmla="*/ f220 f102 1"/>
              <a:gd name="f269" fmla="*/ f221 f103 1"/>
              <a:gd name="f270" fmla="*/ f222 f102 1"/>
              <a:gd name="f271" fmla="*/ f223 f103 1"/>
              <a:gd name="f272" fmla="*/ f224 f102 1"/>
              <a:gd name="f273" fmla="*/ f225 f103 1"/>
              <a:gd name="f274" fmla="*/ f226 f102 1"/>
              <a:gd name="f275" fmla="*/ f227 f103 1"/>
              <a:gd name="f276" fmla="*/ f228 f102 1"/>
              <a:gd name="f277" fmla="*/ f229 f103 1"/>
              <a:gd name="f278" fmla="*/ f230 f102 1"/>
              <a:gd name="f279" fmla="*/ f231 f103 1"/>
              <a:gd name="f280" fmla="*/ f232 f102 1"/>
              <a:gd name="f281" fmla="*/ f233 f103 1"/>
              <a:gd name="f282" fmla="*/ f234 f102 1"/>
              <a:gd name="f283" fmla="*/ f235 f103 1"/>
              <a:gd name="f284" fmla="*/ f236 f102 1"/>
              <a:gd name="f285" fmla="*/ f237 f103 1"/>
              <a:gd name="f286" fmla="*/ f238 f102 1"/>
              <a:gd name="f287" fmla="*/ f239 f103 1"/>
              <a:gd name="f288" fmla="*/ f240 f102 1"/>
              <a:gd name="f289" fmla="*/ f241 f103 1"/>
              <a:gd name="f290" fmla="*/ f242 f102 1"/>
              <a:gd name="f291" fmla="*/ f243 f103 1"/>
              <a:gd name="f292" fmla="*/ f244 f102 1"/>
              <a:gd name="f293" fmla="*/ f245 f103 1"/>
              <a:gd name="f294" fmla="*/ f246 f102 1"/>
              <a:gd name="f295" fmla="*/ f247 f103 1"/>
              <a:gd name="f296" fmla="*/ f248 f102 1"/>
              <a:gd name="f297" fmla="*/ f249 f103 1"/>
            </a:gdLst>
            <a:ahLst/>
            <a:cxnLst>
              <a:cxn ang="3cd4">
                <a:pos x="hc" y="t"/>
              </a:cxn>
              <a:cxn ang="0">
                <a:pos x="r" y="vc"/>
              </a:cxn>
              <a:cxn ang="cd4">
                <a:pos x="hc" y="b"/>
              </a:cxn>
              <a:cxn ang="cd2">
                <a:pos x="l" y="vc"/>
              </a:cxn>
              <a:cxn ang="f157">
                <a:pos x="f254" y="f255"/>
              </a:cxn>
              <a:cxn ang="f157">
                <a:pos x="f256" y="f257"/>
              </a:cxn>
              <a:cxn ang="f157">
                <a:pos x="f258" y="f259"/>
              </a:cxn>
              <a:cxn ang="f157">
                <a:pos x="f260" y="f261"/>
              </a:cxn>
              <a:cxn ang="f157">
                <a:pos x="f262" y="f263"/>
              </a:cxn>
              <a:cxn ang="f157">
                <a:pos x="f262" y="f264"/>
              </a:cxn>
              <a:cxn ang="f157">
                <a:pos x="f262" y="f265"/>
              </a:cxn>
              <a:cxn ang="f157">
                <a:pos x="f266" y="f267"/>
              </a:cxn>
              <a:cxn ang="f157">
                <a:pos x="f268" y="f269"/>
              </a:cxn>
              <a:cxn ang="f157">
                <a:pos x="f270" y="f271"/>
              </a:cxn>
              <a:cxn ang="f157">
                <a:pos x="f272" y="f273"/>
              </a:cxn>
              <a:cxn ang="f157">
                <a:pos x="f274" y="f275"/>
              </a:cxn>
              <a:cxn ang="f157">
                <a:pos x="f276" y="f277"/>
              </a:cxn>
              <a:cxn ang="f157">
                <a:pos x="f278" y="f279"/>
              </a:cxn>
              <a:cxn ang="f157">
                <a:pos x="f280" y="f281"/>
              </a:cxn>
              <a:cxn ang="f157">
                <a:pos x="f282" y="f283"/>
              </a:cxn>
              <a:cxn ang="f157">
                <a:pos x="f284" y="f285"/>
              </a:cxn>
              <a:cxn ang="f157">
                <a:pos x="f286" y="f287"/>
              </a:cxn>
              <a:cxn ang="f157">
                <a:pos x="f288" y="f289"/>
              </a:cxn>
              <a:cxn ang="f157">
                <a:pos x="f290" y="f291"/>
              </a:cxn>
              <a:cxn ang="f157">
                <a:pos x="f292" y="f293"/>
              </a:cxn>
              <a:cxn ang="f157">
                <a:pos x="f294" y="f295"/>
              </a:cxn>
              <a:cxn ang="f157">
                <a:pos x="f296" y="f297"/>
              </a:cxn>
              <a:cxn ang="f157">
                <a:pos x="f254" y="f255"/>
              </a:cxn>
            </a:cxnLst>
            <a:rect l="f250" t="f253" r="f251" b="f252"/>
            <a:pathLst>
              <a:path w="115" h="417">
                <a:moveTo>
                  <a:pt x="f8" y="f9"/>
                </a:moveTo>
                <a:cubicBezTo>
                  <a:pt x="f10" y="f11"/>
                  <a:pt x="f12" y="f13"/>
                  <a:pt x="f14" y="f15"/>
                </a:cubicBezTo>
                <a:cubicBezTo>
                  <a:pt x="f16" y="f17"/>
                  <a:pt x="f18" y="f19"/>
                  <a:pt x="f20" y="f21"/>
                </a:cubicBezTo>
                <a:cubicBezTo>
                  <a:pt x="f22" y="f23"/>
                  <a:pt x="f24" y="f7"/>
                  <a:pt x="f25" y="f7"/>
                </a:cubicBezTo>
                <a:cubicBezTo>
                  <a:pt x="f26" y="f7"/>
                  <a:pt x="f27" y="f23"/>
                  <a:pt x="f28" y="f29"/>
                </a:cubicBezTo>
                <a:cubicBezTo>
                  <a:pt x="f5" y="f30"/>
                  <a:pt x="f28" y="f31"/>
                  <a:pt x="f28" y="f32"/>
                </a:cubicBezTo>
                <a:cubicBezTo>
                  <a:pt x="f28" y="f33"/>
                  <a:pt x="f28" y="f34"/>
                  <a:pt x="f28" y="f35"/>
                </a:cubicBezTo>
                <a:cubicBezTo>
                  <a:pt x="f28" y="f36"/>
                  <a:pt x="f28" y="f36"/>
                  <a:pt x="f26" y="f37"/>
                </a:cubicBezTo>
                <a:cubicBezTo>
                  <a:pt x="f22" y="f38"/>
                  <a:pt x="f12" y="f39"/>
                  <a:pt x="f40" y="f41"/>
                </a:cubicBezTo>
                <a:cubicBezTo>
                  <a:pt x="f42" y="f43"/>
                  <a:pt x="f44" y="f45"/>
                  <a:pt x="f46" y="f47"/>
                </a:cubicBezTo>
                <a:cubicBezTo>
                  <a:pt x="f48" y="f49"/>
                  <a:pt x="f48" y="f50"/>
                  <a:pt x="f51" y="f52"/>
                </a:cubicBezTo>
                <a:cubicBezTo>
                  <a:pt x="f53" y="f54"/>
                  <a:pt x="f55" y="f56"/>
                  <a:pt x="f55" y="f57"/>
                </a:cubicBezTo>
                <a:cubicBezTo>
                  <a:pt x="f55" y="f58"/>
                  <a:pt x="f48" y="f14"/>
                  <a:pt x="f59" y="f60"/>
                </a:cubicBezTo>
                <a:cubicBezTo>
                  <a:pt x="f61" y="f62"/>
                  <a:pt x="f63" y="f64"/>
                  <a:pt x="f65" y="f66"/>
                </a:cubicBezTo>
                <a:cubicBezTo>
                  <a:pt x="f67" y="f68"/>
                  <a:pt x="f44" y="f68"/>
                  <a:pt x="f48" y="f69"/>
                </a:cubicBezTo>
                <a:cubicBezTo>
                  <a:pt x="f8" y="f69"/>
                  <a:pt x="f70" y="f71"/>
                  <a:pt x="f10" y="f24"/>
                </a:cubicBezTo>
                <a:cubicBezTo>
                  <a:pt x="f72" y="f73"/>
                  <a:pt x="f74" y="f75"/>
                  <a:pt x="f74" y="f76"/>
                </a:cubicBezTo>
                <a:cubicBezTo>
                  <a:pt x="f74" y="f77"/>
                  <a:pt x="f74" y="f28"/>
                  <a:pt x="f78" y="f79"/>
                </a:cubicBezTo>
                <a:cubicBezTo>
                  <a:pt x="f10" y="f5"/>
                  <a:pt x="f80" y="f27"/>
                  <a:pt x="f81" y="f82"/>
                </a:cubicBezTo>
                <a:cubicBezTo>
                  <a:pt x="f52" y="f83"/>
                  <a:pt x="f84" y="f85"/>
                  <a:pt x="f86" y="f81"/>
                </a:cubicBezTo>
                <a:cubicBezTo>
                  <a:pt x="f6" y="f87"/>
                  <a:pt x="f88" y="f89"/>
                  <a:pt x="f88" y="f90"/>
                </a:cubicBezTo>
                <a:cubicBezTo>
                  <a:pt x="f88" y="f91"/>
                  <a:pt x="f92" y="f93"/>
                  <a:pt x="f49" y="f94"/>
                </a:cubicBezTo>
                <a:cubicBezTo>
                  <a:pt x="f95" y="f96"/>
                  <a:pt x="f97" y="f98"/>
                  <a:pt x="f50" y="f99"/>
                </a:cubicBezTo>
                <a:cubicBezTo>
                  <a:pt x="f42" y="f100"/>
                  <a:pt x="f46" y="f100"/>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65" name="Freeform 70">
            <a:extLst>
              <a:ext uri="{FF2B5EF4-FFF2-40B4-BE49-F238E27FC236}">
                <a16:creationId xmlns:a16="http://schemas.microsoft.com/office/drawing/2014/main" id="{D2FC8A01-EB95-4BA1-A1E2-5D45B94B8011}"/>
              </a:ext>
            </a:extLst>
          </p:cNvPr>
          <p:cNvSpPr/>
          <p:nvPr/>
        </p:nvSpPr>
        <p:spPr>
          <a:xfrm>
            <a:off x="2192338" y="1450979"/>
            <a:ext cx="193679" cy="690564"/>
          </a:xfrm>
          <a:custGeom>
            <a:avLst/>
            <a:gdLst>
              <a:gd name="f0" fmla="val 10800000"/>
              <a:gd name="f1" fmla="val 5400000"/>
              <a:gd name="f2" fmla="val 180"/>
              <a:gd name="f3" fmla="val w"/>
              <a:gd name="f4" fmla="val h"/>
              <a:gd name="f5" fmla="val 0"/>
              <a:gd name="f6" fmla="val 117"/>
              <a:gd name="f7" fmla="val 420"/>
              <a:gd name="f8" fmla="val 81"/>
              <a:gd name="f9" fmla="val 194"/>
              <a:gd name="f10" fmla="val 76"/>
              <a:gd name="f11" fmla="val 224"/>
              <a:gd name="f12" fmla="val 71"/>
              <a:gd name="f13" fmla="val 253"/>
              <a:gd name="f14" fmla="val 66"/>
              <a:gd name="f15" fmla="val 282"/>
              <a:gd name="f16" fmla="val 60"/>
              <a:gd name="f17" fmla="val 321"/>
              <a:gd name="f18" fmla="val 54"/>
              <a:gd name="f19" fmla="val 359"/>
              <a:gd name="f20" fmla="val 47"/>
              <a:gd name="f21" fmla="val 397"/>
              <a:gd name="f22" fmla="val 45"/>
              <a:gd name="f23" fmla="val 409"/>
              <a:gd name="f24" fmla="val 38"/>
              <a:gd name="f25" fmla="val 417"/>
              <a:gd name="f26" fmla="val 28"/>
              <a:gd name="f27" fmla="val 418"/>
              <a:gd name="f28" fmla="val 17"/>
              <a:gd name="f29" fmla="val 7"/>
              <a:gd name="f30" fmla="val 415"/>
              <a:gd name="f31" fmla="val 3"/>
              <a:gd name="f32" fmla="val 405"/>
              <a:gd name="f33" fmla="val 399"/>
              <a:gd name="f34" fmla="val 1"/>
              <a:gd name="f35" fmla="val 393"/>
              <a:gd name="f36" fmla="val 386"/>
              <a:gd name="f37" fmla="val 338"/>
              <a:gd name="f38" fmla="val 290"/>
              <a:gd name="f39" fmla="val 2"/>
              <a:gd name="f40" fmla="val 241"/>
              <a:gd name="f41" fmla="val 221"/>
              <a:gd name="f42" fmla="val 21"/>
              <a:gd name="f43" fmla="val 218"/>
              <a:gd name="f44" fmla="val 55"/>
              <a:gd name="f45" fmla="val 213"/>
              <a:gd name="f46" fmla="val 83"/>
              <a:gd name="f47" fmla="val 189"/>
              <a:gd name="f48" fmla="val 90"/>
              <a:gd name="f49" fmla="val 159"/>
              <a:gd name="f50" fmla="val 94"/>
              <a:gd name="f51" fmla="val 140"/>
              <a:gd name="f52" fmla="val 92"/>
              <a:gd name="f53" fmla="val 121"/>
              <a:gd name="f54" fmla="val 88"/>
              <a:gd name="f55" fmla="val 102"/>
              <a:gd name="f56" fmla="val 86"/>
              <a:gd name="f57" fmla="val 84"/>
              <a:gd name="f58" fmla="val 87"/>
              <a:gd name="f59" fmla="val 79"/>
              <a:gd name="f60" fmla="val 77"/>
              <a:gd name="f61" fmla="val 74"/>
              <a:gd name="f62" fmla="val 72"/>
              <a:gd name="f63" fmla="val 85"/>
              <a:gd name="f64" fmla="val 65"/>
              <a:gd name="f65" fmla="val 59"/>
              <a:gd name="f66" fmla="val 57"/>
              <a:gd name="f67" fmla="val 97"/>
              <a:gd name="f68" fmla="val 56"/>
              <a:gd name="f69" fmla="val 99"/>
              <a:gd name="f70" fmla="val 52"/>
              <a:gd name="f71" fmla="val 98"/>
              <a:gd name="f72" fmla="val 48"/>
              <a:gd name="f73" fmla="val 95"/>
              <a:gd name="f74" fmla="val 43"/>
              <a:gd name="f75" fmla="val 78"/>
              <a:gd name="f76" fmla="val 34"/>
              <a:gd name="f77" fmla="val 23"/>
              <a:gd name="f78" fmla="val 11"/>
              <a:gd name="f79" fmla="val 70"/>
              <a:gd name="f80" fmla="val 6"/>
              <a:gd name="f81" fmla="val 4"/>
              <a:gd name="f82" fmla="val 69"/>
              <a:gd name="f83" fmla="val 75"/>
              <a:gd name="f84" fmla="val 22"/>
              <a:gd name="f85" fmla="val 105"/>
              <a:gd name="f86" fmla="val 109"/>
              <a:gd name="f87" fmla="val 111"/>
              <a:gd name="f88" fmla="val 112"/>
              <a:gd name="f89" fmla="val 89"/>
              <a:gd name="f90" fmla="val 113"/>
              <a:gd name="f91" fmla="val 101"/>
              <a:gd name="f92" fmla="val 104"/>
              <a:gd name="f93" fmla="val 107"/>
              <a:gd name="f94" fmla="val 108"/>
              <a:gd name="f95" fmla="val 127"/>
              <a:gd name="f96" fmla="val 138"/>
              <a:gd name="f97" fmla="val 115"/>
              <a:gd name="f98" fmla="val 151"/>
              <a:gd name="f99" fmla="val 164"/>
              <a:gd name="f100" fmla="val 176"/>
              <a:gd name="f101" fmla="val 103"/>
              <a:gd name="f102" fmla="val 181"/>
              <a:gd name="f103" fmla="val 100"/>
              <a:gd name="f104" fmla="val 187"/>
              <a:gd name="f105" fmla="val 193"/>
              <a:gd name="f106" fmla="val 91"/>
              <a:gd name="f107" fmla="val 203"/>
              <a:gd name="f108" fmla="val 204"/>
              <a:gd name="f109" fmla="+- 0 0 -90"/>
              <a:gd name="f110" fmla="*/ f3 1 117"/>
              <a:gd name="f111" fmla="*/ f4 1 420"/>
              <a:gd name="f112" fmla="val f5"/>
              <a:gd name="f113" fmla="val f6"/>
              <a:gd name="f114" fmla="val f7"/>
              <a:gd name="f115" fmla="*/ f109 f0 1"/>
              <a:gd name="f116" fmla="+- f114 0 f112"/>
              <a:gd name="f117" fmla="+- f113 0 f112"/>
              <a:gd name="f118" fmla="*/ f115 1 f2"/>
              <a:gd name="f119" fmla="*/ f117 1 117"/>
              <a:gd name="f120" fmla="*/ f116 1 420"/>
              <a:gd name="f121" fmla="*/ 81 f117 1"/>
              <a:gd name="f122" fmla="*/ 194 f116 1"/>
              <a:gd name="f123" fmla="*/ 66 f117 1"/>
              <a:gd name="f124" fmla="*/ 282 f116 1"/>
              <a:gd name="f125" fmla="*/ 47 f117 1"/>
              <a:gd name="f126" fmla="*/ 397 f116 1"/>
              <a:gd name="f127" fmla="*/ 28 f117 1"/>
              <a:gd name="f128" fmla="*/ 418 f116 1"/>
              <a:gd name="f129" fmla="*/ 3 f117 1"/>
              <a:gd name="f130" fmla="*/ 405 f116 1"/>
              <a:gd name="f131" fmla="*/ 1 f117 1"/>
              <a:gd name="f132" fmla="*/ 386 f116 1"/>
              <a:gd name="f133" fmla="*/ 2 f117 1"/>
              <a:gd name="f134" fmla="*/ 241 f116 1"/>
              <a:gd name="f135" fmla="*/ 21 f117 1"/>
              <a:gd name="f136" fmla="*/ 218 f116 1"/>
              <a:gd name="f137" fmla="*/ 90 f117 1"/>
              <a:gd name="f138" fmla="*/ 159 f116 1"/>
              <a:gd name="f139" fmla="*/ 88 f117 1"/>
              <a:gd name="f140" fmla="*/ 102 f116 1"/>
              <a:gd name="f141" fmla="*/ 86 f117 1"/>
              <a:gd name="f142" fmla="*/ 79 f116 1"/>
              <a:gd name="f143" fmla="*/ 87 f117 1"/>
              <a:gd name="f144" fmla="*/ 72 f116 1"/>
              <a:gd name="f145" fmla="*/ 94 f117 1"/>
              <a:gd name="f146" fmla="*/ 57 f116 1"/>
              <a:gd name="f147" fmla="*/ 98 f117 1"/>
              <a:gd name="f148" fmla="*/ 48 f116 1"/>
              <a:gd name="f149" fmla="*/ 92 f117 1"/>
              <a:gd name="f150" fmla="*/ 43 f116 1"/>
              <a:gd name="f151" fmla="*/ 72 f117 1"/>
              <a:gd name="f152" fmla="*/ 23 f116 1"/>
              <a:gd name="f153" fmla="*/ 70 f117 1"/>
              <a:gd name="f154" fmla="*/ 6 f116 1"/>
              <a:gd name="f155" fmla="*/ 1 f116 1"/>
              <a:gd name="f156" fmla="*/ 76 f117 1"/>
              <a:gd name="f157" fmla="*/ 4 f116 1"/>
              <a:gd name="f158" fmla="*/ 109 f117 1"/>
              <a:gd name="f159" fmla="*/ 70 f116 1"/>
              <a:gd name="f160" fmla="*/ 113 f117 1"/>
              <a:gd name="f161" fmla="*/ 98 f116 1"/>
              <a:gd name="f162" fmla="*/ 112 f117 1"/>
              <a:gd name="f163" fmla="*/ 107 f116 1"/>
              <a:gd name="f164" fmla="*/ 138 f116 1"/>
              <a:gd name="f165" fmla="*/ 107 f117 1"/>
              <a:gd name="f166" fmla="*/ 176 f116 1"/>
              <a:gd name="f167" fmla="*/ 97 f117 1"/>
              <a:gd name="f168" fmla="*/ 193 f116 1"/>
              <a:gd name="f169" fmla="+- f118 0 f1"/>
              <a:gd name="f170" fmla="*/ f121 1 117"/>
              <a:gd name="f171" fmla="*/ f122 1 420"/>
              <a:gd name="f172" fmla="*/ f123 1 117"/>
              <a:gd name="f173" fmla="*/ f124 1 420"/>
              <a:gd name="f174" fmla="*/ f125 1 117"/>
              <a:gd name="f175" fmla="*/ f126 1 420"/>
              <a:gd name="f176" fmla="*/ f127 1 117"/>
              <a:gd name="f177" fmla="*/ f128 1 420"/>
              <a:gd name="f178" fmla="*/ f129 1 117"/>
              <a:gd name="f179" fmla="*/ f130 1 420"/>
              <a:gd name="f180" fmla="*/ f131 1 117"/>
              <a:gd name="f181" fmla="*/ f132 1 420"/>
              <a:gd name="f182" fmla="*/ f133 1 117"/>
              <a:gd name="f183" fmla="*/ f134 1 420"/>
              <a:gd name="f184" fmla="*/ f135 1 117"/>
              <a:gd name="f185" fmla="*/ f136 1 420"/>
              <a:gd name="f186" fmla="*/ f137 1 117"/>
              <a:gd name="f187" fmla="*/ f138 1 420"/>
              <a:gd name="f188" fmla="*/ f139 1 117"/>
              <a:gd name="f189" fmla="*/ f140 1 420"/>
              <a:gd name="f190" fmla="*/ f141 1 117"/>
              <a:gd name="f191" fmla="*/ f142 1 420"/>
              <a:gd name="f192" fmla="*/ f143 1 117"/>
              <a:gd name="f193" fmla="*/ f144 1 420"/>
              <a:gd name="f194" fmla="*/ f145 1 117"/>
              <a:gd name="f195" fmla="*/ f146 1 420"/>
              <a:gd name="f196" fmla="*/ f147 1 117"/>
              <a:gd name="f197" fmla="*/ f148 1 420"/>
              <a:gd name="f198" fmla="*/ f149 1 117"/>
              <a:gd name="f199" fmla="*/ f150 1 420"/>
              <a:gd name="f200" fmla="*/ f151 1 117"/>
              <a:gd name="f201" fmla="*/ f152 1 420"/>
              <a:gd name="f202" fmla="*/ f153 1 117"/>
              <a:gd name="f203" fmla="*/ f154 1 420"/>
              <a:gd name="f204" fmla="*/ f155 1 420"/>
              <a:gd name="f205" fmla="*/ f156 1 117"/>
              <a:gd name="f206" fmla="*/ f157 1 420"/>
              <a:gd name="f207" fmla="*/ f158 1 117"/>
              <a:gd name="f208" fmla="*/ f159 1 420"/>
              <a:gd name="f209" fmla="*/ f160 1 117"/>
              <a:gd name="f210" fmla="*/ f161 1 420"/>
              <a:gd name="f211" fmla="*/ f162 1 117"/>
              <a:gd name="f212" fmla="*/ f163 1 420"/>
              <a:gd name="f213" fmla="*/ f164 1 420"/>
              <a:gd name="f214" fmla="*/ f165 1 117"/>
              <a:gd name="f215" fmla="*/ f166 1 420"/>
              <a:gd name="f216" fmla="*/ f167 1 117"/>
              <a:gd name="f217" fmla="*/ f168 1 420"/>
              <a:gd name="f218" fmla="*/ 0 1 f119"/>
              <a:gd name="f219" fmla="*/ f113 1 f119"/>
              <a:gd name="f220" fmla="*/ 0 1 f120"/>
              <a:gd name="f221" fmla="*/ f114 1 f120"/>
              <a:gd name="f222" fmla="*/ f170 1 f119"/>
              <a:gd name="f223" fmla="*/ f171 1 f120"/>
              <a:gd name="f224" fmla="*/ f172 1 f119"/>
              <a:gd name="f225" fmla="*/ f173 1 f120"/>
              <a:gd name="f226" fmla="*/ f174 1 f119"/>
              <a:gd name="f227" fmla="*/ f175 1 f120"/>
              <a:gd name="f228" fmla="*/ f176 1 f119"/>
              <a:gd name="f229" fmla="*/ f177 1 f120"/>
              <a:gd name="f230" fmla="*/ f178 1 f119"/>
              <a:gd name="f231" fmla="*/ f179 1 f120"/>
              <a:gd name="f232" fmla="*/ f180 1 f119"/>
              <a:gd name="f233" fmla="*/ f181 1 f120"/>
              <a:gd name="f234" fmla="*/ f182 1 f119"/>
              <a:gd name="f235" fmla="*/ f183 1 f120"/>
              <a:gd name="f236" fmla="*/ f184 1 f119"/>
              <a:gd name="f237" fmla="*/ f185 1 f120"/>
              <a:gd name="f238" fmla="*/ f186 1 f119"/>
              <a:gd name="f239" fmla="*/ f187 1 f120"/>
              <a:gd name="f240" fmla="*/ f188 1 f119"/>
              <a:gd name="f241" fmla="*/ f189 1 f120"/>
              <a:gd name="f242" fmla="*/ f190 1 f119"/>
              <a:gd name="f243" fmla="*/ f191 1 f120"/>
              <a:gd name="f244" fmla="*/ f192 1 f119"/>
              <a:gd name="f245" fmla="*/ f193 1 f120"/>
              <a:gd name="f246" fmla="*/ f194 1 f119"/>
              <a:gd name="f247" fmla="*/ f195 1 f120"/>
              <a:gd name="f248" fmla="*/ f196 1 f119"/>
              <a:gd name="f249" fmla="*/ f197 1 f120"/>
              <a:gd name="f250" fmla="*/ f198 1 f119"/>
              <a:gd name="f251" fmla="*/ f199 1 f120"/>
              <a:gd name="f252" fmla="*/ f200 1 f119"/>
              <a:gd name="f253" fmla="*/ f201 1 f120"/>
              <a:gd name="f254" fmla="*/ f202 1 f119"/>
              <a:gd name="f255" fmla="*/ f203 1 f120"/>
              <a:gd name="f256" fmla="*/ f204 1 f120"/>
              <a:gd name="f257" fmla="*/ f205 1 f119"/>
              <a:gd name="f258" fmla="*/ f206 1 f120"/>
              <a:gd name="f259" fmla="*/ f207 1 f119"/>
              <a:gd name="f260" fmla="*/ f208 1 f120"/>
              <a:gd name="f261" fmla="*/ f209 1 f119"/>
              <a:gd name="f262" fmla="*/ f210 1 f120"/>
              <a:gd name="f263" fmla="*/ f211 1 f119"/>
              <a:gd name="f264" fmla="*/ f212 1 f120"/>
              <a:gd name="f265" fmla="*/ f213 1 f120"/>
              <a:gd name="f266" fmla="*/ f214 1 f119"/>
              <a:gd name="f267" fmla="*/ f215 1 f120"/>
              <a:gd name="f268" fmla="*/ f216 1 f119"/>
              <a:gd name="f269" fmla="*/ f217 1 f120"/>
              <a:gd name="f270" fmla="*/ f218 f110 1"/>
              <a:gd name="f271" fmla="*/ f219 f110 1"/>
              <a:gd name="f272" fmla="*/ f221 f111 1"/>
              <a:gd name="f273" fmla="*/ f220 f111 1"/>
              <a:gd name="f274" fmla="*/ f222 f110 1"/>
              <a:gd name="f275" fmla="*/ f223 f111 1"/>
              <a:gd name="f276" fmla="*/ f224 f110 1"/>
              <a:gd name="f277" fmla="*/ f225 f111 1"/>
              <a:gd name="f278" fmla="*/ f226 f110 1"/>
              <a:gd name="f279" fmla="*/ f227 f111 1"/>
              <a:gd name="f280" fmla="*/ f228 f110 1"/>
              <a:gd name="f281" fmla="*/ f229 f111 1"/>
              <a:gd name="f282" fmla="*/ f230 f110 1"/>
              <a:gd name="f283" fmla="*/ f231 f111 1"/>
              <a:gd name="f284" fmla="*/ f232 f110 1"/>
              <a:gd name="f285" fmla="*/ f233 f111 1"/>
              <a:gd name="f286" fmla="*/ f234 f110 1"/>
              <a:gd name="f287" fmla="*/ f235 f111 1"/>
              <a:gd name="f288" fmla="*/ f236 f110 1"/>
              <a:gd name="f289" fmla="*/ f237 f111 1"/>
              <a:gd name="f290" fmla="*/ f238 f110 1"/>
              <a:gd name="f291" fmla="*/ f239 f111 1"/>
              <a:gd name="f292" fmla="*/ f240 f110 1"/>
              <a:gd name="f293" fmla="*/ f241 f111 1"/>
              <a:gd name="f294" fmla="*/ f242 f110 1"/>
              <a:gd name="f295" fmla="*/ f243 f111 1"/>
              <a:gd name="f296" fmla="*/ f244 f110 1"/>
              <a:gd name="f297" fmla="*/ f245 f111 1"/>
              <a:gd name="f298" fmla="*/ f246 f110 1"/>
              <a:gd name="f299" fmla="*/ f247 f111 1"/>
              <a:gd name="f300" fmla="*/ f248 f110 1"/>
              <a:gd name="f301" fmla="*/ f249 f111 1"/>
              <a:gd name="f302" fmla="*/ f250 f110 1"/>
              <a:gd name="f303" fmla="*/ f251 f111 1"/>
              <a:gd name="f304" fmla="*/ f252 f110 1"/>
              <a:gd name="f305" fmla="*/ f253 f111 1"/>
              <a:gd name="f306" fmla="*/ f254 f110 1"/>
              <a:gd name="f307" fmla="*/ f255 f111 1"/>
              <a:gd name="f308" fmla="*/ f256 f111 1"/>
              <a:gd name="f309" fmla="*/ f257 f110 1"/>
              <a:gd name="f310" fmla="*/ f258 f111 1"/>
              <a:gd name="f311" fmla="*/ f259 f110 1"/>
              <a:gd name="f312" fmla="*/ f260 f111 1"/>
              <a:gd name="f313" fmla="*/ f261 f110 1"/>
              <a:gd name="f314" fmla="*/ f262 f111 1"/>
              <a:gd name="f315" fmla="*/ f263 f110 1"/>
              <a:gd name="f316" fmla="*/ f264 f111 1"/>
              <a:gd name="f317" fmla="*/ f265 f111 1"/>
              <a:gd name="f318" fmla="*/ f266 f110 1"/>
              <a:gd name="f319" fmla="*/ f267 f111 1"/>
              <a:gd name="f320" fmla="*/ f268 f110 1"/>
              <a:gd name="f321" fmla="*/ f269 f111 1"/>
            </a:gdLst>
            <a:ahLst/>
            <a:cxnLst>
              <a:cxn ang="3cd4">
                <a:pos x="hc" y="t"/>
              </a:cxn>
              <a:cxn ang="0">
                <a:pos x="r" y="vc"/>
              </a:cxn>
              <a:cxn ang="cd4">
                <a:pos x="hc" y="b"/>
              </a:cxn>
              <a:cxn ang="cd2">
                <a:pos x="l" y="vc"/>
              </a:cxn>
              <a:cxn ang="f169">
                <a:pos x="f274" y="f275"/>
              </a:cxn>
              <a:cxn ang="f169">
                <a:pos x="f276" y="f277"/>
              </a:cxn>
              <a:cxn ang="f169">
                <a:pos x="f278" y="f279"/>
              </a:cxn>
              <a:cxn ang="f169">
                <a:pos x="f280" y="f281"/>
              </a:cxn>
              <a:cxn ang="f169">
                <a:pos x="f282" y="f283"/>
              </a:cxn>
              <a:cxn ang="f169">
                <a:pos x="f284" y="f285"/>
              </a:cxn>
              <a:cxn ang="f169">
                <a:pos x="f286" y="f287"/>
              </a:cxn>
              <a:cxn ang="f169">
                <a:pos x="f288" y="f289"/>
              </a:cxn>
              <a:cxn ang="f169">
                <a:pos x="f290" y="f291"/>
              </a:cxn>
              <a:cxn ang="f169">
                <a:pos x="f292" y="f293"/>
              </a:cxn>
              <a:cxn ang="f169">
                <a:pos x="f294" y="f295"/>
              </a:cxn>
              <a:cxn ang="f169">
                <a:pos x="f296" y="f297"/>
              </a:cxn>
              <a:cxn ang="f169">
                <a:pos x="f298" y="f299"/>
              </a:cxn>
              <a:cxn ang="f169">
                <a:pos x="f300" y="f301"/>
              </a:cxn>
              <a:cxn ang="f169">
                <a:pos x="f302" y="f303"/>
              </a:cxn>
              <a:cxn ang="f169">
                <a:pos x="f304" y="f305"/>
              </a:cxn>
              <a:cxn ang="f169">
                <a:pos x="f306" y="f307"/>
              </a:cxn>
              <a:cxn ang="f169">
                <a:pos x="f304" y="f308"/>
              </a:cxn>
              <a:cxn ang="f169">
                <a:pos x="f309" y="f310"/>
              </a:cxn>
              <a:cxn ang="f169">
                <a:pos x="f311" y="f312"/>
              </a:cxn>
              <a:cxn ang="f169">
                <a:pos x="f313" y="f314"/>
              </a:cxn>
              <a:cxn ang="f169">
                <a:pos x="f315" y="f316"/>
              </a:cxn>
              <a:cxn ang="f169">
                <a:pos x="f315" y="f317"/>
              </a:cxn>
              <a:cxn ang="f169">
                <a:pos x="f318" y="f319"/>
              </a:cxn>
              <a:cxn ang="f169">
                <a:pos x="f320" y="f321"/>
              </a:cxn>
              <a:cxn ang="f169">
                <a:pos x="f274" y="f275"/>
              </a:cxn>
            </a:cxnLst>
            <a:rect l="f270" t="f273" r="f271" b="f272"/>
            <a:pathLst>
              <a:path w="117" h="420">
                <a:moveTo>
                  <a:pt x="f8" y="f9"/>
                </a:moveTo>
                <a:cubicBezTo>
                  <a:pt x="f10" y="f11"/>
                  <a:pt x="f12" y="f13"/>
                  <a:pt x="f14" y="f15"/>
                </a:cubicBezTo>
                <a:cubicBezTo>
                  <a:pt x="f16" y="f17"/>
                  <a:pt x="f18" y="f19"/>
                  <a:pt x="f20" y="f21"/>
                </a:cubicBezTo>
                <a:cubicBezTo>
                  <a:pt x="f22" y="f23"/>
                  <a:pt x="f24" y="f25"/>
                  <a:pt x="f26" y="f27"/>
                </a:cubicBezTo>
                <a:cubicBezTo>
                  <a:pt x="f28" y="f7"/>
                  <a:pt x="f29" y="f30"/>
                  <a:pt x="f31" y="f32"/>
                </a:cubicBezTo>
                <a:cubicBezTo>
                  <a:pt x="f5" y="f33"/>
                  <a:pt x="f34" y="f35"/>
                  <a:pt x="f34" y="f36"/>
                </a:cubicBezTo>
                <a:cubicBezTo>
                  <a:pt x="f31" y="f37"/>
                  <a:pt x="f34" y="f38"/>
                  <a:pt x="f39" y="f40"/>
                </a:cubicBezTo>
                <a:cubicBezTo>
                  <a:pt x="f39" y="f41"/>
                  <a:pt x="f39" y="f41"/>
                  <a:pt x="f42" y="f43"/>
                </a:cubicBezTo>
                <a:cubicBezTo>
                  <a:pt x="f44" y="f45"/>
                  <a:pt x="f46" y="f47"/>
                  <a:pt x="f48" y="f49"/>
                </a:cubicBezTo>
                <a:cubicBezTo>
                  <a:pt x="f50" y="f51"/>
                  <a:pt x="f52" y="f53"/>
                  <a:pt x="f54" y="f55"/>
                </a:cubicBezTo>
                <a:cubicBezTo>
                  <a:pt x="f56" y="f50"/>
                  <a:pt x="f57" y="f58"/>
                  <a:pt x="f56" y="f59"/>
                </a:cubicBezTo>
                <a:cubicBezTo>
                  <a:pt x="f58" y="f60"/>
                  <a:pt x="f58" y="f61"/>
                  <a:pt x="f58" y="f62"/>
                </a:cubicBezTo>
                <a:cubicBezTo>
                  <a:pt x="f63" y="f64"/>
                  <a:pt x="f63" y="f65"/>
                  <a:pt x="f50" y="f66"/>
                </a:cubicBezTo>
                <a:cubicBezTo>
                  <a:pt x="f67" y="f68"/>
                  <a:pt x="f69" y="f70"/>
                  <a:pt x="f71" y="f72"/>
                </a:cubicBezTo>
                <a:cubicBezTo>
                  <a:pt x="f67" y="f22"/>
                  <a:pt x="f73" y="f74"/>
                  <a:pt x="f52" y="f74"/>
                </a:cubicBezTo>
                <a:cubicBezTo>
                  <a:pt x="f75" y="f74"/>
                  <a:pt x="f61" y="f76"/>
                  <a:pt x="f62" y="f77"/>
                </a:cubicBezTo>
                <a:cubicBezTo>
                  <a:pt x="f12" y="f28"/>
                  <a:pt x="f12" y="f78"/>
                  <a:pt x="f79" y="f80"/>
                </a:cubicBezTo>
                <a:cubicBezTo>
                  <a:pt x="f79" y="f81"/>
                  <a:pt x="f82" y="f34"/>
                  <a:pt x="f62" y="f34"/>
                </a:cubicBezTo>
                <a:cubicBezTo>
                  <a:pt x="f61" y="f5"/>
                  <a:pt x="f83" y="f39"/>
                  <a:pt x="f10" y="f81"/>
                </a:cubicBezTo>
                <a:cubicBezTo>
                  <a:pt x="f50" y="f84"/>
                  <a:pt x="f85" y="f22"/>
                  <a:pt x="f86" y="f79"/>
                </a:cubicBezTo>
                <a:cubicBezTo>
                  <a:pt x="f87" y="f59"/>
                  <a:pt x="f88" y="f89"/>
                  <a:pt x="f90" y="f71"/>
                </a:cubicBezTo>
                <a:cubicBezTo>
                  <a:pt x="f90" y="f91"/>
                  <a:pt x="f90" y="f92"/>
                  <a:pt x="f88" y="f93"/>
                </a:cubicBezTo>
                <a:cubicBezTo>
                  <a:pt x="f94" y="f6"/>
                  <a:pt x="f86" y="f95"/>
                  <a:pt x="f88" y="f96"/>
                </a:cubicBezTo>
                <a:cubicBezTo>
                  <a:pt x="f97" y="f98"/>
                  <a:pt x="f6" y="f99"/>
                  <a:pt x="f93" y="f100"/>
                </a:cubicBezTo>
                <a:cubicBezTo>
                  <a:pt x="f101" y="f102"/>
                  <a:pt x="f103" y="f104"/>
                  <a:pt x="f67" y="f105"/>
                </a:cubicBezTo>
                <a:cubicBezTo>
                  <a:pt x="f106" y="f107"/>
                  <a:pt x="f106" y="f108"/>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66" name="Freeform 71">
            <a:extLst>
              <a:ext uri="{FF2B5EF4-FFF2-40B4-BE49-F238E27FC236}">
                <a16:creationId xmlns:a16="http://schemas.microsoft.com/office/drawing/2014/main" id="{56C96BF1-7B9C-40A5-B294-4AE5CDC04F02}"/>
              </a:ext>
            </a:extLst>
          </p:cNvPr>
          <p:cNvSpPr/>
          <p:nvPr/>
        </p:nvSpPr>
        <p:spPr>
          <a:xfrm>
            <a:off x="1903415" y="3028949"/>
            <a:ext cx="149220" cy="417515"/>
          </a:xfrm>
          <a:custGeom>
            <a:avLst/>
            <a:gdLst>
              <a:gd name="f0" fmla="val 10800000"/>
              <a:gd name="f1" fmla="val 5400000"/>
              <a:gd name="f2" fmla="val 180"/>
              <a:gd name="f3" fmla="val w"/>
              <a:gd name="f4" fmla="val h"/>
              <a:gd name="f5" fmla="val 0"/>
              <a:gd name="f6" fmla="val 91"/>
              <a:gd name="f7" fmla="val 253"/>
              <a:gd name="f8" fmla="val 2"/>
              <a:gd name="f9" fmla="val 1"/>
              <a:gd name="f10" fmla="val 4"/>
              <a:gd name="f11" fmla="val 5"/>
              <a:gd name="f12" fmla="val 3"/>
              <a:gd name="f13" fmla="val 20"/>
              <a:gd name="f14" fmla="val 25"/>
              <a:gd name="f15" fmla="val 42"/>
              <a:gd name="f16" fmla="val 35"/>
              <a:gd name="f17" fmla="val 68"/>
              <a:gd name="f18" fmla="val 39"/>
              <a:gd name="f19" fmla="val 73"/>
              <a:gd name="f20" fmla="val 78"/>
              <a:gd name="f21" fmla="val 40"/>
              <a:gd name="f22" fmla="val 83"/>
              <a:gd name="f23" fmla="val 88"/>
              <a:gd name="f24" fmla="val 90"/>
              <a:gd name="f25" fmla="val 47"/>
              <a:gd name="f26" fmla="val 107"/>
              <a:gd name="f27" fmla="val 166"/>
              <a:gd name="f28" fmla="val 226"/>
              <a:gd name="f29" fmla="val 239"/>
              <a:gd name="f30" fmla="val 81"/>
              <a:gd name="f31" fmla="val 249"/>
              <a:gd name="f32" fmla="val 251"/>
              <a:gd name="f33" fmla="val 55"/>
              <a:gd name="f34" fmla="val 244"/>
              <a:gd name="f35" fmla="val 232"/>
              <a:gd name="f36" fmla="val 34"/>
              <a:gd name="f37" fmla="val 206"/>
              <a:gd name="f38" fmla="val 30"/>
              <a:gd name="f39" fmla="val 179"/>
              <a:gd name="f40" fmla="val 153"/>
              <a:gd name="f41" fmla="val 19"/>
              <a:gd name="f42" fmla="val 120"/>
              <a:gd name="f43" fmla="val 13"/>
              <a:gd name="f44" fmla="val 8"/>
              <a:gd name="f45" fmla="val 24"/>
              <a:gd name="f46" fmla="+- 0 0 -90"/>
              <a:gd name="f47" fmla="*/ f3 1 91"/>
              <a:gd name="f48" fmla="*/ f4 1 253"/>
              <a:gd name="f49" fmla="val f5"/>
              <a:gd name="f50" fmla="val f6"/>
              <a:gd name="f51" fmla="val f7"/>
              <a:gd name="f52" fmla="*/ f46 f0 1"/>
              <a:gd name="f53" fmla="+- f51 0 f49"/>
              <a:gd name="f54" fmla="+- f50 0 f49"/>
              <a:gd name="f55" fmla="*/ f52 1 f2"/>
              <a:gd name="f56" fmla="*/ f54 1 91"/>
              <a:gd name="f57" fmla="*/ f53 1 253"/>
              <a:gd name="f58" fmla="*/ 2 f54 1"/>
              <a:gd name="f59" fmla="*/ 1 f53 1"/>
              <a:gd name="f60" fmla="*/ 5 f54 1"/>
              <a:gd name="f61" fmla="*/ 3 f53 1"/>
              <a:gd name="f62" fmla="*/ 68 f54 1"/>
              <a:gd name="f63" fmla="*/ 39 f53 1"/>
              <a:gd name="f64" fmla="*/ 83 f54 1"/>
              <a:gd name="f65" fmla="*/ 40 f53 1"/>
              <a:gd name="f66" fmla="*/ 90 f54 1"/>
              <a:gd name="f67" fmla="*/ 47 f53 1"/>
              <a:gd name="f68" fmla="*/ 91 f54 1"/>
              <a:gd name="f69" fmla="*/ 226 f53 1"/>
              <a:gd name="f70" fmla="*/ 251 f53 1"/>
              <a:gd name="f71" fmla="*/ 40 f54 1"/>
              <a:gd name="f72" fmla="*/ 232 f53 1"/>
              <a:gd name="f73" fmla="*/ 25 f54 1"/>
              <a:gd name="f74" fmla="*/ 153 f53 1"/>
              <a:gd name="f75" fmla="*/ 8 f54 1"/>
              <a:gd name="f76" fmla="*/ 55 f53 1"/>
              <a:gd name="f77" fmla="*/ 1 f54 1"/>
              <a:gd name="f78" fmla="*/ 8 f53 1"/>
              <a:gd name="f79" fmla="+- f55 0 f1"/>
              <a:gd name="f80" fmla="*/ f58 1 91"/>
              <a:gd name="f81" fmla="*/ f59 1 253"/>
              <a:gd name="f82" fmla="*/ f60 1 91"/>
              <a:gd name="f83" fmla="*/ f61 1 253"/>
              <a:gd name="f84" fmla="*/ f62 1 91"/>
              <a:gd name="f85" fmla="*/ f63 1 253"/>
              <a:gd name="f86" fmla="*/ f64 1 91"/>
              <a:gd name="f87" fmla="*/ f65 1 253"/>
              <a:gd name="f88" fmla="*/ f66 1 91"/>
              <a:gd name="f89" fmla="*/ f67 1 253"/>
              <a:gd name="f90" fmla="*/ f68 1 91"/>
              <a:gd name="f91" fmla="*/ f69 1 253"/>
              <a:gd name="f92" fmla="*/ f70 1 253"/>
              <a:gd name="f93" fmla="*/ f71 1 91"/>
              <a:gd name="f94" fmla="*/ f72 1 253"/>
              <a:gd name="f95" fmla="*/ f73 1 91"/>
              <a:gd name="f96" fmla="*/ f74 1 253"/>
              <a:gd name="f97" fmla="*/ f75 1 91"/>
              <a:gd name="f98" fmla="*/ f76 1 253"/>
              <a:gd name="f99" fmla="*/ f77 1 91"/>
              <a:gd name="f100" fmla="*/ f78 1 253"/>
              <a:gd name="f101" fmla="*/ 0 1 f56"/>
              <a:gd name="f102" fmla="*/ f50 1 f56"/>
              <a:gd name="f103" fmla="*/ 0 1 f57"/>
              <a:gd name="f104" fmla="*/ f51 1 f57"/>
              <a:gd name="f105" fmla="*/ f80 1 f56"/>
              <a:gd name="f106" fmla="*/ f81 1 f57"/>
              <a:gd name="f107" fmla="*/ f82 1 f56"/>
              <a:gd name="f108" fmla="*/ f83 1 f57"/>
              <a:gd name="f109" fmla="*/ f84 1 f56"/>
              <a:gd name="f110" fmla="*/ f85 1 f57"/>
              <a:gd name="f111" fmla="*/ f86 1 f56"/>
              <a:gd name="f112" fmla="*/ f87 1 f57"/>
              <a:gd name="f113" fmla="*/ f88 1 f56"/>
              <a:gd name="f114" fmla="*/ f89 1 f57"/>
              <a:gd name="f115" fmla="*/ f90 1 f56"/>
              <a:gd name="f116" fmla="*/ f91 1 f57"/>
              <a:gd name="f117" fmla="*/ f92 1 f57"/>
              <a:gd name="f118" fmla="*/ f93 1 f56"/>
              <a:gd name="f119" fmla="*/ f94 1 f57"/>
              <a:gd name="f120" fmla="*/ f95 1 f56"/>
              <a:gd name="f121" fmla="*/ f96 1 f57"/>
              <a:gd name="f122" fmla="*/ f97 1 f56"/>
              <a:gd name="f123" fmla="*/ f98 1 f57"/>
              <a:gd name="f124" fmla="*/ f99 1 f56"/>
              <a:gd name="f125" fmla="*/ f100 1 f57"/>
              <a:gd name="f126" fmla="*/ f101 f47 1"/>
              <a:gd name="f127" fmla="*/ f102 f47 1"/>
              <a:gd name="f128" fmla="*/ f104 f48 1"/>
              <a:gd name="f129" fmla="*/ f103 f48 1"/>
              <a:gd name="f130" fmla="*/ f105 f47 1"/>
              <a:gd name="f131" fmla="*/ f106 f48 1"/>
              <a:gd name="f132" fmla="*/ f107 f47 1"/>
              <a:gd name="f133" fmla="*/ f108 f48 1"/>
              <a:gd name="f134" fmla="*/ f109 f47 1"/>
              <a:gd name="f135" fmla="*/ f110 f48 1"/>
              <a:gd name="f136" fmla="*/ f111 f47 1"/>
              <a:gd name="f137" fmla="*/ f112 f48 1"/>
              <a:gd name="f138" fmla="*/ f113 f47 1"/>
              <a:gd name="f139" fmla="*/ f114 f48 1"/>
              <a:gd name="f140" fmla="*/ f115 f47 1"/>
              <a:gd name="f141" fmla="*/ f116 f48 1"/>
              <a:gd name="f142" fmla="*/ f117 f48 1"/>
              <a:gd name="f143" fmla="*/ f118 f47 1"/>
              <a:gd name="f144" fmla="*/ f119 f48 1"/>
              <a:gd name="f145" fmla="*/ f120 f47 1"/>
              <a:gd name="f146" fmla="*/ f121 f48 1"/>
              <a:gd name="f147" fmla="*/ f122 f47 1"/>
              <a:gd name="f148" fmla="*/ f123 f48 1"/>
              <a:gd name="f149" fmla="*/ f124 f47 1"/>
              <a:gd name="f150" fmla="*/ f125 f48 1"/>
            </a:gdLst>
            <a:ahLst/>
            <a:cxnLst>
              <a:cxn ang="3cd4">
                <a:pos x="hc" y="t"/>
              </a:cxn>
              <a:cxn ang="0">
                <a:pos x="r" y="vc"/>
              </a:cxn>
              <a:cxn ang="cd4">
                <a:pos x="hc" y="b"/>
              </a:cxn>
              <a:cxn ang="cd2">
                <a:pos x="l" y="vc"/>
              </a:cxn>
              <a:cxn ang="f79">
                <a:pos x="f130" y="f131"/>
              </a:cxn>
              <a:cxn ang="f79">
                <a:pos x="f132" y="f133"/>
              </a:cxn>
              <a:cxn ang="f79">
                <a:pos x="f134" y="f135"/>
              </a:cxn>
              <a:cxn ang="f79">
                <a:pos x="f136" y="f137"/>
              </a:cxn>
              <a:cxn ang="f79">
                <a:pos x="f138" y="f139"/>
              </a:cxn>
              <a:cxn ang="f79">
                <a:pos x="f140" y="f141"/>
              </a:cxn>
              <a:cxn ang="f79">
                <a:pos x="f134" y="f142"/>
              </a:cxn>
              <a:cxn ang="f79">
                <a:pos x="f143" y="f144"/>
              </a:cxn>
              <a:cxn ang="f79">
                <a:pos x="f145" y="f146"/>
              </a:cxn>
              <a:cxn ang="f79">
                <a:pos x="f147" y="f148"/>
              </a:cxn>
              <a:cxn ang="f79">
                <a:pos x="f149" y="f150"/>
              </a:cxn>
              <a:cxn ang="f79">
                <a:pos x="f130" y="f131"/>
              </a:cxn>
            </a:cxnLst>
            <a:rect l="f126" t="f129" r="f127" b="f128"/>
            <a:pathLst>
              <a:path w="91" h="253">
                <a:moveTo>
                  <a:pt x="f8" y="f9"/>
                </a:moveTo>
                <a:cubicBezTo>
                  <a:pt x="f10" y="f5"/>
                  <a:pt x="f11" y="f8"/>
                  <a:pt x="f11" y="f12"/>
                </a:cubicBezTo>
                <a:cubicBezTo>
                  <a:pt x="f13" y="f14"/>
                  <a:pt x="f15" y="f16"/>
                  <a:pt x="f17" y="f18"/>
                </a:cubicBezTo>
                <a:cubicBezTo>
                  <a:pt x="f19" y="f18"/>
                  <a:pt x="f20" y="f21"/>
                  <a:pt x="f22" y="f21"/>
                </a:cubicBezTo>
                <a:cubicBezTo>
                  <a:pt x="f23" y="f21"/>
                  <a:pt x="f24" y="f15"/>
                  <a:pt x="f24" y="f25"/>
                </a:cubicBezTo>
                <a:cubicBezTo>
                  <a:pt x="f24" y="f26"/>
                  <a:pt x="f6" y="f27"/>
                  <a:pt x="f6" y="f28"/>
                </a:cubicBezTo>
                <a:cubicBezTo>
                  <a:pt x="f6" y="f29"/>
                  <a:pt x="f30" y="f31"/>
                  <a:pt x="f17" y="f32"/>
                </a:cubicBezTo>
                <a:cubicBezTo>
                  <a:pt x="f33" y="f7"/>
                  <a:pt x="f15" y="f34"/>
                  <a:pt x="f21" y="f35"/>
                </a:cubicBezTo>
                <a:cubicBezTo>
                  <a:pt x="f36" y="f37"/>
                  <a:pt x="f38" y="f39"/>
                  <a:pt x="f14" y="f40"/>
                </a:cubicBezTo>
                <a:cubicBezTo>
                  <a:pt x="f41" y="f42"/>
                  <a:pt x="f43" y="f23"/>
                  <a:pt x="f44" y="f33"/>
                </a:cubicBezTo>
                <a:cubicBezTo>
                  <a:pt x="f11" y="f21"/>
                  <a:pt x="f5" y="f45"/>
                  <a:pt x="f9" y="f44"/>
                </a:cubicBezTo>
                <a:cubicBezTo>
                  <a:pt x="f9" y="f11"/>
                  <a:pt x="f5" y="f12"/>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67" name="Freeform 72">
            <a:extLst>
              <a:ext uri="{FF2B5EF4-FFF2-40B4-BE49-F238E27FC236}">
                <a16:creationId xmlns:a16="http://schemas.microsoft.com/office/drawing/2014/main" id="{F08FF87F-74C8-4600-B3E2-551551EE4BA9}"/>
              </a:ext>
            </a:extLst>
          </p:cNvPr>
          <p:cNvSpPr/>
          <p:nvPr/>
        </p:nvSpPr>
        <p:spPr>
          <a:xfrm>
            <a:off x="366710" y="3028949"/>
            <a:ext cx="152403" cy="415923"/>
          </a:xfrm>
          <a:custGeom>
            <a:avLst/>
            <a:gdLst>
              <a:gd name="f0" fmla="val 10800000"/>
              <a:gd name="f1" fmla="val 5400000"/>
              <a:gd name="f2" fmla="val 180"/>
              <a:gd name="f3" fmla="val w"/>
              <a:gd name="f4" fmla="val h"/>
              <a:gd name="f5" fmla="val 0"/>
              <a:gd name="f6" fmla="val 92"/>
              <a:gd name="f7" fmla="val 252"/>
              <a:gd name="f8" fmla="val 3"/>
              <a:gd name="f9" fmla="val 12"/>
              <a:gd name="f10" fmla="val 13"/>
              <a:gd name="f11" fmla="val 23"/>
              <a:gd name="f12" fmla="val 37"/>
              <a:gd name="f13" fmla="val 29"/>
              <a:gd name="f14" fmla="val 50"/>
              <a:gd name="f15" fmla="val 36"/>
              <a:gd name="f16" fmla="val 65"/>
              <a:gd name="f17" fmla="val 39"/>
              <a:gd name="f18" fmla="val 79"/>
              <a:gd name="f19" fmla="val 40"/>
              <a:gd name="f20" fmla="val 90"/>
              <a:gd name="f21" fmla="val 41"/>
              <a:gd name="f22" fmla="val 52"/>
              <a:gd name="f23" fmla="val 101"/>
              <a:gd name="f24" fmla="val 91"/>
              <a:gd name="f25" fmla="val 151"/>
              <a:gd name="f26" fmla="val 201"/>
              <a:gd name="f27" fmla="val 210"/>
              <a:gd name="f28" fmla="val 219"/>
              <a:gd name="f29" fmla="val 228"/>
              <a:gd name="f30" fmla="val 89"/>
              <a:gd name="f31" fmla="val 241"/>
              <a:gd name="f32" fmla="val 251"/>
              <a:gd name="f33" fmla="val 66"/>
              <a:gd name="f34" fmla="val 54"/>
              <a:gd name="f35" fmla="val 42"/>
              <a:gd name="f36" fmla="val 243"/>
              <a:gd name="f37" fmla="val 230"/>
              <a:gd name="f38" fmla="val 34"/>
              <a:gd name="f39" fmla="val 28"/>
              <a:gd name="f40" fmla="val 171"/>
              <a:gd name="f41" fmla="val 142"/>
              <a:gd name="f42" fmla="val 16"/>
              <a:gd name="f43" fmla="val 104"/>
              <a:gd name="f44" fmla="val 10"/>
              <a:gd name="f45" fmla="val 1"/>
              <a:gd name="f46" fmla="val 19"/>
              <a:gd name="f47" fmla="+- 0 0 -90"/>
              <a:gd name="f48" fmla="*/ f3 1 92"/>
              <a:gd name="f49" fmla="*/ f4 1 252"/>
              <a:gd name="f50" fmla="val f5"/>
              <a:gd name="f51" fmla="val f6"/>
              <a:gd name="f52" fmla="val f7"/>
              <a:gd name="f53" fmla="*/ f47 f0 1"/>
              <a:gd name="f54" fmla="+- f52 0 f50"/>
              <a:gd name="f55" fmla="+- f51 0 f50"/>
              <a:gd name="f56" fmla="*/ f53 1 f2"/>
              <a:gd name="f57" fmla="*/ f55 1 92"/>
              <a:gd name="f58" fmla="*/ f54 1 252"/>
              <a:gd name="f59" fmla="*/ 3 f55 1"/>
              <a:gd name="f60" fmla="*/ 0 f54 1"/>
              <a:gd name="f61" fmla="*/ 37 f55 1"/>
              <a:gd name="f62" fmla="*/ 29 f54 1"/>
              <a:gd name="f63" fmla="*/ 79 f55 1"/>
              <a:gd name="f64" fmla="*/ 40 f54 1"/>
              <a:gd name="f65" fmla="*/ 90 f55 1"/>
              <a:gd name="f66" fmla="*/ 52 f54 1"/>
              <a:gd name="f67" fmla="*/ 91 f55 1"/>
              <a:gd name="f68" fmla="*/ 201 f54 1"/>
              <a:gd name="f69" fmla="*/ 228 f54 1"/>
              <a:gd name="f70" fmla="*/ 66 f55 1"/>
              <a:gd name="f71" fmla="*/ 251 f54 1"/>
              <a:gd name="f72" fmla="*/ 39 f55 1"/>
              <a:gd name="f73" fmla="*/ 230 f54 1"/>
              <a:gd name="f74" fmla="*/ 23 f55 1"/>
              <a:gd name="f75" fmla="*/ 142 f54 1"/>
              <a:gd name="f76" fmla="+- f56 0 f1"/>
              <a:gd name="f77" fmla="*/ f59 1 92"/>
              <a:gd name="f78" fmla="*/ f60 1 252"/>
              <a:gd name="f79" fmla="*/ f61 1 92"/>
              <a:gd name="f80" fmla="*/ f62 1 252"/>
              <a:gd name="f81" fmla="*/ f63 1 92"/>
              <a:gd name="f82" fmla="*/ f64 1 252"/>
              <a:gd name="f83" fmla="*/ f65 1 92"/>
              <a:gd name="f84" fmla="*/ f66 1 252"/>
              <a:gd name="f85" fmla="*/ f67 1 92"/>
              <a:gd name="f86" fmla="*/ f68 1 252"/>
              <a:gd name="f87" fmla="*/ f69 1 252"/>
              <a:gd name="f88" fmla="*/ f70 1 92"/>
              <a:gd name="f89" fmla="*/ f71 1 252"/>
              <a:gd name="f90" fmla="*/ f72 1 92"/>
              <a:gd name="f91" fmla="*/ f73 1 252"/>
              <a:gd name="f92" fmla="*/ f74 1 92"/>
              <a:gd name="f93" fmla="*/ f75 1 252"/>
              <a:gd name="f94" fmla="*/ 0 1 f57"/>
              <a:gd name="f95" fmla="*/ f51 1 f57"/>
              <a:gd name="f96" fmla="*/ 0 1 f58"/>
              <a:gd name="f97" fmla="*/ f52 1 f58"/>
              <a:gd name="f98" fmla="*/ f77 1 f57"/>
              <a:gd name="f99" fmla="*/ f78 1 f58"/>
              <a:gd name="f100" fmla="*/ f79 1 f57"/>
              <a:gd name="f101" fmla="*/ f80 1 f58"/>
              <a:gd name="f102" fmla="*/ f81 1 f57"/>
              <a:gd name="f103" fmla="*/ f82 1 f58"/>
              <a:gd name="f104" fmla="*/ f83 1 f57"/>
              <a:gd name="f105" fmla="*/ f84 1 f58"/>
              <a:gd name="f106" fmla="*/ f85 1 f57"/>
              <a:gd name="f107" fmla="*/ f86 1 f58"/>
              <a:gd name="f108" fmla="*/ f87 1 f58"/>
              <a:gd name="f109" fmla="*/ f88 1 f57"/>
              <a:gd name="f110" fmla="*/ f89 1 f58"/>
              <a:gd name="f111" fmla="*/ f90 1 f57"/>
              <a:gd name="f112" fmla="*/ f91 1 f58"/>
              <a:gd name="f113" fmla="*/ f92 1 f57"/>
              <a:gd name="f114" fmla="*/ f93 1 f58"/>
              <a:gd name="f115" fmla="*/ f94 f48 1"/>
              <a:gd name="f116" fmla="*/ f95 f48 1"/>
              <a:gd name="f117" fmla="*/ f97 f49 1"/>
              <a:gd name="f118" fmla="*/ f96 f49 1"/>
              <a:gd name="f119" fmla="*/ f98 f48 1"/>
              <a:gd name="f120" fmla="*/ f99 f49 1"/>
              <a:gd name="f121" fmla="*/ f100 f48 1"/>
              <a:gd name="f122" fmla="*/ f101 f49 1"/>
              <a:gd name="f123" fmla="*/ f102 f48 1"/>
              <a:gd name="f124" fmla="*/ f103 f49 1"/>
              <a:gd name="f125" fmla="*/ f104 f48 1"/>
              <a:gd name="f126" fmla="*/ f105 f49 1"/>
              <a:gd name="f127" fmla="*/ f106 f48 1"/>
              <a:gd name="f128" fmla="*/ f107 f49 1"/>
              <a:gd name="f129" fmla="*/ f108 f49 1"/>
              <a:gd name="f130" fmla="*/ f109 f48 1"/>
              <a:gd name="f131" fmla="*/ f110 f49 1"/>
              <a:gd name="f132" fmla="*/ f111 f48 1"/>
              <a:gd name="f133" fmla="*/ f112 f49 1"/>
              <a:gd name="f134" fmla="*/ f113 f48 1"/>
              <a:gd name="f135" fmla="*/ f114 f49 1"/>
            </a:gdLst>
            <a:ahLst/>
            <a:cxnLst>
              <a:cxn ang="3cd4">
                <a:pos x="hc" y="t"/>
              </a:cxn>
              <a:cxn ang="0">
                <a:pos x="r" y="vc"/>
              </a:cxn>
              <a:cxn ang="cd4">
                <a:pos x="hc" y="b"/>
              </a:cxn>
              <a:cxn ang="cd2">
                <a:pos x="l" y="vc"/>
              </a:cxn>
              <a:cxn ang="f76">
                <a:pos x="f119" y="f120"/>
              </a:cxn>
              <a:cxn ang="f76">
                <a:pos x="f121" y="f122"/>
              </a:cxn>
              <a:cxn ang="f76">
                <a:pos x="f123" y="f124"/>
              </a:cxn>
              <a:cxn ang="f76">
                <a:pos x="f125" y="f126"/>
              </a:cxn>
              <a:cxn ang="f76">
                <a:pos x="f127" y="f128"/>
              </a:cxn>
              <a:cxn ang="f76">
                <a:pos x="f127" y="f129"/>
              </a:cxn>
              <a:cxn ang="f76">
                <a:pos x="f130" y="f131"/>
              </a:cxn>
              <a:cxn ang="f76">
                <a:pos x="f132" y="f133"/>
              </a:cxn>
              <a:cxn ang="f76">
                <a:pos x="f134" y="f135"/>
              </a:cxn>
              <a:cxn ang="f76">
                <a:pos x="f119" y="f122"/>
              </a:cxn>
              <a:cxn ang="f76">
                <a:pos x="f119" y="f120"/>
              </a:cxn>
            </a:cxnLst>
            <a:rect l="f115" t="f118" r="f116" b="f117"/>
            <a:pathLst>
              <a:path w="92" h="252">
                <a:moveTo>
                  <a:pt x="f8" y="f5"/>
                </a:moveTo>
                <a:cubicBezTo>
                  <a:pt x="f9" y="f10"/>
                  <a:pt x="f11" y="f11"/>
                  <a:pt x="f12" y="f13"/>
                </a:cubicBezTo>
                <a:cubicBezTo>
                  <a:pt x="f14" y="f15"/>
                  <a:pt x="f16" y="f17"/>
                  <a:pt x="f18" y="f19"/>
                </a:cubicBezTo>
                <a:cubicBezTo>
                  <a:pt x="f20" y="f21"/>
                  <a:pt x="f20" y="f21"/>
                  <a:pt x="f20" y="f22"/>
                </a:cubicBezTo>
                <a:cubicBezTo>
                  <a:pt x="f20" y="f23"/>
                  <a:pt x="f24" y="f25"/>
                  <a:pt x="f24" y="f26"/>
                </a:cubicBezTo>
                <a:cubicBezTo>
                  <a:pt x="f24" y="f27"/>
                  <a:pt x="f6" y="f28"/>
                  <a:pt x="f24" y="f29"/>
                </a:cubicBezTo>
                <a:cubicBezTo>
                  <a:pt x="f30" y="f31"/>
                  <a:pt x="f18" y="f32"/>
                  <a:pt x="f33" y="f32"/>
                </a:cubicBezTo>
                <a:cubicBezTo>
                  <a:pt x="f34" y="f7"/>
                  <a:pt x="f35" y="f36"/>
                  <a:pt x="f17" y="f37"/>
                </a:cubicBezTo>
                <a:cubicBezTo>
                  <a:pt x="f38" y="f26"/>
                  <a:pt x="f39" y="f40"/>
                  <a:pt x="f11" y="f41"/>
                </a:cubicBezTo>
                <a:cubicBezTo>
                  <a:pt x="f42" y="f43"/>
                  <a:pt x="f44" y="f33"/>
                  <a:pt x="f8" y="f13"/>
                </a:cubicBezTo>
                <a:cubicBezTo>
                  <a:pt x="f45" y="f46"/>
                  <a:pt x="f5" y="f44"/>
                  <a:pt x="f8" y="f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68" name="Freeform 73">
            <a:extLst>
              <a:ext uri="{FF2B5EF4-FFF2-40B4-BE49-F238E27FC236}">
                <a16:creationId xmlns:a16="http://schemas.microsoft.com/office/drawing/2014/main" id="{5418E09F-7B9A-4A0D-B726-BCD5A4134F34}"/>
              </a:ext>
            </a:extLst>
          </p:cNvPr>
          <p:cNvSpPr/>
          <p:nvPr/>
        </p:nvSpPr>
        <p:spPr>
          <a:xfrm>
            <a:off x="523878" y="3033714"/>
            <a:ext cx="149220" cy="409578"/>
          </a:xfrm>
          <a:custGeom>
            <a:avLst/>
            <a:gdLst>
              <a:gd name="f0" fmla="val 10800000"/>
              <a:gd name="f1" fmla="val 5400000"/>
              <a:gd name="f2" fmla="val 180"/>
              <a:gd name="f3" fmla="val w"/>
              <a:gd name="f4" fmla="val h"/>
              <a:gd name="f5" fmla="val 0"/>
              <a:gd name="f6" fmla="val 91"/>
              <a:gd name="f7" fmla="val 249"/>
              <a:gd name="f8" fmla="val 89"/>
              <a:gd name="f9" fmla="val 90"/>
              <a:gd name="f10" fmla="val 11"/>
              <a:gd name="f11" fmla="val 21"/>
              <a:gd name="f12" fmla="val 32"/>
              <a:gd name="f13" fmla="val 77"/>
              <a:gd name="f14" fmla="val 97"/>
              <a:gd name="f15" fmla="val 65"/>
              <a:gd name="f16" fmla="val 162"/>
              <a:gd name="f17" fmla="val 54"/>
              <a:gd name="f18" fmla="val 226"/>
              <a:gd name="f19" fmla="val 51"/>
              <a:gd name="f20" fmla="val 240"/>
              <a:gd name="f21" fmla="val 40"/>
              <a:gd name="f22" fmla="val 28"/>
              <a:gd name="f23" fmla="val 14"/>
              <a:gd name="f24" fmla="val 4"/>
              <a:gd name="f25" fmla="val 2"/>
              <a:gd name="f26" fmla="val 225"/>
              <a:gd name="f27" fmla="val 214"/>
              <a:gd name="f28" fmla="val 203"/>
              <a:gd name="f29" fmla="val 192"/>
              <a:gd name="f30" fmla="val 149"/>
              <a:gd name="f31" fmla="val 106"/>
              <a:gd name="f32" fmla="val 3"/>
              <a:gd name="f33" fmla="val 63"/>
              <a:gd name="f34" fmla="val 58"/>
              <a:gd name="f35" fmla="val 52"/>
              <a:gd name="f36" fmla="val 46"/>
              <a:gd name="f37" fmla="val 6"/>
              <a:gd name="f38" fmla="val 38"/>
              <a:gd name="f39" fmla="val 29"/>
              <a:gd name="f40" fmla="val 37"/>
              <a:gd name="f41" fmla="val 33"/>
              <a:gd name="f42" fmla="val 62"/>
              <a:gd name="f43" fmla="val 24"/>
              <a:gd name="f44" fmla="val 73"/>
              <a:gd name="f45" fmla="val 18"/>
              <a:gd name="f46" fmla="val 81"/>
              <a:gd name="f47" fmla="val 10"/>
              <a:gd name="f48" fmla="+- 0 0 -90"/>
              <a:gd name="f49" fmla="*/ f3 1 91"/>
              <a:gd name="f50" fmla="*/ f4 1 249"/>
              <a:gd name="f51" fmla="val f5"/>
              <a:gd name="f52" fmla="val f6"/>
              <a:gd name="f53" fmla="val f7"/>
              <a:gd name="f54" fmla="*/ f48 f0 1"/>
              <a:gd name="f55" fmla="+- f53 0 f51"/>
              <a:gd name="f56" fmla="+- f52 0 f51"/>
              <a:gd name="f57" fmla="*/ f54 1 f2"/>
              <a:gd name="f58" fmla="*/ f56 1 91"/>
              <a:gd name="f59" fmla="*/ f55 1 249"/>
              <a:gd name="f60" fmla="*/ 89 f56 1"/>
              <a:gd name="f61" fmla="*/ 0 f55 1"/>
              <a:gd name="f62" fmla="*/ 32 f55 1"/>
              <a:gd name="f63" fmla="*/ 54 f56 1"/>
              <a:gd name="f64" fmla="*/ 226 f55 1"/>
              <a:gd name="f65" fmla="*/ 28 f56 1"/>
              <a:gd name="f66" fmla="*/ 249 f55 1"/>
              <a:gd name="f67" fmla="*/ 2 f56 1"/>
              <a:gd name="f68" fmla="*/ 225 f55 1"/>
              <a:gd name="f69" fmla="*/ 192 f55 1"/>
              <a:gd name="f70" fmla="*/ 3 f56 1"/>
              <a:gd name="f71" fmla="*/ 63 f55 1"/>
              <a:gd name="f72" fmla="*/ 46 f55 1"/>
              <a:gd name="f73" fmla="*/ 11 f56 1"/>
              <a:gd name="f74" fmla="*/ 38 f55 1"/>
              <a:gd name="f75" fmla="*/ 62 f56 1"/>
              <a:gd name="f76" fmla="*/ 24 f55 1"/>
              <a:gd name="f77" fmla="+- f57 0 f1"/>
              <a:gd name="f78" fmla="*/ f60 1 91"/>
              <a:gd name="f79" fmla="*/ f61 1 249"/>
              <a:gd name="f80" fmla="*/ f62 1 249"/>
              <a:gd name="f81" fmla="*/ f63 1 91"/>
              <a:gd name="f82" fmla="*/ f64 1 249"/>
              <a:gd name="f83" fmla="*/ f65 1 91"/>
              <a:gd name="f84" fmla="*/ f66 1 249"/>
              <a:gd name="f85" fmla="*/ f67 1 91"/>
              <a:gd name="f86" fmla="*/ f68 1 249"/>
              <a:gd name="f87" fmla="*/ f69 1 249"/>
              <a:gd name="f88" fmla="*/ f70 1 91"/>
              <a:gd name="f89" fmla="*/ f71 1 249"/>
              <a:gd name="f90" fmla="*/ f72 1 249"/>
              <a:gd name="f91" fmla="*/ f73 1 91"/>
              <a:gd name="f92" fmla="*/ f74 1 249"/>
              <a:gd name="f93" fmla="*/ f75 1 91"/>
              <a:gd name="f94" fmla="*/ f76 1 249"/>
              <a:gd name="f95" fmla="*/ 0 1 f58"/>
              <a:gd name="f96" fmla="*/ f52 1 f58"/>
              <a:gd name="f97" fmla="*/ 0 1 f59"/>
              <a:gd name="f98" fmla="*/ f53 1 f59"/>
              <a:gd name="f99" fmla="*/ f78 1 f58"/>
              <a:gd name="f100" fmla="*/ f79 1 f59"/>
              <a:gd name="f101" fmla="*/ f80 1 f59"/>
              <a:gd name="f102" fmla="*/ f81 1 f58"/>
              <a:gd name="f103" fmla="*/ f82 1 f59"/>
              <a:gd name="f104" fmla="*/ f83 1 f58"/>
              <a:gd name="f105" fmla="*/ f84 1 f59"/>
              <a:gd name="f106" fmla="*/ f85 1 f58"/>
              <a:gd name="f107" fmla="*/ f86 1 f59"/>
              <a:gd name="f108" fmla="*/ f87 1 f59"/>
              <a:gd name="f109" fmla="*/ f88 1 f58"/>
              <a:gd name="f110" fmla="*/ f89 1 f59"/>
              <a:gd name="f111" fmla="*/ f90 1 f59"/>
              <a:gd name="f112" fmla="*/ f91 1 f58"/>
              <a:gd name="f113" fmla="*/ f92 1 f59"/>
              <a:gd name="f114" fmla="*/ f93 1 f58"/>
              <a:gd name="f115" fmla="*/ f94 1 f59"/>
              <a:gd name="f116" fmla="*/ f95 f49 1"/>
              <a:gd name="f117" fmla="*/ f96 f49 1"/>
              <a:gd name="f118" fmla="*/ f98 f50 1"/>
              <a:gd name="f119" fmla="*/ f97 f50 1"/>
              <a:gd name="f120" fmla="*/ f99 f49 1"/>
              <a:gd name="f121" fmla="*/ f100 f50 1"/>
              <a:gd name="f122" fmla="*/ f101 f50 1"/>
              <a:gd name="f123" fmla="*/ f102 f49 1"/>
              <a:gd name="f124" fmla="*/ f103 f50 1"/>
              <a:gd name="f125" fmla="*/ f104 f49 1"/>
              <a:gd name="f126" fmla="*/ f105 f50 1"/>
              <a:gd name="f127" fmla="*/ f106 f49 1"/>
              <a:gd name="f128" fmla="*/ f107 f50 1"/>
              <a:gd name="f129" fmla="*/ f108 f50 1"/>
              <a:gd name="f130" fmla="*/ f109 f49 1"/>
              <a:gd name="f131" fmla="*/ f110 f50 1"/>
              <a:gd name="f132" fmla="*/ f111 f50 1"/>
              <a:gd name="f133" fmla="*/ f112 f49 1"/>
              <a:gd name="f134" fmla="*/ f113 f50 1"/>
              <a:gd name="f135" fmla="*/ f114 f49 1"/>
              <a:gd name="f136" fmla="*/ f115 f50 1"/>
            </a:gdLst>
            <a:ahLst/>
            <a:cxnLst>
              <a:cxn ang="3cd4">
                <a:pos x="hc" y="t"/>
              </a:cxn>
              <a:cxn ang="0">
                <a:pos x="r" y="vc"/>
              </a:cxn>
              <a:cxn ang="cd4">
                <a:pos x="hc" y="b"/>
              </a:cxn>
              <a:cxn ang="cd2">
                <a:pos x="l" y="vc"/>
              </a:cxn>
              <a:cxn ang="f77">
                <a:pos x="f120" y="f121"/>
              </a:cxn>
              <a:cxn ang="f77">
                <a:pos x="f120" y="f122"/>
              </a:cxn>
              <a:cxn ang="f77">
                <a:pos x="f123" y="f124"/>
              </a:cxn>
              <a:cxn ang="f77">
                <a:pos x="f125" y="f126"/>
              </a:cxn>
              <a:cxn ang="f77">
                <a:pos x="f127" y="f128"/>
              </a:cxn>
              <a:cxn ang="f77">
                <a:pos x="f127" y="f129"/>
              </a:cxn>
              <a:cxn ang="f77">
                <a:pos x="f130" y="f131"/>
              </a:cxn>
              <a:cxn ang="f77">
                <a:pos x="f130" y="f132"/>
              </a:cxn>
              <a:cxn ang="f77">
                <a:pos x="f133" y="f134"/>
              </a:cxn>
              <a:cxn ang="f77">
                <a:pos x="f135" y="f136"/>
              </a:cxn>
              <a:cxn ang="f77">
                <a:pos x="f120" y="f121"/>
              </a:cxn>
            </a:cxnLst>
            <a:rect l="f116" t="f119" r="f117" b="f118"/>
            <a:pathLst>
              <a:path w="91" h="249">
                <a:moveTo>
                  <a:pt x="f8" y="f5"/>
                </a:moveTo>
                <a:cubicBezTo>
                  <a:pt x="f9" y="f10"/>
                  <a:pt x="f6" y="f11"/>
                  <a:pt x="f8" y="f12"/>
                </a:cubicBezTo>
                <a:cubicBezTo>
                  <a:pt x="f13" y="f14"/>
                  <a:pt x="f15" y="f16"/>
                  <a:pt x="f17" y="f18"/>
                </a:cubicBezTo>
                <a:cubicBezTo>
                  <a:pt x="f19" y="f20"/>
                  <a:pt x="f21" y="f7"/>
                  <a:pt x="f22" y="f7"/>
                </a:cubicBezTo>
                <a:cubicBezTo>
                  <a:pt x="f23" y="f7"/>
                  <a:pt x="f24" y="f20"/>
                  <a:pt x="f25" y="f26"/>
                </a:cubicBezTo>
                <a:cubicBezTo>
                  <a:pt x="f5" y="f27"/>
                  <a:pt x="f25" y="f28"/>
                  <a:pt x="f25" y="f29"/>
                </a:cubicBezTo>
                <a:cubicBezTo>
                  <a:pt x="f25" y="f30"/>
                  <a:pt x="f25" y="f31"/>
                  <a:pt x="f32" y="f33"/>
                </a:cubicBezTo>
                <a:cubicBezTo>
                  <a:pt x="f32" y="f34"/>
                  <a:pt x="f24" y="f35"/>
                  <a:pt x="f32" y="f36"/>
                </a:cubicBezTo>
                <a:cubicBezTo>
                  <a:pt x="f32" y="f21"/>
                  <a:pt x="f37" y="f38"/>
                  <a:pt x="f10" y="f38"/>
                </a:cubicBezTo>
                <a:cubicBezTo>
                  <a:pt x="f39" y="f40"/>
                  <a:pt x="f36" y="f41"/>
                  <a:pt x="f42" y="f43"/>
                </a:cubicBezTo>
                <a:cubicBezTo>
                  <a:pt x="f44" y="f45"/>
                  <a:pt x="f46" y="f47"/>
                  <a:pt x="f8" y="f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69" name="Freeform 74">
            <a:extLst>
              <a:ext uri="{FF2B5EF4-FFF2-40B4-BE49-F238E27FC236}">
                <a16:creationId xmlns:a16="http://schemas.microsoft.com/office/drawing/2014/main" id="{3DD275A8-6B33-4842-9A8E-B24FAE2C039F}"/>
              </a:ext>
            </a:extLst>
          </p:cNvPr>
          <p:cNvSpPr/>
          <p:nvPr/>
        </p:nvSpPr>
        <p:spPr>
          <a:xfrm>
            <a:off x="2060572" y="3028949"/>
            <a:ext cx="149220" cy="417515"/>
          </a:xfrm>
          <a:custGeom>
            <a:avLst/>
            <a:gdLst>
              <a:gd name="f0" fmla="val 10800000"/>
              <a:gd name="f1" fmla="val 5400000"/>
              <a:gd name="f2" fmla="val 180"/>
              <a:gd name="f3" fmla="val w"/>
              <a:gd name="f4" fmla="val h"/>
              <a:gd name="f5" fmla="val 0"/>
              <a:gd name="f6" fmla="val 90"/>
              <a:gd name="f7" fmla="val 253"/>
              <a:gd name="f8" fmla="val 88"/>
              <a:gd name="f9" fmla="val 18"/>
              <a:gd name="f10" fmla="val 33"/>
              <a:gd name="f11" fmla="val 85"/>
              <a:gd name="f12" fmla="val 48"/>
              <a:gd name="f13" fmla="val 74"/>
              <a:gd name="f14" fmla="val 108"/>
              <a:gd name="f15" fmla="val 64"/>
              <a:gd name="f16" fmla="val 167"/>
              <a:gd name="f17" fmla="val 53"/>
              <a:gd name="f18" fmla="val 227"/>
              <a:gd name="f19" fmla="val 50"/>
              <a:gd name="f20" fmla="val 241"/>
              <a:gd name="f21" fmla="val 43"/>
              <a:gd name="f22" fmla="val 249"/>
              <a:gd name="f23" fmla="val 30"/>
              <a:gd name="f24" fmla="val 251"/>
              <a:gd name="f25" fmla="val 20"/>
              <a:gd name="f26" fmla="val 9"/>
              <a:gd name="f27" fmla="val 247"/>
              <a:gd name="f28" fmla="val 3"/>
              <a:gd name="f29" fmla="val 238"/>
              <a:gd name="f30" fmla="val 1"/>
              <a:gd name="f31" fmla="val 233"/>
              <a:gd name="f32" fmla="val 228"/>
              <a:gd name="f33" fmla="val 223"/>
              <a:gd name="f34" fmla="val 165"/>
              <a:gd name="f35" fmla="val 107"/>
              <a:gd name="f36" fmla="val 2"/>
              <a:gd name="f37" fmla="val 44"/>
              <a:gd name="f38" fmla="val 40"/>
              <a:gd name="f39" fmla="val 8"/>
              <a:gd name="f40" fmla="val 39"/>
              <a:gd name="f41" fmla="val 67"/>
              <a:gd name="f42" fmla="val 29"/>
              <a:gd name="f43" fmla="+- 0 0 -90"/>
              <a:gd name="f44" fmla="*/ f3 1 90"/>
              <a:gd name="f45" fmla="*/ f4 1 253"/>
              <a:gd name="f46" fmla="val f5"/>
              <a:gd name="f47" fmla="val f6"/>
              <a:gd name="f48" fmla="val f7"/>
              <a:gd name="f49" fmla="*/ f43 f0 1"/>
              <a:gd name="f50" fmla="+- f48 0 f46"/>
              <a:gd name="f51" fmla="+- f47 0 f46"/>
              <a:gd name="f52" fmla="*/ f49 1 f2"/>
              <a:gd name="f53" fmla="*/ f51 1 90"/>
              <a:gd name="f54" fmla="*/ f50 1 253"/>
              <a:gd name="f55" fmla="*/ 88 f51 1"/>
              <a:gd name="f56" fmla="*/ 0 f50 1"/>
              <a:gd name="f57" fmla="*/ 85 f51 1"/>
              <a:gd name="f58" fmla="*/ 48 f50 1"/>
              <a:gd name="f59" fmla="*/ 53 f51 1"/>
              <a:gd name="f60" fmla="*/ 227 f50 1"/>
              <a:gd name="f61" fmla="*/ 30 f51 1"/>
              <a:gd name="f62" fmla="*/ 251 f50 1"/>
              <a:gd name="f63" fmla="*/ 3 f51 1"/>
              <a:gd name="f64" fmla="*/ 238 f50 1"/>
              <a:gd name="f65" fmla="*/ 0 f51 1"/>
              <a:gd name="f66" fmla="*/ 223 f50 1"/>
              <a:gd name="f67" fmla="*/ 2 f51 1"/>
              <a:gd name="f68" fmla="*/ 8 f51 1"/>
              <a:gd name="f69" fmla="*/ 40 f50 1"/>
              <a:gd name="f70" fmla="+- f52 0 f1"/>
              <a:gd name="f71" fmla="*/ f55 1 90"/>
              <a:gd name="f72" fmla="*/ f56 1 253"/>
              <a:gd name="f73" fmla="*/ f57 1 90"/>
              <a:gd name="f74" fmla="*/ f58 1 253"/>
              <a:gd name="f75" fmla="*/ f59 1 90"/>
              <a:gd name="f76" fmla="*/ f60 1 253"/>
              <a:gd name="f77" fmla="*/ f61 1 90"/>
              <a:gd name="f78" fmla="*/ f62 1 253"/>
              <a:gd name="f79" fmla="*/ f63 1 90"/>
              <a:gd name="f80" fmla="*/ f64 1 253"/>
              <a:gd name="f81" fmla="*/ f65 1 90"/>
              <a:gd name="f82" fmla="*/ f66 1 253"/>
              <a:gd name="f83" fmla="*/ f67 1 90"/>
              <a:gd name="f84" fmla="*/ f68 1 90"/>
              <a:gd name="f85" fmla="*/ f69 1 253"/>
              <a:gd name="f86" fmla="*/ 0 1 f53"/>
              <a:gd name="f87" fmla="*/ f47 1 f53"/>
              <a:gd name="f88" fmla="*/ 0 1 f54"/>
              <a:gd name="f89" fmla="*/ f48 1 f54"/>
              <a:gd name="f90" fmla="*/ f71 1 f53"/>
              <a:gd name="f91" fmla="*/ f72 1 f54"/>
              <a:gd name="f92" fmla="*/ f73 1 f53"/>
              <a:gd name="f93" fmla="*/ f74 1 f54"/>
              <a:gd name="f94" fmla="*/ f75 1 f53"/>
              <a:gd name="f95" fmla="*/ f76 1 f54"/>
              <a:gd name="f96" fmla="*/ f77 1 f53"/>
              <a:gd name="f97" fmla="*/ f78 1 f54"/>
              <a:gd name="f98" fmla="*/ f79 1 f53"/>
              <a:gd name="f99" fmla="*/ f80 1 f54"/>
              <a:gd name="f100" fmla="*/ f81 1 f53"/>
              <a:gd name="f101" fmla="*/ f82 1 f54"/>
              <a:gd name="f102" fmla="*/ f83 1 f53"/>
              <a:gd name="f103" fmla="*/ f84 1 f53"/>
              <a:gd name="f104" fmla="*/ f85 1 f54"/>
              <a:gd name="f105" fmla="*/ f86 f44 1"/>
              <a:gd name="f106" fmla="*/ f87 f44 1"/>
              <a:gd name="f107" fmla="*/ f89 f45 1"/>
              <a:gd name="f108" fmla="*/ f88 f45 1"/>
              <a:gd name="f109" fmla="*/ f90 f44 1"/>
              <a:gd name="f110" fmla="*/ f91 f45 1"/>
              <a:gd name="f111" fmla="*/ f92 f44 1"/>
              <a:gd name="f112" fmla="*/ f93 f45 1"/>
              <a:gd name="f113" fmla="*/ f94 f44 1"/>
              <a:gd name="f114" fmla="*/ f95 f45 1"/>
              <a:gd name="f115" fmla="*/ f96 f44 1"/>
              <a:gd name="f116" fmla="*/ f97 f45 1"/>
              <a:gd name="f117" fmla="*/ f98 f44 1"/>
              <a:gd name="f118" fmla="*/ f99 f45 1"/>
              <a:gd name="f119" fmla="*/ f100 f44 1"/>
              <a:gd name="f120" fmla="*/ f101 f45 1"/>
              <a:gd name="f121" fmla="*/ f102 f44 1"/>
              <a:gd name="f122" fmla="*/ f103 f44 1"/>
              <a:gd name="f123" fmla="*/ f104 f45 1"/>
            </a:gdLst>
            <a:ahLst/>
            <a:cxnLst>
              <a:cxn ang="3cd4">
                <a:pos x="hc" y="t"/>
              </a:cxn>
              <a:cxn ang="0">
                <a:pos x="r" y="vc"/>
              </a:cxn>
              <a:cxn ang="cd4">
                <a:pos x="hc" y="b"/>
              </a:cxn>
              <a:cxn ang="cd2">
                <a:pos x="l" y="vc"/>
              </a:cxn>
              <a:cxn ang="f70">
                <a:pos x="f109" y="f110"/>
              </a:cxn>
              <a:cxn ang="f70">
                <a:pos x="f111" y="f112"/>
              </a:cxn>
              <a:cxn ang="f70">
                <a:pos x="f113" y="f114"/>
              </a:cxn>
              <a:cxn ang="f70">
                <a:pos x="f115" y="f116"/>
              </a:cxn>
              <a:cxn ang="f70">
                <a:pos x="f117" y="f118"/>
              </a:cxn>
              <a:cxn ang="f70">
                <a:pos x="f119" y="f120"/>
              </a:cxn>
              <a:cxn ang="f70">
                <a:pos x="f121" y="f112"/>
              </a:cxn>
              <a:cxn ang="f70">
                <a:pos x="f122" y="f123"/>
              </a:cxn>
              <a:cxn ang="f70">
                <a:pos x="f109" y="f110"/>
              </a:cxn>
            </a:cxnLst>
            <a:rect l="f105" t="f108" r="f106" b="f107"/>
            <a:pathLst>
              <a:path w="90" h="253">
                <a:moveTo>
                  <a:pt x="f8" y="f5"/>
                </a:moveTo>
                <a:cubicBezTo>
                  <a:pt x="f6" y="f9"/>
                  <a:pt x="f8" y="f10"/>
                  <a:pt x="f11" y="f12"/>
                </a:cubicBezTo>
                <a:cubicBezTo>
                  <a:pt x="f13" y="f14"/>
                  <a:pt x="f15" y="f16"/>
                  <a:pt x="f17" y="f18"/>
                </a:cubicBezTo>
                <a:cubicBezTo>
                  <a:pt x="f19" y="f20"/>
                  <a:pt x="f21" y="f22"/>
                  <a:pt x="f23" y="f24"/>
                </a:cubicBezTo>
                <a:cubicBezTo>
                  <a:pt x="f25" y="f7"/>
                  <a:pt x="f26" y="f27"/>
                  <a:pt x="f28" y="f29"/>
                </a:cubicBezTo>
                <a:cubicBezTo>
                  <a:pt x="f30" y="f31"/>
                  <a:pt x="f5" y="f32"/>
                  <a:pt x="f5" y="f33"/>
                </a:cubicBezTo>
                <a:cubicBezTo>
                  <a:pt x="f30" y="f34"/>
                  <a:pt x="f30" y="f35"/>
                  <a:pt x="f36" y="f12"/>
                </a:cubicBezTo>
                <a:cubicBezTo>
                  <a:pt x="f36" y="f37"/>
                  <a:pt x="f36" y="f38"/>
                  <a:pt x="f39" y="f38"/>
                </a:cubicBezTo>
                <a:cubicBezTo>
                  <a:pt x="f40" y="f40"/>
                  <a:pt x="f41" y="f42"/>
                  <a:pt x="f8" y="f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70" name="Freeform 75">
            <a:extLst>
              <a:ext uri="{FF2B5EF4-FFF2-40B4-BE49-F238E27FC236}">
                <a16:creationId xmlns:a16="http://schemas.microsoft.com/office/drawing/2014/main" id="{6E09CB5B-AEE9-4F9E-BAA3-337089181644}"/>
              </a:ext>
            </a:extLst>
          </p:cNvPr>
          <p:cNvSpPr/>
          <p:nvPr/>
        </p:nvSpPr>
        <p:spPr>
          <a:xfrm>
            <a:off x="3462339" y="1765304"/>
            <a:ext cx="169858" cy="377820"/>
          </a:xfrm>
          <a:custGeom>
            <a:avLst/>
            <a:gdLst>
              <a:gd name="f0" fmla="val 10800000"/>
              <a:gd name="f1" fmla="val 5400000"/>
              <a:gd name="f2" fmla="val 180"/>
              <a:gd name="f3" fmla="val w"/>
              <a:gd name="f4" fmla="val h"/>
              <a:gd name="f5" fmla="val 0"/>
              <a:gd name="f6" fmla="val 104"/>
              <a:gd name="f7" fmla="val 230"/>
              <a:gd name="f8" fmla="val 42"/>
              <a:gd name="f9" fmla="val 28"/>
              <a:gd name="f10" fmla="val 15"/>
              <a:gd name="f11" fmla="val 219"/>
              <a:gd name="f12" fmla="val 13"/>
              <a:gd name="f13" fmla="val 205"/>
              <a:gd name="f14" fmla="val 9"/>
              <a:gd name="f15" fmla="val 164"/>
              <a:gd name="f16" fmla="val 4"/>
              <a:gd name="f17" fmla="val 123"/>
              <a:gd name="f18" fmla="val 82"/>
              <a:gd name="f19" fmla="val 79"/>
              <a:gd name="f20" fmla="val 75"/>
              <a:gd name="f21" fmla="val 2"/>
              <a:gd name="f22" fmla="val 72"/>
              <a:gd name="f23" fmla="val 8"/>
              <a:gd name="f24" fmla="val 51"/>
              <a:gd name="f25" fmla="val 29"/>
              <a:gd name="f26" fmla="val 22"/>
              <a:gd name="f27" fmla="val 23"/>
              <a:gd name="f28" fmla="val 25"/>
              <a:gd name="f29" fmla="val 6"/>
              <a:gd name="f30" fmla="val 46"/>
              <a:gd name="f31" fmla="val 26"/>
              <a:gd name="f32" fmla="val 69"/>
              <a:gd name="f33" fmla="val 36"/>
              <a:gd name="f34" fmla="val 94"/>
              <a:gd name="f35" fmla="val 43"/>
              <a:gd name="f36" fmla="val 45"/>
              <a:gd name="f37" fmla="val 99"/>
              <a:gd name="f38" fmla="val 54"/>
              <a:gd name="f39" fmla="val 93"/>
              <a:gd name="f40" fmla="val 66"/>
              <a:gd name="f41" fmla="val 87"/>
              <a:gd name="f42" fmla="val 77"/>
              <a:gd name="f43" fmla="val 81"/>
              <a:gd name="f44" fmla="val 88"/>
              <a:gd name="f45" fmla="val 78"/>
              <a:gd name="f46" fmla="val 97"/>
              <a:gd name="f47" fmla="val 102"/>
              <a:gd name="f48" fmla="val 76"/>
              <a:gd name="f49" fmla="val 134"/>
              <a:gd name="f50" fmla="val 73"/>
              <a:gd name="f51" fmla="val 165"/>
              <a:gd name="f52" fmla="val 71"/>
              <a:gd name="f53" fmla="val 197"/>
              <a:gd name="f54" fmla="val 70"/>
              <a:gd name="f55" fmla="val 217"/>
              <a:gd name="f56" fmla="val 59"/>
              <a:gd name="f57" fmla="+- 0 0 -90"/>
              <a:gd name="f58" fmla="*/ f3 1 104"/>
              <a:gd name="f59" fmla="*/ f4 1 230"/>
              <a:gd name="f60" fmla="val f5"/>
              <a:gd name="f61" fmla="val f6"/>
              <a:gd name="f62" fmla="val f7"/>
              <a:gd name="f63" fmla="*/ f57 f0 1"/>
              <a:gd name="f64" fmla="+- f62 0 f60"/>
              <a:gd name="f65" fmla="+- f61 0 f60"/>
              <a:gd name="f66" fmla="*/ f63 1 f2"/>
              <a:gd name="f67" fmla="*/ f65 1 104"/>
              <a:gd name="f68" fmla="*/ f64 1 230"/>
              <a:gd name="f69" fmla="*/ 42 f65 1"/>
              <a:gd name="f70" fmla="*/ 230 f64 1"/>
              <a:gd name="f71" fmla="*/ 13 f65 1"/>
              <a:gd name="f72" fmla="*/ 205 f64 1"/>
              <a:gd name="f73" fmla="*/ 0 f65 1"/>
              <a:gd name="f74" fmla="*/ 82 f64 1"/>
              <a:gd name="f75" fmla="*/ 2 f65 1"/>
              <a:gd name="f76" fmla="*/ 72 f64 1"/>
              <a:gd name="f77" fmla="*/ 22 f65 1"/>
              <a:gd name="f78" fmla="*/ 8 f64 1"/>
              <a:gd name="f79" fmla="*/ 29 f65 1"/>
              <a:gd name="f80" fmla="*/ 6 f64 1"/>
              <a:gd name="f81" fmla="*/ 94 f65 1"/>
              <a:gd name="f82" fmla="*/ 43 f64 1"/>
              <a:gd name="f83" fmla="*/ 99 f65 1"/>
              <a:gd name="f84" fmla="*/ 54 f64 1"/>
              <a:gd name="f85" fmla="*/ 81 f65 1"/>
              <a:gd name="f86" fmla="*/ 88 f64 1"/>
              <a:gd name="f87" fmla="*/ 78 f65 1"/>
              <a:gd name="f88" fmla="*/ 102 f64 1"/>
              <a:gd name="f89" fmla="*/ 71 f65 1"/>
              <a:gd name="f90" fmla="*/ 197 f64 1"/>
              <a:gd name="f91" fmla="+- f66 0 f1"/>
              <a:gd name="f92" fmla="*/ f69 1 104"/>
              <a:gd name="f93" fmla="*/ f70 1 230"/>
              <a:gd name="f94" fmla="*/ f71 1 104"/>
              <a:gd name="f95" fmla="*/ f72 1 230"/>
              <a:gd name="f96" fmla="*/ f73 1 104"/>
              <a:gd name="f97" fmla="*/ f74 1 230"/>
              <a:gd name="f98" fmla="*/ f75 1 104"/>
              <a:gd name="f99" fmla="*/ f76 1 230"/>
              <a:gd name="f100" fmla="*/ f77 1 104"/>
              <a:gd name="f101" fmla="*/ f78 1 230"/>
              <a:gd name="f102" fmla="*/ f79 1 104"/>
              <a:gd name="f103" fmla="*/ f80 1 230"/>
              <a:gd name="f104" fmla="*/ f81 1 104"/>
              <a:gd name="f105" fmla="*/ f82 1 230"/>
              <a:gd name="f106" fmla="*/ f83 1 104"/>
              <a:gd name="f107" fmla="*/ f84 1 230"/>
              <a:gd name="f108" fmla="*/ f85 1 104"/>
              <a:gd name="f109" fmla="*/ f86 1 230"/>
              <a:gd name="f110" fmla="*/ f87 1 104"/>
              <a:gd name="f111" fmla="*/ f88 1 230"/>
              <a:gd name="f112" fmla="*/ f89 1 104"/>
              <a:gd name="f113" fmla="*/ f90 1 230"/>
              <a:gd name="f114" fmla="*/ 0 1 f67"/>
              <a:gd name="f115" fmla="*/ f61 1 f67"/>
              <a:gd name="f116" fmla="*/ 0 1 f68"/>
              <a:gd name="f117" fmla="*/ f62 1 f68"/>
              <a:gd name="f118" fmla="*/ f92 1 f67"/>
              <a:gd name="f119" fmla="*/ f93 1 f68"/>
              <a:gd name="f120" fmla="*/ f94 1 f67"/>
              <a:gd name="f121" fmla="*/ f95 1 f68"/>
              <a:gd name="f122" fmla="*/ f96 1 f67"/>
              <a:gd name="f123" fmla="*/ f97 1 f68"/>
              <a:gd name="f124" fmla="*/ f98 1 f67"/>
              <a:gd name="f125" fmla="*/ f99 1 f68"/>
              <a:gd name="f126" fmla="*/ f100 1 f67"/>
              <a:gd name="f127" fmla="*/ f101 1 f68"/>
              <a:gd name="f128" fmla="*/ f102 1 f67"/>
              <a:gd name="f129" fmla="*/ f103 1 f68"/>
              <a:gd name="f130" fmla="*/ f104 1 f67"/>
              <a:gd name="f131" fmla="*/ f105 1 f68"/>
              <a:gd name="f132" fmla="*/ f106 1 f67"/>
              <a:gd name="f133" fmla="*/ f107 1 f68"/>
              <a:gd name="f134" fmla="*/ f108 1 f67"/>
              <a:gd name="f135" fmla="*/ f109 1 f68"/>
              <a:gd name="f136" fmla="*/ f110 1 f67"/>
              <a:gd name="f137" fmla="*/ f111 1 f68"/>
              <a:gd name="f138" fmla="*/ f112 1 f67"/>
              <a:gd name="f139" fmla="*/ f113 1 f68"/>
              <a:gd name="f140" fmla="*/ f114 f58 1"/>
              <a:gd name="f141" fmla="*/ f115 f58 1"/>
              <a:gd name="f142" fmla="*/ f117 f59 1"/>
              <a:gd name="f143" fmla="*/ f116 f59 1"/>
              <a:gd name="f144" fmla="*/ f118 f58 1"/>
              <a:gd name="f145" fmla="*/ f119 f59 1"/>
              <a:gd name="f146" fmla="*/ f120 f58 1"/>
              <a:gd name="f147" fmla="*/ f121 f59 1"/>
              <a:gd name="f148" fmla="*/ f122 f58 1"/>
              <a:gd name="f149" fmla="*/ f123 f59 1"/>
              <a:gd name="f150" fmla="*/ f124 f58 1"/>
              <a:gd name="f151" fmla="*/ f125 f59 1"/>
              <a:gd name="f152" fmla="*/ f126 f58 1"/>
              <a:gd name="f153" fmla="*/ f127 f59 1"/>
              <a:gd name="f154" fmla="*/ f128 f58 1"/>
              <a:gd name="f155" fmla="*/ f129 f59 1"/>
              <a:gd name="f156" fmla="*/ f130 f58 1"/>
              <a:gd name="f157" fmla="*/ f131 f59 1"/>
              <a:gd name="f158" fmla="*/ f132 f58 1"/>
              <a:gd name="f159" fmla="*/ f133 f59 1"/>
              <a:gd name="f160" fmla="*/ f134 f58 1"/>
              <a:gd name="f161" fmla="*/ f135 f59 1"/>
              <a:gd name="f162" fmla="*/ f136 f58 1"/>
              <a:gd name="f163" fmla="*/ f137 f59 1"/>
              <a:gd name="f164" fmla="*/ f138 f58 1"/>
              <a:gd name="f165" fmla="*/ f139 f59 1"/>
            </a:gdLst>
            <a:ahLst/>
            <a:cxnLst>
              <a:cxn ang="3cd4">
                <a:pos x="hc" y="t"/>
              </a:cxn>
              <a:cxn ang="0">
                <a:pos x="r" y="vc"/>
              </a:cxn>
              <a:cxn ang="cd4">
                <a:pos x="hc" y="b"/>
              </a:cxn>
              <a:cxn ang="cd2">
                <a:pos x="l" y="vc"/>
              </a:cxn>
              <a:cxn ang="f91">
                <a:pos x="f144" y="f145"/>
              </a:cxn>
              <a:cxn ang="f91">
                <a:pos x="f146" y="f147"/>
              </a:cxn>
              <a:cxn ang="f91">
                <a:pos x="f148" y="f149"/>
              </a:cxn>
              <a:cxn ang="f91">
                <a:pos x="f150" y="f151"/>
              </a:cxn>
              <a:cxn ang="f91">
                <a:pos x="f152" y="f153"/>
              </a:cxn>
              <a:cxn ang="f91">
                <a:pos x="f154" y="f155"/>
              </a:cxn>
              <a:cxn ang="f91">
                <a:pos x="f156" y="f157"/>
              </a:cxn>
              <a:cxn ang="f91">
                <a:pos x="f158" y="f159"/>
              </a:cxn>
              <a:cxn ang="f91">
                <a:pos x="f160" y="f161"/>
              </a:cxn>
              <a:cxn ang="f91">
                <a:pos x="f162" y="f163"/>
              </a:cxn>
              <a:cxn ang="f91">
                <a:pos x="f164" y="f165"/>
              </a:cxn>
              <a:cxn ang="f91">
                <a:pos x="f144" y="f145"/>
              </a:cxn>
            </a:cxnLst>
            <a:rect l="f140" t="f143" r="f141" b="f142"/>
            <a:pathLst>
              <a:path w="104" h="230">
                <a:moveTo>
                  <a:pt x="f8" y="f7"/>
                </a:moveTo>
                <a:cubicBezTo>
                  <a:pt x="f9" y="f7"/>
                  <a:pt x="f10" y="f11"/>
                  <a:pt x="f12" y="f13"/>
                </a:cubicBezTo>
                <a:cubicBezTo>
                  <a:pt x="f14" y="f15"/>
                  <a:pt x="f16" y="f17"/>
                  <a:pt x="f5" y="f18"/>
                </a:cubicBezTo>
                <a:cubicBezTo>
                  <a:pt x="f5" y="f19"/>
                  <a:pt x="f5" y="f20"/>
                  <a:pt x="f21" y="f22"/>
                </a:cubicBezTo>
                <a:cubicBezTo>
                  <a:pt x="f23" y="f24"/>
                  <a:pt x="f10" y="f25"/>
                  <a:pt x="f26" y="f23"/>
                </a:cubicBezTo>
                <a:cubicBezTo>
                  <a:pt x="f27" y="f21"/>
                  <a:pt x="f28" y="f5"/>
                  <a:pt x="f25" y="f29"/>
                </a:cubicBezTo>
                <a:cubicBezTo>
                  <a:pt x="f30" y="f31"/>
                  <a:pt x="f32" y="f33"/>
                  <a:pt x="f34" y="f35"/>
                </a:cubicBezTo>
                <a:cubicBezTo>
                  <a:pt x="f6" y="f36"/>
                  <a:pt x="f6" y="f36"/>
                  <a:pt x="f37" y="f38"/>
                </a:cubicBezTo>
                <a:cubicBezTo>
                  <a:pt x="f39" y="f40"/>
                  <a:pt x="f41" y="f42"/>
                  <a:pt x="f43" y="f44"/>
                </a:cubicBezTo>
                <a:cubicBezTo>
                  <a:pt x="f45" y="f39"/>
                  <a:pt x="f45" y="f46"/>
                  <a:pt x="f45" y="f47"/>
                </a:cubicBezTo>
                <a:cubicBezTo>
                  <a:pt x="f48" y="f49"/>
                  <a:pt x="f50" y="f51"/>
                  <a:pt x="f52" y="f53"/>
                </a:cubicBezTo>
                <a:cubicBezTo>
                  <a:pt x="f54" y="f55"/>
                  <a:pt x="f56" y="f7"/>
                  <a:pt x="f8"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71" name="Freeform 76">
            <a:extLst>
              <a:ext uri="{FF2B5EF4-FFF2-40B4-BE49-F238E27FC236}">
                <a16:creationId xmlns:a16="http://schemas.microsoft.com/office/drawing/2014/main" id="{BA702A6B-8659-49E2-9A64-CB5D2D200292}"/>
              </a:ext>
            </a:extLst>
          </p:cNvPr>
          <p:cNvSpPr/>
          <p:nvPr/>
        </p:nvSpPr>
        <p:spPr>
          <a:xfrm>
            <a:off x="3082927" y="1766885"/>
            <a:ext cx="169858" cy="376239"/>
          </a:xfrm>
          <a:custGeom>
            <a:avLst/>
            <a:gdLst>
              <a:gd name="f0" fmla="val 10800000"/>
              <a:gd name="f1" fmla="val 5400000"/>
              <a:gd name="f2" fmla="val 180"/>
              <a:gd name="f3" fmla="val w"/>
              <a:gd name="f4" fmla="val h"/>
              <a:gd name="f5" fmla="val 0"/>
              <a:gd name="f6" fmla="val 103"/>
              <a:gd name="f7" fmla="val 229"/>
              <a:gd name="f8" fmla="val 78"/>
              <a:gd name="f9" fmla="val 101"/>
              <a:gd name="f10" fmla="val 99"/>
              <a:gd name="f11" fmla="val 117"/>
              <a:gd name="f12" fmla="val 97"/>
              <a:gd name="f13" fmla="val 136"/>
              <a:gd name="f14" fmla="val 94"/>
              <a:gd name="f15" fmla="val 158"/>
              <a:gd name="f16" fmla="val 92"/>
              <a:gd name="f17" fmla="val 181"/>
              <a:gd name="f18" fmla="val 89"/>
              <a:gd name="f19" fmla="val 203"/>
              <a:gd name="f20" fmla="val 87"/>
              <a:gd name="f21" fmla="val 218"/>
              <a:gd name="f22" fmla="val 75"/>
              <a:gd name="f23" fmla="val 60"/>
              <a:gd name="f24" fmla="val 45"/>
              <a:gd name="f25" fmla="val 228"/>
              <a:gd name="f26" fmla="val 33"/>
              <a:gd name="f27" fmla="val 217"/>
              <a:gd name="f28" fmla="val 32"/>
              <a:gd name="f29" fmla="val 201"/>
              <a:gd name="f30" fmla="val 29"/>
              <a:gd name="f31" fmla="val 167"/>
              <a:gd name="f32" fmla="val 27"/>
              <a:gd name="f33" fmla="val 132"/>
              <a:gd name="f34" fmla="val 25"/>
              <a:gd name="f35" fmla="val 98"/>
              <a:gd name="f36" fmla="val 24"/>
              <a:gd name="f37" fmla="val 23"/>
              <a:gd name="f38" fmla="val 90"/>
              <a:gd name="f39" fmla="val 21"/>
              <a:gd name="f40" fmla="val 15"/>
              <a:gd name="f41" fmla="val 9"/>
              <a:gd name="f42" fmla="val 62"/>
              <a:gd name="f43" fmla="val 2"/>
              <a:gd name="f44" fmla="val 50"/>
              <a:gd name="f45" fmla="val 46"/>
              <a:gd name="f46" fmla="val 44"/>
              <a:gd name="f47" fmla="val 6"/>
              <a:gd name="f48" fmla="val 42"/>
              <a:gd name="f49" fmla="val 30"/>
              <a:gd name="f50" fmla="val 37"/>
              <a:gd name="f51" fmla="val 52"/>
              <a:gd name="f52" fmla="val 70"/>
              <a:gd name="f53" fmla="val 79"/>
              <a:gd name="f54" fmla="val 82"/>
              <a:gd name="f55" fmla="val 12"/>
              <a:gd name="f56" fmla="val 88"/>
              <a:gd name="f57" fmla="val 31"/>
              <a:gd name="f58" fmla="val 100"/>
              <a:gd name="f59" fmla="val 69"/>
              <a:gd name="f60" fmla="val 73"/>
              <a:gd name="f61" fmla="val 102"/>
              <a:gd name="f62" fmla="val 76"/>
              <a:gd name="f63" fmla="+- 0 0 -90"/>
              <a:gd name="f64" fmla="*/ f3 1 103"/>
              <a:gd name="f65" fmla="*/ f4 1 229"/>
              <a:gd name="f66" fmla="val f5"/>
              <a:gd name="f67" fmla="val f6"/>
              <a:gd name="f68" fmla="val f7"/>
              <a:gd name="f69" fmla="*/ f63 f0 1"/>
              <a:gd name="f70" fmla="+- f68 0 f66"/>
              <a:gd name="f71" fmla="+- f67 0 f66"/>
              <a:gd name="f72" fmla="*/ f69 1 f2"/>
              <a:gd name="f73" fmla="*/ f71 1 103"/>
              <a:gd name="f74" fmla="*/ f70 1 229"/>
              <a:gd name="f75" fmla="*/ 103 f71 1"/>
              <a:gd name="f76" fmla="*/ 78 f70 1"/>
              <a:gd name="f77" fmla="*/ 97 f71 1"/>
              <a:gd name="f78" fmla="*/ 136 f70 1"/>
              <a:gd name="f79" fmla="*/ 89 f71 1"/>
              <a:gd name="f80" fmla="*/ 203 f70 1"/>
              <a:gd name="f81" fmla="*/ 60 f71 1"/>
              <a:gd name="f82" fmla="*/ 229 f70 1"/>
              <a:gd name="f83" fmla="*/ 32 f71 1"/>
              <a:gd name="f84" fmla="*/ 201 f70 1"/>
              <a:gd name="f85" fmla="*/ 25 f71 1"/>
              <a:gd name="f86" fmla="*/ 98 f70 1"/>
              <a:gd name="f87" fmla="*/ 21 f71 1"/>
              <a:gd name="f88" fmla="*/ 87 f70 1"/>
              <a:gd name="f89" fmla="*/ 2 f71 1"/>
              <a:gd name="f90" fmla="*/ 50 f70 1"/>
              <a:gd name="f91" fmla="*/ 6 f71 1"/>
              <a:gd name="f92" fmla="*/ 42 f70 1"/>
              <a:gd name="f93" fmla="*/ 70 f71 1"/>
              <a:gd name="f94" fmla="*/ 9 f70 1"/>
              <a:gd name="f95" fmla="*/ 82 f71 1"/>
              <a:gd name="f96" fmla="*/ 12 f70 1"/>
              <a:gd name="f97" fmla="*/ 100 f71 1"/>
              <a:gd name="f98" fmla="*/ 69 f70 1"/>
              <a:gd name="f99" fmla="+- f72 0 f1"/>
              <a:gd name="f100" fmla="*/ f75 1 103"/>
              <a:gd name="f101" fmla="*/ f76 1 229"/>
              <a:gd name="f102" fmla="*/ f77 1 103"/>
              <a:gd name="f103" fmla="*/ f78 1 229"/>
              <a:gd name="f104" fmla="*/ f79 1 103"/>
              <a:gd name="f105" fmla="*/ f80 1 229"/>
              <a:gd name="f106" fmla="*/ f81 1 103"/>
              <a:gd name="f107" fmla="*/ f82 1 229"/>
              <a:gd name="f108" fmla="*/ f83 1 103"/>
              <a:gd name="f109" fmla="*/ f84 1 229"/>
              <a:gd name="f110" fmla="*/ f85 1 103"/>
              <a:gd name="f111" fmla="*/ f86 1 229"/>
              <a:gd name="f112" fmla="*/ f87 1 103"/>
              <a:gd name="f113" fmla="*/ f88 1 229"/>
              <a:gd name="f114" fmla="*/ f89 1 103"/>
              <a:gd name="f115" fmla="*/ f90 1 229"/>
              <a:gd name="f116" fmla="*/ f91 1 103"/>
              <a:gd name="f117" fmla="*/ f92 1 229"/>
              <a:gd name="f118" fmla="*/ f93 1 103"/>
              <a:gd name="f119" fmla="*/ f94 1 229"/>
              <a:gd name="f120" fmla="*/ f95 1 103"/>
              <a:gd name="f121" fmla="*/ f96 1 229"/>
              <a:gd name="f122" fmla="*/ f97 1 103"/>
              <a:gd name="f123" fmla="*/ f98 1 229"/>
              <a:gd name="f124" fmla="*/ 0 1 f73"/>
              <a:gd name="f125" fmla="*/ f67 1 f73"/>
              <a:gd name="f126" fmla="*/ 0 1 f74"/>
              <a:gd name="f127" fmla="*/ f68 1 f74"/>
              <a:gd name="f128" fmla="*/ f100 1 f73"/>
              <a:gd name="f129" fmla="*/ f101 1 f74"/>
              <a:gd name="f130" fmla="*/ f102 1 f73"/>
              <a:gd name="f131" fmla="*/ f103 1 f74"/>
              <a:gd name="f132" fmla="*/ f104 1 f73"/>
              <a:gd name="f133" fmla="*/ f105 1 f74"/>
              <a:gd name="f134" fmla="*/ f106 1 f73"/>
              <a:gd name="f135" fmla="*/ f107 1 f74"/>
              <a:gd name="f136" fmla="*/ f108 1 f73"/>
              <a:gd name="f137" fmla="*/ f109 1 f74"/>
              <a:gd name="f138" fmla="*/ f110 1 f73"/>
              <a:gd name="f139" fmla="*/ f111 1 f74"/>
              <a:gd name="f140" fmla="*/ f112 1 f73"/>
              <a:gd name="f141" fmla="*/ f113 1 f74"/>
              <a:gd name="f142" fmla="*/ f114 1 f73"/>
              <a:gd name="f143" fmla="*/ f115 1 f74"/>
              <a:gd name="f144" fmla="*/ f116 1 f73"/>
              <a:gd name="f145" fmla="*/ f117 1 f74"/>
              <a:gd name="f146" fmla="*/ f118 1 f73"/>
              <a:gd name="f147" fmla="*/ f119 1 f74"/>
              <a:gd name="f148" fmla="*/ f120 1 f73"/>
              <a:gd name="f149" fmla="*/ f121 1 f74"/>
              <a:gd name="f150" fmla="*/ f122 1 f73"/>
              <a:gd name="f151" fmla="*/ f123 1 f74"/>
              <a:gd name="f152" fmla="*/ f124 f64 1"/>
              <a:gd name="f153" fmla="*/ f125 f64 1"/>
              <a:gd name="f154" fmla="*/ f127 f65 1"/>
              <a:gd name="f155" fmla="*/ f126 f65 1"/>
              <a:gd name="f156" fmla="*/ f128 f64 1"/>
              <a:gd name="f157" fmla="*/ f129 f65 1"/>
              <a:gd name="f158" fmla="*/ f130 f64 1"/>
              <a:gd name="f159" fmla="*/ f131 f65 1"/>
              <a:gd name="f160" fmla="*/ f132 f64 1"/>
              <a:gd name="f161" fmla="*/ f133 f65 1"/>
              <a:gd name="f162" fmla="*/ f134 f64 1"/>
              <a:gd name="f163" fmla="*/ f135 f65 1"/>
              <a:gd name="f164" fmla="*/ f136 f64 1"/>
              <a:gd name="f165" fmla="*/ f137 f65 1"/>
              <a:gd name="f166" fmla="*/ f138 f64 1"/>
              <a:gd name="f167" fmla="*/ f139 f65 1"/>
              <a:gd name="f168" fmla="*/ f140 f64 1"/>
              <a:gd name="f169" fmla="*/ f141 f65 1"/>
              <a:gd name="f170" fmla="*/ f142 f64 1"/>
              <a:gd name="f171" fmla="*/ f143 f65 1"/>
              <a:gd name="f172" fmla="*/ f144 f64 1"/>
              <a:gd name="f173" fmla="*/ f145 f65 1"/>
              <a:gd name="f174" fmla="*/ f146 f64 1"/>
              <a:gd name="f175" fmla="*/ f147 f65 1"/>
              <a:gd name="f176" fmla="*/ f148 f64 1"/>
              <a:gd name="f177" fmla="*/ f149 f65 1"/>
              <a:gd name="f178" fmla="*/ f150 f64 1"/>
              <a:gd name="f179" fmla="*/ f151 f65 1"/>
            </a:gdLst>
            <a:ahLst/>
            <a:cxnLst>
              <a:cxn ang="3cd4">
                <a:pos x="hc" y="t"/>
              </a:cxn>
              <a:cxn ang="0">
                <a:pos x="r" y="vc"/>
              </a:cxn>
              <a:cxn ang="cd4">
                <a:pos x="hc" y="b"/>
              </a:cxn>
              <a:cxn ang="cd2">
                <a:pos x="l" y="vc"/>
              </a:cxn>
              <a:cxn ang="f99">
                <a:pos x="f156" y="f157"/>
              </a:cxn>
              <a:cxn ang="f99">
                <a:pos x="f158" y="f159"/>
              </a:cxn>
              <a:cxn ang="f99">
                <a:pos x="f160" y="f161"/>
              </a:cxn>
              <a:cxn ang="f99">
                <a:pos x="f162" y="f163"/>
              </a:cxn>
              <a:cxn ang="f99">
                <a:pos x="f164" y="f165"/>
              </a:cxn>
              <a:cxn ang="f99">
                <a:pos x="f166" y="f167"/>
              </a:cxn>
              <a:cxn ang="f99">
                <a:pos x="f168" y="f169"/>
              </a:cxn>
              <a:cxn ang="f99">
                <a:pos x="f170" y="f171"/>
              </a:cxn>
              <a:cxn ang="f99">
                <a:pos x="f172" y="f173"/>
              </a:cxn>
              <a:cxn ang="f99">
                <a:pos x="f174" y="f175"/>
              </a:cxn>
              <a:cxn ang="f99">
                <a:pos x="f176" y="f177"/>
              </a:cxn>
              <a:cxn ang="f99">
                <a:pos x="f178" y="f179"/>
              </a:cxn>
              <a:cxn ang="f99">
                <a:pos x="f156" y="f157"/>
              </a:cxn>
            </a:cxnLst>
            <a:rect l="f152" t="f155" r="f153" b="f154"/>
            <a:pathLst>
              <a:path w="103" h="229">
                <a:moveTo>
                  <a:pt x="f6" y="f8"/>
                </a:moveTo>
                <a:cubicBezTo>
                  <a:pt x="f9" y="f10"/>
                  <a:pt x="f10" y="f11"/>
                  <a:pt x="f12" y="f13"/>
                </a:cubicBezTo>
                <a:cubicBezTo>
                  <a:pt x="f14" y="f15"/>
                  <a:pt x="f16" y="f17"/>
                  <a:pt x="f18" y="f19"/>
                </a:cubicBezTo>
                <a:cubicBezTo>
                  <a:pt x="f20" y="f21"/>
                  <a:pt x="f22" y="f7"/>
                  <a:pt x="f23" y="f7"/>
                </a:cubicBezTo>
                <a:cubicBezTo>
                  <a:pt x="f24" y="f25"/>
                  <a:pt x="f26" y="f27"/>
                  <a:pt x="f28" y="f29"/>
                </a:cubicBezTo>
                <a:cubicBezTo>
                  <a:pt x="f30" y="f31"/>
                  <a:pt x="f32" y="f33"/>
                  <a:pt x="f34" y="f35"/>
                </a:cubicBezTo>
                <a:cubicBezTo>
                  <a:pt x="f36" y="f14"/>
                  <a:pt x="f37" y="f38"/>
                  <a:pt x="f39" y="f20"/>
                </a:cubicBezTo>
                <a:cubicBezTo>
                  <a:pt x="f40" y="f22"/>
                  <a:pt x="f41" y="f42"/>
                  <a:pt x="f43" y="f44"/>
                </a:cubicBezTo>
                <a:cubicBezTo>
                  <a:pt x="f5" y="f45"/>
                  <a:pt x="f5" y="f46"/>
                  <a:pt x="f47" y="f48"/>
                </a:cubicBezTo>
                <a:cubicBezTo>
                  <a:pt x="f49" y="f50"/>
                  <a:pt x="f51" y="f32"/>
                  <a:pt x="f52" y="f41"/>
                </a:cubicBezTo>
                <a:cubicBezTo>
                  <a:pt x="f8" y="f5"/>
                  <a:pt x="f53" y="f5"/>
                  <a:pt x="f54" y="f55"/>
                </a:cubicBezTo>
                <a:cubicBezTo>
                  <a:pt x="f56" y="f57"/>
                  <a:pt x="f14" y="f44"/>
                  <a:pt x="f58" y="f59"/>
                </a:cubicBezTo>
                <a:cubicBezTo>
                  <a:pt x="f9" y="f60"/>
                  <a:pt x="f61" y="f62"/>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72" name="Freeform 77">
            <a:extLst>
              <a:ext uri="{FF2B5EF4-FFF2-40B4-BE49-F238E27FC236}">
                <a16:creationId xmlns:a16="http://schemas.microsoft.com/office/drawing/2014/main" id="{2FEABB8C-E9D9-4C0B-90CB-7C75258FE85A}"/>
              </a:ext>
            </a:extLst>
          </p:cNvPr>
          <p:cNvSpPr/>
          <p:nvPr/>
        </p:nvSpPr>
        <p:spPr>
          <a:xfrm>
            <a:off x="2886074" y="1808161"/>
            <a:ext cx="188915" cy="336554"/>
          </a:xfrm>
          <a:custGeom>
            <a:avLst/>
            <a:gdLst>
              <a:gd name="f0" fmla="val 10800000"/>
              <a:gd name="f1" fmla="val 5400000"/>
              <a:gd name="f2" fmla="val 180"/>
              <a:gd name="f3" fmla="val w"/>
              <a:gd name="f4" fmla="val h"/>
              <a:gd name="f5" fmla="val 0"/>
              <a:gd name="f6" fmla="val 115"/>
              <a:gd name="f7" fmla="val 205"/>
              <a:gd name="f8" fmla="val 11"/>
              <a:gd name="f9" fmla="val 21"/>
              <a:gd name="f10" fmla="val 7"/>
              <a:gd name="f11" fmla="val 31"/>
              <a:gd name="f12" fmla="val 14"/>
              <a:gd name="f13" fmla="val 43"/>
              <a:gd name="f14" fmla="val 18"/>
              <a:gd name="f15" fmla="val 62"/>
              <a:gd name="f16" fmla="val 24"/>
              <a:gd name="f17" fmla="val 81"/>
              <a:gd name="f18" fmla="val 25"/>
              <a:gd name="f19" fmla="val 101"/>
              <a:gd name="f20" fmla="val 22"/>
              <a:gd name="f21" fmla="val 106"/>
              <a:gd name="f22" fmla="val 109"/>
              <a:gd name="f23" fmla="val 23"/>
              <a:gd name="f24" fmla="val 28"/>
              <a:gd name="f25" fmla="val 111"/>
              <a:gd name="f26" fmla="val 41"/>
              <a:gd name="f27" fmla="val 113"/>
              <a:gd name="f28" fmla="val 54"/>
              <a:gd name="f29" fmla="val 114"/>
              <a:gd name="f30" fmla="val 67"/>
              <a:gd name="f31" fmla="val 73"/>
              <a:gd name="f32" fmla="val 79"/>
              <a:gd name="f33" fmla="val 84"/>
              <a:gd name="f34" fmla="val 93"/>
              <a:gd name="f35" fmla="val 119"/>
              <a:gd name="f36" fmla="val 74"/>
              <a:gd name="f37" fmla="val 153"/>
              <a:gd name="f38" fmla="val 56"/>
              <a:gd name="f39" fmla="val 187"/>
              <a:gd name="f40" fmla="val 49"/>
              <a:gd name="f41" fmla="val 200"/>
              <a:gd name="f42" fmla="val 37"/>
              <a:gd name="f43" fmla="val 202"/>
              <a:gd name="f44" fmla="val 12"/>
              <a:gd name="f45" fmla="val 3"/>
              <a:gd name="f46" fmla="val 191"/>
              <a:gd name="f47" fmla="val 1"/>
              <a:gd name="f48" fmla="val 177"/>
              <a:gd name="f49" fmla="val 171"/>
              <a:gd name="f50" fmla="val 2"/>
              <a:gd name="f51" fmla="val 165"/>
              <a:gd name="f52" fmla="val 4"/>
              <a:gd name="f53" fmla="val 160"/>
              <a:gd name="f54" fmla="val 13"/>
              <a:gd name="f55" fmla="val 132"/>
              <a:gd name="f56" fmla="val 104"/>
              <a:gd name="f57" fmla="val 76"/>
              <a:gd name="f58" fmla="val 32"/>
              <a:gd name="f59" fmla="val 71"/>
              <a:gd name="f60" fmla="val 66"/>
              <a:gd name="f61" fmla="val 61"/>
              <a:gd name="f62" fmla="val 42"/>
              <a:gd name="f63" fmla="+- 0 0 -90"/>
              <a:gd name="f64" fmla="*/ f3 1 115"/>
              <a:gd name="f65" fmla="*/ f4 1 205"/>
              <a:gd name="f66" fmla="val f5"/>
              <a:gd name="f67" fmla="val f6"/>
              <a:gd name="f68" fmla="val f7"/>
              <a:gd name="f69" fmla="*/ f63 f0 1"/>
              <a:gd name="f70" fmla="+- f68 0 f66"/>
              <a:gd name="f71" fmla="+- f67 0 f66"/>
              <a:gd name="f72" fmla="*/ f69 1 f2"/>
              <a:gd name="f73" fmla="*/ f71 1 115"/>
              <a:gd name="f74" fmla="*/ f70 1 205"/>
              <a:gd name="f75" fmla="*/ 11 f71 1"/>
              <a:gd name="f76" fmla="*/ 0 f70 1"/>
              <a:gd name="f77" fmla="*/ 43 f71 1"/>
              <a:gd name="f78" fmla="*/ 18 f70 1"/>
              <a:gd name="f79" fmla="*/ 101 f71 1"/>
              <a:gd name="f80" fmla="*/ 22 f70 1"/>
              <a:gd name="f81" fmla="*/ 109 f71 1"/>
              <a:gd name="f82" fmla="*/ 28 f70 1"/>
              <a:gd name="f83" fmla="*/ 114 f71 1"/>
              <a:gd name="f84" fmla="*/ 67 f70 1"/>
              <a:gd name="f85" fmla="*/ 111 f71 1"/>
              <a:gd name="f86" fmla="*/ 84 f70 1"/>
              <a:gd name="f87" fmla="*/ 56 f71 1"/>
              <a:gd name="f88" fmla="*/ 187 f70 1"/>
              <a:gd name="f89" fmla="*/ 24 f71 1"/>
              <a:gd name="f90" fmla="*/ 202 f70 1"/>
              <a:gd name="f91" fmla="*/ 1 f71 1"/>
              <a:gd name="f92" fmla="*/ 177 f70 1"/>
              <a:gd name="f93" fmla="*/ 4 f71 1"/>
              <a:gd name="f94" fmla="*/ 160 f70 1"/>
              <a:gd name="f95" fmla="*/ 31 f71 1"/>
              <a:gd name="f96" fmla="*/ 76 f70 1"/>
              <a:gd name="f97" fmla="*/ 61 f70 1"/>
              <a:gd name="f98" fmla="*/ 12 f71 1"/>
              <a:gd name="f99" fmla="*/ 4 f70 1"/>
              <a:gd name="f100" fmla="+- f72 0 f1"/>
              <a:gd name="f101" fmla="*/ f75 1 115"/>
              <a:gd name="f102" fmla="*/ f76 1 205"/>
              <a:gd name="f103" fmla="*/ f77 1 115"/>
              <a:gd name="f104" fmla="*/ f78 1 205"/>
              <a:gd name="f105" fmla="*/ f79 1 115"/>
              <a:gd name="f106" fmla="*/ f80 1 205"/>
              <a:gd name="f107" fmla="*/ f81 1 115"/>
              <a:gd name="f108" fmla="*/ f82 1 205"/>
              <a:gd name="f109" fmla="*/ f83 1 115"/>
              <a:gd name="f110" fmla="*/ f84 1 205"/>
              <a:gd name="f111" fmla="*/ f85 1 115"/>
              <a:gd name="f112" fmla="*/ f86 1 205"/>
              <a:gd name="f113" fmla="*/ f87 1 115"/>
              <a:gd name="f114" fmla="*/ f88 1 205"/>
              <a:gd name="f115" fmla="*/ f89 1 115"/>
              <a:gd name="f116" fmla="*/ f90 1 205"/>
              <a:gd name="f117" fmla="*/ f91 1 115"/>
              <a:gd name="f118" fmla="*/ f92 1 205"/>
              <a:gd name="f119" fmla="*/ f93 1 115"/>
              <a:gd name="f120" fmla="*/ f94 1 205"/>
              <a:gd name="f121" fmla="*/ f95 1 115"/>
              <a:gd name="f122" fmla="*/ f96 1 205"/>
              <a:gd name="f123" fmla="*/ f97 1 205"/>
              <a:gd name="f124" fmla="*/ f98 1 115"/>
              <a:gd name="f125" fmla="*/ f99 1 205"/>
              <a:gd name="f126" fmla="*/ 0 1 f73"/>
              <a:gd name="f127" fmla="*/ f67 1 f73"/>
              <a:gd name="f128" fmla="*/ 0 1 f74"/>
              <a:gd name="f129" fmla="*/ f68 1 f74"/>
              <a:gd name="f130" fmla="*/ f101 1 f73"/>
              <a:gd name="f131" fmla="*/ f102 1 f74"/>
              <a:gd name="f132" fmla="*/ f103 1 f73"/>
              <a:gd name="f133" fmla="*/ f104 1 f74"/>
              <a:gd name="f134" fmla="*/ f105 1 f73"/>
              <a:gd name="f135" fmla="*/ f106 1 f74"/>
              <a:gd name="f136" fmla="*/ f107 1 f73"/>
              <a:gd name="f137" fmla="*/ f108 1 f74"/>
              <a:gd name="f138" fmla="*/ f109 1 f73"/>
              <a:gd name="f139" fmla="*/ f110 1 f74"/>
              <a:gd name="f140" fmla="*/ f111 1 f73"/>
              <a:gd name="f141" fmla="*/ f112 1 f74"/>
              <a:gd name="f142" fmla="*/ f113 1 f73"/>
              <a:gd name="f143" fmla="*/ f114 1 f74"/>
              <a:gd name="f144" fmla="*/ f115 1 f73"/>
              <a:gd name="f145" fmla="*/ f116 1 f74"/>
              <a:gd name="f146" fmla="*/ f117 1 f73"/>
              <a:gd name="f147" fmla="*/ f118 1 f74"/>
              <a:gd name="f148" fmla="*/ f119 1 f73"/>
              <a:gd name="f149" fmla="*/ f120 1 f74"/>
              <a:gd name="f150" fmla="*/ f121 1 f73"/>
              <a:gd name="f151" fmla="*/ f122 1 f74"/>
              <a:gd name="f152" fmla="*/ f123 1 f74"/>
              <a:gd name="f153" fmla="*/ f124 1 f73"/>
              <a:gd name="f154" fmla="*/ f125 1 f74"/>
              <a:gd name="f155" fmla="*/ f126 f64 1"/>
              <a:gd name="f156" fmla="*/ f127 f64 1"/>
              <a:gd name="f157" fmla="*/ f129 f65 1"/>
              <a:gd name="f158" fmla="*/ f128 f65 1"/>
              <a:gd name="f159" fmla="*/ f130 f64 1"/>
              <a:gd name="f160" fmla="*/ f131 f65 1"/>
              <a:gd name="f161" fmla="*/ f132 f64 1"/>
              <a:gd name="f162" fmla="*/ f133 f65 1"/>
              <a:gd name="f163" fmla="*/ f134 f64 1"/>
              <a:gd name="f164" fmla="*/ f135 f65 1"/>
              <a:gd name="f165" fmla="*/ f136 f64 1"/>
              <a:gd name="f166" fmla="*/ f137 f65 1"/>
              <a:gd name="f167" fmla="*/ f138 f64 1"/>
              <a:gd name="f168" fmla="*/ f139 f65 1"/>
              <a:gd name="f169" fmla="*/ f140 f64 1"/>
              <a:gd name="f170" fmla="*/ f141 f65 1"/>
              <a:gd name="f171" fmla="*/ f142 f64 1"/>
              <a:gd name="f172" fmla="*/ f143 f65 1"/>
              <a:gd name="f173" fmla="*/ f144 f64 1"/>
              <a:gd name="f174" fmla="*/ f145 f65 1"/>
              <a:gd name="f175" fmla="*/ f146 f64 1"/>
              <a:gd name="f176" fmla="*/ f147 f65 1"/>
              <a:gd name="f177" fmla="*/ f148 f64 1"/>
              <a:gd name="f178" fmla="*/ f149 f65 1"/>
              <a:gd name="f179" fmla="*/ f150 f64 1"/>
              <a:gd name="f180" fmla="*/ f151 f65 1"/>
              <a:gd name="f181" fmla="*/ f152 f65 1"/>
              <a:gd name="f182" fmla="*/ f153 f64 1"/>
              <a:gd name="f183" fmla="*/ f154 f65 1"/>
            </a:gdLst>
            <a:ahLst/>
            <a:cxnLst>
              <a:cxn ang="3cd4">
                <a:pos x="hc" y="t"/>
              </a:cxn>
              <a:cxn ang="0">
                <a:pos x="r" y="vc"/>
              </a:cxn>
              <a:cxn ang="cd4">
                <a:pos x="hc" y="b"/>
              </a:cxn>
              <a:cxn ang="cd2">
                <a:pos x="l" y="vc"/>
              </a:cxn>
              <a:cxn ang="f100">
                <a:pos x="f159" y="f160"/>
              </a:cxn>
              <a:cxn ang="f100">
                <a:pos x="f161" y="f162"/>
              </a:cxn>
              <a:cxn ang="f100">
                <a:pos x="f163" y="f164"/>
              </a:cxn>
              <a:cxn ang="f100">
                <a:pos x="f165" y="f166"/>
              </a:cxn>
              <a:cxn ang="f100">
                <a:pos x="f167" y="f168"/>
              </a:cxn>
              <a:cxn ang="f100">
                <a:pos x="f169" y="f170"/>
              </a:cxn>
              <a:cxn ang="f100">
                <a:pos x="f171" y="f172"/>
              </a:cxn>
              <a:cxn ang="f100">
                <a:pos x="f173" y="f174"/>
              </a:cxn>
              <a:cxn ang="f100">
                <a:pos x="f175" y="f176"/>
              </a:cxn>
              <a:cxn ang="f100">
                <a:pos x="f177" y="f178"/>
              </a:cxn>
              <a:cxn ang="f100">
                <a:pos x="f179" y="f180"/>
              </a:cxn>
              <a:cxn ang="f100">
                <a:pos x="f179" y="f181"/>
              </a:cxn>
              <a:cxn ang="f100">
                <a:pos x="f182" y="f183"/>
              </a:cxn>
              <a:cxn ang="f100">
                <a:pos x="f159" y="f160"/>
              </a:cxn>
            </a:cxnLst>
            <a:rect l="f155" t="f158" r="f156" b="f157"/>
            <a:pathLst>
              <a:path w="115" h="205">
                <a:moveTo>
                  <a:pt x="f8" y="f5"/>
                </a:moveTo>
                <a:cubicBezTo>
                  <a:pt x="f9" y="f10"/>
                  <a:pt x="f11" y="f12"/>
                  <a:pt x="f13" y="f14"/>
                </a:cubicBezTo>
                <a:cubicBezTo>
                  <a:pt x="f15" y="f16"/>
                  <a:pt x="f17" y="f18"/>
                  <a:pt x="f19" y="f20"/>
                </a:cubicBezTo>
                <a:cubicBezTo>
                  <a:pt x="f21" y="f9"/>
                  <a:pt x="f22" y="f23"/>
                  <a:pt x="f22" y="f24"/>
                </a:cubicBezTo>
                <a:cubicBezTo>
                  <a:pt x="f25" y="f26"/>
                  <a:pt x="f27" y="f28"/>
                  <a:pt x="f29" y="f30"/>
                </a:cubicBezTo>
                <a:cubicBezTo>
                  <a:pt x="f6" y="f31"/>
                  <a:pt x="f29" y="f32"/>
                  <a:pt x="f25" y="f33"/>
                </a:cubicBezTo>
                <a:cubicBezTo>
                  <a:pt x="f34" y="f35"/>
                  <a:pt x="f36" y="f37"/>
                  <a:pt x="f38" y="f39"/>
                </a:cubicBezTo>
                <a:cubicBezTo>
                  <a:pt x="f40" y="f41"/>
                  <a:pt x="f42" y="f7"/>
                  <a:pt x="f16" y="f43"/>
                </a:cubicBezTo>
                <a:cubicBezTo>
                  <a:pt x="f44" y="f41"/>
                  <a:pt x="f45" y="f46"/>
                  <a:pt x="f47" y="f48"/>
                </a:cubicBezTo>
                <a:cubicBezTo>
                  <a:pt x="f5" y="f49"/>
                  <a:pt x="f50" y="f51"/>
                  <a:pt x="f52" y="f53"/>
                </a:cubicBezTo>
                <a:cubicBezTo>
                  <a:pt x="f54" y="f55"/>
                  <a:pt x="f9" y="f56"/>
                  <a:pt x="f11" y="f57"/>
                </a:cubicBezTo>
                <a:cubicBezTo>
                  <a:pt x="f58" y="f59"/>
                  <a:pt x="f58" y="f60"/>
                  <a:pt x="f11" y="f61"/>
                </a:cubicBezTo>
                <a:cubicBezTo>
                  <a:pt x="f16" y="f62"/>
                  <a:pt x="f14" y="f23"/>
                  <a:pt x="f44" y="f52"/>
                </a:cubicBezTo>
                <a:cubicBezTo>
                  <a:pt x="f8" y="f50"/>
                  <a:pt x="f8" y="f47"/>
                  <a:pt x="f8" y="f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73" name="Freeform 78">
            <a:extLst>
              <a:ext uri="{FF2B5EF4-FFF2-40B4-BE49-F238E27FC236}">
                <a16:creationId xmlns:a16="http://schemas.microsoft.com/office/drawing/2014/main" id="{48A5A122-3C1D-4530-9D14-A19ADA95CC0E}"/>
              </a:ext>
            </a:extLst>
          </p:cNvPr>
          <p:cNvSpPr/>
          <p:nvPr/>
        </p:nvSpPr>
        <p:spPr>
          <a:xfrm>
            <a:off x="3638553" y="1806570"/>
            <a:ext cx="192088" cy="339727"/>
          </a:xfrm>
          <a:custGeom>
            <a:avLst/>
            <a:gdLst>
              <a:gd name="f0" fmla="val 10800000"/>
              <a:gd name="f1" fmla="val 5400000"/>
              <a:gd name="f2" fmla="val 180"/>
              <a:gd name="f3" fmla="val w"/>
              <a:gd name="f4" fmla="val h"/>
              <a:gd name="f5" fmla="val 0"/>
              <a:gd name="f6" fmla="val 117"/>
              <a:gd name="f7" fmla="val 207"/>
              <a:gd name="f8" fmla="val 104"/>
              <a:gd name="f9" fmla="val 105"/>
              <a:gd name="f10" fmla="val 3"/>
              <a:gd name="f11" fmla="val 5"/>
              <a:gd name="f12" fmla="val 103"/>
              <a:gd name="f13" fmla="val 7"/>
              <a:gd name="f14" fmla="val 97"/>
              <a:gd name="f15" fmla="val 26"/>
              <a:gd name="f16" fmla="val 91"/>
              <a:gd name="f17" fmla="val 45"/>
              <a:gd name="f18" fmla="val 85"/>
              <a:gd name="f19" fmla="val 63"/>
              <a:gd name="f20" fmla="val 83"/>
              <a:gd name="f21" fmla="val 68"/>
              <a:gd name="f22" fmla="val 84"/>
              <a:gd name="f23" fmla="val 73"/>
              <a:gd name="f24" fmla="val 78"/>
              <a:gd name="f25" fmla="val 95"/>
              <a:gd name="f26" fmla="val 108"/>
              <a:gd name="f27" fmla="val 138"/>
              <a:gd name="f28" fmla="val 113"/>
              <a:gd name="f29" fmla="val 168"/>
              <a:gd name="f30" fmla="val 111"/>
              <a:gd name="f31" fmla="val 194"/>
              <a:gd name="f32" fmla="val 100"/>
              <a:gd name="f33" fmla="val 200"/>
              <a:gd name="f34" fmla="val 89"/>
              <a:gd name="f35" fmla="val 74"/>
              <a:gd name="f36" fmla="val 205"/>
              <a:gd name="f37" fmla="val 65"/>
              <a:gd name="f38" fmla="val 195"/>
              <a:gd name="f39" fmla="val 62"/>
              <a:gd name="f40" fmla="val 192"/>
              <a:gd name="f41" fmla="val 60"/>
              <a:gd name="f42" fmla="val 189"/>
              <a:gd name="f43" fmla="val 58"/>
              <a:gd name="f44" fmla="val 185"/>
              <a:gd name="f45" fmla="val 41"/>
              <a:gd name="f46" fmla="val 153"/>
              <a:gd name="f47" fmla="val 23"/>
              <a:gd name="f48" fmla="val 120"/>
              <a:gd name="f49" fmla="val 6"/>
              <a:gd name="f50" fmla="val 88"/>
              <a:gd name="f51" fmla="val 2"/>
              <a:gd name="f52" fmla="val 80"/>
              <a:gd name="f53" fmla="val 72"/>
              <a:gd name="f54" fmla="val 4"/>
              <a:gd name="f55" fmla="val 52"/>
              <a:gd name="f56" fmla="val 40"/>
              <a:gd name="f57" fmla="val 29"/>
              <a:gd name="f58" fmla="val 9"/>
              <a:gd name="f59" fmla="val 22"/>
              <a:gd name="f60" fmla="val 14"/>
              <a:gd name="f61" fmla="val 33"/>
              <a:gd name="f62" fmla="val 51"/>
              <a:gd name="f63" fmla="val 25"/>
              <a:gd name="f64" fmla="val 69"/>
              <a:gd name="f65" fmla="val 20"/>
              <a:gd name="f66" fmla="val 81"/>
              <a:gd name="f67" fmla="val 16"/>
              <a:gd name="f68" fmla="val 92"/>
              <a:gd name="f69" fmla="val 10"/>
              <a:gd name="f70" fmla="val 101"/>
              <a:gd name="f71" fmla="val 1"/>
              <a:gd name="f72" fmla="val 102"/>
              <a:gd name="f73" fmla="+- 0 0 -90"/>
              <a:gd name="f74" fmla="*/ f3 1 117"/>
              <a:gd name="f75" fmla="*/ f4 1 207"/>
              <a:gd name="f76" fmla="val f5"/>
              <a:gd name="f77" fmla="val f6"/>
              <a:gd name="f78" fmla="val f7"/>
              <a:gd name="f79" fmla="*/ f73 f0 1"/>
              <a:gd name="f80" fmla="+- f78 0 f76"/>
              <a:gd name="f81" fmla="+- f77 0 f76"/>
              <a:gd name="f82" fmla="*/ f79 1 f2"/>
              <a:gd name="f83" fmla="*/ f81 1 117"/>
              <a:gd name="f84" fmla="*/ f80 1 207"/>
              <a:gd name="f85" fmla="*/ 104 f81 1"/>
              <a:gd name="f86" fmla="*/ 0 f80 1"/>
              <a:gd name="f87" fmla="*/ 103 f81 1"/>
              <a:gd name="f88" fmla="*/ 7 f80 1"/>
              <a:gd name="f89" fmla="*/ 85 f81 1"/>
              <a:gd name="f90" fmla="*/ 63 f80 1"/>
              <a:gd name="f91" fmla="*/ 78 f80 1"/>
              <a:gd name="f92" fmla="*/ 113 f81 1"/>
              <a:gd name="f93" fmla="*/ 168 f80 1"/>
              <a:gd name="f94" fmla="*/ 100 f81 1"/>
              <a:gd name="f95" fmla="*/ 200 f80 1"/>
              <a:gd name="f96" fmla="*/ 65 f81 1"/>
              <a:gd name="f97" fmla="*/ 195 f80 1"/>
              <a:gd name="f98" fmla="*/ 58 f81 1"/>
              <a:gd name="f99" fmla="*/ 185 f80 1"/>
              <a:gd name="f100" fmla="*/ 6 f81 1"/>
              <a:gd name="f101" fmla="*/ 88 f80 1"/>
              <a:gd name="f102" fmla="*/ 2 f81 1"/>
              <a:gd name="f103" fmla="*/ 29 f80 1"/>
              <a:gd name="f104" fmla="*/ 14 f81 1"/>
              <a:gd name="f105" fmla="*/ 23 f80 1"/>
              <a:gd name="f106" fmla="*/ 69 f81 1"/>
              <a:gd name="f107" fmla="*/ 20 f80 1"/>
              <a:gd name="f108" fmla="*/ 101 f81 1"/>
              <a:gd name="f109" fmla="*/ 1 f80 1"/>
              <a:gd name="f110" fmla="+- f82 0 f1"/>
              <a:gd name="f111" fmla="*/ f85 1 117"/>
              <a:gd name="f112" fmla="*/ f86 1 207"/>
              <a:gd name="f113" fmla="*/ f87 1 117"/>
              <a:gd name="f114" fmla="*/ f88 1 207"/>
              <a:gd name="f115" fmla="*/ f89 1 117"/>
              <a:gd name="f116" fmla="*/ f90 1 207"/>
              <a:gd name="f117" fmla="*/ f91 1 207"/>
              <a:gd name="f118" fmla="*/ f92 1 117"/>
              <a:gd name="f119" fmla="*/ f93 1 207"/>
              <a:gd name="f120" fmla="*/ f94 1 117"/>
              <a:gd name="f121" fmla="*/ f95 1 207"/>
              <a:gd name="f122" fmla="*/ f96 1 117"/>
              <a:gd name="f123" fmla="*/ f97 1 207"/>
              <a:gd name="f124" fmla="*/ f98 1 117"/>
              <a:gd name="f125" fmla="*/ f99 1 207"/>
              <a:gd name="f126" fmla="*/ f100 1 117"/>
              <a:gd name="f127" fmla="*/ f101 1 207"/>
              <a:gd name="f128" fmla="*/ f102 1 117"/>
              <a:gd name="f129" fmla="*/ f103 1 207"/>
              <a:gd name="f130" fmla="*/ f104 1 117"/>
              <a:gd name="f131" fmla="*/ f105 1 207"/>
              <a:gd name="f132" fmla="*/ f106 1 117"/>
              <a:gd name="f133" fmla="*/ f107 1 207"/>
              <a:gd name="f134" fmla="*/ f108 1 117"/>
              <a:gd name="f135" fmla="*/ f109 1 207"/>
              <a:gd name="f136" fmla="*/ 0 1 f83"/>
              <a:gd name="f137" fmla="*/ f77 1 f83"/>
              <a:gd name="f138" fmla="*/ 0 1 f84"/>
              <a:gd name="f139" fmla="*/ f78 1 f84"/>
              <a:gd name="f140" fmla="*/ f111 1 f83"/>
              <a:gd name="f141" fmla="*/ f112 1 f84"/>
              <a:gd name="f142" fmla="*/ f113 1 f83"/>
              <a:gd name="f143" fmla="*/ f114 1 f84"/>
              <a:gd name="f144" fmla="*/ f115 1 f83"/>
              <a:gd name="f145" fmla="*/ f116 1 f84"/>
              <a:gd name="f146" fmla="*/ f117 1 f84"/>
              <a:gd name="f147" fmla="*/ f118 1 f83"/>
              <a:gd name="f148" fmla="*/ f119 1 f84"/>
              <a:gd name="f149" fmla="*/ f120 1 f83"/>
              <a:gd name="f150" fmla="*/ f121 1 f84"/>
              <a:gd name="f151" fmla="*/ f122 1 f83"/>
              <a:gd name="f152" fmla="*/ f123 1 f84"/>
              <a:gd name="f153" fmla="*/ f124 1 f83"/>
              <a:gd name="f154" fmla="*/ f125 1 f84"/>
              <a:gd name="f155" fmla="*/ f126 1 f83"/>
              <a:gd name="f156" fmla="*/ f127 1 f84"/>
              <a:gd name="f157" fmla="*/ f128 1 f83"/>
              <a:gd name="f158" fmla="*/ f129 1 f84"/>
              <a:gd name="f159" fmla="*/ f130 1 f83"/>
              <a:gd name="f160" fmla="*/ f131 1 f84"/>
              <a:gd name="f161" fmla="*/ f132 1 f83"/>
              <a:gd name="f162" fmla="*/ f133 1 f84"/>
              <a:gd name="f163" fmla="*/ f134 1 f83"/>
              <a:gd name="f164" fmla="*/ f135 1 f84"/>
              <a:gd name="f165" fmla="*/ f136 f74 1"/>
              <a:gd name="f166" fmla="*/ f137 f74 1"/>
              <a:gd name="f167" fmla="*/ f139 f75 1"/>
              <a:gd name="f168" fmla="*/ f138 f75 1"/>
              <a:gd name="f169" fmla="*/ f140 f74 1"/>
              <a:gd name="f170" fmla="*/ f141 f75 1"/>
              <a:gd name="f171" fmla="*/ f142 f74 1"/>
              <a:gd name="f172" fmla="*/ f143 f75 1"/>
              <a:gd name="f173" fmla="*/ f144 f74 1"/>
              <a:gd name="f174" fmla="*/ f145 f75 1"/>
              <a:gd name="f175" fmla="*/ f146 f75 1"/>
              <a:gd name="f176" fmla="*/ f147 f74 1"/>
              <a:gd name="f177" fmla="*/ f148 f75 1"/>
              <a:gd name="f178" fmla="*/ f149 f74 1"/>
              <a:gd name="f179" fmla="*/ f150 f75 1"/>
              <a:gd name="f180" fmla="*/ f151 f74 1"/>
              <a:gd name="f181" fmla="*/ f152 f75 1"/>
              <a:gd name="f182" fmla="*/ f153 f74 1"/>
              <a:gd name="f183" fmla="*/ f154 f75 1"/>
              <a:gd name="f184" fmla="*/ f155 f74 1"/>
              <a:gd name="f185" fmla="*/ f156 f75 1"/>
              <a:gd name="f186" fmla="*/ f157 f74 1"/>
              <a:gd name="f187" fmla="*/ f158 f75 1"/>
              <a:gd name="f188" fmla="*/ f159 f74 1"/>
              <a:gd name="f189" fmla="*/ f160 f75 1"/>
              <a:gd name="f190" fmla="*/ f161 f74 1"/>
              <a:gd name="f191" fmla="*/ f162 f75 1"/>
              <a:gd name="f192" fmla="*/ f163 f74 1"/>
              <a:gd name="f193" fmla="*/ f164 f75 1"/>
            </a:gdLst>
            <a:ahLst/>
            <a:cxnLst>
              <a:cxn ang="3cd4">
                <a:pos x="hc" y="t"/>
              </a:cxn>
              <a:cxn ang="0">
                <a:pos x="r" y="vc"/>
              </a:cxn>
              <a:cxn ang="cd4">
                <a:pos x="hc" y="b"/>
              </a:cxn>
              <a:cxn ang="cd2">
                <a:pos x="l" y="vc"/>
              </a:cxn>
              <a:cxn ang="f110">
                <a:pos x="f169" y="f170"/>
              </a:cxn>
              <a:cxn ang="f110">
                <a:pos x="f171" y="f172"/>
              </a:cxn>
              <a:cxn ang="f110">
                <a:pos x="f173" y="f174"/>
              </a:cxn>
              <a:cxn ang="f110">
                <a:pos x="f173" y="f175"/>
              </a:cxn>
              <a:cxn ang="f110">
                <a:pos x="f176" y="f177"/>
              </a:cxn>
              <a:cxn ang="f110">
                <a:pos x="f178" y="f179"/>
              </a:cxn>
              <a:cxn ang="f110">
                <a:pos x="f180" y="f181"/>
              </a:cxn>
              <a:cxn ang="f110">
                <a:pos x="f182" y="f183"/>
              </a:cxn>
              <a:cxn ang="f110">
                <a:pos x="f184" y="f185"/>
              </a:cxn>
              <a:cxn ang="f110">
                <a:pos x="f186" y="f174"/>
              </a:cxn>
              <a:cxn ang="f110">
                <a:pos x="f184" y="f187"/>
              </a:cxn>
              <a:cxn ang="f110">
                <a:pos x="f188" y="f189"/>
              </a:cxn>
              <a:cxn ang="f110">
                <a:pos x="f190" y="f191"/>
              </a:cxn>
              <a:cxn ang="f110">
                <a:pos x="f192" y="f193"/>
              </a:cxn>
              <a:cxn ang="f110">
                <a:pos x="f169" y="f170"/>
              </a:cxn>
            </a:cxnLst>
            <a:rect l="f165" t="f168" r="f166" b="f167"/>
            <a:pathLst>
              <a:path w="117" h="207">
                <a:moveTo>
                  <a:pt x="f8" y="f5"/>
                </a:moveTo>
                <a:cubicBezTo>
                  <a:pt x="f9" y="f10"/>
                  <a:pt x="f8" y="f11"/>
                  <a:pt x="f12" y="f13"/>
                </a:cubicBezTo>
                <a:cubicBezTo>
                  <a:pt x="f14" y="f15"/>
                  <a:pt x="f16" y="f17"/>
                  <a:pt x="f18" y="f19"/>
                </a:cubicBezTo>
                <a:cubicBezTo>
                  <a:pt x="f20" y="f21"/>
                  <a:pt x="f22" y="f23"/>
                  <a:pt x="f18" y="f24"/>
                </a:cubicBezTo>
                <a:cubicBezTo>
                  <a:pt x="f25" y="f26"/>
                  <a:pt x="f8" y="f27"/>
                  <a:pt x="f28" y="f29"/>
                </a:cubicBezTo>
                <a:cubicBezTo>
                  <a:pt x="f6" y="f2"/>
                  <a:pt x="f30" y="f31"/>
                  <a:pt x="f32" y="f33"/>
                </a:cubicBezTo>
                <a:cubicBezTo>
                  <a:pt x="f34" y="f7"/>
                  <a:pt x="f35" y="f36"/>
                  <a:pt x="f37" y="f38"/>
                </a:cubicBezTo>
                <a:cubicBezTo>
                  <a:pt x="f39" y="f40"/>
                  <a:pt x="f41" y="f42"/>
                  <a:pt x="f43" y="f44"/>
                </a:cubicBezTo>
                <a:cubicBezTo>
                  <a:pt x="f45" y="f46"/>
                  <a:pt x="f47" y="f48"/>
                  <a:pt x="f49" y="f50"/>
                </a:cubicBezTo>
                <a:cubicBezTo>
                  <a:pt x="f51" y="f52"/>
                  <a:pt x="f5" y="f53"/>
                  <a:pt x="f51" y="f19"/>
                </a:cubicBezTo>
                <a:cubicBezTo>
                  <a:pt x="f54" y="f55"/>
                  <a:pt x="f11" y="f56"/>
                  <a:pt x="f49" y="f57"/>
                </a:cubicBezTo>
                <a:cubicBezTo>
                  <a:pt x="f13" y="f47"/>
                  <a:pt x="f58" y="f59"/>
                  <a:pt x="f60" y="f47"/>
                </a:cubicBezTo>
                <a:cubicBezTo>
                  <a:pt x="f61" y="f15"/>
                  <a:pt x="f62" y="f63"/>
                  <a:pt x="f64" y="f65"/>
                </a:cubicBezTo>
                <a:cubicBezTo>
                  <a:pt x="f66" y="f67"/>
                  <a:pt x="f68" y="f69"/>
                  <a:pt x="f70" y="f71"/>
                </a:cubicBezTo>
                <a:cubicBezTo>
                  <a:pt x="f72" y="f71"/>
                  <a:pt x="f12" y="f5"/>
                  <a:pt x="f8" y="f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74" name="Freeform 79">
            <a:extLst>
              <a:ext uri="{FF2B5EF4-FFF2-40B4-BE49-F238E27FC236}">
                <a16:creationId xmlns:a16="http://schemas.microsoft.com/office/drawing/2014/main" id="{99F5C30A-B435-4F12-8A19-DF9877EB6379}"/>
              </a:ext>
            </a:extLst>
          </p:cNvPr>
          <p:cNvSpPr/>
          <p:nvPr/>
        </p:nvSpPr>
        <p:spPr>
          <a:xfrm>
            <a:off x="1889122" y="1782759"/>
            <a:ext cx="157167" cy="357192"/>
          </a:xfrm>
          <a:custGeom>
            <a:avLst/>
            <a:gdLst>
              <a:gd name="f0" fmla="val 10800000"/>
              <a:gd name="f1" fmla="val 5400000"/>
              <a:gd name="f2" fmla="val 180"/>
              <a:gd name="f3" fmla="val w"/>
              <a:gd name="f4" fmla="val h"/>
              <a:gd name="f5" fmla="val 0"/>
              <a:gd name="f6" fmla="val 95"/>
              <a:gd name="f7" fmla="val 217"/>
              <a:gd name="f8" fmla="val 93"/>
              <a:gd name="f9" fmla="val 3"/>
              <a:gd name="f10" fmla="val 5"/>
              <a:gd name="f11" fmla="val 8"/>
              <a:gd name="f12" fmla="val 82"/>
              <a:gd name="f13" fmla="val 68"/>
              <a:gd name="f14" fmla="val 70"/>
              <a:gd name="f15" fmla="val 129"/>
              <a:gd name="f16" fmla="val 59"/>
              <a:gd name="f17" fmla="val 189"/>
              <a:gd name="f18" fmla="val 55"/>
              <a:gd name="f19" fmla="val 206"/>
              <a:gd name="f20" fmla="val 45"/>
              <a:gd name="f21" fmla="val 216"/>
              <a:gd name="f22" fmla="val 30"/>
              <a:gd name="f23" fmla="val 14"/>
              <a:gd name="f24" fmla="val 1"/>
              <a:gd name="f25" fmla="val 205"/>
              <a:gd name="f26" fmla="val 188"/>
              <a:gd name="f27" fmla="val 140"/>
              <a:gd name="f28" fmla="val 91"/>
              <a:gd name="f29" fmla="val 43"/>
              <a:gd name="f30" fmla="val 36"/>
              <a:gd name="f31" fmla="val 4"/>
              <a:gd name="f32" fmla="val 9"/>
              <a:gd name="f33" fmla="val 33"/>
              <a:gd name="f34" fmla="val 35"/>
              <a:gd name="f35" fmla="val 56"/>
              <a:gd name="f36" fmla="val 29"/>
              <a:gd name="f37" fmla="val 77"/>
              <a:gd name="f38" fmla="val 15"/>
              <a:gd name="f39" fmla="val 83"/>
              <a:gd name="f40" fmla="val 10"/>
              <a:gd name="f41" fmla="val 87"/>
              <a:gd name="f42" fmla="+- 0 0 -90"/>
              <a:gd name="f43" fmla="*/ f3 1 95"/>
              <a:gd name="f44" fmla="*/ f4 1 217"/>
              <a:gd name="f45" fmla="val f5"/>
              <a:gd name="f46" fmla="val f6"/>
              <a:gd name="f47" fmla="val f7"/>
              <a:gd name="f48" fmla="*/ f42 f0 1"/>
              <a:gd name="f49" fmla="+- f47 0 f45"/>
              <a:gd name="f50" fmla="+- f46 0 f45"/>
              <a:gd name="f51" fmla="*/ f48 1 f2"/>
              <a:gd name="f52" fmla="*/ f50 1 95"/>
              <a:gd name="f53" fmla="*/ f49 1 217"/>
              <a:gd name="f54" fmla="*/ 93 f50 1"/>
              <a:gd name="f55" fmla="*/ 0 f49 1"/>
              <a:gd name="f56" fmla="*/ 8 f49 1"/>
              <a:gd name="f57" fmla="*/ 59 f50 1"/>
              <a:gd name="f58" fmla="*/ 189 f49 1"/>
              <a:gd name="f59" fmla="*/ 30 f50 1"/>
              <a:gd name="f60" fmla="*/ 216 f49 1"/>
              <a:gd name="f61" fmla="*/ 0 f50 1"/>
              <a:gd name="f62" fmla="*/ 188 f49 1"/>
              <a:gd name="f63" fmla="*/ 43 f49 1"/>
              <a:gd name="f64" fmla="*/ 9 f50 1"/>
              <a:gd name="f65" fmla="*/ 36 f49 1"/>
              <a:gd name="f66" fmla="*/ 77 f50 1"/>
              <a:gd name="f67" fmla="*/ 15 f49 1"/>
              <a:gd name="f68" fmla="+- f51 0 f1"/>
              <a:gd name="f69" fmla="*/ f54 1 95"/>
              <a:gd name="f70" fmla="*/ f55 1 217"/>
              <a:gd name="f71" fmla="*/ f56 1 217"/>
              <a:gd name="f72" fmla="*/ f57 1 95"/>
              <a:gd name="f73" fmla="*/ f58 1 217"/>
              <a:gd name="f74" fmla="*/ f59 1 95"/>
              <a:gd name="f75" fmla="*/ f60 1 217"/>
              <a:gd name="f76" fmla="*/ f61 1 95"/>
              <a:gd name="f77" fmla="*/ f62 1 217"/>
              <a:gd name="f78" fmla="*/ f63 1 217"/>
              <a:gd name="f79" fmla="*/ f64 1 95"/>
              <a:gd name="f80" fmla="*/ f65 1 217"/>
              <a:gd name="f81" fmla="*/ f66 1 95"/>
              <a:gd name="f82" fmla="*/ f67 1 217"/>
              <a:gd name="f83" fmla="*/ 0 1 f52"/>
              <a:gd name="f84" fmla="*/ f46 1 f52"/>
              <a:gd name="f85" fmla="*/ 0 1 f53"/>
              <a:gd name="f86" fmla="*/ f47 1 f53"/>
              <a:gd name="f87" fmla="*/ f69 1 f52"/>
              <a:gd name="f88" fmla="*/ f70 1 f53"/>
              <a:gd name="f89" fmla="*/ f71 1 f53"/>
              <a:gd name="f90" fmla="*/ f72 1 f52"/>
              <a:gd name="f91" fmla="*/ f73 1 f53"/>
              <a:gd name="f92" fmla="*/ f74 1 f52"/>
              <a:gd name="f93" fmla="*/ f75 1 f53"/>
              <a:gd name="f94" fmla="*/ f76 1 f52"/>
              <a:gd name="f95" fmla="*/ f77 1 f53"/>
              <a:gd name="f96" fmla="*/ f78 1 f53"/>
              <a:gd name="f97" fmla="*/ f79 1 f52"/>
              <a:gd name="f98" fmla="*/ f80 1 f53"/>
              <a:gd name="f99" fmla="*/ f81 1 f52"/>
              <a:gd name="f100" fmla="*/ f82 1 f53"/>
              <a:gd name="f101" fmla="*/ f83 f43 1"/>
              <a:gd name="f102" fmla="*/ f84 f43 1"/>
              <a:gd name="f103" fmla="*/ f86 f44 1"/>
              <a:gd name="f104" fmla="*/ f85 f44 1"/>
              <a:gd name="f105" fmla="*/ f87 f43 1"/>
              <a:gd name="f106" fmla="*/ f88 f44 1"/>
              <a:gd name="f107" fmla="*/ f89 f44 1"/>
              <a:gd name="f108" fmla="*/ f90 f43 1"/>
              <a:gd name="f109" fmla="*/ f91 f44 1"/>
              <a:gd name="f110" fmla="*/ f92 f43 1"/>
              <a:gd name="f111" fmla="*/ f93 f44 1"/>
              <a:gd name="f112" fmla="*/ f94 f43 1"/>
              <a:gd name="f113" fmla="*/ f95 f44 1"/>
              <a:gd name="f114" fmla="*/ f96 f44 1"/>
              <a:gd name="f115" fmla="*/ f97 f43 1"/>
              <a:gd name="f116" fmla="*/ f98 f44 1"/>
              <a:gd name="f117" fmla="*/ f99 f43 1"/>
              <a:gd name="f118" fmla="*/ f100 f44 1"/>
            </a:gdLst>
            <a:ahLst/>
            <a:cxnLst>
              <a:cxn ang="3cd4">
                <a:pos x="hc" y="t"/>
              </a:cxn>
              <a:cxn ang="0">
                <a:pos x="r" y="vc"/>
              </a:cxn>
              <a:cxn ang="cd4">
                <a:pos x="hc" y="b"/>
              </a:cxn>
              <a:cxn ang="cd2">
                <a:pos x="l" y="vc"/>
              </a:cxn>
              <a:cxn ang="f68">
                <a:pos x="f105" y="f106"/>
              </a:cxn>
              <a:cxn ang="f68">
                <a:pos x="f105" y="f107"/>
              </a:cxn>
              <a:cxn ang="f68">
                <a:pos x="f108" y="f109"/>
              </a:cxn>
              <a:cxn ang="f68">
                <a:pos x="f110" y="f111"/>
              </a:cxn>
              <a:cxn ang="f68">
                <a:pos x="f112" y="f113"/>
              </a:cxn>
              <a:cxn ang="f68">
                <a:pos x="f112" y="f114"/>
              </a:cxn>
              <a:cxn ang="f68">
                <a:pos x="f115" y="f116"/>
              </a:cxn>
              <a:cxn ang="f68">
                <a:pos x="f117" y="f118"/>
              </a:cxn>
              <a:cxn ang="f68">
                <a:pos x="f105" y="f106"/>
              </a:cxn>
            </a:cxnLst>
            <a:rect l="f101" t="f104" r="f102" b="f103"/>
            <a:pathLst>
              <a:path w="95" h="217">
                <a:moveTo>
                  <a:pt x="f8" y="f5"/>
                </a:moveTo>
                <a:cubicBezTo>
                  <a:pt x="f6" y="f9"/>
                  <a:pt x="f8" y="f10"/>
                  <a:pt x="f8" y="f11"/>
                </a:cubicBezTo>
                <a:cubicBezTo>
                  <a:pt x="f12" y="f13"/>
                  <a:pt x="f14" y="f15"/>
                  <a:pt x="f16" y="f17"/>
                </a:cubicBezTo>
                <a:cubicBezTo>
                  <a:pt x="f18" y="f19"/>
                  <a:pt x="f20" y="f21"/>
                  <a:pt x="f22" y="f21"/>
                </a:cubicBezTo>
                <a:cubicBezTo>
                  <a:pt x="f23" y="f7"/>
                  <a:pt x="f24" y="f25"/>
                  <a:pt x="f5" y="f26"/>
                </a:cubicBezTo>
                <a:cubicBezTo>
                  <a:pt x="f5" y="f27"/>
                  <a:pt x="f5" y="f28"/>
                  <a:pt x="f5" y="f29"/>
                </a:cubicBezTo>
                <a:cubicBezTo>
                  <a:pt x="f5" y="f30"/>
                  <a:pt x="f31" y="f30"/>
                  <a:pt x="f32" y="f30"/>
                </a:cubicBezTo>
                <a:cubicBezTo>
                  <a:pt x="f33" y="f34"/>
                  <a:pt x="f35" y="f36"/>
                  <a:pt x="f37" y="f38"/>
                </a:cubicBezTo>
                <a:cubicBezTo>
                  <a:pt x="f39" y="f40"/>
                  <a:pt x="f41" y="f31"/>
                  <a:pt x="f8" y="f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75" name="Freeform 80">
            <a:extLst>
              <a:ext uri="{FF2B5EF4-FFF2-40B4-BE49-F238E27FC236}">
                <a16:creationId xmlns:a16="http://schemas.microsoft.com/office/drawing/2014/main" id="{1FEB7614-A447-4560-B82E-5CED28C3A7E2}"/>
              </a:ext>
            </a:extLst>
          </p:cNvPr>
          <p:cNvSpPr/>
          <p:nvPr/>
        </p:nvSpPr>
        <p:spPr>
          <a:xfrm>
            <a:off x="396877" y="4287841"/>
            <a:ext cx="157167" cy="360365"/>
          </a:xfrm>
          <a:custGeom>
            <a:avLst/>
            <a:gdLst>
              <a:gd name="f0" fmla="val 10800000"/>
              <a:gd name="f1" fmla="val 5400000"/>
              <a:gd name="f2" fmla="val 180"/>
              <a:gd name="f3" fmla="val w"/>
              <a:gd name="f4" fmla="val h"/>
              <a:gd name="f5" fmla="val 0"/>
              <a:gd name="f6" fmla="val 95"/>
              <a:gd name="f7" fmla="val 219"/>
              <a:gd name="f8" fmla="val 2"/>
              <a:gd name="f9" fmla="val 24"/>
              <a:gd name="f10" fmla="val 28"/>
              <a:gd name="f11" fmla="val 55"/>
              <a:gd name="f12" fmla="val 35"/>
              <a:gd name="f13" fmla="val 88"/>
              <a:gd name="f14" fmla="val 37"/>
              <a:gd name="f15" fmla="val 94"/>
              <a:gd name="f16" fmla="val 38"/>
              <a:gd name="f17" fmla="val 41"/>
              <a:gd name="f18" fmla="val 46"/>
              <a:gd name="f19" fmla="val 80"/>
              <a:gd name="f20" fmla="val 114"/>
              <a:gd name="f21" fmla="val 147"/>
              <a:gd name="f22" fmla="val 161"/>
              <a:gd name="f23" fmla="val 174"/>
              <a:gd name="f24" fmla="val 187"/>
              <a:gd name="f25" fmla="val 204"/>
              <a:gd name="f26" fmla="val 84"/>
              <a:gd name="f27" fmla="val 216"/>
              <a:gd name="f28" fmla="val 68"/>
              <a:gd name="f29" fmla="val 218"/>
              <a:gd name="f30" fmla="val 53"/>
              <a:gd name="f31" fmla="val 40"/>
              <a:gd name="f32" fmla="val 209"/>
              <a:gd name="f33" fmla="val 193"/>
              <a:gd name="f34" fmla="val 26"/>
              <a:gd name="f35" fmla="val 137"/>
              <a:gd name="f36" fmla="val 16"/>
              <a:gd name="f37" fmla="val 81"/>
              <a:gd name="f38" fmla="val 5"/>
              <a:gd name="f39" fmla="val 4"/>
              <a:gd name="f40" fmla="val 18"/>
              <a:gd name="f41" fmla="val 12"/>
              <a:gd name="f42" fmla="val 1"/>
              <a:gd name="f43" fmla="+- 0 0 -90"/>
              <a:gd name="f44" fmla="*/ f3 1 95"/>
              <a:gd name="f45" fmla="*/ f4 1 219"/>
              <a:gd name="f46" fmla="val f5"/>
              <a:gd name="f47" fmla="val f6"/>
              <a:gd name="f48" fmla="val f7"/>
              <a:gd name="f49" fmla="*/ f43 f0 1"/>
              <a:gd name="f50" fmla="+- f48 0 f46"/>
              <a:gd name="f51" fmla="+- f47 0 f46"/>
              <a:gd name="f52" fmla="*/ f49 1 f2"/>
              <a:gd name="f53" fmla="*/ f51 1 95"/>
              <a:gd name="f54" fmla="*/ f50 1 219"/>
              <a:gd name="f55" fmla="*/ 2 f51 1"/>
              <a:gd name="f56" fmla="*/ 0 f50 1"/>
              <a:gd name="f57" fmla="*/ 88 f51 1"/>
              <a:gd name="f58" fmla="*/ 37 f50 1"/>
              <a:gd name="f59" fmla="*/ 95 f51 1"/>
              <a:gd name="f60" fmla="*/ 46 f50 1"/>
              <a:gd name="f61" fmla="*/ 147 f50 1"/>
              <a:gd name="f62" fmla="*/ 187 f50 1"/>
              <a:gd name="f63" fmla="*/ 68 f51 1"/>
              <a:gd name="f64" fmla="*/ 218 f50 1"/>
              <a:gd name="f65" fmla="*/ 37 f51 1"/>
              <a:gd name="f66" fmla="*/ 193 f50 1"/>
              <a:gd name="f67" fmla="*/ 5 f51 1"/>
              <a:gd name="f68" fmla="*/ 24 f50 1"/>
              <a:gd name="f69" fmla="*/ 1 f51 1"/>
              <a:gd name="f70" fmla="*/ 5 f50 1"/>
              <a:gd name="f71" fmla="+- f52 0 f1"/>
              <a:gd name="f72" fmla="*/ f55 1 95"/>
              <a:gd name="f73" fmla="*/ f56 1 219"/>
              <a:gd name="f74" fmla="*/ f57 1 95"/>
              <a:gd name="f75" fmla="*/ f58 1 219"/>
              <a:gd name="f76" fmla="*/ f59 1 95"/>
              <a:gd name="f77" fmla="*/ f60 1 219"/>
              <a:gd name="f78" fmla="*/ f61 1 219"/>
              <a:gd name="f79" fmla="*/ f62 1 219"/>
              <a:gd name="f80" fmla="*/ f63 1 95"/>
              <a:gd name="f81" fmla="*/ f64 1 219"/>
              <a:gd name="f82" fmla="*/ f65 1 95"/>
              <a:gd name="f83" fmla="*/ f66 1 219"/>
              <a:gd name="f84" fmla="*/ f67 1 95"/>
              <a:gd name="f85" fmla="*/ f68 1 219"/>
              <a:gd name="f86" fmla="*/ f69 1 95"/>
              <a:gd name="f87" fmla="*/ f70 1 219"/>
              <a:gd name="f88" fmla="*/ 0 1 f53"/>
              <a:gd name="f89" fmla="*/ f47 1 f53"/>
              <a:gd name="f90" fmla="*/ 0 1 f54"/>
              <a:gd name="f91" fmla="*/ f48 1 f54"/>
              <a:gd name="f92" fmla="*/ f72 1 f53"/>
              <a:gd name="f93" fmla="*/ f73 1 f54"/>
              <a:gd name="f94" fmla="*/ f74 1 f53"/>
              <a:gd name="f95" fmla="*/ f75 1 f54"/>
              <a:gd name="f96" fmla="*/ f76 1 f53"/>
              <a:gd name="f97" fmla="*/ f77 1 f54"/>
              <a:gd name="f98" fmla="*/ f78 1 f54"/>
              <a:gd name="f99" fmla="*/ f79 1 f54"/>
              <a:gd name="f100" fmla="*/ f80 1 f53"/>
              <a:gd name="f101" fmla="*/ f81 1 f54"/>
              <a:gd name="f102" fmla="*/ f82 1 f53"/>
              <a:gd name="f103" fmla="*/ f83 1 f54"/>
              <a:gd name="f104" fmla="*/ f84 1 f53"/>
              <a:gd name="f105" fmla="*/ f85 1 f54"/>
              <a:gd name="f106" fmla="*/ f86 1 f53"/>
              <a:gd name="f107" fmla="*/ f87 1 f54"/>
              <a:gd name="f108" fmla="*/ f88 f44 1"/>
              <a:gd name="f109" fmla="*/ f89 f44 1"/>
              <a:gd name="f110" fmla="*/ f91 f45 1"/>
              <a:gd name="f111" fmla="*/ f90 f45 1"/>
              <a:gd name="f112" fmla="*/ f92 f44 1"/>
              <a:gd name="f113" fmla="*/ f93 f45 1"/>
              <a:gd name="f114" fmla="*/ f94 f44 1"/>
              <a:gd name="f115" fmla="*/ f95 f45 1"/>
              <a:gd name="f116" fmla="*/ f96 f44 1"/>
              <a:gd name="f117" fmla="*/ f97 f45 1"/>
              <a:gd name="f118" fmla="*/ f98 f45 1"/>
              <a:gd name="f119" fmla="*/ f99 f45 1"/>
              <a:gd name="f120" fmla="*/ f100 f44 1"/>
              <a:gd name="f121" fmla="*/ f101 f45 1"/>
              <a:gd name="f122" fmla="*/ f102 f44 1"/>
              <a:gd name="f123" fmla="*/ f103 f45 1"/>
              <a:gd name="f124" fmla="*/ f104 f44 1"/>
              <a:gd name="f125" fmla="*/ f105 f45 1"/>
              <a:gd name="f126" fmla="*/ f106 f44 1"/>
              <a:gd name="f127" fmla="*/ f107 f45 1"/>
            </a:gdLst>
            <a:ahLst/>
            <a:cxnLst>
              <a:cxn ang="3cd4">
                <a:pos x="hc" y="t"/>
              </a:cxn>
              <a:cxn ang="0">
                <a:pos x="r" y="vc"/>
              </a:cxn>
              <a:cxn ang="cd4">
                <a:pos x="hc" y="b"/>
              </a:cxn>
              <a:cxn ang="cd2">
                <a:pos x="l" y="vc"/>
              </a:cxn>
              <a:cxn ang="f71">
                <a:pos x="f112" y="f113"/>
              </a:cxn>
              <a:cxn ang="f71">
                <a:pos x="f114" y="f115"/>
              </a:cxn>
              <a:cxn ang="f71">
                <a:pos x="f116" y="f117"/>
              </a:cxn>
              <a:cxn ang="f71">
                <a:pos x="f116" y="f118"/>
              </a:cxn>
              <a:cxn ang="f71">
                <a:pos x="f116" y="f119"/>
              </a:cxn>
              <a:cxn ang="f71">
                <a:pos x="f120" y="f121"/>
              </a:cxn>
              <a:cxn ang="f71">
                <a:pos x="f122" y="f123"/>
              </a:cxn>
              <a:cxn ang="f71">
                <a:pos x="f124" y="f125"/>
              </a:cxn>
              <a:cxn ang="f71">
                <a:pos x="f126" y="f127"/>
              </a:cxn>
              <a:cxn ang="f71">
                <a:pos x="f112" y="f113"/>
              </a:cxn>
            </a:cxnLst>
            <a:rect l="f108" t="f111" r="f109" b="f110"/>
            <a:pathLst>
              <a:path w="95" h="219">
                <a:moveTo>
                  <a:pt x="f8" y="f5"/>
                </a:moveTo>
                <a:cubicBezTo>
                  <a:pt x="f9" y="f10"/>
                  <a:pt x="f11" y="f12"/>
                  <a:pt x="f13" y="f14"/>
                </a:cubicBezTo>
                <a:cubicBezTo>
                  <a:pt x="f15" y="f16"/>
                  <a:pt x="f6" y="f17"/>
                  <a:pt x="f6" y="f18"/>
                </a:cubicBezTo>
                <a:cubicBezTo>
                  <a:pt x="f6" y="f19"/>
                  <a:pt x="f6" y="f20"/>
                  <a:pt x="f6" y="f21"/>
                </a:cubicBezTo>
                <a:cubicBezTo>
                  <a:pt x="f6" y="f22"/>
                  <a:pt x="f6" y="f23"/>
                  <a:pt x="f6" y="f24"/>
                </a:cubicBezTo>
                <a:cubicBezTo>
                  <a:pt x="f6" y="f25"/>
                  <a:pt x="f26" y="f27"/>
                  <a:pt x="f28" y="f29"/>
                </a:cubicBezTo>
                <a:cubicBezTo>
                  <a:pt x="f30" y="f7"/>
                  <a:pt x="f31" y="f32"/>
                  <a:pt x="f14" y="f33"/>
                </a:cubicBezTo>
                <a:cubicBezTo>
                  <a:pt x="f34" y="f35"/>
                  <a:pt x="f36" y="f37"/>
                  <a:pt x="f38" y="f9"/>
                </a:cubicBezTo>
                <a:cubicBezTo>
                  <a:pt x="f39" y="f40"/>
                  <a:pt x="f8" y="f41"/>
                  <a:pt x="f42" y="f38"/>
                </a:cubicBezTo>
                <a:cubicBezTo>
                  <a:pt x="f42" y="f39"/>
                  <a:pt x="f5" y="f8"/>
                  <a:pt x="f8" y="f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76" name="Freeform 81">
            <a:extLst>
              <a:ext uri="{FF2B5EF4-FFF2-40B4-BE49-F238E27FC236}">
                <a16:creationId xmlns:a16="http://schemas.microsoft.com/office/drawing/2014/main" id="{83D3541C-D216-47DB-ACA7-1F97BE2DC863}"/>
              </a:ext>
            </a:extLst>
          </p:cNvPr>
          <p:cNvSpPr/>
          <p:nvPr/>
        </p:nvSpPr>
        <p:spPr>
          <a:xfrm>
            <a:off x="482602" y="1781178"/>
            <a:ext cx="152403" cy="360365"/>
          </a:xfrm>
          <a:custGeom>
            <a:avLst/>
            <a:gdLst>
              <a:gd name="f0" fmla="val 10800000"/>
              <a:gd name="f1" fmla="val 5400000"/>
              <a:gd name="f2" fmla="val 180"/>
              <a:gd name="f3" fmla="val w"/>
              <a:gd name="f4" fmla="val h"/>
              <a:gd name="f5" fmla="val 0"/>
              <a:gd name="f6" fmla="val 93"/>
              <a:gd name="f7" fmla="val 219"/>
              <a:gd name="f8" fmla="val 2"/>
              <a:gd name="f9" fmla="val 9"/>
              <a:gd name="f10" fmla="val 17"/>
              <a:gd name="f11" fmla="val 16"/>
              <a:gd name="f12" fmla="val 27"/>
              <a:gd name="f13" fmla="val 22"/>
              <a:gd name="f14" fmla="val 45"/>
              <a:gd name="f15" fmla="val 32"/>
              <a:gd name="f16" fmla="val 64"/>
              <a:gd name="f17" fmla="val 36"/>
              <a:gd name="f18" fmla="val 85"/>
              <a:gd name="f19" fmla="val 37"/>
              <a:gd name="f20" fmla="val 91"/>
              <a:gd name="f21" fmla="val 39"/>
              <a:gd name="f22" fmla="val 141"/>
              <a:gd name="f23" fmla="val 189"/>
              <a:gd name="f24" fmla="val 203"/>
              <a:gd name="f25" fmla="val 82"/>
              <a:gd name="f26" fmla="val 215"/>
              <a:gd name="f27" fmla="val 68"/>
              <a:gd name="f28" fmla="val 217"/>
              <a:gd name="f29" fmla="val 54"/>
              <a:gd name="f30" fmla="val 210"/>
              <a:gd name="f31" fmla="val 195"/>
              <a:gd name="f32" fmla="val 29"/>
              <a:gd name="f33" fmla="val 159"/>
              <a:gd name="f34" fmla="val 122"/>
              <a:gd name="f35" fmla="val 15"/>
              <a:gd name="f36" fmla="val 86"/>
              <a:gd name="f37" fmla="val 10"/>
              <a:gd name="f38" fmla="val 60"/>
              <a:gd name="f39" fmla="val 5"/>
              <a:gd name="f40" fmla="val 35"/>
              <a:gd name="f41" fmla="val 1"/>
              <a:gd name="f42" fmla="val 7"/>
              <a:gd name="f43" fmla="val 4"/>
              <a:gd name="f44" fmla="+- 0 0 -90"/>
              <a:gd name="f45" fmla="*/ f3 1 93"/>
              <a:gd name="f46" fmla="*/ f4 1 219"/>
              <a:gd name="f47" fmla="val f5"/>
              <a:gd name="f48" fmla="val f6"/>
              <a:gd name="f49" fmla="val f7"/>
              <a:gd name="f50" fmla="*/ f44 f0 1"/>
              <a:gd name="f51" fmla="+- f49 0 f47"/>
              <a:gd name="f52" fmla="+- f48 0 f47"/>
              <a:gd name="f53" fmla="*/ f50 1 f2"/>
              <a:gd name="f54" fmla="*/ f52 1 93"/>
              <a:gd name="f55" fmla="*/ f51 1 219"/>
              <a:gd name="f56" fmla="*/ 2 f52 1"/>
              <a:gd name="f57" fmla="*/ 0 f51 1"/>
              <a:gd name="f58" fmla="*/ 27 f52 1"/>
              <a:gd name="f59" fmla="*/ 22 f51 1"/>
              <a:gd name="f60" fmla="*/ 85 f52 1"/>
              <a:gd name="f61" fmla="*/ 37 f51 1"/>
              <a:gd name="f62" fmla="*/ 93 f52 1"/>
              <a:gd name="f63" fmla="*/ 45 f51 1"/>
              <a:gd name="f64" fmla="*/ 189 f51 1"/>
              <a:gd name="f65" fmla="*/ 68 f52 1"/>
              <a:gd name="f66" fmla="*/ 217 f51 1"/>
              <a:gd name="f67" fmla="*/ 37 f52 1"/>
              <a:gd name="f68" fmla="*/ 195 f51 1"/>
              <a:gd name="f69" fmla="*/ 15 f52 1"/>
              <a:gd name="f70" fmla="*/ 86 f51 1"/>
              <a:gd name="f71" fmla="*/ 1 f52 1"/>
              <a:gd name="f72" fmla="*/ 9 f51 1"/>
              <a:gd name="f73" fmla="*/ 0 f52 1"/>
              <a:gd name="f74" fmla="*/ 1 f51 1"/>
              <a:gd name="f75" fmla="+- f53 0 f1"/>
              <a:gd name="f76" fmla="*/ f56 1 93"/>
              <a:gd name="f77" fmla="*/ f57 1 219"/>
              <a:gd name="f78" fmla="*/ f58 1 93"/>
              <a:gd name="f79" fmla="*/ f59 1 219"/>
              <a:gd name="f80" fmla="*/ f60 1 93"/>
              <a:gd name="f81" fmla="*/ f61 1 219"/>
              <a:gd name="f82" fmla="*/ f62 1 93"/>
              <a:gd name="f83" fmla="*/ f63 1 219"/>
              <a:gd name="f84" fmla="*/ f64 1 219"/>
              <a:gd name="f85" fmla="*/ f65 1 93"/>
              <a:gd name="f86" fmla="*/ f66 1 219"/>
              <a:gd name="f87" fmla="*/ f67 1 93"/>
              <a:gd name="f88" fmla="*/ f68 1 219"/>
              <a:gd name="f89" fmla="*/ f69 1 93"/>
              <a:gd name="f90" fmla="*/ f70 1 219"/>
              <a:gd name="f91" fmla="*/ f71 1 93"/>
              <a:gd name="f92" fmla="*/ f72 1 219"/>
              <a:gd name="f93" fmla="*/ f73 1 93"/>
              <a:gd name="f94" fmla="*/ f74 1 219"/>
              <a:gd name="f95" fmla="*/ 0 1 f54"/>
              <a:gd name="f96" fmla="*/ f48 1 f54"/>
              <a:gd name="f97" fmla="*/ 0 1 f55"/>
              <a:gd name="f98" fmla="*/ f49 1 f55"/>
              <a:gd name="f99" fmla="*/ f76 1 f54"/>
              <a:gd name="f100" fmla="*/ f77 1 f55"/>
              <a:gd name="f101" fmla="*/ f78 1 f54"/>
              <a:gd name="f102" fmla="*/ f79 1 f55"/>
              <a:gd name="f103" fmla="*/ f80 1 f54"/>
              <a:gd name="f104" fmla="*/ f81 1 f55"/>
              <a:gd name="f105" fmla="*/ f82 1 f54"/>
              <a:gd name="f106" fmla="*/ f83 1 f55"/>
              <a:gd name="f107" fmla="*/ f84 1 f55"/>
              <a:gd name="f108" fmla="*/ f85 1 f54"/>
              <a:gd name="f109" fmla="*/ f86 1 f55"/>
              <a:gd name="f110" fmla="*/ f87 1 f54"/>
              <a:gd name="f111" fmla="*/ f88 1 f55"/>
              <a:gd name="f112" fmla="*/ f89 1 f54"/>
              <a:gd name="f113" fmla="*/ f90 1 f55"/>
              <a:gd name="f114" fmla="*/ f91 1 f54"/>
              <a:gd name="f115" fmla="*/ f92 1 f55"/>
              <a:gd name="f116" fmla="*/ f93 1 f54"/>
              <a:gd name="f117" fmla="*/ f94 1 f55"/>
              <a:gd name="f118" fmla="*/ f95 f45 1"/>
              <a:gd name="f119" fmla="*/ f96 f45 1"/>
              <a:gd name="f120" fmla="*/ f98 f46 1"/>
              <a:gd name="f121" fmla="*/ f97 f46 1"/>
              <a:gd name="f122" fmla="*/ f99 f45 1"/>
              <a:gd name="f123" fmla="*/ f100 f46 1"/>
              <a:gd name="f124" fmla="*/ f101 f45 1"/>
              <a:gd name="f125" fmla="*/ f102 f46 1"/>
              <a:gd name="f126" fmla="*/ f103 f45 1"/>
              <a:gd name="f127" fmla="*/ f104 f46 1"/>
              <a:gd name="f128" fmla="*/ f105 f45 1"/>
              <a:gd name="f129" fmla="*/ f106 f46 1"/>
              <a:gd name="f130" fmla="*/ f107 f46 1"/>
              <a:gd name="f131" fmla="*/ f108 f45 1"/>
              <a:gd name="f132" fmla="*/ f109 f46 1"/>
              <a:gd name="f133" fmla="*/ f110 f45 1"/>
              <a:gd name="f134" fmla="*/ f111 f46 1"/>
              <a:gd name="f135" fmla="*/ f112 f45 1"/>
              <a:gd name="f136" fmla="*/ f113 f46 1"/>
              <a:gd name="f137" fmla="*/ f114 f45 1"/>
              <a:gd name="f138" fmla="*/ f115 f46 1"/>
              <a:gd name="f139" fmla="*/ f116 f45 1"/>
              <a:gd name="f140" fmla="*/ f117 f46 1"/>
            </a:gdLst>
            <a:ahLst/>
            <a:cxnLst>
              <a:cxn ang="3cd4">
                <a:pos x="hc" y="t"/>
              </a:cxn>
              <a:cxn ang="0">
                <a:pos x="r" y="vc"/>
              </a:cxn>
              <a:cxn ang="cd4">
                <a:pos x="hc" y="b"/>
              </a:cxn>
              <a:cxn ang="cd2">
                <a:pos x="l" y="vc"/>
              </a:cxn>
              <a:cxn ang="f75">
                <a:pos x="f122" y="f123"/>
              </a:cxn>
              <a:cxn ang="f75">
                <a:pos x="f124" y="f125"/>
              </a:cxn>
              <a:cxn ang="f75">
                <a:pos x="f126" y="f127"/>
              </a:cxn>
              <a:cxn ang="f75">
                <a:pos x="f128" y="f129"/>
              </a:cxn>
              <a:cxn ang="f75">
                <a:pos x="f128" y="f130"/>
              </a:cxn>
              <a:cxn ang="f75">
                <a:pos x="f131" y="f132"/>
              </a:cxn>
              <a:cxn ang="f75">
                <a:pos x="f133" y="f134"/>
              </a:cxn>
              <a:cxn ang="f75">
                <a:pos x="f135" y="f136"/>
              </a:cxn>
              <a:cxn ang="f75">
                <a:pos x="f137" y="f138"/>
              </a:cxn>
              <a:cxn ang="f75">
                <a:pos x="f139" y="f140"/>
              </a:cxn>
              <a:cxn ang="f75">
                <a:pos x="f122" y="f123"/>
              </a:cxn>
            </a:cxnLst>
            <a:rect l="f118" t="f121" r="f119" b="f120"/>
            <a:pathLst>
              <a:path w="93" h="219">
                <a:moveTo>
                  <a:pt x="f8" y="f5"/>
                </a:moveTo>
                <a:cubicBezTo>
                  <a:pt x="f9" y="f9"/>
                  <a:pt x="f10" y="f11"/>
                  <a:pt x="f12" y="f13"/>
                </a:cubicBezTo>
                <a:cubicBezTo>
                  <a:pt x="f14" y="f15"/>
                  <a:pt x="f16" y="f17"/>
                  <a:pt x="f18" y="f19"/>
                </a:cubicBezTo>
                <a:cubicBezTo>
                  <a:pt x="f20" y="f19"/>
                  <a:pt x="f6" y="f21"/>
                  <a:pt x="f6" y="f14"/>
                </a:cubicBezTo>
                <a:cubicBezTo>
                  <a:pt x="f6" y="f6"/>
                  <a:pt x="f6" y="f22"/>
                  <a:pt x="f6" y="f23"/>
                </a:cubicBezTo>
                <a:cubicBezTo>
                  <a:pt x="f6" y="f24"/>
                  <a:pt x="f25" y="f26"/>
                  <a:pt x="f27" y="f28"/>
                </a:cubicBezTo>
                <a:cubicBezTo>
                  <a:pt x="f29" y="f7"/>
                  <a:pt x="f21" y="f30"/>
                  <a:pt x="f19" y="f31"/>
                </a:cubicBezTo>
                <a:cubicBezTo>
                  <a:pt x="f32" y="f33"/>
                  <a:pt x="f13" y="f34"/>
                  <a:pt x="f35" y="f36"/>
                </a:cubicBezTo>
                <a:cubicBezTo>
                  <a:pt x="f37" y="f38"/>
                  <a:pt x="f39" y="f40"/>
                  <a:pt x="f41" y="f9"/>
                </a:cubicBezTo>
                <a:cubicBezTo>
                  <a:pt x="f5" y="f42"/>
                  <a:pt x="f5" y="f43"/>
                  <a:pt x="f5" y="f41"/>
                </a:cubicBezTo>
                <a:cubicBezTo>
                  <a:pt x="f5" y="f41"/>
                  <a:pt x="f41" y="f41"/>
                  <a:pt x="f8" y="f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77" name="Freeform 82">
            <a:extLst>
              <a:ext uri="{FF2B5EF4-FFF2-40B4-BE49-F238E27FC236}">
                <a16:creationId xmlns:a16="http://schemas.microsoft.com/office/drawing/2014/main" id="{0D477253-239D-4BA9-BEF7-2A5FF53E2B66}"/>
              </a:ext>
            </a:extLst>
          </p:cNvPr>
          <p:cNvSpPr/>
          <p:nvPr/>
        </p:nvSpPr>
        <p:spPr>
          <a:xfrm>
            <a:off x="1739902" y="3090864"/>
            <a:ext cx="157167" cy="363538"/>
          </a:xfrm>
          <a:custGeom>
            <a:avLst/>
            <a:gdLst>
              <a:gd name="f0" fmla="val 10800000"/>
              <a:gd name="f1" fmla="val 5400000"/>
              <a:gd name="f2" fmla="val 180"/>
              <a:gd name="f3" fmla="val w"/>
              <a:gd name="f4" fmla="val h"/>
              <a:gd name="f5" fmla="val 0"/>
              <a:gd name="f6" fmla="val 95"/>
              <a:gd name="f7" fmla="val 221"/>
              <a:gd name="f8" fmla="val 1"/>
              <a:gd name="f9" fmla="val 113"/>
              <a:gd name="f10" fmla="val 90"/>
              <a:gd name="f11" fmla="val 66"/>
              <a:gd name="f12" fmla="val 43"/>
              <a:gd name="f13" fmla="val 37"/>
              <a:gd name="f14" fmla="val 2"/>
              <a:gd name="f15" fmla="val 34"/>
              <a:gd name="f16" fmla="val 9"/>
              <a:gd name="f17" fmla="val 20"/>
              <a:gd name="f18" fmla="val 33"/>
              <a:gd name="f19" fmla="val 31"/>
              <a:gd name="f20" fmla="val 32"/>
              <a:gd name="f21" fmla="val 42"/>
              <a:gd name="f22" fmla="val 29"/>
              <a:gd name="f23" fmla="val 59"/>
              <a:gd name="f24" fmla="val 24"/>
              <a:gd name="f25" fmla="val 74"/>
              <a:gd name="f26" fmla="val 16"/>
              <a:gd name="f27" fmla="val 87"/>
              <a:gd name="f28" fmla="val 4"/>
              <a:gd name="f29" fmla="val 89"/>
              <a:gd name="f30" fmla="val 91"/>
              <a:gd name="f31" fmla="val 93"/>
              <a:gd name="f32" fmla="val 5"/>
              <a:gd name="f33" fmla="val 7"/>
              <a:gd name="f34" fmla="val 82"/>
              <a:gd name="f35" fmla="val 67"/>
              <a:gd name="f36" fmla="val 70"/>
              <a:gd name="f37" fmla="val 127"/>
              <a:gd name="f38" fmla="val 186"/>
              <a:gd name="f39" fmla="val 57"/>
              <a:gd name="f40" fmla="val 197"/>
              <a:gd name="f41" fmla="val 54"/>
              <a:gd name="f42" fmla="val 205"/>
              <a:gd name="f43" fmla="val 44"/>
              <a:gd name="f44" fmla="val 210"/>
              <a:gd name="f45" fmla="val 208"/>
              <a:gd name="f46" fmla="val 185"/>
              <a:gd name="f47" fmla="val 161"/>
              <a:gd name="f48" fmla="val 137"/>
              <a:gd name="f49" fmla="+- 0 0 -90"/>
              <a:gd name="f50" fmla="*/ f3 1 95"/>
              <a:gd name="f51" fmla="*/ f4 1 221"/>
              <a:gd name="f52" fmla="val f5"/>
              <a:gd name="f53" fmla="val f6"/>
              <a:gd name="f54" fmla="val f7"/>
              <a:gd name="f55" fmla="*/ f49 f0 1"/>
              <a:gd name="f56" fmla="+- f54 0 f52"/>
              <a:gd name="f57" fmla="+- f53 0 f52"/>
              <a:gd name="f58" fmla="*/ f55 1 f2"/>
              <a:gd name="f59" fmla="*/ f57 1 95"/>
              <a:gd name="f60" fmla="*/ f56 1 221"/>
              <a:gd name="f61" fmla="*/ 1 f57 1"/>
              <a:gd name="f62" fmla="*/ 113 f56 1"/>
              <a:gd name="f63" fmla="*/ 43 f56 1"/>
              <a:gd name="f64" fmla="*/ 9 f57 1"/>
              <a:gd name="f65" fmla="*/ 34 f56 1"/>
              <a:gd name="f66" fmla="*/ 42 f57 1"/>
              <a:gd name="f67" fmla="*/ 29 f56 1"/>
              <a:gd name="f68" fmla="*/ 87 f57 1"/>
              <a:gd name="f69" fmla="*/ 4 f56 1"/>
              <a:gd name="f70" fmla="*/ 93 f57 1"/>
              <a:gd name="f71" fmla="*/ 1 f56 1"/>
              <a:gd name="f72" fmla="*/ 7 f56 1"/>
              <a:gd name="f73" fmla="*/ 59 f57 1"/>
              <a:gd name="f74" fmla="*/ 186 f56 1"/>
              <a:gd name="f75" fmla="*/ 44 f57 1"/>
              <a:gd name="f76" fmla="*/ 210 f56 1"/>
              <a:gd name="f77" fmla="*/ 185 f56 1"/>
              <a:gd name="f78" fmla="+- f58 0 f1"/>
              <a:gd name="f79" fmla="*/ f61 1 95"/>
              <a:gd name="f80" fmla="*/ f62 1 221"/>
              <a:gd name="f81" fmla="*/ f63 1 221"/>
              <a:gd name="f82" fmla="*/ f64 1 95"/>
              <a:gd name="f83" fmla="*/ f65 1 221"/>
              <a:gd name="f84" fmla="*/ f66 1 95"/>
              <a:gd name="f85" fmla="*/ f67 1 221"/>
              <a:gd name="f86" fmla="*/ f68 1 95"/>
              <a:gd name="f87" fmla="*/ f69 1 221"/>
              <a:gd name="f88" fmla="*/ f70 1 95"/>
              <a:gd name="f89" fmla="*/ f71 1 221"/>
              <a:gd name="f90" fmla="*/ f72 1 221"/>
              <a:gd name="f91" fmla="*/ f73 1 95"/>
              <a:gd name="f92" fmla="*/ f74 1 221"/>
              <a:gd name="f93" fmla="*/ f75 1 95"/>
              <a:gd name="f94" fmla="*/ f76 1 221"/>
              <a:gd name="f95" fmla="*/ f77 1 221"/>
              <a:gd name="f96" fmla="*/ 0 1 f59"/>
              <a:gd name="f97" fmla="*/ f53 1 f59"/>
              <a:gd name="f98" fmla="*/ 0 1 f60"/>
              <a:gd name="f99" fmla="*/ f54 1 f60"/>
              <a:gd name="f100" fmla="*/ f79 1 f59"/>
              <a:gd name="f101" fmla="*/ f80 1 f60"/>
              <a:gd name="f102" fmla="*/ f81 1 f60"/>
              <a:gd name="f103" fmla="*/ f82 1 f59"/>
              <a:gd name="f104" fmla="*/ f83 1 f60"/>
              <a:gd name="f105" fmla="*/ f84 1 f59"/>
              <a:gd name="f106" fmla="*/ f85 1 f60"/>
              <a:gd name="f107" fmla="*/ f86 1 f59"/>
              <a:gd name="f108" fmla="*/ f87 1 f60"/>
              <a:gd name="f109" fmla="*/ f88 1 f59"/>
              <a:gd name="f110" fmla="*/ f89 1 f60"/>
              <a:gd name="f111" fmla="*/ f90 1 f60"/>
              <a:gd name="f112" fmla="*/ f91 1 f59"/>
              <a:gd name="f113" fmla="*/ f92 1 f60"/>
              <a:gd name="f114" fmla="*/ f93 1 f59"/>
              <a:gd name="f115" fmla="*/ f94 1 f60"/>
              <a:gd name="f116" fmla="*/ f95 1 f60"/>
              <a:gd name="f117" fmla="*/ f96 f50 1"/>
              <a:gd name="f118" fmla="*/ f97 f50 1"/>
              <a:gd name="f119" fmla="*/ f99 f51 1"/>
              <a:gd name="f120" fmla="*/ f98 f51 1"/>
              <a:gd name="f121" fmla="*/ f100 f50 1"/>
              <a:gd name="f122" fmla="*/ f101 f51 1"/>
              <a:gd name="f123" fmla="*/ f102 f51 1"/>
              <a:gd name="f124" fmla="*/ f103 f50 1"/>
              <a:gd name="f125" fmla="*/ f104 f51 1"/>
              <a:gd name="f126" fmla="*/ f105 f50 1"/>
              <a:gd name="f127" fmla="*/ f106 f51 1"/>
              <a:gd name="f128" fmla="*/ f107 f50 1"/>
              <a:gd name="f129" fmla="*/ f108 f51 1"/>
              <a:gd name="f130" fmla="*/ f109 f50 1"/>
              <a:gd name="f131" fmla="*/ f110 f51 1"/>
              <a:gd name="f132" fmla="*/ f111 f51 1"/>
              <a:gd name="f133" fmla="*/ f112 f50 1"/>
              <a:gd name="f134" fmla="*/ f113 f51 1"/>
              <a:gd name="f135" fmla="*/ f114 f50 1"/>
              <a:gd name="f136" fmla="*/ f115 f51 1"/>
              <a:gd name="f137" fmla="*/ f116 f51 1"/>
            </a:gdLst>
            <a:ahLst/>
            <a:cxnLst>
              <a:cxn ang="3cd4">
                <a:pos x="hc" y="t"/>
              </a:cxn>
              <a:cxn ang="0">
                <a:pos x="r" y="vc"/>
              </a:cxn>
              <a:cxn ang="cd4">
                <a:pos x="hc" y="b"/>
              </a:cxn>
              <a:cxn ang="cd2">
                <a:pos x="l" y="vc"/>
              </a:cxn>
              <a:cxn ang="f78">
                <a:pos x="f121" y="f122"/>
              </a:cxn>
              <a:cxn ang="f78">
                <a:pos x="f121" y="f123"/>
              </a:cxn>
              <a:cxn ang="f78">
                <a:pos x="f124" y="f125"/>
              </a:cxn>
              <a:cxn ang="f78">
                <a:pos x="f126" y="f127"/>
              </a:cxn>
              <a:cxn ang="f78">
                <a:pos x="f128" y="f129"/>
              </a:cxn>
              <a:cxn ang="f78">
                <a:pos x="f130" y="f131"/>
              </a:cxn>
              <a:cxn ang="f78">
                <a:pos x="f130" y="f132"/>
              </a:cxn>
              <a:cxn ang="f78">
                <a:pos x="f133" y="f134"/>
              </a:cxn>
              <a:cxn ang="f78">
                <a:pos x="f135" y="f136"/>
              </a:cxn>
              <a:cxn ang="f78">
                <a:pos x="f121" y="f137"/>
              </a:cxn>
              <a:cxn ang="f78">
                <a:pos x="f121" y="f122"/>
              </a:cxn>
            </a:cxnLst>
            <a:rect l="f117" t="f120" r="f118" b="f119"/>
            <a:pathLst>
              <a:path w="95" h="221">
                <a:moveTo>
                  <a:pt x="f8" y="f9"/>
                </a:moveTo>
                <a:cubicBezTo>
                  <a:pt x="f8" y="f10"/>
                  <a:pt x="f8" y="f11"/>
                  <a:pt x="f8" y="f12"/>
                </a:cubicBezTo>
                <a:cubicBezTo>
                  <a:pt x="f8" y="f13"/>
                  <a:pt x="f14" y="f15"/>
                  <a:pt x="f16" y="f15"/>
                </a:cubicBezTo>
                <a:cubicBezTo>
                  <a:pt x="f17" y="f18"/>
                  <a:pt x="f19" y="f20"/>
                  <a:pt x="f21" y="f22"/>
                </a:cubicBezTo>
                <a:cubicBezTo>
                  <a:pt x="f23" y="f24"/>
                  <a:pt x="f25" y="f26"/>
                  <a:pt x="f27" y="f28"/>
                </a:cubicBezTo>
                <a:cubicBezTo>
                  <a:pt x="f29" y="f14"/>
                  <a:pt x="f30" y="f5"/>
                  <a:pt x="f31" y="f8"/>
                </a:cubicBezTo>
                <a:cubicBezTo>
                  <a:pt x="f6" y="f14"/>
                  <a:pt x="f31" y="f32"/>
                  <a:pt x="f31" y="f33"/>
                </a:cubicBezTo>
                <a:cubicBezTo>
                  <a:pt x="f34" y="f35"/>
                  <a:pt x="f36" y="f37"/>
                  <a:pt x="f23" y="f38"/>
                </a:cubicBezTo>
                <a:cubicBezTo>
                  <a:pt x="f39" y="f40"/>
                  <a:pt x="f41" y="f42"/>
                  <a:pt x="f43" y="f44"/>
                </a:cubicBezTo>
                <a:cubicBezTo>
                  <a:pt x="f24" y="f7"/>
                  <a:pt x="f8" y="f45"/>
                  <a:pt x="f8" y="f46"/>
                </a:cubicBezTo>
                <a:cubicBezTo>
                  <a:pt x="f5" y="f47"/>
                  <a:pt x="f8" y="f48"/>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78" name="Freeform 83">
            <a:extLst>
              <a:ext uri="{FF2B5EF4-FFF2-40B4-BE49-F238E27FC236}">
                <a16:creationId xmlns:a16="http://schemas.microsoft.com/office/drawing/2014/main" id="{5C09F74A-C17B-4AC9-8B68-3B955F37CCF1}"/>
              </a:ext>
            </a:extLst>
          </p:cNvPr>
          <p:cNvSpPr/>
          <p:nvPr/>
        </p:nvSpPr>
        <p:spPr>
          <a:xfrm>
            <a:off x="1141408" y="4286249"/>
            <a:ext cx="153984" cy="360365"/>
          </a:xfrm>
          <a:custGeom>
            <a:avLst/>
            <a:gdLst>
              <a:gd name="f0" fmla="val 10800000"/>
              <a:gd name="f1" fmla="val 5400000"/>
              <a:gd name="f2" fmla="val 180"/>
              <a:gd name="f3" fmla="val w"/>
              <a:gd name="f4" fmla="val h"/>
              <a:gd name="f5" fmla="val 0"/>
              <a:gd name="f6" fmla="val 94"/>
              <a:gd name="f7" fmla="val 219"/>
              <a:gd name="f8" fmla="val 1"/>
              <a:gd name="f9" fmla="val 8"/>
              <a:gd name="f10" fmla="val 7"/>
              <a:gd name="f11" fmla="val 14"/>
              <a:gd name="f12" fmla="val 22"/>
              <a:gd name="f13" fmla="val 19"/>
              <a:gd name="f14" fmla="val 41"/>
              <a:gd name="f15" fmla="val 31"/>
              <a:gd name="f16" fmla="val 61"/>
              <a:gd name="f17" fmla="val 36"/>
              <a:gd name="f18" fmla="val 82"/>
              <a:gd name="f19" fmla="val 37"/>
              <a:gd name="f20" fmla="val 38"/>
              <a:gd name="f21" fmla="val 49"/>
              <a:gd name="f22" fmla="val 95"/>
              <a:gd name="f23" fmla="val 142"/>
              <a:gd name="f24" fmla="val 188"/>
              <a:gd name="f25" fmla="val 204"/>
              <a:gd name="f26" fmla="val 83"/>
              <a:gd name="f27" fmla="val 216"/>
              <a:gd name="f28" fmla="val 69"/>
              <a:gd name="f29" fmla="val 218"/>
              <a:gd name="f30" fmla="val 52"/>
              <a:gd name="f31" fmla="val 40"/>
              <a:gd name="f32" fmla="val 210"/>
              <a:gd name="f33" fmla="val 194"/>
              <a:gd name="f34" fmla="val 35"/>
              <a:gd name="f35" fmla="val 185"/>
              <a:gd name="f36" fmla="val 33"/>
              <a:gd name="f37" fmla="val 175"/>
              <a:gd name="f38" fmla="val 166"/>
              <a:gd name="f39" fmla="val 21"/>
              <a:gd name="f40" fmla="val 111"/>
              <a:gd name="f41" fmla="val 10"/>
              <a:gd name="f42" fmla="val 57"/>
              <a:gd name="f43" fmla="val 3"/>
              <a:gd name="f44" fmla="val 2"/>
              <a:gd name="f45" fmla="+- 0 0 -90"/>
              <a:gd name="f46" fmla="*/ f3 1 94"/>
              <a:gd name="f47" fmla="*/ f4 1 219"/>
              <a:gd name="f48" fmla="val f5"/>
              <a:gd name="f49" fmla="val f6"/>
              <a:gd name="f50" fmla="val f7"/>
              <a:gd name="f51" fmla="*/ f45 f0 1"/>
              <a:gd name="f52" fmla="+- f50 0 f48"/>
              <a:gd name="f53" fmla="+- f49 0 f48"/>
              <a:gd name="f54" fmla="*/ f51 1 f2"/>
              <a:gd name="f55" fmla="*/ f53 1 94"/>
              <a:gd name="f56" fmla="*/ f52 1 219"/>
              <a:gd name="f57" fmla="*/ 1 f53 1"/>
              <a:gd name="f58" fmla="*/ 0 f52 1"/>
              <a:gd name="f59" fmla="*/ 22 f53 1"/>
              <a:gd name="f60" fmla="*/ 19 f52 1"/>
              <a:gd name="f61" fmla="*/ 82 f53 1"/>
              <a:gd name="f62" fmla="*/ 37 f52 1"/>
              <a:gd name="f63" fmla="*/ 94 f53 1"/>
              <a:gd name="f64" fmla="*/ 49 f52 1"/>
              <a:gd name="f65" fmla="*/ 188 f52 1"/>
              <a:gd name="f66" fmla="*/ 69 f53 1"/>
              <a:gd name="f67" fmla="*/ 218 f52 1"/>
              <a:gd name="f68" fmla="*/ 37 f53 1"/>
              <a:gd name="f69" fmla="*/ 194 f52 1"/>
              <a:gd name="f70" fmla="*/ 31 f53 1"/>
              <a:gd name="f71" fmla="*/ 166 f52 1"/>
              <a:gd name="f72" fmla="*/ 0 f53 1"/>
              <a:gd name="f73" fmla="*/ 3 f52 1"/>
              <a:gd name="f74" fmla="+- f54 0 f1"/>
              <a:gd name="f75" fmla="*/ f57 1 94"/>
              <a:gd name="f76" fmla="*/ f58 1 219"/>
              <a:gd name="f77" fmla="*/ f59 1 94"/>
              <a:gd name="f78" fmla="*/ f60 1 219"/>
              <a:gd name="f79" fmla="*/ f61 1 94"/>
              <a:gd name="f80" fmla="*/ f62 1 219"/>
              <a:gd name="f81" fmla="*/ f63 1 94"/>
              <a:gd name="f82" fmla="*/ f64 1 219"/>
              <a:gd name="f83" fmla="*/ f65 1 219"/>
              <a:gd name="f84" fmla="*/ f66 1 94"/>
              <a:gd name="f85" fmla="*/ f67 1 219"/>
              <a:gd name="f86" fmla="*/ f68 1 94"/>
              <a:gd name="f87" fmla="*/ f69 1 219"/>
              <a:gd name="f88" fmla="*/ f70 1 94"/>
              <a:gd name="f89" fmla="*/ f71 1 219"/>
              <a:gd name="f90" fmla="*/ f72 1 94"/>
              <a:gd name="f91" fmla="*/ f73 1 219"/>
              <a:gd name="f92" fmla="*/ 0 1 f55"/>
              <a:gd name="f93" fmla="*/ f49 1 f55"/>
              <a:gd name="f94" fmla="*/ 0 1 f56"/>
              <a:gd name="f95" fmla="*/ f50 1 f56"/>
              <a:gd name="f96" fmla="*/ f75 1 f55"/>
              <a:gd name="f97" fmla="*/ f76 1 f56"/>
              <a:gd name="f98" fmla="*/ f77 1 f55"/>
              <a:gd name="f99" fmla="*/ f78 1 f56"/>
              <a:gd name="f100" fmla="*/ f79 1 f55"/>
              <a:gd name="f101" fmla="*/ f80 1 f56"/>
              <a:gd name="f102" fmla="*/ f81 1 f55"/>
              <a:gd name="f103" fmla="*/ f82 1 f56"/>
              <a:gd name="f104" fmla="*/ f83 1 f56"/>
              <a:gd name="f105" fmla="*/ f84 1 f55"/>
              <a:gd name="f106" fmla="*/ f85 1 f56"/>
              <a:gd name="f107" fmla="*/ f86 1 f55"/>
              <a:gd name="f108" fmla="*/ f87 1 f56"/>
              <a:gd name="f109" fmla="*/ f88 1 f55"/>
              <a:gd name="f110" fmla="*/ f89 1 f56"/>
              <a:gd name="f111" fmla="*/ f90 1 f55"/>
              <a:gd name="f112" fmla="*/ f91 1 f56"/>
              <a:gd name="f113" fmla="*/ f92 f46 1"/>
              <a:gd name="f114" fmla="*/ f93 f46 1"/>
              <a:gd name="f115" fmla="*/ f95 f47 1"/>
              <a:gd name="f116" fmla="*/ f94 f47 1"/>
              <a:gd name="f117" fmla="*/ f96 f46 1"/>
              <a:gd name="f118" fmla="*/ f97 f47 1"/>
              <a:gd name="f119" fmla="*/ f98 f46 1"/>
              <a:gd name="f120" fmla="*/ f99 f47 1"/>
              <a:gd name="f121" fmla="*/ f100 f46 1"/>
              <a:gd name="f122" fmla="*/ f101 f47 1"/>
              <a:gd name="f123" fmla="*/ f102 f46 1"/>
              <a:gd name="f124" fmla="*/ f103 f47 1"/>
              <a:gd name="f125" fmla="*/ f104 f47 1"/>
              <a:gd name="f126" fmla="*/ f105 f46 1"/>
              <a:gd name="f127" fmla="*/ f106 f47 1"/>
              <a:gd name="f128" fmla="*/ f107 f46 1"/>
              <a:gd name="f129" fmla="*/ f108 f47 1"/>
              <a:gd name="f130" fmla="*/ f109 f46 1"/>
              <a:gd name="f131" fmla="*/ f110 f47 1"/>
              <a:gd name="f132" fmla="*/ f111 f46 1"/>
              <a:gd name="f133" fmla="*/ f112 f47 1"/>
            </a:gdLst>
            <a:ahLst/>
            <a:cxnLst>
              <a:cxn ang="3cd4">
                <a:pos x="hc" y="t"/>
              </a:cxn>
              <a:cxn ang="0">
                <a:pos x="r" y="vc"/>
              </a:cxn>
              <a:cxn ang="cd4">
                <a:pos x="hc" y="b"/>
              </a:cxn>
              <a:cxn ang="cd2">
                <a:pos x="l" y="vc"/>
              </a:cxn>
              <a:cxn ang="f74">
                <a:pos x="f117" y="f118"/>
              </a:cxn>
              <a:cxn ang="f74">
                <a:pos x="f119" y="f120"/>
              </a:cxn>
              <a:cxn ang="f74">
                <a:pos x="f121" y="f122"/>
              </a:cxn>
              <a:cxn ang="f74">
                <a:pos x="f123" y="f124"/>
              </a:cxn>
              <a:cxn ang="f74">
                <a:pos x="f123" y="f125"/>
              </a:cxn>
              <a:cxn ang="f74">
                <a:pos x="f126" y="f127"/>
              </a:cxn>
              <a:cxn ang="f74">
                <a:pos x="f128" y="f129"/>
              </a:cxn>
              <a:cxn ang="f74">
                <a:pos x="f130" y="f131"/>
              </a:cxn>
              <a:cxn ang="f74">
                <a:pos x="f132" y="f133"/>
              </a:cxn>
              <a:cxn ang="f74">
                <a:pos x="f117" y="f118"/>
              </a:cxn>
            </a:cxnLst>
            <a:rect l="f113" t="f116" r="f114" b="f115"/>
            <a:pathLst>
              <a:path w="94" h="219">
                <a:moveTo>
                  <a:pt x="f8" y="f5"/>
                </a:moveTo>
                <a:cubicBezTo>
                  <a:pt x="f9" y="f10"/>
                  <a:pt x="f11" y="f11"/>
                  <a:pt x="f12" y="f13"/>
                </a:cubicBezTo>
                <a:cubicBezTo>
                  <a:pt x="f14" y="f15"/>
                  <a:pt x="f16" y="f17"/>
                  <a:pt x="f18" y="f19"/>
                </a:cubicBezTo>
                <a:cubicBezTo>
                  <a:pt x="f6" y="f20"/>
                  <a:pt x="f6" y="f20"/>
                  <a:pt x="f6" y="f21"/>
                </a:cubicBezTo>
                <a:cubicBezTo>
                  <a:pt x="f6" y="f22"/>
                  <a:pt x="f6" y="f23"/>
                  <a:pt x="f6" y="f24"/>
                </a:cubicBezTo>
                <a:cubicBezTo>
                  <a:pt x="f6" y="f25"/>
                  <a:pt x="f26" y="f27"/>
                  <a:pt x="f28" y="f29"/>
                </a:cubicBezTo>
                <a:cubicBezTo>
                  <a:pt x="f30" y="f7"/>
                  <a:pt x="f31" y="f32"/>
                  <a:pt x="f19" y="f33"/>
                </a:cubicBezTo>
                <a:cubicBezTo>
                  <a:pt x="f34" y="f35"/>
                  <a:pt x="f36" y="f37"/>
                  <a:pt x="f15" y="f38"/>
                </a:cubicBezTo>
                <a:cubicBezTo>
                  <a:pt x="f39" y="f40"/>
                  <a:pt x="f41" y="f42"/>
                  <a:pt x="f5" y="f43"/>
                </a:cubicBezTo>
                <a:cubicBezTo>
                  <a:pt x="f5" y="f44"/>
                  <a:pt x="f5" y="f44"/>
                  <a:pt x="f8" y="f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79" name="Freeform 84">
            <a:extLst>
              <a:ext uri="{FF2B5EF4-FFF2-40B4-BE49-F238E27FC236}">
                <a16:creationId xmlns:a16="http://schemas.microsoft.com/office/drawing/2014/main" id="{3DAE6605-A4E4-4FA1-8999-AFBE35691C0A}"/>
              </a:ext>
            </a:extLst>
          </p:cNvPr>
          <p:cNvSpPr/>
          <p:nvPr/>
        </p:nvSpPr>
        <p:spPr>
          <a:xfrm>
            <a:off x="1308104" y="4287841"/>
            <a:ext cx="155576" cy="358773"/>
          </a:xfrm>
          <a:custGeom>
            <a:avLst/>
            <a:gdLst>
              <a:gd name="f0" fmla="val 10800000"/>
              <a:gd name="f1" fmla="val 5400000"/>
              <a:gd name="f2" fmla="val 180"/>
              <a:gd name="f3" fmla="val w"/>
              <a:gd name="f4" fmla="val h"/>
              <a:gd name="f5" fmla="val 0"/>
              <a:gd name="f6" fmla="val 94"/>
              <a:gd name="f7" fmla="val 218"/>
              <a:gd name="f8" fmla="val 1"/>
              <a:gd name="f9" fmla="val 92"/>
              <a:gd name="f10" fmla="val 10"/>
              <a:gd name="f11" fmla="val 90"/>
              <a:gd name="f12" fmla="val 18"/>
              <a:gd name="f13" fmla="val 89"/>
              <a:gd name="f14" fmla="val 27"/>
              <a:gd name="f15" fmla="val 78"/>
              <a:gd name="f16" fmla="val 82"/>
              <a:gd name="f17" fmla="val 68"/>
              <a:gd name="f18" fmla="val 137"/>
              <a:gd name="f19" fmla="val 57"/>
              <a:gd name="f20" fmla="val 192"/>
              <a:gd name="f21" fmla="val 55"/>
              <a:gd name="f22" fmla="val 206"/>
              <a:gd name="f23" fmla="val 45"/>
              <a:gd name="f24" fmla="val 215"/>
              <a:gd name="f25" fmla="val 33"/>
              <a:gd name="f26" fmla="val 216"/>
              <a:gd name="f27" fmla="val 7"/>
              <a:gd name="f28" fmla="val 212"/>
              <a:gd name="f29" fmla="val 2"/>
              <a:gd name="f30" fmla="val 199"/>
              <a:gd name="f31" fmla="val 195"/>
              <a:gd name="f32" fmla="val 188"/>
              <a:gd name="f33" fmla="val 141"/>
              <a:gd name="f34" fmla="val 93"/>
              <a:gd name="f35" fmla="val 37"/>
              <a:gd name="f36" fmla="val 4"/>
              <a:gd name="f37" fmla="val 36"/>
              <a:gd name="f38" fmla="val 9"/>
              <a:gd name="f39" fmla="val 34"/>
              <a:gd name="f40" fmla="val 35"/>
              <a:gd name="f41" fmla="val 29"/>
              <a:gd name="f42" fmla="val 77"/>
              <a:gd name="f43" fmla="val 14"/>
              <a:gd name="f44" fmla="val 87"/>
              <a:gd name="f45" fmla="val 5"/>
              <a:gd name="f46" fmla="+- 0 0 -90"/>
              <a:gd name="f47" fmla="*/ f3 1 94"/>
              <a:gd name="f48" fmla="*/ f4 1 218"/>
              <a:gd name="f49" fmla="val f5"/>
              <a:gd name="f50" fmla="val f6"/>
              <a:gd name="f51" fmla="val f7"/>
              <a:gd name="f52" fmla="*/ f46 f0 1"/>
              <a:gd name="f53" fmla="+- f51 0 f49"/>
              <a:gd name="f54" fmla="+- f50 0 f49"/>
              <a:gd name="f55" fmla="*/ f52 1 f2"/>
              <a:gd name="f56" fmla="*/ f54 1 94"/>
              <a:gd name="f57" fmla="*/ f53 1 218"/>
              <a:gd name="f58" fmla="*/ 94 f54 1"/>
              <a:gd name="f59" fmla="*/ 1 f53 1"/>
              <a:gd name="f60" fmla="*/ 89 f54 1"/>
              <a:gd name="f61" fmla="*/ 27 f53 1"/>
              <a:gd name="f62" fmla="*/ 57 f54 1"/>
              <a:gd name="f63" fmla="*/ 192 f53 1"/>
              <a:gd name="f64" fmla="*/ 33 f54 1"/>
              <a:gd name="f65" fmla="*/ 216 f53 1"/>
              <a:gd name="f66" fmla="*/ 2 f54 1"/>
              <a:gd name="f67" fmla="*/ 199 f53 1"/>
              <a:gd name="f68" fmla="*/ 0 f54 1"/>
              <a:gd name="f69" fmla="*/ 188 f53 1"/>
              <a:gd name="f70" fmla="*/ 45 f53 1"/>
              <a:gd name="f71" fmla="*/ 9 f54 1"/>
              <a:gd name="f72" fmla="*/ 36 f53 1"/>
              <a:gd name="f73" fmla="*/ 77 f54 1"/>
              <a:gd name="f74" fmla="*/ 14 f53 1"/>
              <a:gd name="f75" fmla="*/ 92 f54 1"/>
              <a:gd name="f76" fmla="*/ 0 f53 1"/>
              <a:gd name="f77" fmla="+- f55 0 f1"/>
              <a:gd name="f78" fmla="*/ f58 1 94"/>
              <a:gd name="f79" fmla="*/ f59 1 218"/>
              <a:gd name="f80" fmla="*/ f60 1 94"/>
              <a:gd name="f81" fmla="*/ f61 1 218"/>
              <a:gd name="f82" fmla="*/ f62 1 94"/>
              <a:gd name="f83" fmla="*/ f63 1 218"/>
              <a:gd name="f84" fmla="*/ f64 1 94"/>
              <a:gd name="f85" fmla="*/ f65 1 218"/>
              <a:gd name="f86" fmla="*/ f66 1 94"/>
              <a:gd name="f87" fmla="*/ f67 1 218"/>
              <a:gd name="f88" fmla="*/ f68 1 94"/>
              <a:gd name="f89" fmla="*/ f69 1 218"/>
              <a:gd name="f90" fmla="*/ f70 1 218"/>
              <a:gd name="f91" fmla="*/ f71 1 94"/>
              <a:gd name="f92" fmla="*/ f72 1 218"/>
              <a:gd name="f93" fmla="*/ f73 1 94"/>
              <a:gd name="f94" fmla="*/ f74 1 218"/>
              <a:gd name="f95" fmla="*/ f75 1 94"/>
              <a:gd name="f96" fmla="*/ f76 1 218"/>
              <a:gd name="f97" fmla="*/ 0 1 f56"/>
              <a:gd name="f98" fmla="*/ f50 1 f56"/>
              <a:gd name="f99" fmla="*/ 0 1 f57"/>
              <a:gd name="f100" fmla="*/ f51 1 f57"/>
              <a:gd name="f101" fmla="*/ f78 1 f56"/>
              <a:gd name="f102" fmla="*/ f79 1 f57"/>
              <a:gd name="f103" fmla="*/ f80 1 f56"/>
              <a:gd name="f104" fmla="*/ f81 1 f57"/>
              <a:gd name="f105" fmla="*/ f82 1 f56"/>
              <a:gd name="f106" fmla="*/ f83 1 f57"/>
              <a:gd name="f107" fmla="*/ f84 1 f56"/>
              <a:gd name="f108" fmla="*/ f85 1 f57"/>
              <a:gd name="f109" fmla="*/ f86 1 f56"/>
              <a:gd name="f110" fmla="*/ f87 1 f57"/>
              <a:gd name="f111" fmla="*/ f88 1 f56"/>
              <a:gd name="f112" fmla="*/ f89 1 f57"/>
              <a:gd name="f113" fmla="*/ f90 1 f57"/>
              <a:gd name="f114" fmla="*/ f91 1 f56"/>
              <a:gd name="f115" fmla="*/ f92 1 f57"/>
              <a:gd name="f116" fmla="*/ f93 1 f56"/>
              <a:gd name="f117" fmla="*/ f94 1 f57"/>
              <a:gd name="f118" fmla="*/ f95 1 f56"/>
              <a:gd name="f119" fmla="*/ f96 1 f57"/>
              <a:gd name="f120" fmla="*/ f97 f47 1"/>
              <a:gd name="f121" fmla="*/ f98 f47 1"/>
              <a:gd name="f122" fmla="*/ f100 f48 1"/>
              <a:gd name="f123" fmla="*/ f99 f48 1"/>
              <a:gd name="f124" fmla="*/ f101 f47 1"/>
              <a:gd name="f125" fmla="*/ f102 f48 1"/>
              <a:gd name="f126" fmla="*/ f103 f47 1"/>
              <a:gd name="f127" fmla="*/ f104 f48 1"/>
              <a:gd name="f128" fmla="*/ f105 f47 1"/>
              <a:gd name="f129" fmla="*/ f106 f48 1"/>
              <a:gd name="f130" fmla="*/ f107 f47 1"/>
              <a:gd name="f131" fmla="*/ f108 f48 1"/>
              <a:gd name="f132" fmla="*/ f109 f47 1"/>
              <a:gd name="f133" fmla="*/ f110 f48 1"/>
              <a:gd name="f134" fmla="*/ f111 f47 1"/>
              <a:gd name="f135" fmla="*/ f112 f48 1"/>
              <a:gd name="f136" fmla="*/ f113 f48 1"/>
              <a:gd name="f137" fmla="*/ f114 f47 1"/>
              <a:gd name="f138" fmla="*/ f115 f48 1"/>
              <a:gd name="f139" fmla="*/ f116 f47 1"/>
              <a:gd name="f140" fmla="*/ f117 f48 1"/>
              <a:gd name="f141" fmla="*/ f118 f47 1"/>
              <a:gd name="f142" fmla="*/ f119 f48 1"/>
            </a:gdLst>
            <a:ahLst/>
            <a:cxnLst>
              <a:cxn ang="3cd4">
                <a:pos x="hc" y="t"/>
              </a:cxn>
              <a:cxn ang="0">
                <a:pos x="r" y="vc"/>
              </a:cxn>
              <a:cxn ang="cd4">
                <a:pos x="hc" y="b"/>
              </a:cxn>
              <a:cxn ang="cd2">
                <a:pos x="l" y="vc"/>
              </a:cxn>
              <a:cxn ang="f77">
                <a:pos x="f124" y="f125"/>
              </a:cxn>
              <a:cxn ang="f77">
                <a:pos x="f126" y="f127"/>
              </a:cxn>
              <a:cxn ang="f77">
                <a:pos x="f128" y="f129"/>
              </a:cxn>
              <a:cxn ang="f77">
                <a:pos x="f130" y="f131"/>
              </a:cxn>
              <a:cxn ang="f77">
                <a:pos x="f132" y="f133"/>
              </a:cxn>
              <a:cxn ang="f77">
                <a:pos x="f134" y="f135"/>
              </a:cxn>
              <a:cxn ang="f77">
                <a:pos x="f134" y="f136"/>
              </a:cxn>
              <a:cxn ang="f77">
                <a:pos x="f137" y="f138"/>
              </a:cxn>
              <a:cxn ang="f77">
                <a:pos x="f139" y="f140"/>
              </a:cxn>
              <a:cxn ang="f77">
                <a:pos x="f141" y="f142"/>
              </a:cxn>
              <a:cxn ang="f77">
                <a:pos x="f124" y="f125"/>
              </a:cxn>
            </a:cxnLst>
            <a:rect l="f120" t="f123" r="f121" b="f122"/>
            <a:pathLst>
              <a:path w="94" h="218">
                <a:moveTo>
                  <a:pt x="f6" y="f8"/>
                </a:moveTo>
                <a:cubicBezTo>
                  <a:pt x="f9" y="f10"/>
                  <a:pt x="f11" y="f12"/>
                  <a:pt x="f13" y="f14"/>
                </a:cubicBezTo>
                <a:cubicBezTo>
                  <a:pt x="f15" y="f16"/>
                  <a:pt x="f17" y="f18"/>
                  <a:pt x="f19" y="f20"/>
                </a:cubicBezTo>
                <a:cubicBezTo>
                  <a:pt x="f21" y="f22"/>
                  <a:pt x="f23" y="f24"/>
                  <a:pt x="f25" y="f26"/>
                </a:cubicBezTo>
                <a:cubicBezTo>
                  <a:pt x="f12" y="f7"/>
                  <a:pt x="f27" y="f28"/>
                  <a:pt x="f29" y="f30"/>
                </a:cubicBezTo>
                <a:cubicBezTo>
                  <a:pt x="f5" y="f31"/>
                  <a:pt x="f5" y="f20"/>
                  <a:pt x="f5" y="f32"/>
                </a:cubicBezTo>
                <a:cubicBezTo>
                  <a:pt x="f5" y="f33"/>
                  <a:pt x="f5" y="f34"/>
                  <a:pt x="f5" y="f23"/>
                </a:cubicBezTo>
                <a:cubicBezTo>
                  <a:pt x="f5" y="f35"/>
                  <a:pt x="f36" y="f37"/>
                  <a:pt x="f38" y="f37"/>
                </a:cubicBezTo>
                <a:cubicBezTo>
                  <a:pt x="f39" y="f40"/>
                  <a:pt x="f19" y="f41"/>
                  <a:pt x="f42" y="f43"/>
                </a:cubicBezTo>
                <a:cubicBezTo>
                  <a:pt x="f16" y="f10"/>
                  <a:pt x="f44" y="f45"/>
                  <a:pt x="f9" y="f5"/>
                </a:cubicBezTo>
                <a:cubicBezTo>
                  <a:pt x="f9" y="f5"/>
                  <a:pt x="f34" y="f5"/>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80" name="Freeform 85">
            <a:extLst>
              <a:ext uri="{FF2B5EF4-FFF2-40B4-BE49-F238E27FC236}">
                <a16:creationId xmlns:a16="http://schemas.microsoft.com/office/drawing/2014/main" id="{1E68E190-DB69-424D-A4FB-F363211156E8}"/>
              </a:ext>
            </a:extLst>
          </p:cNvPr>
          <p:cNvSpPr/>
          <p:nvPr/>
        </p:nvSpPr>
        <p:spPr>
          <a:xfrm>
            <a:off x="649288" y="1782759"/>
            <a:ext cx="153984" cy="358773"/>
          </a:xfrm>
          <a:custGeom>
            <a:avLst/>
            <a:gdLst>
              <a:gd name="f0" fmla="val 10800000"/>
              <a:gd name="f1" fmla="val 5400000"/>
              <a:gd name="f2" fmla="val 180"/>
              <a:gd name="f3" fmla="val w"/>
              <a:gd name="f4" fmla="val h"/>
              <a:gd name="f5" fmla="val 0"/>
              <a:gd name="f6" fmla="val 94"/>
              <a:gd name="f7" fmla="val 218"/>
              <a:gd name="f8" fmla="val 91"/>
              <a:gd name="f9" fmla="val 15"/>
              <a:gd name="f10" fmla="val 88"/>
              <a:gd name="f11" fmla="val 30"/>
              <a:gd name="f12" fmla="val 86"/>
              <a:gd name="f13" fmla="val 45"/>
              <a:gd name="f14" fmla="val 76"/>
              <a:gd name="f15" fmla="val 67"/>
              <a:gd name="f16" fmla="val 142"/>
              <a:gd name="f17" fmla="val 58"/>
              <a:gd name="f18" fmla="val 191"/>
              <a:gd name="f19" fmla="val 55"/>
              <a:gd name="f20" fmla="val 207"/>
              <a:gd name="f21" fmla="val 42"/>
              <a:gd name="f22" fmla="val 26"/>
              <a:gd name="f23" fmla="val 216"/>
              <a:gd name="f24" fmla="val 11"/>
              <a:gd name="f25" fmla="val 215"/>
              <a:gd name="f26" fmla="val 203"/>
              <a:gd name="f27" fmla="val 186"/>
              <a:gd name="f28" fmla="val 139"/>
              <a:gd name="f29" fmla="val 92"/>
              <a:gd name="f30" fmla="val 38"/>
              <a:gd name="f31" fmla="val 3"/>
              <a:gd name="f32" fmla="val 36"/>
              <a:gd name="f33" fmla="val 9"/>
              <a:gd name="f34" fmla="val 41"/>
              <a:gd name="f35" fmla="val 34"/>
              <a:gd name="f36" fmla="val 70"/>
              <a:gd name="f37" fmla="+- 0 0 -90"/>
              <a:gd name="f38" fmla="*/ f3 1 94"/>
              <a:gd name="f39" fmla="*/ f4 1 218"/>
              <a:gd name="f40" fmla="val f5"/>
              <a:gd name="f41" fmla="val f6"/>
              <a:gd name="f42" fmla="val f7"/>
              <a:gd name="f43" fmla="*/ f37 f0 1"/>
              <a:gd name="f44" fmla="+- f42 0 f40"/>
              <a:gd name="f45" fmla="+- f41 0 f40"/>
              <a:gd name="f46" fmla="*/ f43 1 f2"/>
              <a:gd name="f47" fmla="*/ f45 1 94"/>
              <a:gd name="f48" fmla="*/ f44 1 218"/>
              <a:gd name="f49" fmla="*/ 94 f45 1"/>
              <a:gd name="f50" fmla="*/ 0 f44 1"/>
              <a:gd name="f51" fmla="*/ 86 f45 1"/>
              <a:gd name="f52" fmla="*/ 45 f44 1"/>
              <a:gd name="f53" fmla="*/ 58 f45 1"/>
              <a:gd name="f54" fmla="*/ 191 f44 1"/>
              <a:gd name="f55" fmla="*/ 26 f45 1"/>
              <a:gd name="f56" fmla="*/ 216 f44 1"/>
              <a:gd name="f57" fmla="*/ 0 f45 1"/>
              <a:gd name="f58" fmla="*/ 186 f44 1"/>
              <a:gd name="f59" fmla="*/ 9 f45 1"/>
              <a:gd name="f60" fmla="*/ 36 f44 1"/>
              <a:gd name="f61" fmla="*/ 91 f45 1"/>
              <a:gd name="f62" fmla="+- f46 0 f1"/>
              <a:gd name="f63" fmla="*/ f49 1 94"/>
              <a:gd name="f64" fmla="*/ f50 1 218"/>
              <a:gd name="f65" fmla="*/ f51 1 94"/>
              <a:gd name="f66" fmla="*/ f52 1 218"/>
              <a:gd name="f67" fmla="*/ f53 1 94"/>
              <a:gd name="f68" fmla="*/ f54 1 218"/>
              <a:gd name="f69" fmla="*/ f55 1 94"/>
              <a:gd name="f70" fmla="*/ f56 1 218"/>
              <a:gd name="f71" fmla="*/ f57 1 94"/>
              <a:gd name="f72" fmla="*/ f58 1 218"/>
              <a:gd name="f73" fmla="*/ f59 1 94"/>
              <a:gd name="f74" fmla="*/ f60 1 218"/>
              <a:gd name="f75" fmla="*/ f61 1 94"/>
              <a:gd name="f76" fmla="*/ 0 1 f47"/>
              <a:gd name="f77" fmla="*/ f41 1 f47"/>
              <a:gd name="f78" fmla="*/ 0 1 f48"/>
              <a:gd name="f79" fmla="*/ f42 1 f48"/>
              <a:gd name="f80" fmla="*/ f63 1 f47"/>
              <a:gd name="f81" fmla="*/ f64 1 f48"/>
              <a:gd name="f82" fmla="*/ f65 1 f47"/>
              <a:gd name="f83" fmla="*/ f66 1 f48"/>
              <a:gd name="f84" fmla="*/ f67 1 f47"/>
              <a:gd name="f85" fmla="*/ f68 1 f48"/>
              <a:gd name="f86" fmla="*/ f69 1 f47"/>
              <a:gd name="f87" fmla="*/ f70 1 f48"/>
              <a:gd name="f88" fmla="*/ f71 1 f47"/>
              <a:gd name="f89" fmla="*/ f72 1 f48"/>
              <a:gd name="f90" fmla="*/ f73 1 f47"/>
              <a:gd name="f91" fmla="*/ f74 1 f48"/>
              <a:gd name="f92" fmla="*/ f75 1 f47"/>
              <a:gd name="f93" fmla="*/ f76 f38 1"/>
              <a:gd name="f94" fmla="*/ f77 f38 1"/>
              <a:gd name="f95" fmla="*/ f79 f39 1"/>
              <a:gd name="f96" fmla="*/ f78 f39 1"/>
              <a:gd name="f97" fmla="*/ f80 f38 1"/>
              <a:gd name="f98" fmla="*/ f81 f39 1"/>
              <a:gd name="f99" fmla="*/ f82 f38 1"/>
              <a:gd name="f100" fmla="*/ f83 f39 1"/>
              <a:gd name="f101" fmla="*/ f84 f38 1"/>
              <a:gd name="f102" fmla="*/ f85 f39 1"/>
              <a:gd name="f103" fmla="*/ f86 f38 1"/>
              <a:gd name="f104" fmla="*/ f87 f39 1"/>
              <a:gd name="f105" fmla="*/ f88 f38 1"/>
              <a:gd name="f106" fmla="*/ f89 f39 1"/>
              <a:gd name="f107" fmla="*/ f90 f38 1"/>
              <a:gd name="f108" fmla="*/ f91 f39 1"/>
              <a:gd name="f109" fmla="*/ f92 f38 1"/>
            </a:gdLst>
            <a:ahLst/>
            <a:cxnLst>
              <a:cxn ang="3cd4">
                <a:pos x="hc" y="t"/>
              </a:cxn>
              <a:cxn ang="0">
                <a:pos x="r" y="vc"/>
              </a:cxn>
              <a:cxn ang="cd4">
                <a:pos x="hc" y="b"/>
              </a:cxn>
              <a:cxn ang="cd2">
                <a:pos x="l" y="vc"/>
              </a:cxn>
              <a:cxn ang="f62">
                <a:pos x="f97" y="f98"/>
              </a:cxn>
              <a:cxn ang="f62">
                <a:pos x="f99" y="f100"/>
              </a:cxn>
              <a:cxn ang="f62">
                <a:pos x="f101" y="f102"/>
              </a:cxn>
              <a:cxn ang="f62">
                <a:pos x="f103" y="f104"/>
              </a:cxn>
              <a:cxn ang="f62">
                <a:pos x="f105" y="f106"/>
              </a:cxn>
              <a:cxn ang="f62">
                <a:pos x="f105" y="f100"/>
              </a:cxn>
              <a:cxn ang="f62">
                <a:pos x="f107" y="f108"/>
              </a:cxn>
              <a:cxn ang="f62">
                <a:pos x="f109" y="f98"/>
              </a:cxn>
              <a:cxn ang="f62">
                <a:pos x="f97" y="f98"/>
              </a:cxn>
            </a:cxnLst>
            <a:rect l="f93" t="f96" r="f94" b="f95"/>
            <a:pathLst>
              <a:path w="94" h="218">
                <a:moveTo>
                  <a:pt x="f6" y="f5"/>
                </a:moveTo>
                <a:cubicBezTo>
                  <a:pt x="f8" y="f9"/>
                  <a:pt x="f10" y="f11"/>
                  <a:pt x="f12" y="f13"/>
                </a:cubicBezTo>
                <a:cubicBezTo>
                  <a:pt x="f14" y="f6"/>
                  <a:pt x="f15" y="f16"/>
                  <a:pt x="f17" y="f18"/>
                </a:cubicBezTo>
                <a:cubicBezTo>
                  <a:pt x="f19" y="f20"/>
                  <a:pt x="f21" y="f7"/>
                  <a:pt x="f22" y="f23"/>
                </a:cubicBezTo>
                <a:cubicBezTo>
                  <a:pt x="f24" y="f25"/>
                  <a:pt x="f5" y="f26"/>
                  <a:pt x="f5" y="f27"/>
                </a:cubicBezTo>
                <a:cubicBezTo>
                  <a:pt x="f5" y="f28"/>
                  <a:pt x="f5" y="f29"/>
                  <a:pt x="f5" y="f13"/>
                </a:cubicBezTo>
                <a:cubicBezTo>
                  <a:pt x="f5" y="f30"/>
                  <a:pt x="f31" y="f32"/>
                  <a:pt x="f33" y="f32"/>
                </a:cubicBezTo>
                <a:cubicBezTo>
                  <a:pt x="f34" y="f35"/>
                  <a:pt x="f36" y="f22"/>
                  <a:pt x="f8" y="f5"/>
                </a:cubicBezTo>
                <a:cubicBezTo>
                  <a:pt x="f8" y="f5"/>
                  <a:pt x="f29" y="f5"/>
                  <a:pt x="f6" y="f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81" name="Freeform 86">
            <a:extLst>
              <a:ext uri="{FF2B5EF4-FFF2-40B4-BE49-F238E27FC236}">
                <a16:creationId xmlns:a16="http://schemas.microsoft.com/office/drawing/2014/main" id="{1E7B43BD-AEDE-4460-B672-A11407490005}"/>
              </a:ext>
            </a:extLst>
          </p:cNvPr>
          <p:cNvSpPr/>
          <p:nvPr/>
        </p:nvSpPr>
        <p:spPr>
          <a:xfrm>
            <a:off x="1587498" y="3101973"/>
            <a:ext cx="141283" cy="344491"/>
          </a:xfrm>
          <a:custGeom>
            <a:avLst/>
            <a:gdLst>
              <a:gd name="f0" fmla="val 10800000"/>
              <a:gd name="f1" fmla="val 5400000"/>
              <a:gd name="f2" fmla="val 180"/>
              <a:gd name="f3" fmla="val w"/>
              <a:gd name="f4" fmla="val h"/>
              <a:gd name="f5" fmla="val 0"/>
              <a:gd name="f6" fmla="val 86"/>
              <a:gd name="f7" fmla="val 209"/>
              <a:gd name="f8" fmla="val 108"/>
              <a:gd name="f9" fmla="val 131"/>
              <a:gd name="f10" fmla="val 154"/>
              <a:gd name="f11" fmla="val 178"/>
              <a:gd name="f12" fmla="val 194"/>
              <a:gd name="f13" fmla="val 75"/>
              <a:gd name="f14" fmla="val 206"/>
              <a:gd name="f15" fmla="val 60"/>
              <a:gd name="f16" fmla="val 207"/>
              <a:gd name="f17" fmla="val 46"/>
              <a:gd name="f18" fmla="val 32"/>
              <a:gd name="f19" fmla="val 198"/>
              <a:gd name="f20" fmla="val 29"/>
              <a:gd name="f21" fmla="val 183"/>
              <a:gd name="f22" fmla="val 25"/>
              <a:gd name="f23" fmla="val 166"/>
              <a:gd name="f24" fmla="val 22"/>
              <a:gd name="f25" fmla="val 148"/>
              <a:gd name="f26" fmla="val 18"/>
              <a:gd name="f27" fmla="val 130"/>
              <a:gd name="f28" fmla="val 13"/>
              <a:gd name="f29" fmla="val 102"/>
              <a:gd name="f30" fmla="val 8"/>
              <a:gd name="f31" fmla="val 74"/>
              <a:gd name="f32" fmla="val 3"/>
              <a:gd name="f33" fmla="val 17"/>
              <a:gd name="f34" fmla="val 1"/>
              <a:gd name="f35" fmla="val 2"/>
              <a:gd name="f36" fmla="val 4"/>
              <a:gd name="f37" fmla="val 5"/>
              <a:gd name="f38" fmla="val 6"/>
              <a:gd name="f39" fmla="val 16"/>
              <a:gd name="f40" fmla="val 11"/>
              <a:gd name="f41" fmla="val 28"/>
              <a:gd name="f42" fmla="val 40"/>
              <a:gd name="f43" fmla="val 20"/>
              <a:gd name="f44" fmla="val 52"/>
              <a:gd name="f45" fmla="val 24"/>
              <a:gd name="f46" fmla="val 65"/>
              <a:gd name="f47" fmla="val 26"/>
              <a:gd name="f48" fmla="val 77"/>
              <a:gd name="f49" fmla="val 27"/>
              <a:gd name="f50" fmla="val 84"/>
              <a:gd name="f51" fmla="val 30"/>
              <a:gd name="f52" fmla="val 36"/>
              <a:gd name="f53" fmla="+- 0 0 -90"/>
              <a:gd name="f54" fmla="*/ f3 1 86"/>
              <a:gd name="f55" fmla="*/ f4 1 209"/>
              <a:gd name="f56" fmla="val f5"/>
              <a:gd name="f57" fmla="val f6"/>
              <a:gd name="f58" fmla="val f7"/>
              <a:gd name="f59" fmla="*/ f53 f0 1"/>
              <a:gd name="f60" fmla="+- f58 0 f56"/>
              <a:gd name="f61" fmla="+- f57 0 f56"/>
              <a:gd name="f62" fmla="*/ f59 1 f2"/>
              <a:gd name="f63" fmla="*/ f61 1 86"/>
              <a:gd name="f64" fmla="*/ f60 1 209"/>
              <a:gd name="f65" fmla="*/ 86 f61 1"/>
              <a:gd name="f66" fmla="*/ 108 f60 1"/>
              <a:gd name="f67" fmla="*/ 178 f60 1"/>
              <a:gd name="f68" fmla="*/ 60 f61 1"/>
              <a:gd name="f69" fmla="*/ 207 f60 1"/>
              <a:gd name="f70" fmla="*/ 29 f61 1"/>
              <a:gd name="f71" fmla="*/ 183 f60 1"/>
              <a:gd name="f72" fmla="*/ 18 f61 1"/>
              <a:gd name="f73" fmla="*/ 130 f60 1"/>
              <a:gd name="f74" fmla="*/ 3 f61 1"/>
              <a:gd name="f75" fmla="*/ 46 f60 1"/>
              <a:gd name="f76" fmla="*/ 1 f61 1"/>
              <a:gd name="f77" fmla="*/ 3 f60 1"/>
              <a:gd name="f78" fmla="*/ 2 f61 1"/>
              <a:gd name="f79" fmla="*/ 0 f60 1"/>
              <a:gd name="f80" fmla="*/ 6 f61 1"/>
              <a:gd name="f81" fmla="*/ 2 f60 1"/>
              <a:gd name="f82" fmla="*/ 40 f61 1"/>
              <a:gd name="f83" fmla="*/ 20 f60 1"/>
              <a:gd name="f84" fmla="*/ 77 f61 1"/>
              <a:gd name="f85" fmla="*/ 27 f60 1"/>
              <a:gd name="f86" fmla="*/ 36 f60 1"/>
              <a:gd name="f87" fmla="+- f62 0 f1"/>
              <a:gd name="f88" fmla="*/ f65 1 86"/>
              <a:gd name="f89" fmla="*/ f66 1 209"/>
              <a:gd name="f90" fmla="*/ f67 1 209"/>
              <a:gd name="f91" fmla="*/ f68 1 86"/>
              <a:gd name="f92" fmla="*/ f69 1 209"/>
              <a:gd name="f93" fmla="*/ f70 1 86"/>
              <a:gd name="f94" fmla="*/ f71 1 209"/>
              <a:gd name="f95" fmla="*/ f72 1 86"/>
              <a:gd name="f96" fmla="*/ f73 1 209"/>
              <a:gd name="f97" fmla="*/ f74 1 86"/>
              <a:gd name="f98" fmla="*/ f75 1 209"/>
              <a:gd name="f99" fmla="*/ f76 1 86"/>
              <a:gd name="f100" fmla="*/ f77 1 209"/>
              <a:gd name="f101" fmla="*/ f78 1 86"/>
              <a:gd name="f102" fmla="*/ f79 1 209"/>
              <a:gd name="f103" fmla="*/ f80 1 86"/>
              <a:gd name="f104" fmla="*/ f81 1 209"/>
              <a:gd name="f105" fmla="*/ f82 1 86"/>
              <a:gd name="f106" fmla="*/ f83 1 209"/>
              <a:gd name="f107" fmla="*/ f84 1 86"/>
              <a:gd name="f108" fmla="*/ f85 1 209"/>
              <a:gd name="f109" fmla="*/ f86 1 209"/>
              <a:gd name="f110" fmla="*/ 0 1 f63"/>
              <a:gd name="f111" fmla="*/ f57 1 f63"/>
              <a:gd name="f112" fmla="*/ 0 1 f64"/>
              <a:gd name="f113" fmla="*/ f58 1 f64"/>
              <a:gd name="f114" fmla="*/ f88 1 f63"/>
              <a:gd name="f115" fmla="*/ f89 1 f64"/>
              <a:gd name="f116" fmla="*/ f90 1 f64"/>
              <a:gd name="f117" fmla="*/ f91 1 f63"/>
              <a:gd name="f118" fmla="*/ f92 1 f64"/>
              <a:gd name="f119" fmla="*/ f93 1 f63"/>
              <a:gd name="f120" fmla="*/ f94 1 f64"/>
              <a:gd name="f121" fmla="*/ f95 1 f63"/>
              <a:gd name="f122" fmla="*/ f96 1 f64"/>
              <a:gd name="f123" fmla="*/ f97 1 f63"/>
              <a:gd name="f124" fmla="*/ f98 1 f64"/>
              <a:gd name="f125" fmla="*/ f99 1 f63"/>
              <a:gd name="f126" fmla="*/ f100 1 f64"/>
              <a:gd name="f127" fmla="*/ f101 1 f63"/>
              <a:gd name="f128" fmla="*/ f102 1 f64"/>
              <a:gd name="f129" fmla="*/ f103 1 f63"/>
              <a:gd name="f130" fmla="*/ f104 1 f64"/>
              <a:gd name="f131" fmla="*/ f105 1 f63"/>
              <a:gd name="f132" fmla="*/ f106 1 f64"/>
              <a:gd name="f133" fmla="*/ f107 1 f63"/>
              <a:gd name="f134" fmla="*/ f108 1 f64"/>
              <a:gd name="f135" fmla="*/ f109 1 f64"/>
              <a:gd name="f136" fmla="*/ f110 f54 1"/>
              <a:gd name="f137" fmla="*/ f111 f54 1"/>
              <a:gd name="f138" fmla="*/ f113 f55 1"/>
              <a:gd name="f139" fmla="*/ f112 f55 1"/>
              <a:gd name="f140" fmla="*/ f114 f54 1"/>
              <a:gd name="f141" fmla="*/ f115 f55 1"/>
              <a:gd name="f142" fmla="*/ f116 f55 1"/>
              <a:gd name="f143" fmla="*/ f117 f54 1"/>
              <a:gd name="f144" fmla="*/ f118 f55 1"/>
              <a:gd name="f145" fmla="*/ f119 f54 1"/>
              <a:gd name="f146" fmla="*/ f120 f55 1"/>
              <a:gd name="f147" fmla="*/ f121 f54 1"/>
              <a:gd name="f148" fmla="*/ f122 f55 1"/>
              <a:gd name="f149" fmla="*/ f123 f54 1"/>
              <a:gd name="f150" fmla="*/ f124 f55 1"/>
              <a:gd name="f151" fmla="*/ f125 f54 1"/>
              <a:gd name="f152" fmla="*/ f126 f55 1"/>
              <a:gd name="f153" fmla="*/ f127 f54 1"/>
              <a:gd name="f154" fmla="*/ f128 f55 1"/>
              <a:gd name="f155" fmla="*/ f129 f54 1"/>
              <a:gd name="f156" fmla="*/ f130 f55 1"/>
              <a:gd name="f157" fmla="*/ f131 f54 1"/>
              <a:gd name="f158" fmla="*/ f132 f55 1"/>
              <a:gd name="f159" fmla="*/ f133 f54 1"/>
              <a:gd name="f160" fmla="*/ f134 f55 1"/>
              <a:gd name="f161" fmla="*/ f135 f55 1"/>
            </a:gdLst>
            <a:ahLst/>
            <a:cxnLst>
              <a:cxn ang="3cd4">
                <a:pos x="hc" y="t"/>
              </a:cxn>
              <a:cxn ang="0">
                <a:pos x="r" y="vc"/>
              </a:cxn>
              <a:cxn ang="cd4">
                <a:pos x="hc" y="b"/>
              </a:cxn>
              <a:cxn ang="cd2">
                <a:pos x="l" y="vc"/>
              </a:cxn>
              <a:cxn ang="f87">
                <a:pos x="f140" y="f141"/>
              </a:cxn>
              <a:cxn ang="f87">
                <a:pos x="f140" y="f142"/>
              </a:cxn>
              <a:cxn ang="f87">
                <a:pos x="f143" y="f144"/>
              </a:cxn>
              <a:cxn ang="f87">
                <a:pos x="f145" y="f146"/>
              </a:cxn>
              <a:cxn ang="f87">
                <a:pos x="f147" y="f148"/>
              </a:cxn>
              <a:cxn ang="f87">
                <a:pos x="f149" y="f150"/>
              </a:cxn>
              <a:cxn ang="f87">
                <a:pos x="f151" y="f152"/>
              </a:cxn>
              <a:cxn ang="f87">
                <a:pos x="f153" y="f154"/>
              </a:cxn>
              <a:cxn ang="f87">
                <a:pos x="f155" y="f156"/>
              </a:cxn>
              <a:cxn ang="f87">
                <a:pos x="f157" y="f158"/>
              </a:cxn>
              <a:cxn ang="f87">
                <a:pos x="f159" y="f160"/>
              </a:cxn>
              <a:cxn ang="f87">
                <a:pos x="f140" y="f161"/>
              </a:cxn>
              <a:cxn ang="f87">
                <a:pos x="f140" y="f141"/>
              </a:cxn>
              <a:cxn ang="f87">
                <a:pos x="f140" y="f141"/>
              </a:cxn>
            </a:cxnLst>
            <a:rect l="f136" t="f139" r="f137" b="f138"/>
            <a:pathLst>
              <a:path w="86" h="209">
                <a:moveTo>
                  <a:pt x="f6" y="f8"/>
                </a:moveTo>
                <a:cubicBezTo>
                  <a:pt x="f6" y="f9"/>
                  <a:pt x="f6" y="f10"/>
                  <a:pt x="f6" y="f11"/>
                </a:cubicBezTo>
                <a:cubicBezTo>
                  <a:pt x="f6" y="f12"/>
                  <a:pt x="f13" y="f14"/>
                  <a:pt x="f15" y="f16"/>
                </a:cubicBezTo>
                <a:cubicBezTo>
                  <a:pt x="f17" y="f7"/>
                  <a:pt x="f18" y="f19"/>
                  <a:pt x="f20" y="f21"/>
                </a:cubicBezTo>
                <a:cubicBezTo>
                  <a:pt x="f22" y="f23"/>
                  <a:pt x="f24" y="f25"/>
                  <a:pt x="f26" y="f27"/>
                </a:cubicBezTo>
                <a:cubicBezTo>
                  <a:pt x="f28" y="f29"/>
                  <a:pt x="f30" y="f31"/>
                  <a:pt x="f32" y="f17"/>
                </a:cubicBezTo>
                <a:cubicBezTo>
                  <a:pt x="f5" y="f18"/>
                  <a:pt x="f32" y="f33"/>
                  <a:pt x="f34" y="f32"/>
                </a:cubicBezTo>
                <a:cubicBezTo>
                  <a:pt x="f34" y="f35"/>
                  <a:pt x="f34" y="f34"/>
                  <a:pt x="f35" y="f5"/>
                </a:cubicBezTo>
                <a:cubicBezTo>
                  <a:pt x="f36" y="f5"/>
                  <a:pt x="f37" y="f34"/>
                  <a:pt x="f38" y="f35"/>
                </a:cubicBezTo>
                <a:cubicBezTo>
                  <a:pt x="f39" y="f40"/>
                  <a:pt x="f41" y="f39"/>
                  <a:pt x="f42" y="f43"/>
                </a:cubicBezTo>
                <a:cubicBezTo>
                  <a:pt x="f44" y="f45"/>
                  <a:pt x="f46" y="f47"/>
                  <a:pt x="f48" y="f49"/>
                </a:cubicBezTo>
                <a:cubicBezTo>
                  <a:pt x="f50" y="f49"/>
                  <a:pt x="f6" y="f51"/>
                  <a:pt x="f6" y="f52"/>
                </a:cubicBezTo>
                <a:cubicBezTo>
                  <a:pt x="f6" y="f15"/>
                  <a:pt x="f6" y="f50"/>
                  <a:pt x="f6" y="f8"/>
                </a:cubicBezTo>
                <a:cubicBezTo>
                  <a:pt x="f6" y="f8"/>
                  <a:pt x="f6" y="f8"/>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82" name="Freeform 87">
            <a:extLst>
              <a:ext uri="{FF2B5EF4-FFF2-40B4-BE49-F238E27FC236}">
                <a16:creationId xmlns:a16="http://schemas.microsoft.com/office/drawing/2014/main" id="{B9506029-1DFA-4E0D-AE2C-0F4861511BB2}"/>
              </a:ext>
            </a:extLst>
          </p:cNvPr>
          <p:cNvSpPr/>
          <p:nvPr/>
        </p:nvSpPr>
        <p:spPr>
          <a:xfrm>
            <a:off x="1744666" y="1806570"/>
            <a:ext cx="134938" cy="333371"/>
          </a:xfrm>
          <a:custGeom>
            <a:avLst/>
            <a:gdLst>
              <a:gd name="f0" fmla="val 10800000"/>
              <a:gd name="f1" fmla="val 5400000"/>
              <a:gd name="f2" fmla="val 180"/>
              <a:gd name="f3" fmla="val w"/>
              <a:gd name="f4" fmla="val h"/>
              <a:gd name="f5" fmla="val 0"/>
              <a:gd name="f6" fmla="val 82"/>
              <a:gd name="f7" fmla="val 203"/>
              <a:gd name="f8" fmla="val 81"/>
              <a:gd name="f9" fmla="val 102"/>
              <a:gd name="f10" fmla="val 125"/>
              <a:gd name="f11" fmla="val 148"/>
              <a:gd name="f12" fmla="val 171"/>
              <a:gd name="f13" fmla="val 190"/>
              <a:gd name="f14" fmla="val 68"/>
              <a:gd name="f15" fmla="val 51"/>
              <a:gd name="f16" fmla="val 202"/>
              <a:gd name="f17" fmla="val 37"/>
              <a:gd name="f18" fmla="val 26"/>
              <a:gd name="f19" fmla="val 193"/>
              <a:gd name="f20" fmla="val 23"/>
              <a:gd name="f21" fmla="val 179"/>
              <a:gd name="f22" fmla="val 16"/>
              <a:gd name="f23" fmla="val 139"/>
              <a:gd name="f24" fmla="val 8"/>
              <a:gd name="f25" fmla="val 100"/>
              <a:gd name="f26" fmla="val 1"/>
              <a:gd name="f27" fmla="val 61"/>
              <a:gd name="f28" fmla="val 53"/>
              <a:gd name="f29" fmla="val 46"/>
              <a:gd name="f30" fmla="val 2"/>
              <a:gd name="f31" fmla="val 39"/>
              <a:gd name="f32" fmla="val 28"/>
              <a:gd name="f33" fmla="val 17"/>
              <a:gd name="f34" fmla="val 6"/>
              <a:gd name="f35" fmla="val 4"/>
              <a:gd name="f36" fmla="val 3"/>
              <a:gd name="f37" fmla="val 5"/>
              <a:gd name="f38" fmla="val 7"/>
              <a:gd name="f39" fmla="val 27"/>
              <a:gd name="f40" fmla="val 15"/>
              <a:gd name="f41" fmla="val 48"/>
              <a:gd name="f42" fmla="val 20"/>
              <a:gd name="f43" fmla="val 70"/>
              <a:gd name="f44" fmla="val 22"/>
              <a:gd name="f45" fmla="val 34"/>
              <a:gd name="f46" fmla="val 57"/>
              <a:gd name="f47" fmla="val 79"/>
              <a:gd name="f48" fmla="+- 0 0 -90"/>
              <a:gd name="f49" fmla="*/ f3 1 82"/>
              <a:gd name="f50" fmla="*/ f4 1 203"/>
              <a:gd name="f51" fmla="val f5"/>
              <a:gd name="f52" fmla="val f6"/>
              <a:gd name="f53" fmla="val f7"/>
              <a:gd name="f54" fmla="*/ f48 f0 1"/>
              <a:gd name="f55" fmla="+- f53 0 f51"/>
              <a:gd name="f56" fmla="+- f52 0 f51"/>
              <a:gd name="f57" fmla="*/ f54 1 f2"/>
              <a:gd name="f58" fmla="*/ f56 1 82"/>
              <a:gd name="f59" fmla="*/ f55 1 203"/>
              <a:gd name="f60" fmla="*/ 81 f56 1"/>
              <a:gd name="f61" fmla="*/ 102 f55 1"/>
              <a:gd name="f62" fmla="*/ 171 f55 1"/>
              <a:gd name="f63" fmla="*/ 51 f56 1"/>
              <a:gd name="f64" fmla="*/ 202 f55 1"/>
              <a:gd name="f65" fmla="*/ 23 f56 1"/>
              <a:gd name="f66" fmla="*/ 179 f55 1"/>
              <a:gd name="f67" fmla="*/ 1 f56 1"/>
              <a:gd name="f68" fmla="*/ 61 f55 1"/>
              <a:gd name="f69" fmla="*/ 2 f56 1"/>
              <a:gd name="f70" fmla="*/ 39 f55 1"/>
              <a:gd name="f71" fmla="*/ 6 f55 1"/>
              <a:gd name="f72" fmla="*/ 3 f56 1"/>
              <a:gd name="f73" fmla="*/ 1 f55 1"/>
              <a:gd name="f74" fmla="*/ 8 f56 1"/>
              <a:gd name="f75" fmla="*/ 3 f55 1"/>
              <a:gd name="f76" fmla="*/ 70 f56 1"/>
              <a:gd name="f77" fmla="*/ 22 f55 1"/>
              <a:gd name="f78" fmla="*/ 34 f55 1"/>
              <a:gd name="f79" fmla="+- f57 0 f1"/>
              <a:gd name="f80" fmla="*/ f60 1 82"/>
              <a:gd name="f81" fmla="*/ f61 1 203"/>
              <a:gd name="f82" fmla="*/ f62 1 203"/>
              <a:gd name="f83" fmla="*/ f63 1 82"/>
              <a:gd name="f84" fmla="*/ f64 1 203"/>
              <a:gd name="f85" fmla="*/ f65 1 82"/>
              <a:gd name="f86" fmla="*/ f66 1 203"/>
              <a:gd name="f87" fmla="*/ f67 1 82"/>
              <a:gd name="f88" fmla="*/ f68 1 203"/>
              <a:gd name="f89" fmla="*/ f69 1 82"/>
              <a:gd name="f90" fmla="*/ f70 1 203"/>
              <a:gd name="f91" fmla="*/ f71 1 203"/>
              <a:gd name="f92" fmla="*/ f72 1 82"/>
              <a:gd name="f93" fmla="*/ f73 1 203"/>
              <a:gd name="f94" fmla="*/ f74 1 82"/>
              <a:gd name="f95" fmla="*/ f75 1 203"/>
              <a:gd name="f96" fmla="*/ f76 1 82"/>
              <a:gd name="f97" fmla="*/ f77 1 203"/>
              <a:gd name="f98" fmla="*/ f78 1 203"/>
              <a:gd name="f99" fmla="*/ 0 1 f58"/>
              <a:gd name="f100" fmla="*/ f52 1 f58"/>
              <a:gd name="f101" fmla="*/ 0 1 f59"/>
              <a:gd name="f102" fmla="*/ f53 1 f59"/>
              <a:gd name="f103" fmla="*/ f80 1 f58"/>
              <a:gd name="f104" fmla="*/ f81 1 f59"/>
              <a:gd name="f105" fmla="*/ f82 1 f59"/>
              <a:gd name="f106" fmla="*/ f83 1 f58"/>
              <a:gd name="f107" fmla="*/ f84 1 f59"/>
              <a:gd name="f108" fmla="*/ f85 1 f58"/>
              <a:gd name="f109" fmla="*/ f86 1 f59"/>
              <a:gd name="f110" fmla="*/ f87 1 f58"/>
              <a:gd name="f111" fmla="*/ f88 1 f59"/>
              <a:gd name="f112" fmla="*/ f89 1 f58"/>
              <a:gd name="f113" fmla="*/ f90 1 f59"/>
              <a:gd name="f114" fmla="*/ f91 1 f59"/>
              <a:gd name="f115" fmla="*/ f92 1 f58"/>
              <a:gd name="f116" fmla="*/ f93 1 f59"/>
              <a:gd name="f117" fmla="*/ f94 1 f58"/>
              <a:gd name="f118" fmla="*/ f95 1 f59"/>
              <a:gd name="f119" fmla="*/ f96 1 f58"/>
              <a:gd name="f120" fmla="*/ f97 1 f59"/>
              <a:gd name="f121" fmla="*/ f98 1 f59"/>
              <a:gd name="f122" fmla="*/ f99 f49 1"/>
              <a:gd name="f123" fmla="*/ f100 f49 1"/>
              <a:gd name="f124" fmla="*/ f102 f50 1"/>
              <a:gd name="f125" fmla="*/ f101 f50 1"/>
              <a:gd name="f126" fmla="*/ f103 f49 1"/>
              <a:gd name="f127" fmla="*/ f104 f50 1"/>
              <a:gd name="f128" fmla="*/ f105 f50 1"/>
              <a:gd name="f129" fmla="*/ f106 f49 1"/>
              <a:gd name="f130" fmla="*/ f107 f50 1"/>
              <a:gd name="f131" fmla="*/ f108 f49 1"/>
              <a:gd name="f132" fmla="*/ f109 f50 1"/>
              <a:gd name="f133" fmla="*/ f110 f49 1"/>
              <a:gd name="f134" fmla="*/ f111 f50 1"/>
              <a:gd name="f135" fmla="*/ f112 f49 1"/>
              <a:gd name="f136" fmla="*/ f113 f50 1"/>
              <a:gd name="f137" fmla="*/ f114 f50 1"/>
              <a:gd name="f138" fmla="*/ f115 f49 1"/>
              <a:gd name="f139" fmla="*/ f116 f50 1"/>
              <a:gd name="f140" fmla="*/ f117 f49 1"/>
              <a:gd name="f141" fmla="*/ f118 f50 1"/>
              <a:gd name="f142" fmla="*/ f119 f49 1"/>
              <a:gd name="f143" fmla="*/ f120 f50 1"/>
              <a:gd name="f144" fmla="*/ f121 f50 1"/>
            </a:gdLst>
            <a:ahLst/>
            <a:cxnLst>
              <a:cxn ang="3cd4">
                <a:pos x="hc" y="t"/>
              </a:cxn>
              <a:cxn ang="0">
                <a:pos x="r" y="vc"/>
              </a:cxn>
              <a:cxn ang="cd4">
                <a:pos x="hc" y="b"/>
              </a:cxn>
              <a:cxn ang="cd2">
                <a:pos x="l" y="vc"/>
              </a:cxn>
              <a:cxn ang="f79">
                <a:pos x="f126" y="f127"/>
              </a:cxn>
              <a:cxn ang="f79">
                <a:pos x="f126" y="f128"/>
              </a:cxn>
              <a:cxn ang="f79">
                <a:pos x="f129" y="f130"/>
              </a:cxn>
              <a:cxn ang="f79">
                <a:pos x="f131" y="f132"/>
              </a:cxn>
              <a:cxn ang="f79">
                <a:pos x="f133" y="f134"/>
              </a:cxn>
              <a:cxn ang="f79">
                <a:pos x="f135" y="f136"/>
              </a:cxn>
              <a:cxn ang="f79">
                <a:pos x="f135" y="f137"/>
              </a:cxn>
              <a:cxn ang="f79">
                <a:pos x="f138" y="f139"/>
              </a:cxn>
              <a:cxn ang="f79">
                <a:pos x="f140" y="f141"/>
              </a:cxn>
              <a:cxn ang="f79">
                <a:pos x="f142" y="f143"/>
              </a:cxn>
              <a:cxn ang="f79">
                <a:pos x="f126" y="f144"/>
              </a:cxn>
              <a:cxn ang="f79">
                <a:pos x="f126" y="f127"/>
              </a:cxn>
              <a:cxn ang="f79">
                <a:pos x="f126" y="f127"/>
              </a:cxn>
            </a:cxnLst>
            <a:rect l="f122" t="f125" r="f123" b="f124"/>
            <a:pathLst>
              <a:path w="82" h="203">
                <a:moveTo>
                  <a:pt x="f8" y="f9"/>
                </a:moveTo>
                <a:cubicBezTo>
                  <a:pt x="f8" y="f10"/>
                  <a:pt x="f6" y="f11"/>
                  <a:pt x="f8" y="f12"/>
                </a:cubicBezTo>
                <a:cubicBezTo>
                  <a:pt x="f8" y="f13"/>
                  <a:pt x="f14" y="f7"/>
                  <a:pt x="f15" y="f16"/>
                </a:cubicBezTo>
                <a:cubicBezTo>
                  <a:pt x="f17" y="f16"/>
                  <a:pt x="f18" y="f19"/>
                  <a:pt x="f20" y="f21"/>
                </a:cubicBezTo>
                <a:cubicBezTo>
                  <a:pt x="f22" y="f23"/>
                  <a:pt x="f24" y="f25"/>
                  <a:pt x="f26" y="f27"/>
                </a:cubicBezTo>
                <a:cubicBezTo>
                  <a:pt x="f5" y="f28"/>
                  <a:pt x="f26" y="f29"/>
                  <a:pt x="f30" y="f31"/>
                </a:cubicBezTo>
                <a:cubicBezTo>
                  <a:pt x="f30" y="f32"/>
                  <a:pt x="f30" y="f33"/>
                  <a:pt x="f30" y="f34"/>
                </a:cubicBezTo>
                <a:cubicBezTo>
                  <a:pt x="f30" y="f35"/>
                  <a:pt x="f30" y="f30"/>
                  <a:pt x="f36" y="f26"/>
                </a:cubicBezTo>
                <a:cubicBezTo>
                  <a:pt x="f37" y="f5"/>
                  <a:pt x="f38" y="f30"/>
                  <a:pt x="f24" y="f36"/>
                </a:cubicBezTo>
                <a:cubicBezTo>
                  <a:pt x="f39" y="f40"/>
                  <a:pt x="f41" y="f42"/>
                  <a:pt x="f43" y="f44"/>
                </a:cubicBezTo>
                <a:cubicBezTo>
                  <a:pt x="f8" y="f20"/>
                  <a:pt x="f8" y="f44"/>
                  <a:pt x="f8" y="f45"/>
                </a:cubicBezTo>
                <a:cubicBezTo>
                  <a:pt x="f8" y="f46"/>
                  <a:pt x="f8" y="f47"/>
                  <a:pt x="f8" y="f9"/>
                </a:cubicBezTo>
                <a:cubicBezTo>
                  <a:pt x="f8" y="f9"/>
                  <a:pt x="f8" y="f9"/>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83" name="Freeform 88">
            <a:extLst>
              <a:ext uri="{FF2B5EF4-FFF2-40B4-BE49-F238E27FC236}">
                <a16:creationId xmlns:a16="http://schemas.microsoft.com/office/drawing/2014/main" id="{60BF4890-D750-4169-BDDF-4A23DFA6958E}"/>
              </a:ext>
            </a:extLst>
          </p:cNvPr>
          <p:cNvSpPr/>
          <p:nvPr/>
        </p:nvSpPr>
        <p:spPr>
          <a:xfrm>
            <a:off x="2589215" y="3054352"/>
            <a:ext cx="133346" cy="390521"/>
          </a:xfrm>
          <a:custGeom>
            <a:avLst/>
            <a:gdLst>
              <a:gd name="f0" fmla="val 10800000"/>
              <a:gd name="f1" fmla="val 5400000"/>
              <a:gd name="f2" fmla="val 180"/>
              <a:gd name="f3" fmla="val w"/>
              <a:gd name="f4" fmla="val h"/>
              <a:gd name="f5" fmla="val 0"/>
              <a:gd name="f6" fmla="val 81"/>
              <a:gd name="f7" fmla="val 237"/>
              <a:gd name="f8" fmla="val 131"/>
              <a:gd name="f9" fmla="val 158"/>
              <a:gd name="f10" fmla="val 185"/>
              <a:gd name="f11" fmla="val 212"/>
              <a:gd name="f12" fmla="val 225"/>
              <a:gd name="f13" fmla="val 72"/>
              <a:gd name="f14" fmla="val 235"/>
              <a:gd name="f15" fmla="val 59"/>
              <a:gd name="f16" fmla="val 236"/>
              <a:gd name="f17" fmla="val 48"/>
              <a:gd name="f18" fmla="val 37"/>
              <a:gd name="f19" fmla="val 228"/>
              <a:gd name="f20" fmla="val 35"/>
              <a:gd name="f21" fmla="val 215"/>
              <a:gd name="f22" fmla="val 24"/>
              <a:gd name="f23" fmla="val 151"/>
              <a:gd name="f24" fmla="val 13"/>
              <a:gd name="f25" fmla="val 86"/>
              <a:gd name="f26" fmla="val 2"/>
              <a:gd name="f27" fmla="val 21"/>
              <a:gd name="f28" fmla="val 15"/>
              <a:gd name="f29" fmla="val 1"/>
              <a:gd name="f30" fmla="val 10"/>
              <a:gd name="f31" fmla="val 4"/>
              <a:gd name="f32" fmla="val 3"/>
              <a:gd name="f33" fmla="val 5"/>
              <a:gd name="f34" fmla="val 20"/>
              <a:gd name="f35" fmla="val 22"/>
              <a:gd name="f36" fmla="val 40"/>
              <a:gd name="f37" fmla="val 32"/>
              <a:gd name="f38" fmla="val 63"/>
              <a:gd name="f39" fmla="val 36"/>
              <a:gd name="f40" fmla="val 64"/>
              <a:gd name="f41" fmla="val 65"/>
              <a:gd name="f42" fmla="val 80"/>
              <a:gd name="f43" fmla="val 39"/>
              <a:gd name="f44" fmla="val 55"/>
              <a:gd name="f45" fmla="val 105"/>
              <a:gd name="f46" fmla="+- 0 0 -90"/>
              <a:gd name="f47" fmla="*/ f3 1 81"/>
              <a:gd name="f48" fmla="*/ f4 1 237"/>
              <a:gd name="f49" fmla="val f5"/>
              <a:gd name="f50" fmla="val f6"/>
              <a:gd name="f51" fmla="val f7"/>
              <a:gd name="f52" fmla="*/ f46 f0 1"/>
              <a:gd name="f53" fmla="+- f51 0 f49"/>
              <a:gd name="f54" fmla="+- f50 0 f49"/>
              <a:gd name="f55" fmla="*/ f52 1 f2"/>
              <a:gd name="f56" fmla="*/ f54 1 81"/>
              <a:gd name="f57" fmla="*/ f53 1 237"/>
              <a:gd name="f58" fmla="*/ 81 f54 1"/>
              <a:gd name="f59" fmla="*/ 131 f53 1"/>
              <a:gd name="f60" fmla="*/ 212 f53 1"/>
              <a:gd name="f61" fmla="*/ 59 f54 1"/>
              <a:gd name="f62" fmla="*/ 236 f53 1"/>
              <a:gd name="f63" fmla="*/ 35 f54 1"/>
              <a:gd name="f64" fmla="*/ 215 f53 1"/>
              <a:gd name="f65" fmla="*/ 2 f54 1"/>
              <a:gd name="f66" fmla="*/ 21 f53 1"/>
              <a:gd name="f67" fmla="*/ 0 f54 1"/>
              <a:gd name="f68" fmla="*/ 4 f53 1"/>
              <a:gd name="f69" fmla="*/ 1 f54 1"/>
              <a:gd name="f70" fmla="*/ 1 f53 1"/>
              <a:gd name="f71" fmla="*/ 5 f54 1"/>
              <a:gd name="f72" fmla="*/ 3 f53 1"/>
              <a:gd name="f73" fmla="*/ 63 f54 1"/>
              <a:gd name="f74" fmla="*/ 36 f53 1"/>
              <a:gd name="f75" fmla="*/ 65 f54 1"/>
              <a:gd name="f76" fmla="*/ 37 f53 1"/>
              <a:gd name="f77" fmla="*/ 80 f54 1"/>
              <a:gd name="f78" fmla="*/ 55 f53 1"/>
              <a:gd name="f79" fmla="+- f55 0 f1"/>
              <a:gd name="f80" fmla="*/ f58 1 81"/>
              <a:gd name="f81" fmla="*/ f59 1 237"/>
              <a:gd name="f82" fmla="*/ f60 1 237"/>
              <a:gd name="f83" fmla="*/ f61 1 81"/>
              <a:gd name="f84" fmla="*/ f62 1 237"/>
              <a:gd name="f85" fmla="*/ f63 1 81"/>
              <a:gd name="f86" fmla="*/ f64 1 237"/>
              <a:gd name="f87" fmla="*/ f65 1 81"/>
              <a:gd name="f88" fmla="*/ f66 1 237"/>
              <a:gd name="f89" fmla="*/ f67 1 81"/>
              <a:gd name="f90" fmla="*/ f68 1 237"/>
              <a:gd name="f91" fmla="*/ f69 1 81"/>
              <a:gd name="f92" fmla="*/ f70 1 237"/>
              <a:gd name="f93" fmla="*/ f71 1 81"/>
              <a:gd name="f94" fmla="*/ f72 1 237"/>
              <a:gd name="f95" fmla="*/ f73 1 81"/>
              <a:gd name="f96" fmla="*/ f74 1 237"/>
              <a:gd name="f97" fmla="*/ f75 1 81"/>
              <a:gd name="f98" fmla="*/ f76 1 237"/>
              <a:gd name="f99" fmla="*/ f77 1 81"/>
              <a:gd name="f100" fmla="*/ f78 1 237"/>
              <a:gd name="f101" fmla="*/ 0 1 f56"/>
              <a:gd name="f102" fmla="*/ f50 1 f56"/>
              <a:gd name="f103" fmla="*/ 0 1 f57"/>
              <a:gd name="f104" fmla="*/ f51 1 f57"/>
              <a:gd name="f105" fmla="*/ f80 1 f56"/>
              <a:gd name="f106" fmla="*/ f81 1 f57"/>
              <a:gd name="f107" fmla="*/ f82 1 f57"/>
              <a:gd name="f108" fmla="*/ f83 1 f56"/>
              <a:gd name="f109" fmla="*/ f84 1 f57"/>
              <a:gd name="f110" fmla="*/ f85 1 f56"/>
              <a:gd name="f111" fmla="*/ f86 1 f57"/>
              <a:gd name="f112" fmla="*/ f87 1 f56"/>
              <a:gd name="f113" fmla="*/ f88 1 f57"/>
              <a:gd name="f114" fmla="*/ f89 1 f56"/>
              <a:gd name="f115" fmla="*/ f90 1 f57"/>
              <a:gd name="f116" fmla="*/ f91 1 f56"/>
              <a:gd name="f117" fmla="*/ f92 1 f57"/>
              <a:gd name="f118" fmla="*/ f93 1 f56"/>
              <a:gd name="f119" fmla="*/ f94 1 f57"/>
              <a:gd name="f120" fmla="*/ f95 1 f56"/>
              <a:gd name="f121" fmla="*/ f96 1 f57"/>
              <a:gd name="f122" fmla="*/ f97 1 f56"/>
              <a:gd name="f123" fmla="*/ f98 1 f57"/>
              <a:gd name="f124" fmla="*/ f99 1 f56"/>
              <a:gd name="f125" fmla="*/ f100 1 f57"/>
              <a:gd name="f126" fmla="*/ f101 f47 1"/>
              <a:gd name="f127" fmla="*/ f102 f47 1"/>
              <a:gd name="f128" fmla="*/ f104 f48 1"/>
              <a:gd name="f129" fmla="*/ f103 f48 1"/>
              <a:gd name="f130" fmla="*/ f105 f47 1"/>
              <a:gd name="f131" fmla="*/ f106 f48 1"/>
              <a:gd name="f132" fmla="*/ f107 f48 1"/>
              <a:gd name="f133" fmla="*/ f108 f47 1"/>
              <a:gd name="f134" fmla="*/ f109 f48 1"/>
              <a:gd name="f135" fmla="*/ f110 f47 1"/>
              <a:gd name="f136" fmla="*/ f111 f48 1"/>
              <a:gd name="f137" fmla="*/ f112 f47 1"/>
              <a:gd name="f138" fmla="*/ f113 f48 1"/>
              <a:gd name="f139" fmla="*/ f114 f47 1"/>
              <a:gd name="f140" fmla="*/ f115 f48 1"/>
              <a:gd name="f141" fmla="*/ f116 f47 1"/>
              <a:gd name="f142" fmla="*/ f117 f48 1"/>
              <a:gd name="f143" fmla="*/ f118 f47 1"/>
              <a:gd name="f144" fmla="*/ f119 f48 1"/>
              <a:gd name="f145" fmla="*/ f120 f47 1"/>
              <a:gd name="f146" fmla="*/ f121 f48 1"/>
              <a:gd name="f147" fmla="*/ f122 f47 1"/>
              <a:gd name="f148" fmla="*/ f123 f48 1"/>
              <a:gd name="f149" fmla="*/ f124 f47 1"/>
              <a:gd name="f150" fmla="*/ f125 f48 1"/>
            </a:gdLst>
            <a:ahLst/>
            <a:cxnLst>
              <a:cxn ang="3cd4">
                <a:pos x="hc" y="t"/>
              </a:cxn>
              <a:cxn ang="0">
                <a:pos x="r" y="vc"/>
              </a:cxn>
              <a:cxn ang="cd4">
                <a:pos x="hc" y="b"/>
              </a:cxn>
              <a:cxn ang="cd2">
                <a:pos x="l" y="vc"/>
              </a:cxn>
              <a:cxn ang="f79">
                <a:pos x="f130" y="f131"/>
              </a:cxn>
              <a:cxn ang="f79">
                <a:pos x="f130" y="f132"/>
              </a:cxn>
              <a:cxn ang="f79">
                <a:pos x="f133" y="f134"/>
              </a:cxn>
              <a:cxn ang="f79">
                <a:pos x="f135" y="f136"/>
              </a:cxn>
              <a:cxn ang="f79">
                <a:pos x="f137" y="f138"/>
              </a:cxn>
              <a:cxn ang="f79">
                <a:pos x="f139" y="f140"/>
              </a:cxn>
              <a:cxn ang="f79">
                <a:pos x="f141" y="f142"/>
              </a:cxn>
              <a:cxn ang="f79">
                <a:pos x="f143" y="f144"/>
              </a:cxn>
              <a:cxn ang="f79">
                <a:pos x="f145" y="f146"/>
              </a:cxn>
              <a:cxn ang="f79">
                <a:pos x="f147" y="f148"/>
              </a:cxn>
              <a:cxn ang="f79">
                <a:pos x="f149" y="f150"/>
              </a:cxn>
              <a:cxn ang="f79">
                <a:pos x="f149" y="f131"/>
              </a:cxn>
              <a:cxn ang="f79">
                <a:pos x="f130" y="f131"/>
              </a:cxn>
            </a:cxnLst>
            <a:rect l="f126" t="f129" r="f127" b="f128"/>
            <a:pathLst>
              <a:path w="81" h="237">
                <a:moveTo>
                  <a:pt x="f6" y="f8"/>
                </a:moveTo>
                <a:cubicBezTo>
                  <a:pt x="f6" y="f9"/>
                  <a:pt x="f6" y="f10"/>
                  <a:pt x="f6" y="f11"/>
                </a:cubicBezTo>
                <a:cubicBezTo>
                  <a:pt x="f6" y="f12"/>
                  <a:pt x="f13" y="f14"/>
                  <a:pt x="f15" y="f16"/>
                </a:cubicBezTo>
                <a:cubicBezTo>
                  <a:pt x="f17" y="f7"/>
                  <a:pt x="f18" y="f19"/>
                  <a:pt x="f20" y="f21"/>
                </a:cubicBezTo>
                <a:cubicBezTo>
                  <a:pt x="f22" y="f23"/>
                  <a:pt x="f24" y="f25"/>
                  <a:pt x="f26" y="f27"/>
                </a:cubicBezTo>
                <a:cubicBezTo>
                  <a:pt x="f26" y="f28"/>
                  <a:pt x="f29" y="f30"/>
                  <a:pt x="f5" y="f31"/>
                </a:cubicBezTo>
                <a:cubicBezTo>
                  <a:pt x="f5" y="f32"/>
                  <a:pt x="f5" y="f29"/>
                  <a:pt x="f29" y="f29"/>
                </a:cubicBezTo>
                <a:cubicBezTo>
                  <a:pt x="f32" y="f5"/>
                  <a:pt x="f31" y="f26"/>
                  <a:pt x="f33" y="f32"/>
                </a:cubicBezTo>
                <a:cubicBezTo>
                  <a:pt x="f34" y="f35"/>
                  <a:pt x="f36" y="f37"/>
                  <a:pt x="f38" y="f39"/>
                </a:cubicBezTo>
                <a:cubicBezTo>
                  <a:pt x="f40" y="f39"/>
                  <a:pt x="f41" y="f18"/>
                  <a:pt x="f41" y="f18"/>
                </a:cubicBezTo>
                <a:cubicBezTo>
                  <a:pt x="f42" y="f43"/>
                  <a:pt x="f42" y="f43"/>
                  <a:pt x="f42" y="f44"/>
                </a:cubicBezTo>
                <a:cubicBezTo>
                  <a:pt x="f42" y="f42"/>
                  <a:pt x="f42" y="f45"/>
                  <a:pt x="f42" y="f8"/>
                </a:cubicBezTo>
                <a:cubicBezTo>
                  <a:pt x="f6" y="f8"/>
                  <a:pt x="f6" y="f8"/>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84" name="Freeform 89">
            <a:extLst>
              <a:ext uri="{FF2B5EF4-FFF2-40B4-BE49-F238E27FC236}">
                <a16:creationId xmlns:a16="http://schemas.microsoft.com/office/drawing/2014/main" id="{10B16DFD-82B3-4500-A743-392436B9282F}"/>
              </a:ext>
            </a:extLst>
          </p:cNvPr>
          <p:cNvSpPr/>
          <p:nvPr/>
        </p:nvSpPr>
        <p:spPr>
          <a:xfrm>
            <a:off x="811209" y="1757367"/>
            <a:ext cx="131765" cy="382584"/>
          </a:xfrm>
          <a:custGeom>
            <a:avLst/>
            <a:gdLst>
              <a:gd name="f0" fmla="val 10800000"/>
              <a:gd name="f1" fmla="val 5400000"/>
              <a:gd name="f2" fmla="val 180"/>
              <a:gd name="f3" fmla="val w"/>
              <a:gd name="f4" fmla="val h"/>
              <a:gd name="f5" fmla="val 0"/>
              <a:gd name="f6" fmla="val 80"/>
              <a:gd name="f7" fmla="val 233"/>
              <a:gd name="f8" fmla="val 79"/>
              <a:gd name="f9" fmla="val 74"/>
              <a:gd name="f10" fmla="val 119"/>
              <a:gd name="f11" fmla="val 163"/>
              <a:gd name="f12" fmla="val 207"/>
              <a:gd name="f13" fmla="val 222"/>
              <a:gd name="f14" fmla="val 71"/>
              <a:gd name="f15" fmla="val 232"/>
              <a:gd name="f16" fmla="val 57"/>
              <a:gd name="f17" fmla="val 46"/>
              <a:gd name="f18" fmla="val 37"/>
              <a:gd name="f19" fmla="val 226"/>
              <a:gd name="f20" fmla="val 35"/>
              <a:gd name="f21" fmla="val 214"/>
              <a:gd name="f22" fmla="val 30"/>
              <a:gd name="f23" fmla="val 186"/>
              <a:gd name="f24" fmla="val 25"/>
              <a:gd name="f25" fmla="val 159"/>
              <a:gd name="f26" fmla="val 20"/>
              <a:gd name="f27" fmla="val 131"/>
              <a:gd name="f28" fmla="val 14"/>
              <a:gd name="f29" fmla="val 91"/>
              <a:gd name="f30" fmla="val 7"/>
              <a:gd name="f31" fmla="val 50"/>
              <a:gd name="f32" fmla="val 10"/>
              <a:gd name="f33" fmla="val 9"/>
              <a:gd name="f34" fmla="val 8"/>
              <a:gd name="f35" fmla="val 4"/>
              <a:gd name="f36" fmla="val 2"/>
              <a:gd name="f37" fmla="val 1"/>
              <a:gd name="f38" fmla="val 5"/>
              <a:gd name="f39" fmla="val 6"/>
              <a:gd name="f40" fmla="val 22"/>
              <a:gd name="f41" fmla="val 21"/>
              <a:gd name="f42" fmla="val 42"/>
              <a:gd name="f43" fmla="val 29"/>
              <a:gd name="f44" fmla="val 64"/>
              <a:gd name="f45" fmla="val 33"/>
              <a:gd name="f46" fmla="val 36"/>
              <a:gd name="f47" fmla="val 52"/>
              <a:gd name="f48" fmla="val 60"/>
              <a:gd name="f49" fmla="val 67"/>
              <a:gd name="f50" fmla="+- 0 0 -90"/>
              <a:gd name="f51" fmla="*/ f3 1 80"/>
              <a:gd name="f52" fmla="*/ f4 1 233"/>
              <a:gd name="f53" fmla="val f5"/>
              <a:gd name="f54" fmla="val f6"/>
              <a:gd name="f55" fmla="val f7"/>
              <a:gd name="f56" fmla="*/ f50 f0 1"/>
              <a:gd name="f57" fmla="+- f55 0 f53"/>
              <a:gd name="f58" fmla="+- f54 0 f53"/>
              <a:gd name="f59" fmla="*/ f56 1 f2"/>
              <a:gd name="f60" fmla="*/ f58 1 80"/>
              <a:gd name="f61" fmla="*/ f57 1 233"/>
              <a:gd name="f62" fmla="*/ 79 f58 1"/>
              <a:gd name="f63" fmla="*/ 74 f57 1"/>
              <a:gd name="f64" fmla="*/ 80 f58 1"/>
              <a:gd name="f65" fmla="*/ 207 f57 1"/>
              <a:gd name="f66" fmla="*/ 57 f58 1"/>
              <a:gd name="f67" fmla="*/ 232 f57 1"/>
              <a:gd name="f68" fmla="*/ 35 f58 1"/>
              <a:gd name="f69" fmla="*/ 214 f57 1"/>
              <a:gd name="f70" fmla="*/ 20 f58 1"/>
              <a:gd name="f71" fmla="*/ 131 f57 1"/>
              <a:gd name="f72" fmla="*/ 0 f58 1"/>
              <a:gd name="f73" fmla="*/ 10 f57 1"/>
              <a:gd name="f74" fmla="*/ 7 f57 1"/>
              <a:gd name="f75" fmla="*/ 2 f58 1"/>
              <a:gd name="f76" fmla="*/ 1 f57 1"/>
              <a:gd name="f77" fmla="*/ 7 f58 1"/>
              <a:gd name="f78" fmla="*/ 4 f57 1"/>
              <a:gd name="f79" fmla="*/ 64 f58 1"/>
              <a:gd name="f80" fmla="*/ 33 f57 1"/>
              <a:gd name="f81" fmla="*/ 52 f57 1"/>
              <a:gd name="f82" fmla="+- f59 0 f1"/>
              <a:gd name="f83" fmla="*/ f62 1 80"/>
              <a:gd name="f84" fmla="*/ f63 1 233"/>
              <a:gd name="f85" fmla="*/ f64 1 80"/>
              <a:gd name="f86" fmla="*/ f65 1 233"/>
              <a:gd name="f87" fmla="*/ f66 1 80"/>
              <a:gd name="f88" fmla="*/ f67 1 233"/>
              <a:gd name="f89" fmla="*/ f68 1 80"/>
              <a:gd name="f90" fmla="*/ f69 1 233"/>
              <a:gd name="f91" fmla="*/ f70 1 80"/>
              <a:gd name="f92" fmla="*/ f71 1 233"/>
              <a:gd name="f93" fmla="*/ f72 1 80"/>
              <a:gd name="f94" fmla="*/ f73 1 233"/>
              <a:gd name="f95" fmla="*/ f74 1 233"/>
              <a:gd name="f96" fmla="*/ f75 1 80"/>
              <a:gd name="f97" fmla="*/ f76 1 233"/>
              <a:gd name="f98" fmla="*/ f77 1 80"/>
              <a:gd name="f99" fmla="*/ f78 1 233"/>
              <a:gd name="f100" fmla="*/ f79 1 80"/>
              <a:gd name="f101" fmla="*/ f80 1 233"/>
              <a:gd name="f102" fmla="*/ f81 1 233"/>
              <a:gd name="f103" fmla="*/ 0 1 f60"/>
              <a:gd name="f104" fmla="*/ f54 1 f60"/>
              <a:gd name="f105" fmla="*/ 0 1 f61"/>
              <a:gd name="f106" fmla="*/ f55 1 f61"/>
              <a:gd name="f107" fmla="*/ f83 1 f60"/>
              <a:gd name="f108" fmla="*/ f84 1 f61"/>
              <a:gd name="f109" fmla="*/ f85 1 f60"/>
              <a:gd name="f110" fmla="*/ f86 1 f61"/>
              <a:gd name="f111" fmla="*/ f87 1 f60"/>
              <a:gd name="f112" fmla="*/ f88 1 f61"/>
              <a:gd name="f113" fmla="*/ f89 1 f60"/>
              <a:gd name="f114" fmla="*/ f90 1 f61"/>
              <a:gd name="f115" fmla="*/ f91 1 f60"/>
              <a:gd name="f116" fmla="*/ f92 1 f61"/>
              <a:gd name="f117" fmla="*/ f93 1 f60"/>
              <a:gd name="f118" fmla="*/ f94 1 f61"/>
              <a:gd name="f119" fmla="*/ f95 1 f61"/>
              <a:gd name="f120" fmla="*/ f96 1 f60"/>
              <a:gd name="f121" fmla="*/ f97 1 f61"/>
              <a:gd name="f122" fmla="*/ f98 1 f60"/>
              <a:gd name="f123" fmla="*/ f99 1 f61"/>
              <a:gd name="f124" fmla="*/ f100 1 f60"/>
              <a:gd name="f125" fmla="*/ f101 1 f61"/>
              <a:gd name="f126" fmla="*/ f102 1 f61"/>
              <a:gd name="f127" fmla="*/ f103 f51 1"/>
              <a:gd name="f128" fmla="*/ f104 f51 1"/>
              <a:gd name="f129" fmla="*/ f106 f52 1"/>
              <a:gd name="f130" fmla="*/ f105 f52 1"/>
              <a:gd name="f131" fmla="*/ f107 f51 1"/>
              <a:gd name="f132" fmla="*/ f108 f52 1"/>
              <a:gd name="f133" fmla="*/ f109 f51 1"/>
              <a:gd name="f134" fmla="*/ f110 f52 1"/>
              <a:gd name="f135" fmla="*/ f111 f51 1"/>
              <a:gd name="f136" fmla="*/ f112 f52 1"/>
              <a:gd name="f137" fmla="*/ f113 f51 1"/>
              <a:gd name="f138" fmla="*/ f114 f52 1"/>
              <a:gd name="f139" fmla="*/ f115 f51 1"/>
              <a:gd name="f140" fmla="*/ f116 f52 1"/>
              <a:gd name="f141" fmla="*/ f117 f51 1"/>
              <a:gd name="f142" fmla="*/ f118 f52 1"/>
              <a:gd name="f143" fmla="*/ f119 f52 1"/>
              <a:gd name="f144" fmla="*/ f120 f51 1"/>
              <a:gd name="f145" fmla="*/ f121 f52 1"/>
              <a:gd name="f146" fmla="*/ f122 f51 1"/>
              <a:gd name="f147" fmla="*/ f123 f52 1"/>
              <a:gd name="f148" fmla="*/ f124 f51 1"/>
              <a:gd name="f149" fmla="*/ f125 f52 1"/>
              <a:gd name="f150" fmla="*/ f126 f52 1"/>
            </a:gdLst>
            <a:ahLst/>
            <a:cxnLst>
              <a:cxn ang="3cd4">
                <a:pos x="hc" y="t"/>
              </a:cxn>
              <a:cxn ang="0">
                <a:pos x="r" y="vc"/>
              </a:cxn>
              <a:cxn ang="cd4">
                <a:pos x="hc" y="b"/>
              </a:cxn>
              <a:cxn ang="cd2">
                <a:pos x="l" y="vc"/>
              </a:cxn>
              <a:cxn ang="f82">
                <a:pos x="f131" y="f132"/>
              </a:cxn>
              <a:cxn ang="f82">
                <a:pos x="f133" y="f134"/>
              </a:cxn>
              <a:cxn ang="f82">
                <a:pos x="f135" y="f136"/>
              </a:cxn>
              <a:cxn ang="f82">
                <a:pos x="f137" y="f138"/>
              </a:cxn>
              <a:cxn ang="f82">
                <a:pos x="f139" y="f140"/>
              </a:cxn>
              <a:cxn ang="f82">
                <a:pos x="f141" y="f142"/>
              </a:cxn>
              <a:cxn ang="f82">
                <a:pos x="f141" y="f143"/>
              </a:cxn>
              <a:cxn ang="f82">
                <a:pos x="f144" y="f145"/>
              </a:cxn>
              <a:cxn ang="f82">
                <a:pos x="f146" y="f147"/>
              </a:cxn>
              <a:cxn ang="f82">
                <a:pos x="f148" y="f149"/>
              </a:cxn>
              <a:cxn ang="f82">
                <a:pos x="f131" y="f150"/>
              </a:cxn>
              <a:cxn ang="f82">
                <a:pos x="f131" y="f132"/>
              </a:cxn>
            </a:cxnLst>
            <a:rect l="f127" t="f130" r="f128" b="f129"/>
            <a:pathLst>
              <a:path w="80" h="233">
                <a:moveTo>
                  <a:pt x="f8" y="f9"/>
                </a:moveTo>
                <a:cubicBezTo>
                  <a:pt x="f6" y="f10"/>
                  <a:pt x="f6" y="f11"/>
                  <a:pt x="f6" y="f12"/>
                </a:cubicBezTo>
                <a:cubicBezTo>
                  <a:pt x="f6" y="f13"/>
                  <a:pt x="f14" y="f15"/>
                  <a:pt x="f16" y="f15"/>
                </a:cubicBezTo>
                <a:cubicBezTo>
                  <a:pt x="f17" y="f7"/>
                  <a:pt x="f18" y="f19"/>
                  <a:pt x="f20" y="f21"/>
                </a:cubicBezTo>
                <a:cubicBezTo>
                  <a:pt x="f22" y="f23"/>
                  <a:pt x="f24" y="f25"/>
                  <a:pt x="f26" y="f27"/>
                </a:cubicBezTo>
                <a:cubicBezTo>
                  <a:pt x="f28" y="f29"/>
                  <a:pt x="f30" y="f31"/>
                  <a:pt x="f5" y="f32"/>
                </a:cubicBezTo>
                <a:cubicBezTo>
                  <a:pt x="f5" y="f33"/>
                  <a:pt x="f5" y="f34"/>
                  <a:pt x="f5" y="f30"/>
                </a:cubicBezTo>
                <a:cubicBezTo>
                  <a:pt x="f5" y="f35"/>
                  <a:pt x="f5" y="f36"/>
                  <a:pt x="f36" y="f37"/>
                </a:cubicBezTo>
                <a:cubicBezTo>
                  <a:pt x="f38" y="f5"/>
                  <a:pt x="f39" y="f36"/>
                  <a:pt x="f30" y="f35"/>
                </a:cubicBezTo>
                <a:cubicBezTo>
                  <a:pt x="f40" y="f41"/>
                  <a:pt x="f42" y="f43"/>
                  <a:pt x="f44" y="f45"/>
                </a:cubicBezTo>
                <a:cubicBezTo>
                  <a:pt x="f8" y="f46"/>
                  <a:pt x="f8" y="f46"/>
                  <a:pt x="f8" y="f47"/>
                </a:cubicBezTo>
                <a:cubicBezTo>
                  <a:pt x="f8" y="f48"/>
                  <a:pt x="f8" y="f49"/>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85" name="Freeform 90">
            <a:extLst>
              <a:ext uri="{FF2B5EF4-FFF2-40B4-BE49-F238E27FC236}">
                <a16:creationId xmlns:a16="http://schemas.microsoft.com/office/drawing/2014/main" id="{9AE8899A-81FE-4EFD-BE82-2DC248624AA9}"/>
              </a:ext>
            </a:extLst>
          </p:cNvPr>
          <p:cNvSpPr/>
          <p:nvPr/>
        </p:nvSpPr>
        <p:spPr>
          <a:xfrm>
            <a:off x="2052635" y="1757367"/>
            <a:ext cx="131765" cy="384176"/>
          </a:xfrm>
          <a:custGeom>
            <a:avLst/>
            <a:gdLst>
              <a:gd name="f0" fmla="val 10800000"/>
              <a:gd name="f1" fmla="val 5400000"/>
              <a:gd name="f2" fmla="val 180"/>
              <a:gd name="f3" fmla="val w"/>
              <a:gd name="f4" fmla="val h"/>
              <a:gd name="f5" fmla="val 0"/>
              <a:gd name="f6" fmla="val 80"/>
              <a:gd name="f7" fmla="val 234"/>
              <a:gd name="f8" fmla="val 126"/>
              <a:gd name="f9" fmla="val 153"/>
              <a:gd name="f10" fmla="val 181"/>
              <a:gd name="f11" fmla="val 208"/>
              <a:gd name="f12" fmla="val 221"/>
              <a:gd name="f13" fmla="val 72"/>
              <a:gd name="f14" fmla="val 231"/>
              <a:gd name="f15" fmla="val 61"/>
              <a:gd name="f16" fmla="val 232"/>
              <a:gd name="f17" fmla="val 47"/>
              <a:gd name="f18" fmla="val 37"/>
              <a:gd name="f19" fmla="val 226"/>
              <a:gd name="f20" fmla="val 35"/>
              <a:gd name="f21" fmla="val 212"/>
              <a:gd name="f22" fmla="val 24"/>
              <a:gd name="f23" fmla="val 150"/>
              <a:gd name="f24" fmla="val 14"/>
              <a:gd name="f25" fmla="val 87"/>
              <a:gd name="f26" fmla="val 3"/>
              <a:gd name="f27" fmla="val 25"/>
              <a:gd name="f28" fmla="val 2"/>
              <a:gd name="f29" fmla="val 20"/>
              <a:gd name="f30" fmla="val 1"/>
              <a:gd name="f31" fmla="val 8"/>
              <a:gd name="f32" fmla="val 5"/>
              <a:gd name="f33" fmla="val 6"/>
              <a:gd name="f34" fmla="val 7"/>
              <a:gd name="f35" fmla="val 4"/>
              <a:gd name="f36" fmla="val 22"/>
              <a:gd name="f37" fmla="val 32"/>
              <a:gd name="f38" fmla="val 71"/>
              <a:gd name="f39" fmla="val 34"/>
              <a:gd name="f40" fmla="val 78"/>
              <a:gd name="f41" fmla="val 43"/>
              <a:gd name="f42" fmla="val 99"/>
              <a:gd name="f43" fmla="+- 0 0 -90"/>
              <a:gd name="f44" fmla="*/ f3 1 80"/>
              <a:gd name="f45" fmla="*/ f4 1 234"/>
              <a:gd name="f46" fmla="val f5"/>
              <a:gd name="f47" fmla="val f6"/>
              <a:gd name="f48" fmla="val f7"/>
              <a:gd name="f49" fmla="*/ f43 f0 1"/>
              <a:gd name="f50" fmla="+- f48 0 f46"/>
              <a:gd name="f51" fmla="+- f47 0 f46"/>
              <a:gd name="f52" fmla="*/ f49 1 f2"/>
              <a:gd name="f53" fmla="*/ f51 1 80"/>
              <a:gd name="f54" fmla="*/ f50 1 234"/>
              <a:gd name="f55" fmla="*/ 80 f51 1"/>
              <a:gd name="f56" fmla="*/ 126 f50 1"/>
              <a:gd name="f57" fmla="*/ 208 f50 1"/>
              <a:gd name="f58" fmla="*/ 61 f51 1"/>
              <a:gd name="f59" fmla="*/ 232 f50 1"/>
              <a:gd name="f60" fmla="*/ 35 f51 1"/>
              <a:gd name="f61" fmla="*/ 212 f50 1"/>
              <a:gd name="f62" fmla="*/ 3 f51 1"/>
              <a:gd name="f63" fmla="*/ 25 f50 1"/>
              <a:gd name="f64" fmla="*/ 0 f51 1"/>
              <a:gd name="f65" fmla="*/ 8 f50 1"/>
              <a:gd name="f66" fmla="*/ 1 f50 1"/>
              <a:gd name="f67" fmla="*/ 8 f51 1"/>
              <a:gd name="f68" fmla="*/ 4 f50 1"/>
              <a:gd name="f69" fmla="*/ 71 f51 1"/>
              <a:gd name="f70" fmla="*/ 34 f50 1"/>
              <a:gd name="f71" fmla="*/ 43 f50 1"/>
              <a:gd name="f72" fmla="+- f52 0 f1"/>
              <a:gd name="f73" fmla="*/ f55 1 80"/>
              <a:gd name="f74" fmla="*/ f56 1 234"/>
              <a:gd name="f75" fmla="*/ f57 1 234"/>
              <a:gd name="f76" fmla="*/ f58 1 80"/>
              <a:gd name="f77" fmla="*/ f59 1 234"/>
              <a:gd name="f78" fmla="*/ f60 1 80"/>
              <a:gd name="f79" fmla="*/ f61 1 234"/>
              <a:gd name="f80" fmla="*/ f62 1 80"/>
              <a:gd name="f81" fmla="*/ f63 1 234"/>
              <a:gd name="f82" fmla="*/ f64 1 80"/>
              <a:gd name="f83" fmla="*/ f65 1 234"/>
              <a:gd name="f84" fmla="*/ f66 1 234"/>
              <a:gd name="f85" fmla="*/ f67 1 80"/>
              <a:gd name="f86" fmla="*/ f68 1 234"/>
              <a:gd name="f87" fmla="*/ f69 1 80"/>
              <a:gd name="f88" fmla="*/ f70 1 234"/>
              <a:gd name="f89" fmla="*/ f71 1 234"/>
              <a:gd name="f90" fmla="*/ 0 1 f53"/>
              <a:gd name="f91" fmla="*/ f47 1 f53"/>
              <a:gd name="f92" fmla="*/ 0 1 f54"/>
              <a:gd name="f93" fmla="*/ f48 1 f54"/>
              <a:gd name="f94" fmla="*/ f73 1 f53"/>
              <a:gd name="f95" fmla="*/ f74 1 f54"/>
              <a:gd name="f96" fmla="*/ f75 1 f54"/>
              <a:gd name="f97" fmla="*/ f76 1 f53"/>
              <a:gd name="f98" fmla="*/ f77 1 f54"/>
              <a:gd name="f99" fmla="*/ f78 1 f53"/>
              <a:gd name="f100" fmla="*/ f79 1 f54"/>
              <a:gd name="f101" fmla="*/ f80 1 f53"/>
              <a:gd name="f102" fmla="*/ f81 1 f54"/>
              <a:gd name="f103" fmla="*/ f82 1 f53"/>
              <a:gd name="f104" fmla="*/ f83 1 f54"/>
              <a:gd name="f105" fmla="*/ f84 1 f54"/>
              <a:gd name="f106" fmla="*/ f85 1 f53"/>
              <a:gd name="f107" fmla="*/ f86 1 f54"/>
              <a:gd name="f108" fmla="*/ f87 1 f53"/>
              <a:gd name="f109" fmla="*/ f88 1 f54"/>
              <a:gd name="f110" fmla="*/ f89 1 f54"/>
              <a:gd name="f111" fmla="*/ f90 f44 1"/>
              <a:gd name="f112" fmla="*/ f91 f44 1"/>
              <a:gd name="f113" fmla="*/ f93 f45 1"/>
              <a:gd name="f114" fmla="*/ f92 f45 1"/>
              <a:gd name="f115" fmla="*/ f94 f44 1"/>
              <a:gd name="f116" fmla="*/ f95 f45 1"/>
              <a:gd name="f117" fmla="*/ f96 f45 1"/>
              <a:gd name="f118" fmla="*/ f97 f44 1"/>
              <a:gd name="f119" fmla="*/ f98 f45 1"/>
              <a:gd name="f120" fmla="*/ f99 f44 1"/>
              <a:gd name="f121" fmla="*/ f100 f45 1"/>
              <a:gd name="f122" fmla="*/ f101 f44 1"/>
              <a:gd name="f123" fmla="*/ f102 f45 1"/>
              <a:gd name="f124" fmla="*/ f103 f44 1"/>
              <a:gd name="f125" fmla="*/ f104 f45 1"/>
              <a:gd name="f126" fmla="*/ f105 f45 1"/>
              <a:gd name="f127" fmla="*/ f106 f44 1"/>
              <a:gd name="f128" fmla="*/ f107 f45 1"/>
              <a:gd name="f129" fmla="*/ f108 f44 1"/>
              <a:gd name="f130" fmla="*/ f109 f45 1"/>
              <a:gd name="f131" fmla="*/ f110 f45 1"/>
            </a:gdLst>
            <a:ahLst/>
            <a:cxnLst>
              <a:cxn ang="3cd4">
                <a:pos x="hc" y="t"/>
              </a:cxn>
              <a:cxn ang="0">
                <a:pos x="r" y="vc"/>
              </a:cxn>
              <a:cxn ang="cd4">
                <a:pos x="hc" y="b"/>
              </a:cxn>
              <a:cxn ang="cd2">
                <a:pos x="l" y="vc"/>
              </a:cxn>
              <a:cxn ang="f72">
                <a:pos x="f115" y="f116"/>
              </a:cxn>
              <a:cxn ang="f72">
                <a:pos x="f115" y="f117"/>
              </a:cxn>
              <a:cxn ang="f72">
                <a:pos x="f118" y="f119"/>
              </a:cxn>
              <a:cxn ang="f72">
                <a:pos x="f120" y="f121"/>
              </a:cxn>
              <a:cxn ang="f72">
                <a:pos x="f122" y="f123"/>
              </a:cxn>
              <a:cxn ang="f72">
                <a:pos x="f124" y="f125"/>
              </a:cxn>
              <a:cxn ang="f72">
                <a:pos x="f122" y="f126"/>
              </a:cxn>
              <a:cxn ang="f72">
                <a:pos x="f127" y="f128"/>
              </a:cxn>
              <a:cxn ang="f72">
                <a:pos x="f129" y="f130"/>
              </a:cxn>
              <a:cxn ang="f72">
                <a:pos x="f115" y="f131"/>
              </a:cxn>
              <a:cxn ang="f72">
                <a:pos x="f115" y="f116"/>
              </a:cxn>
              <a:cxn ang="f72">
                <a:pos x="f115" y="f116"/>
              </a:cxn>
            </a:cxnLst>
            <a:rect l="f111" t="f114" r="f112" b="f113"/>
            <a:pathLst>
              <a:path w="80" h="234">
                <a:moveTo>
                  <a:pt x="f6" y="f8"/>
                </a:moveTo>
                <a:cubicBezTo>
                  <a:pt x="f6" y="f9"/>
                  <a:pt x="f6" y="f10"/>
                  <a:pt x="f6" y="f11"/>
                </a:cubicBezTo>
                <a:cubicBezTo>
                  <a:pt x="f6" y="f12"/>
                  <a:pt x="f13" y="f14"/>
                  <a:pt x="f15" y="f16"/>
                </a:cubicBezTo>
                <a:cubicBezTo>
                  <a:pt x="f17" y="f7"/>
                  <a:pt x="f18" y="f19"/>
                  <a:pt x="f20" y="f21"/>
                </a:cubicBezTo>
                <a:cubicBezTo>
                  <a:pt x="f22" y="f23"/>
                  <a:pt x="f24" y="f25"/>
                  <a:pt x="f26" y="f27"/>
                </a:cubicBezTo>
                <a:cubicBezTo>
                  <a:pt x="f28" y="f29"/>
                  <a:pt x="f30" y="f24"/>
                  <a:pt x="f5" y="f31"/>
                </a:cubicBezTo>
                <a:cubicBezTo>
                  <a:pt x="f5" y="f32"/>
                  <a:pt x="f5" y="f28"/>
                  <a:pt x="f26" y="f30"/>
                </a:cubicBezTo>
                <a:cubicBezTo>
                  <a:pt x="f33" y="f5"/>
                  <a:pt x="f34" y="f26"/>
                  <a:pt x="f31" y="f35"/>
                </a:cubicBezTo>
                <a:cubicBezTo>
                  <a:pt x="f27" y="f36"/>
                  <a:pt x="f17" y="f37"/>
                  <a:pt x="f38" y="f39"/>
                </a:cubicBezTo>
                <a:cubicBezTo>
                  <a:pt x="f40" y="f39"/>
                  <a:pt x="f6" y="f18"/>
                  <a:pt x="f6" y="f41"/>
                </a:cubicBezTo>
                <a:cubicBezTo>
                  <a:pt x="f6" y="f38"/>
                  <a:pt x="f6" y="f42"/>
                  <a:pt x="f6" y="f8"/>
                </a:cubicBezTo>
                <a:cubicBezTo>
                  <a:pt x="f6" y="f8"/>
                  <a:pt x="f6" y="f8"/>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86" name="Freeform 91">
            <a:extLst>
              <a:ext uri="{FF2B5EF4-FFF2-40B4-BE49-F238E27FC236}">
                <a16:creationId xmlns:a16="http://schemas.microsoft.com/office/drawing/2014/main" id="{9DFFDF7A-50E2-4567-A14B-920E418E966E}"/>
              </a:ext>
            </a:extLst>
          </p:cNvPr>
          <p:cNvSpPr/>
          <p:nvPr/>
        </p:nvSpPr>
        <p:spPr>
          <a:xfrm>
            <a:off x="3446465" y="2716216"/>
            <a:ext cx="387348" cy="261939"/>
          </a:xfrm>
          <a:custGeom>
            <a:avLst/>
            <a:gdLst>
              <a:gd name="f0" fmla="val 10800000"/>
              <a:gd name="f1" fmla="val 5400000"/>
              <a:gd name="f2" fmla="val 180"/>
              <a:gd name="f3" fmla="val w"/>
              <a:gd name="f4" fmla="val h"/>
              <a:gd name="f5" fmla="val 0"/>
              <a:gd name="f6" fmla="val 235"/>
              <a:gd name="f7" fmla="val 159"/>
              <a:gd name="f8" fmla="val 14"/>
              <a:gd name="f9" fmla="val 19"/>
              <a:gd name="f10" fmla="val 233"/>
              <a:gd name="f11" fmla="val 23"/>
              <a:gd name="f12" fmla="val 231"/>
              <a:gd name="f13" fmla="val 27"/>
              <a:gd name="f14" fmla="val 206"/>
              <a:gd name="f15" fmla="val 58"/>
              <a:gd name="f16" fmla="val 181"/>
              <a:gd name="f17" fmla="val 89"/>
              <a:gd name="f18" fmla="val 157"/>
              <a:gd name="f19" fmla="val 120"/>
              <a:gd name="f20" fmla="val 153"/>
              <a:gd name="f21" fmla="val 125"/>
              <a:gd name="f22" fmla="val 149"/>
              <a:gd name="f23" fmla="val 128"/>
              <a:gd name="f24" fmla="val 143"/>
              <a:gd name="f25" fmla="val 130"/>
              <a:gd name="f26" fmla="val 108"/>
              <a:gd name="f27" fmla="val 138"/>
              <a:gd name="f28" fmla="val 73"/>
              <a:gd name="f29" fmla="val 147"/>
              <a:gd name="f30" fmla="val 38"/>
              <a:gd name="f31" fmla="val 156"/>
              <a:gd name="f32" fmla="val 22"/>
              <a:gd name="f33" fmla="val 7"/>
              <a:gd name="f34" fmla="val 150"/>
              <a:gd name="f35" fmla="val 4"/>
              <a:gd name="f36" fmla="val 134"/>
              <a:gd name="f37" fmla="val 119"/>
              <a:gd name="f38" fmla="val 10"/>
              <a:gd name="f39" fmla="val 104"/>
              <a:gd name="f40" fmla="val 26"/>
              <a:gd name="f41" fmla="val 101"/>
              <a:gd name="f42" fmla="val 54"/>
              <a:gd name="f43" fmla="val 96"/>
              <a:gd name="f44" fmla="val 82"/>
              <a:gd name="f45" fmla="val 92"/>
              <a:gd name="f46" fmla="val 111"/>
              <a:gd name="f47" fmla="val 88"/>
              <a:gd name="f48" fmla="val 121"/>
              <a:gd name="f49" fmla="val 86"/>
              <a:gd name="f50" fmla="val 129"/>
              <a:gd name="f51" fmla="val 84"/>
              <a:gd name="f52" fmla="val 136"/>
              <a:gd name="f53" fmla="val 75"/>
              <a:gd name="f54" fmla="val 142"/>
              <a:gd name="f55" fmla="val 68"/>
              <a:gd name="f56" fmla="val 61"/>
              <a:gd name="f57" fmla="val 51"/>
              <a:gd name="f58" fmla="val 162"/>
              <a:gd name="f59" fmla="val 50"/>
              <a:gd name="f60" fmla="val 166"/>
              <a:gd name="f61" fmla="val 175"/>
              <a:gd name="f62" fmla="val 183"/>
              <a:gd name="f63" fmla="val 189"/>
              <a:gd name="f64" fmla="val 44"/>
              <a:gd name="f65" fmla="val 200"/>
              <a:gd name="f66" fmla="val 32"/>
              <a:gd name="f67" fmla="val 210"/>
              <a:gd name="f68" fmla="val 20"/>
              <a:gd name="f69" fmla="val 220"/>
              <a:gd name="f70" fmla="val 9"/>
              <a:gd name="f71" fmla="val 222"/>
              <a:gd name="f72" fmla="val 6"/>
              <a:gd name="f73" fmla="val 224"/>
              <a:gd name="f74" fmla="val 229"/>
              <a:gd name="f75" fmla="val 2"/>
              <a:gd name="f76" fmla="val 234"/>
              <a:gd name="f77" fmla="+- 0 0 -90"/>
              <a:gd name="f78" fmla="*/ f3 1 235"/>
              <a:gd name="f79" fmla="*/ f4 1 159"/>
              <a:gd name="f80" fmla="val f5"/>
              <a:gd name="f81" fmla="val f6"/>
              <a:gd name="f82" fmla="val f7"/>
              <a:gd name="f83" fmla="*/ f77 f0 1"/>
              <a:gd name="f84" fmla="+- f82 0 f80"/>
              <a:gd name="f85" fmla="+- f81 0 f80"/>
              <a:gd name="f86" fmla="*/ f83 1 f2"/>
              <a:gd name="f87" fmla="*/ f85 1 235"/>
              <a:gd name="f88" fmla="*/ f84 1 159"/>
              <a:gd name="f89" fmla="*/ 235 f85 1"/>
              <a:gd name="f90" fmla="*/ 14 f84 1"/>
              <a:gd name="f91" fmla="*/ 231 f85 1"/>
              <a:gd name="f92" fmla="*/ 27 f84 1"/>
              <a:gd name="f93" fmla="*/ 157 f85 1"/>
              <a:gd name="f94" fmla="*/ 120 f84 1"/>
              <a:gd name="f95" fmla="*/ 143 f85 1"/>
              <a:gd name="f96" fmla="*/ 130 f84 1"/>
              <a:gd name="f97" fmla="*/ 38 f85 1"/>
              <a:gd name="f98" fmla="*/ 156 f84 1"/>
              <a:gd name="f99" fmla="*/ 4 f85 1"/>
              <a:gd name="f100" fmla="*/ 134 f84 1"/>
              <a:gd name="f101" fmla="*/ 26 f85 1"/>
              <a:gd name="f102" fmla="*/ 101 f84 1"/>
              <a:gd name="f103" fmla="*/ 111 f85 1"/>
              <a:gd name="f104" fmla="*/ 88 f84 1"/>
              <a:gd name="f105" fmla="*/ 136 f85 1"/>
              <a:gd name="f106" fmla="*/ 75 f84 1"/>
              <a:gd name="f107" fmla="*/ 156 f85 1"/>
              <a:gd name="f108" fmla="*/ 54 f84 1"/>
              <a:gd name="f109" fmla="*/ 166 f85 1"/>
              <a:gd name="f110" fmla="*/ 51 f84 1"/>
              <a:gd name="f111" fmla="*/ 189 f85 1"/>
              <a:gd name="f112" fmla="*/ 44 f84 1"/>
              <a:gd name="f113" fmla="*/ 220 f85 1"/>
              <a:gd name="f114" fmla="*/ 9 f84 1"/>
              <a:gd name="f115" fmla="*/ 229 f85 1"/>
              <a:gd name="f116" fmla="*/ 2 f84 1"/>
              <a:gd name="f117" fmla="+- f86 0 f1"/>
              <a:gd name="f118" fmla="*/ f89 1 235"/>
              <a:gd name="f119" fmla="*/ f90 1 159"/>
              <a:gd name="f120" fmla="*/ f91 1 235"/>
              <a:gd name="f121" fmla="*/ f92 1 159"/>
              <a:gd name="f122" fmla="*/ f93 1 235"/>
              <a:gd name="f123" fmla="*/ f94 1 159"/>
              <a:gd name="f124" fmla="*/ f95 1 235"/>
              <a:gd name="f125" fmla="*/ f96 1 159"/>
              <a:gd name="f126" fmla="*/ f97 1 235"/>
              <a:gd name="f127" fmla="*/ f98 1 159"/>
              <a:gd name="f128" fmla="*/ f99 1 235"/>
              <a:gd name="f129" fmla="*/ f100 1 159"/>
              <a:gd name="f130" fmla="*/ f101 1 235"/>
              <a:gd name="f131" fmla="*/ f102 1 159"/>
              <a:gd name="f132" fmla="*/ f103 1 235"/>
              <a:gd name="f133" fmla="*/ f104 1 159"/>
              <a:gd name="f134" fmla="*/ f105 1 235"/>
              <a:gd name="f135" fmla="*/ f106 1 159"/>
              <a:gd name="f136" fmla="*/ f107 1 235"/>
              <a:gd name="f137" fmla="*/ f108 1 159"/>
              <a:gd name="f138" fmla="*/ f109 1 235"/>
              <a:gd name="f139" fmla="*/ f110 1 159"/>
              <a:gd name="f140" fmla="*/ f111 1 235"/>
              <a:gd name="f141" fmla="*/ f112 1 159"/>
              <a:gd name="f142" fmla="*/ f113 1 235"/>
              <a:gd name="f143" fmla="*/ f114 1 159"/>
              <a:gd name="f144" fmla="*/ f115 1 235"/>
              <a:gd name="f145" fmla="*/ f116 1 159"/>
              <a:gd name="f146" fmla="*/ 0 1 f87"/>
              <a:gd name="f147" fmla="*/ f81 1 f87"/>
              <a:gd name="f148" fmla="*/ 0 1 f88"/>
              <a:gd name="f149" fmla="*/ f82 1 f88"/>
              <a:gd name="f150" fmla="*/ f118 1 f87"/>
              <a:gd name="f151" fmla="*/ f119 1 f88"/>
              <a:gd name="f152" fmla="*/ f120 1 f87"/>
              <a:gd name="f153" fmla="*/ f121 1 f88"/>
              <a:gd name="f154" fmla="*/ f122 1 f87"/>
              <a:gd name="f155" fmla="*/ f123 1 f88"/>
              <a:gd name="f156" fmla="*/ f124 1 f87"/>
              <a:gd name="f157" fmla="*/ f125 1 f88"/>
              <a:gd name="f158" fmla="*/ f126 1 f87"/>
              <a:gd name="f159" fmla="*/ f127 1 f88"/>
              <a:gd name="f160" fmla="*/ f128 1 f87"/>
              <a:gd name="f161" fmla="*/ f129 1 f88"/>
              <a:gd name="f162" fmla="*/ f130 1 f87"/>
              <a:gd name="f163" fmla="*/ f131 1 f88"/>
              <a:gd name="f164" fmla="*/ f132 1 f87"/>
              <a:gd name="f165" fmla="*/ f133 1 f88"/>
              <a:gd name="f166" fmla="*/ f134 1 f87"/>
              <a:gd name="f167" fmla="*/ f135 1 f88"/>
              <a:gd name="f168" fmla="*/ f136 1 f87"/>
              <a:gd name="f169" fmla="*/ f137 1 f88"/>
              <a:gd name="f170" fmla="*/ f138 1 f87"/>
              <a:gd name="f171" fmla="*/ f139 1 f88"/>
              <a:gd name="f172" fmla="*/ f140 1 f87"/>
              <a:gd name="f173" fmla="*/ f141 1 f88"/>
              <a:gd name="f174" fmla="*/ f142 1 f87"/>
              <a:gd name="f175" fmla="*/ f143 1 f88"/>
              <a:gd name="f176" fmla="*/ f144 1 f87"/>
              <a:gd name="f177" fmla="*/ f145 1 f88"/>
              <a:gd name="f178" fmla="*/ f146 f78 1"/>
              <a:gd name="f179" fmla="*/ f147 f78 1"/>
              <a:gd name="f180" fmla="*/ f149 f79 1"/>
              <a:gd name="f181" fmla="*/ f148 f79 1"/>
              <a:gd name="f182" fmla="*/ f150 f78 1"/>
              <a:gd name="f183" fmla="*/ f151 f79 1"/>
              <a:gd name="f184" fmla="*/ f152 f78 1"/>
              <a:gd name="f185" fmla="*/ f153 f79 1"/>
              <a:gd name="f186" fmla="*/ f154 f78 1"/>
              <a:gd name="f187" fmla="*/ f155 f79 1"/>
              <a:gd name="f188" fmla="*/ f156 f78 1"/>
              <a:gd name="f189" fmla="*/ f157 f79 1"/>
              <a:gd name="f190" fmla="*/ f158 f78 1"/>
              <a:gd name="f191" fmla="*/ f159 f79 1"/>
              <a:gd name="f192" fmla="*/ f160 f78 1"/>
              <a:gd name="f193" fmla="*/ f161 f79 1"/>
              <a:gd name="f194" fmla="*/ f162 f78 1"/>
              <a:gd name="f195" fmla="*/ f163 f79 1"/>
              <a:gd name="f196" fmla="*/ f164 f78 1"/>
              <a:gd name="f197" fmla="*/ f165 f79 1"/>
              <a:gd name="f198" fmla="*/ f166 f78 1"/>
              <a:gd name="f199" fmla="*/ f167 f79 1"/>
              <a:gd name="f200" fmla="*/ f168 f78 1"/>
              <a:gd name="f201" fmla="*/ f169 f79 1"/>
              <a:gd name="f202" fmla="*/ f170 f78 1"/>
              <a:gd name="f203" fmla="*/ f171 f79 1"/>
              <a:gd name="f204" fmla="*/ f172 f78 1"/>
              <a:gd name="f205" fmla="*/ f173 f79 1"/>
              <a:gd name="f206" fmla="*/ f174 f78 1"/>
              <a:gd name="f207" fmla="*/ f175 f79 1"/>
              <a:gd name="f208" fmla="*/ f176 f78 1"/>
              <a:gd name="f209" fmla="*/ f177 f79 1"/>
            </a:gdLst>
            <a:ahLst/>
            <a:cxnLst>
              <a:cxn ang="3cd4">
                <a:pos x="hc" y="t"/>
              </a:cxn>
              <a:cxn ang="0">
                <a:pos x="r" y="vc"/>
              </a:cxn>
              <a:cxn ang="cd4">
                <a:pos x="hc" y="b"/>
              </a:cxn>
              <a:cxn ang="cd2">
                <a:pos x="l" y="vc"/>
              </a:cxn>
              <a:cxn ang="f117">
                <a:pos x="f182" y="f183"/>
              </a:cxn>
              <a:cxn ang="f117">
                <a:pos x="f184" y="f185"/>
              </a:cxn>
              <a:cxn ang="f117">
                <a:pos x="f186" y="f187"/>
              </a:cxn>
              <a:cxn ang="f117">
                <a:pos x="f188" y="f189"/>
              </a:cxn>
              <a:cxn ang="f117">
                <a:pos x="f190" y="f191"/>
              </a:cxn>
              <a:cxn ang="f117">
                <a:pos x="f192" y="f193"/>
              </a:cxn>
              <a:cxn ang="f117">
                <a:pos x="f194" y="f195"/>
              </a:cxn>
              <a:cxn ang="f117">
                <a:pos x="f196" y="f197"/>
              </a:cxn>
              <a:cxn ang="f117">
                <a:pos x="f198" y="f199"/>
              </a:cxn>
              <a:cxn ang="f117">
                <a:pos x="f200" y="f201"/>
              </a:cxn>
              <a:cxn ang="f117">
                <a:pos x="f202" y="f203"/>
              </a:cxn>
              <a:cxn ang="f117">
                <a:pos x="f204" y="f205"/>
              </a:cxn>
              <a:cxn ang="f117">
                <a:pos x="f206" y="f207"/>
              </a:cxn>
              <a:cxn ang="f117">
                <a:pos x="f208" y="f209"/>
              </a:cxn>
              <a:cxn ang="f117">
                <a:pos x="f182" y="f183"/>
              </a:cxn>
            </a:cxnLst>
            <a:rect l="f178" t="f181" r="f179" b="f180"/>
            <a:pathLst>
              <a:path w="235" h="159">
                <a:moveTo>
                  <a:pt x="f6" y="f8"/>
                </a:moveTo>
                <a:cubicBezTo>
                  <a:pt x="f6" y="f9"/>
                  <a:pt x="f10" y="f11"/>
                  <a:pt x="f12" y="f13"/>
                </a:cubicBezTo>
                <a:cubicBezTo>
                  <a:pt x="f14" y="f15"/>
                  <a:pt x="f16" y="f17"/>
                  <a:pt x="f18" y="f19"/>
                </a:cubicBezTo>
                <a:cubicBezTo>
                  <a:pt x="f20" y="f21"/>
                  <a:pt x="f22" y="f23"/>
                  <a:pt x="f24" y="f25"/>
                </a:cubicBezTo>
                <a:cubicBezTo>
                  <a:pt x="f26" y="f27"/>
                  <a:pt x="f28" y="f29"/>
                  <a:pt x="f30" y="f31"/>
                </a:cubicBezTo>
                <a:cubicBezTo>
                  <a:pt x="f32" y="f7"/>
                  <a:pt x="f33" y="f34"/>
                  <a:pt x="f35" y="f36"/>
                </a:cubicBezTo>
                <a:cubicBezTo>
                  <a:pt x="f5" y="f37"/>
                  <a:pt x="f38" y="f39"/>
                  <a:pt x="f40" y="f41"/>
                </a:cubicBezTo>
                <a:cubicBezTo>
                  <a:pt x="f42" y="f43"/>
                  <a:pt x="f44" y="f45"/>
                  <a:pt x="f46" y="f47"/>
                </a:cubicBezTo>
                <a:cubicBezTo>
                  <a:pt x="f48" y="f49"/>
                  <a:pt x="f50" y="f51"/>
                  <a:pt x="f52" y="f53"/>
                </a:cubicBezTo>
                <a:cubicBezTo>
                  <a:pt x="f54" y="f55"/>
                  <a:pt x="f22" y="f56"/>
                  <a:pt x="f31" y="f42"/>
                </a:cubicBezTo>
                <a:cubicBezTo>
                  <a:pt x="f7" y="f57"/>
                  <a:pt x="f58" y="f59"/>
                  <a:pt x="f60" y="f57"/>
                </a:cubicBezTo>
                <a:cubicBezTo>
                  <a:pt x="f61" y="f42"/>
                  <a:pt x="f62" y="f57"/>
                  <a:pt x="f63" y="f64"/>
                </a:cubicBezTo>
                <a:cubicBezTo>
                  <a:pt x="f65" y="f66"/>
                  <a:pt x="f67" y="f68"/>
                  <a:pt x="f69" y="f70"/>
                </a:cubicBezTo>
                <a:cubicBezTo>
                  <a:pt x="f71" y="f72"/>
                  <a:pt x="f73" y="f5"/>
                  <a:pt x="f74" y="f75"/>
                </a:cubicBezTo>
                <a:cubicBezTo>
                  <a:pt x="f76" y="f35"/>
                  <a:pt x="f6" y="f70"/>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87" name="Freeform 92">
            <a:extLst>
              <a:ext uri="{FF2B5EF4-FFF2-40B4-BE49-F238E27FC236}">
                <a16:creationId xmlns:a16="http://schemas.microsoft.com/office/drawing/2014/main" id="{C632D6C5-6B41-424A-B1E3-FF2605FA3190}"/>
              </a:ext>
            </a:extLst>
          </p:cNvPr>
          <p:cNvSpPr/>
          <p:nvPr/>
        </p:nvSpPr>
        <p:spPr>
          <a:xfrm>
            <a:off x="2847971" y="4275140"/>
            <a:ext cx="117472" cy="371475"/>
          </a:xfrm>
          <a:custGeom>
            <a:avLst/>
            <a:gdLst>
              <a:gd name="f0" fmla="val 10800000"/>
              <a:gd name="f1" fmla="val 5400000"/>
              <a:gd name="f2" fmla="val 180"/>
              <a:gd name="f3" fmla="val w"/>
              <a:gd name="f4" fmla="val h"/>
              <a:gd name="f5" fmla="val 0"/>
              <a:gd name="f6" fmla="val 71"/>
              <a:gd name="f7" fmla="val 226"/>
              <a:gd name="f8" fmla="val 70"/>
              <a:gd name="f9" fmla="val 2"/>
              <a:gd name="f10" fmla="val 3"/>
              <a:gd name="f11" fmla="val 69"/>
              <a:gd name="f12" fmla="val 5"/>
              <a:gd name="f13" fmla="val 57"/>
              <a:gd name="f14" fmla="val 32"/>
              <a:gd name="f15" fmla="val 53"/>
              <a:gd name="f16" fmla="val 60"/>
              <a:gd name="f17" fmla="val 51"/>
              <a:gd name="f18" fmla="val 90"/>
              <a:gd name="f19" fmla="val 96"/>
              <a:gd name="f20" fmla="val 52"/>
              <a:gd name="f21" fmla="val 102"/>
              <a:gd name="f22" fmla="val 106"/>
              <a:gd name="f23" fmla="val 61"/>
              <a:gd name="f24" fmla="val 108"/>
              <a:gd name="f25" fmla="val 111"/>
              <a:gd name="f26" fmla="val 115"/>
              <a:gd name="f27" fmla="val 56"/>
              <a:gd name="f28" fmla="val 140"/>
              <a:gd name="f29" fmla="val 165"/>
              <a:gd name="f30" fmla="val 48"/>
              <a:gd name="f31" fmla="val 190"/>
              <a:gd name="f32" fmla="val 47"/>
              <a:gd name="f33" fmla="val 196"/>
              <a:gd name="f34" fmla="val 46"/>
              <a:gd name="f35" fmla="val 201"/>
              <a:gd name="f36" fmla="val 45"/>
              <a:gd name="f37" fmla="val 207"/>
              <a:gd name="f38" fmla="val 42"/>
              <a:gd name="f39" fmla="val 219"/>
              <a:gd name="f40" fmla="val 31"/>
              <a:gd name="f41" fmla="val 18"/>
              <a:gd name="f42" fmla="val 224"/>
              <a:gd name="f43" fmla="val 8"/>
              <a:gd name="f44" fmla="val 223"/>
              <a:gd name="f45" fmla="val 214"/>
              <a:gd name="f46" fmla="val 202"/>
              <a:gd name="f47" fmla="val 146"/>
              <a:gd name="f48" fmla="val 35"/>
              <a:gd name="f49" fmla="val 30"/>
              <a:gd name="f50" fmla="val 1"/>
              <a:gd name="f51" fmla="val 27"/>
              <a:gd name="f52" fmla="val 7"/>
              <a:gd name="f53" fmla="val 26"/>
              <a:gd name="f54" fmla="val 24"/>
              <a:gd name="f55" fmla="val 16"/>
              <a:gd name="f56" fmla="val 68"/>
              <a:gd name="f57" fmla="+- 0 0 -90"/>
              <a:gd name="f58" fmla="*/ f3 1 71"/>
              <a:gd name="f59" fmla="*/ f4 1 226"/>
              <a:gd name="f60" fmla="val f5"/>
              <a:gd name="f61" fmla="val f6"/>
              <a:gd name="f62" fmla="val f7"/>
              <a:gd name="f63" fmla="*/ f57 f0 1"/>
              <a:gd name="f64" fmla="+- f62 0 f60"/>
              <a:gd name="f65" fmla="+- f61 0 f60"/>
              <a:gd name="f66" fmla="*/ f63 1 f2"/>
              <a:gd name="f67" fmla="*/ f65 1 71"/>
              <a:gd name="f68" fmla="*/ f64 1 226"/>
              <a:gd name="f69" fmla="*/ 70 f65 1"/>
              <a:gd name="f70" fmla="*/ 0 f64 1"/>
              <a:gd name="f71" fmla="*/ 69 f65 1"/>
              <a:gd name="f72" fmla="*/ 5 f64 1"/>
              <a:gd name="f73" fmla="*/ 51 f65 1"/>
              <a:gd name="f74" fmla="*/ 90 f64 1"/>
              <a:gd name="f75" fmla="*/ 57 f65 1"/>
              <a:gd name="f76" fmla="*/ 106 f64 1"/>
              <a:gd name="f77" fmla="*/ 60 f65 1"/>
              <a:gd name="f78" fmla="*/ 115 f64 1"/>
              <a:gd name="f79" fmla="*/ 48 f65 1"/>
              <a:gd name="f80" fmla="*/ 190 f64 1"/>
              <a:gd name="f81" fmla="*/ 45 f65 1"/>
              <a:gd name="f82" fmla="*/ 207 f64 1"/>
              <a:gd name="f83" fmla="*/ 18 f65 1"/>
              <a:gd name="f84" fmla="*/ 224 f64 1"/>
              <a:gd name="f85" fmla="*/ 0 f65 1"/>
              <a:gd name="f86" fmla="*/ 202 f64 1"/>
              <a:gd name="f87" fmla="*/ 35 f64 1"/>
              <a:gd name="f88" fmla="*/ 7 f65 1"/>
              <a:gd name="f89" fmla="*/ 26 f64 1"/>
              <a:gd name="f90" fmla="*/ 68 f65 1"/>
              <a:gd name="f91" fmla="+- f66 0 f1"/>
              <a:gd name="f92" fmla="*/ f69 1 71"/>
              <a:gd name="f93" fmla="*/ f70 1 226"/>
              <a:gd name="f94" fmla="*/ f71 1 71"/>
              <a:gd name="f95" fmla="*/ f72 1 226"/>
              <a:gd name="f96" fmla="*/ f73 1 71"/>
              <a:gd name="f97" fmla="*/ f74 1 226"/>
              <a:gd name="f98" fmla="*/ f75 1 71"/>
              <a:gd name="f99" fmla="*/ f76 1 226"/>
              <a:gd name="f100" fmla="*/ f77 1 71"/>
              <a:gd name="f101" fmla="*/ f78 1 226"/>
              <a:gd name="f102" fmla="*/ f79 1 71"/>
              <a:gd name="f103" fmla="*/ f80 1 226"/>
              <a:gd name="f104" fmla="*/ f81 1 71"/>
              <a:gd name="f105" fmla="*/ f82 1 226"/>
              <a:gd name="f106" fmla="*/ f83 1 71"/>
              <a:gd name="f107" fmla="*/ f84 1 226"/>
              <a:gd name="f108" fmla="*/ f85 1 71"/>
              <a:gd name="f109" fmla="*/ f86 1 226"/>
              <a:gd name="f110" fmla="*/ f87 1 226"/>
              <a:gd name="f111" fmla="*/ f88 1 71"/>
              <a:gd name="f112" fmla="*/ f89 1 226"/>
              <a:gd name="f113" fmla="*/ f90 1 71"/>
              <a:gd name="f114" fmla="*/ 0 1 f67"/>
              <a:gd name="f115" fmla="*/ f61 1 f67"/>
              <a:gd name="f116" fmla="*/ 0 1 f68"/>
              <a:gd name="f117" fmla="*/ f62 1 f68"/>
              <a:gd name="f118" fmla="*/ f92 1 f67"/>
              <a:gd name="f119" fmla="*/ f93 1 f68"/>
              <a:gd name="f120" fmla="*/ f94 1 f67"/>
              <a:gd name="f121" fmla="*/ f95 1 f68"/>
              <a:gd name="f122" fmla="*/ f96 1 f67"/>
              <a:gd name="f123" fmla="*/ f97 1 f68"/>
              <a:gd name="f124" fmla="*/ f98 1 f67"/>
              <a:gd name="f125" fmla="*/ f99 1 f68"/>
              <a:gd name="f126" fmla="*/ f100 1 f67"/>
              <a:gd name="f127" fmla="*/ f101 1 f68"/>
              <a:gd name="f128" fmla="*/ f102 1 f67"/>
              <a:gd name="f129" fmla="*/ f103 1 f68"/>
              <a:gd name="f130" fmla="*/ f104 1 f67"/>
              <a:gd name="f131" fmla="*/ f105 1 f68"/>
              <a:gd name="f132" fmla="*/ f106 1 f67"/>
              <a:gd name="f133" fmla="*/ f107 1 f68"/>
              <a:gd name="f134" fmla="*/ f108 1 f67"/>
              <a:gd name="f135" fmla="*/ f109 1 f68"/>
              <a:gd name="f136" fmla="*/ f110 1 f68"/>
              <a:gd name="f137" fmla="*/ f111 1 f67"/>
              <a:gd name="f138" fmla="*/ f112 1 f68"/>
              <a:gd name="f139" fmla="*/ f113 1 f67"/>
              <a:gd name="f140" fmla="*/ f114 f58 1"/>
              <a:gd name="f141" fmla="*/ f115 f58 1"/>
              <a:gd name="f142" fmla="*/ f117 f59 1"/>
              <a:gd name="f143" fmla="*/ f116 f59 1"/>
              <a:gd name="f144" fmla="*/ f118 f58 1"/>
              <a:gd name="f145" fmla="*/ f119 f59 1"/>
              <a:gd name="f146" fmla="*/ f120 f58 1"/>
              <a:gd name="f147" fmla="*/ f121 f59 1"/>
              <a:gd name="f148" fmla="*/ f122 f58 1"/>
              <a:gd name="f149" fmla="*/ f123 f59 1"/>
              <a:gd name="f150" fmla="*/ f124 f58 1"/>
              <a:gd name="f151" fmla="*/ f125 f59 1"/>
              <a:gd name="f152" fmla="*/ f126 f58 1"/>
              <a:gd name="f153" fmla="*/ f127 f59 1"/>
              <a:gd name="f154" fmla="*/ f128 f58 1"/>
              <a:gd name="f155" fmla="*/ f129 f59 1"/>
              <a:gd name="f156" fmla="*/ f130 f58 1"/>
              <a:gd name="f157" fmla="*/ f131 f59 1"/>
              <a:gd name="f158" fmla="*/ f132 f58 1"/>
              <a:gd name="f159" fmla="*/ f133 f59 1"/>
              <a:gd name="f160" fmla="*/ f134 f58 1"/>
              <a:gd name="f161" fmla="*/ f135 f59 1"/>
              <a:gd name="f162" fmla="*/ f136 f59 1"/>
              <a:gd name="f163" fmla="*/ f137 f58 1"/>
              <a:gd name="f164" fmla="*/ f138 f59 1"/>
              <a:gd name="f165" fmla="*/ f139 f58 1"/>
            </a:gdLst>
            <a:ahLst/>
            <a:cxnLst>
              <a:cxn ang="3cd4">
                <a:pos x="hc" y="t"/>
              </a:cxn>
              <a:cxn ang="0">
                <a:pos x="r" y="vc"/>
              </a:cxn>
              <a:cxn ang="cd4">
                <a:pos x="hc" y="b"/>
              </a:cxn>
              <a:cxn ang="cd2">
                <a:pos x="l" y="vc"/>
              </a:cxn>
              <a:cxn ang="f91">
                <a:pos x="f144" y="f145"/>
              </a:cxn>
              <a:cxn ang="f91">
                <a:pos x="f146" y="f147"/>
              </a:cxn>
              <a:cxn ang="f91">
                <a:pos x="f148" y="f149"/>
              </a:cxn>
              <a:cxn ang="f91">
                <a:pos x="f150" y="f151"/>
              </a:cxn>
              <a:cxn ang="f91">
                <a:pos x="f152" y="f153"/>
              </a:cxn>
              <a:cxn ang="f91">
                <a:pos x="f154" y="f155"/>
              </a:cxn>
              <a:cxn ang="f91">
                <a:pos x="f156" y="f157"/>
              </a:cxn>
              <a:cxn ang="f91">
                <a:pos x="f158" y="f159"/>
              </a:cxn>
              <a:cxn ang="f91">
                <a:pos x="f160" y="f161"/>
              </a:cxn>
              <a:cxn ang="f91">
                <a:pos x="f160" y="f162"/>
              </a:cxn>
              <a:cxn ang="f91">
                <a:pos x="f163" y="f164"/>
              </a:cxn>
              <a:cxn ang="f91">
                <a:pos x="f165" y="f145"/>
              </a:cxn>
              <a:cxn ang="f91">
                <a:pos x="f144" y="f145"/>
              </a:cxn>
            </a:cxnLst>
            <a:rect l="f140" t="f143" r="f141" b="f142"/>
            <a:pathLst>
              <a:path w="71" h="226">
                <a:moveTo>
                  <a:pt x="f8" y="f5"/>
                </a:moveTo>
                <a:cubicBezTo>
                  <a:pt x="f6" y="f9"/>
                  <a:pt x="f8" y="f10"/>
                  <a:pt x="f11" y="f12"/>
                </a:cubicBezTo>
                <a:cubicBezTo>
                  <a:pt x="f13" y="f14"/>
                  <a:pt x="f15" y="f16"/>
                  <a:pt x="f17" y="f18"/>
                </a:cubicBezTo>
                <a:cubicBezTo>
                  <a:pt x="f17" y="f19"/>
                  <a:pt x="f20" y="f21"/>
                  <a:pt x="f13" y="f22"/>
                </a:cubicBezTo>
                <a:cubicBezTo>
                  <a:pt x="f23" y="f24"/>
                  <a:pt x="f23" y="f25"/>
                  <a:pt x="f16" y="f26"/>
                </a:cubicBezTo>
                <a:cubicBezTo>
                  <a:pt x="f27" y="f28"/>
                  <a:pt x="f20" y="f29"/>
                  <a:pt x="f30" y="f31"/>
                </a:cubicBezTo>
                <a:cubicBezTo>
                  <a:pt x="f32" y="f33"/>
                  <a:pt x="f34" y="f35"/>
                  <a:pt x="f36" y="f37"/>
                </a:cubicBezTo>
                <a:cubicBezTo>
                  <a:pt x="f38" y="f39"/>
                  <a:pt x="f40" y="f7"/>
                  <a:pt x="f41" y="f42"/>
                </a:cubicBezTo>
                <a:cubicBezTo>
                  <a:pt x="f43" y="f44"/>
                  <a:pt x="f5" y="f45"/>
                  <a:pt x="f5" y="f46"/>
                </a:cubicBezTo>
                <a:cubicBezTo>
                  <a:pt x="f5" y="f47"/>
                  <a:pt x="f5" y="f18"/>
                  <a:pt x="f5" y="f48"/>
                </a:cubicBezTo>
                <a:cubicBezTo>
                  <a:pt x="f5" y="f49"/>
                  <a:pt x="f50" y="f51"/>
                  <a:pt x="f52" y="f53"/>
                </a:cubicBezTo>
                <a:cubicBezTo>
                  <a:pt x="f49" y="f54"/>
                  <a:pt x="f17" y="f55"/>
                  <a:pt x="f56" y="f5"/>
                </a:cubicBezTo>
                <a:cubicBezTo>
                  <a:pt x="f11" y="f5"/>
                  <a:pt x="f11" y="f5"/>
                  <a:pt x="f8" y="f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88" name="Freeform 93">
            <a:extLst>
              <a:ext uri="{FF2B5EF4-FFF2-40B4-BE49-F238E27FC236}">
                <a16:creationId xmlns:a16="http://schemas.microsoft.com/office/drawing/2014/main" id="{FD2B8930-7B92-4CB7-909F-4B19222DFB41}"/>
              </a:ext>
            </a:extLst>
          </p:cNvPr>
          <p:cNvSpPr/>
          <p:nvPr/>
        </p:nvSpPr>
        <p:spPr>
          <a:xfrm>
            <a:off x="565154" y="4341808"/>
            <a:ext cx="123828" cy="306388"/>
          </a:xfrm>
          <a:custGeom>
            <a:avLst/>
            <a:gdLst>
              <a:gd name="f0" fmla="val 10800000"/>
              <a:gd name="f1" fmla="val 5400000"/>
              <a:gd name="f2" fmla="val 180"/>
              <a:gd name="f3" fmla="val w"/>
              <a:gd name="f4" fmla="val h"/>
              <a:gd name="f5" fmla="val 0"/>
              <a:gd name="f6" fmla="val 75"/>
              <a:gd name="f7" fmla="val 186"/>
              <a:gd name="f8" fmla="val 82"/>
              <a:gd name="f9" fmla="val 59"/>
              <a:gd name="f10" fmla="val 36"/>
              <a:gd name="f11" fmla="val 12"/>
              <a:gd name="f12" fmla="val 6"/>
              <a:gd name="f13" fmla="val 1"/>
              <a:gd name="f14" fmla="val 4"/>
              <a:gd name="f15" fmla="val 8"/>
              <a:gd name="f16" fmla="val 17"/>
              <a:gd name="f17" fmla="val 5"/>
              <a:gd name="f18" fmla="val 25"/>
              <a:gd name="f19" fmla="val 3"/>
              <a:gd name="f20" fmla="val 34"/>
              <a:gd name="f21" fmla="val 40"/>
              <a:gd name="f22" fmla="val 41"/>
              <a:gd name="f23" fmla="val 2"/>
              <a:gd name="f24" fmla="val 42"/>
              <a:gd name="f25" fmla="val 7"/>
              <a:gd name="f26" fmla="val 16"/>
              <a:gd name="f27" fmla="val 43"/>
              <a:gd name="f28" fmla="val 35"/>
              <a:gd name="f29" fmla="val 45"/>
              <a:gd name="f30" fmla="val 47"/>
              <a:gd name="f31" fmla="val 54"/>
              <a:gd name="f32" fmla="val 53"/>
              <a:gd name="f33" fmla="val 65"/>
              <a:gd name="f34" fmla="val 50"/>
              <a:gd name="f35" fmla="val 71"/>
              <a:gd name="f36" fmla="val 48"/>
              <a:gd name="f37" fmla="val 72"/>
              <a:gd name="f38" fmla="val 73"/>
              <a:gd name="f39" fmla="val 74"/>
              <a:gd name="f40" fmla="val 63"/>
              <a:gd name="f41" fmla="val 80"/>
              <a:gd name="f42" fmla="val 68"/>
              <a:gd name="f43" fmla="val 106"/>
              <a:gd name="f44" fmla="val 133"/>
              <a:gd name="f45" fmla="val 58"/>
              <a:gd name="f46" fmla="val 160"/>
              <a:gd name="f47" fmla="val 55"/>
              <a:gd name="f48" fmla="val 174"/>
              <a:gd name="f49" fmla="val 183"/>
              <a:gd name="f50" fmla="val 33"/>
              <a:gd name="f51" fmla="val 185"/>
              <a:gd name="f52" fmla="val 21"/>
              <a:gd name="f53" fmla="val 9"/>
              <a:gd name="f54" fmla="val 170"/>
              <a:gd name="f55" fmla="val 163"/>
              <a:gd name="f56" fmla="val 156"/>
              <a:gd name="f57" fmla="val 149"/>
              <a:gd name="f58" fmla="val 127"/>
              <a:gd name="f59" fmla="val 105"/>
              <a:gd name="f60" fmla="+- 0 0 -90"/>
              <a:gd name="f61" fmla="*/ f3 1 75"/>
              <a:gd name="f62" fmla="*/ f4 1 186"/>
              <a:gd name="f63" fmla="val f5"/>
              <a:gd name="f64" fmla="val f6"/>
              <a:gd name="f65" fmla="val f7"/>
              <a:gd name="f66" fmla="*/ f60 f0 1"/>
              <a:gd name="f67" fmla="+- f65 0 f63"/>
              <a:gd name="f68" fmla="+- f64 0 f63"/>
              <a:gd name="f69" fmla="*/ f66 1 f2"/>
              <a:gd name="f70" fmla="*/ f68 1 75"/>
              <a:gd name="f71" fmla="*/ f67 1 186"/>
              <a:gd name="f72" fmla="*/ 0 f68 1"/>
              <a:gd name="f73" fmla="*/ 82 f67 1"/>
              <a:gd name="f74" fmla="*/ 12 f67 1"/>
              <a:gd name="f75" fmla="*/ 8 f68 1"/>
              <a:gd name="f76" fmla="*/ 4 f67 1"/>
              <a:gd name="f77" fmla="*/ 34 f68 1"/>
              <a:gd name="f78" fmla="*/ 1 f67 1"/>
              <a:gd name="f79" fmla="*/ 42 f68 1"/>
              <a:gd name="f80" fmla="*/ 7 f67 1"/>
              <a:gd name="f81" fmla="*/ 43 f68 1"/>
              <a:gd name="f82" fmla="*/ 35 f67 1"/>
              <a:gd name="f83" fmla="*/ 65 f68 1"/>
              <a:gd name="f84" fmla="*/ 50 f67 1"/>
              <a:gd name="f85" fmla="*/ 73 f68 1"/>
              <a:gd name="f86" fmla="*/ 54 f67 1"/>
              <a:gd name="f87" fmla="*/ 80 f67 1"/>
              <a:gd name="f88" fmla="*/ 58 f68 1"/>
              <a:gd name="f89" fmla="*/ 160 f67 1"/>
              <a:gd name="f90" fmla="*/ 33 f68 1"/>
              <a:gd name="f91" fmla="*/ 185 f67 1"/>
              <a:gd name="f92" fmla="*/ 4 f68 1"/>
              <a:gd name="f93" fmla="*/ 170 f67 1"/>
              <a:gd name="f94" fmla="*/ 149 f67 1"/>
              <a:gd name="f95" fmla="+- f69 0 f1"/>
              <a:gd name="f96" fmla="*/ f72 1 75"/>
              <a:gd name="f97" fmla="*/ f73 1 186"/>
              <a:gd name="f98" fmla="*/ f74 1 186"/>
              <a:gd name="f99" fmla="*/ f75 1 75"/>
              <a:gd name="f100" fmla="*/ f76 1 186"/>
              <a:gd name="f101" fmla="*/ f77 1 75"/>
              <a:gd name="f102" fmla="*/ f78 1 186"/>
              <a:gd name="f103" fmla="*/ f79 1 75"/>
              <a:gd name="f104" fmla="*/ f80 1 186"/>
              <a:gd name="f105" fmla="*/ f81 1 75"/>
              <a:gd name="f106" fmla="*/ f82 1 186"/>
              <a:gd name="f107" fmla="*/ f83 1 75"/>
              <a:gd name="f108" fmla="*/ f84 1 186"/>
              <a:gd name="f109" fmla="*/ f85 1 75"/>
              <a:gd name="f110" fmla="*/ f86 1 186"/>
              <a:gd name="f111" fmla="*/ f87 1 186"/>
              <a:gd name="f112" fmla="*/ f88 1 75"/>
              <a:gd name="f113" fmla="*/ f89 1 186"/>
              <a:gd name="f114" fmla="*/ f90 1 75"/>
              <a:gd name="f115" fmla="*/ f91 1 186"/>
              <a:gd name="f116" fmla="*/ f92 1 75"/>
              <a:gd name="f117" fmla="*/ f93 1 186"/>
              <a:gd name="f118" fmla="*/ f94 1 186"/>
              <a:gd name="f119" fmla="*/ 0 1 f70"/>
              <a:gd name="f120" fmla="*/ f64 1 f70"/>
              <a:gd name="f121" fmla="*/ 0 1 f71"/>
              <a:gd name="f122" fmla="*/ f65 1 f71"/>
              <a:gd name="f123" fmla="*/ f96 1 f70"/>
              <a:gd name="f124" fmla="*/ f97 1 f71"/>
              <a:gd name="f125" fmla="*/ f98 1 f71"/>
              <a:gd name="f126" fmla="*/ f99 1 f70"/>
              <a:gd name="f127" fmla="*/ f100 1 f71"/>
              <a:gd name="f128" fmla="*/ f101 1 f70"/>
              <a:gd name="f129" fmla="*/ f102 1 f71"/>
              <a:gd name="f130" fmla="*/ f103 1 f70"/>
              <a:gd name="f131" fmla="*/ f104 1 f71"/>
              <a:gd name="f132" fmla="*/ f105 1 f70"/>
              <a:gd name="f133" fmla="*/ f106 1 f71"/>
              <a:gd name="f134" fmla="*/ f107 1 f70"/>
              <a:gd name="f135" fmla="*/ f108 1 f71"/>
              <a:gd name="f136" fmla="*/ f109 1 f70"/>
              <a:gd name="f137" fmla="*/ f110 1 f71"/>
              <a:gd name="f138" fmla="*/ f111 1 f71"/>
              <a:gd name="f139" fmla="*/ f112 1 f70"/>
              <a:gd name="f140" fmla="*/ f113 1 f71"/>
              <a:gd name="f141" fmla="*/ f114 1 f70"/>
              <a:gd name="f142" fmla="*/ f115 1 f71"/>
              <a:gd name="f143" fmla="*/ f116 1 f70"/>
              <a:gd name="f144" fmla="*/ f117 1 f71"/>
              <a:gd name="f145" fmla="*/ f118 1 f71"/>
              <a:gd name="f146" fmla="*/ f119 f61 1"/>
              <a:gd name="f147" fmla="*/ f120 f61 1"/>
              <a:gd name="f148" fmla="*/ f122 f62 1"/>
              <a:gd name="f149" fmla="*/ f121 f62 1"/>
              <a:gd name="f150" fmla="*/ f123 f61 1"/>
              <a:gd name="f151" fmla="*/ f124 f62 1"/>
              <a:gd name="f152" fmla="*/ f125 f62 1"/>
              <a:gd name="f153" fmla="*/ f126 f61 1"/>
              <a:gd name="f154" fmla="*/ f127 f62 1"/>
              <a:gd name="f155" fmla="*/ f128 f61 1"/>
              <a:gd name="f156" fmla="*/ f129 f62 1"/>
              <a:gd name="f157" fmla="*/ f130 f61 1"/>
              <a:gd name="f158" fmla="*/ f131 f62 1"/>
              <a:gd name="f159" fmla="*/ f132 f61 1"/>
              <a:gd name="f160" fmla="*/ f133 f62 1"/>
              <a:gd name="f161" fmla="*/ f134 f61 1"/>
              <a:gd name="f162" fmla="*/ f135 f62 1"/>
              <a:gd name="f163" fmla="*/ f136 f61 1"/>
              <a:gd name="f164" fmla="*/ f137 f62 1"/>
              <a:gd name="f165" fmla="*/ f138 f62 1"/>
              <a:gd name="f166" fmla="*/ f139 f61 1"/>
              <a:gd name="f167" fmla="*/ f140 f62 1"/>
              <a:gd name="f168" fmla="*/ f141 f61 1"/>
              <a:gd name="f169" fmla="*/ f142 f62 1"/>
              <a:gd name="f170" fmla="*/ f143 f61 1"/>
              <a:gd name="f171" fmla="*/ f144 f62 1"/>
              <a:gd name="f172" fmla="*/ f145 f62 1"/>
            </a:gdLst>
            <a:ahLst/>
            <a:cxnLst>
              <a:cxn ang="3cd4">
                <a:pos x="hc" y="t"/>
              </a:cxn>
              <a:cxn ang="0">
                <a:pos x="r" y="vc"/>
              </a:cxn>
              <a:cxn ang="cd4">
                <a:pos x="hc" y="b"/>
              </a:cxn>
              <a:cxn ang="cd2">
                <a:pos x="l" y="vc"/>
              </a:cxn>
              <a:cxn ang="f95">
                <a:pos x="f150" y="f151"/>
              </a:cxn>
              <a:cxn ang="f95">
                <a:pos x="f150" y="f152"/>
              </a:cxn>
              <a:cxn ang="f95">
                <a:pos x="f153" y="f154"/>
              </a:cxn>
              <a:cxn ang="f95">
                <a:pos x="f155" y="f156"/>
              </a:cxn>
              <a:cxn ang="f95">
                <a:pos x="f157" y="f158"/>
              </a:cxn>
              <a:cxn ang="f95">
                <a:pos x="f159" y="f160"/>
              </a:cxn>
              <a:cxn ang="f95">
                <a:pos x="f161" y="f162"/>
              </a:cxn>
              <a:cxn ang="f95">
                <a:pos x="f163" y="f164"/>
              </a:cxn>
              <a:cxn ang="f95">
                <a:pos x="f163" y="f165"/>
              </a:cxn>
              <a:cxn ang="f95">
                <a:pos x="f166" y="f167"/>
              </a:cxn>
              <a:cxn ang="f95">
                <a:pos x="f168" y="f169"/>
              </a:cxn>
              <a:cxn ang="f95">
                <a:pos x="f170" y="f171"/>
              </a:cxn>
              <a:cxn ang="f95">
                <a:pos x="f150" y="f172"/>
              </a:cxn>
              <a:cxn ang="f95">
                <a:pos x="f150" y="f151"/>
              </a:cxn>
              <a:cxn ang="f95">
                <a:pos x="f150" y="f151"/>
              </a:cxn>
            </a:cxnLst>
            <a:rect l="f146" t="f149" r="f147" b="f148"/>
            <a:pathLst>
              <a:path w="75" h="186">
                <a:moveTo>
                  <a:pt x="f5" y="f8"/>
                </a:moveTo>
                <a:cubicBezTo>
                  <a:pt x="f5" y="f9"/>
                  <a:pt x="f5" y="f10"/>
                  <a:pt x="f5" y="f11"/>
                </a:cubicBezTo>
                <a:cubicBezTo>
                  <a:pt x="f5" y="f12"/>
                  <a:pt x="f13" y="f14"/>
                  <a:pt x="f15" y="f14"/>
                </a:cubicBezTo>
                <a:cubicBezTo>
                  <a:pt x="f16" y="f17"/>
                  <a:pt x="f18" y="f19"/>
                  <a:pt x="f20" y="f13"/>
                </a:cubicBezTo>
                <a:cubicBezTo>
                  <a:pt x="f21" y="f5"/>
                  <a:pt x="f22" y="f23"/>
                  <a:pt x="f24" y="f25"/>
                </a:cubicBezTo>
                <a:cubicBezTo>
                  <a:pt x="f24" y="f26"/>
                  <a:pt x="f24" y="f18"/>
                  <a:pt x="f27" y="f28"/>
                </a:cubicBezTo>
                <a:cubicBezTo>
                  <a:pt x="f29" y="f30"/>
                  <a:pt x="f31" y="f32"/>
                  <a:pt x="f33" y="f34"/>
                </a:cubicBezTo>
                <a:cubicBezTo>
                  <a:pt x="f35" y="f36"/>
                  <a:pt x="f37" y="f34"/>
                  <a:pt x="f38" y="f31"/>
                </a:cubicBezTo>
                <a:cubicBezTo>
                  <a:pt x="f39" y="f40"/>
                  <a:pt x="f6" y="f35"/>
                  <a:pt x="f38" y="f41"/>
                </a:cubicBezTo>
                <a:cubicBezTo>
                  <a:pt x="f42" y="f43"/>
                  <a:pt x="f40" y="f44"/>
                  <a:pt x="f45" y="f46"/>
                </a:cubicBezTo>
                <a:cubicBezTo>
                  <a:pt x="f47" y="f48"/>
                  <a:pt x="f29" y="f49"/>
                  <a:pt x="f50" y="f51"/>
                </a:cubicBezTo>
                <a:cubicBezTo>
                  <a:pt x="f52" y="f7"/>
                  <a:pt x="f53" y="f2"/>
                  <a:pt x="f14" y="f54"/>
                </a:cubicBezTo>
                <a:cubicBezTo>
                  <a:pt x="f5" y="f55"/>
                  <a:pt x="f5" y="f56"/>
                  <a:pt x="f5" y="f57"/>
                </a:cubicBezTo>
                <a:cubicBezTo>
                  <a:pt x="f5" y="f58"/>
                  <a:pt x="f5" y="f59"/>
                  <a:pt x="f5" y="f8"/>
                </a:cubicBezTo>
                <a:cubicBezTo>
                  <a:pt x="f5" y="f8"/>
                  <a:pt x="f5" y="f8"/>
                  <a:pt x="f5"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89" name="Freeform 94">
            <a:extLst>
              <a:ext uri="{FF2B5EF4-FFF2-40B4-BE49-F238E27FC236}">
                <a16:creationId xmlns:a16="http://schemas.microsoft.com/office/drawing/2014/main" id="{3DCFE922-040D-43DD-AE0B-92070694AC76}"/>
              </a:ext>
            </a:extLst>
          </p:cNvPr>
          <p:cNvSpPr/>
          <p:nvPr/>
        </p:nvSpPr>
        <p:spPr>
          <a:xfrm>
            <a:off x="1639884" y="2506663"/>
            <a:ext cx="190496" cy="190496"/>
          </a:xfrm>
          <a:custGeom>
            <a:avLst/>
            <a:gdLst>
              <a:gd name="f0" fmla="val 10800000"/>
              <a:gd name="f1" fmla="val 5400000"/>
              <a:gd name="f2" fmla="val 180"/>
              <a:gd name="f3" fmla="val w"/>
              <a:gd name="f4" fmla="val h"/>
              <a:gd name="f5" fmla="val 0"/>
              <a:gd name="f6" fmla="val 116"/>
              <a:gd name="f7" fmla="val 58"/>
              <a:gd name="f8" fmla="val 90"/>
              <a:gd name="f9" fmla="val 26"/>
              <a:gd name="f10" fmla="val 57"/>
              <a:gd name="f11" fmla="+- 0 0 -90"/>
              <a:gd name="f12" fmla="*/ f3 1 116"/>
              <a:gd name="f13" fmla="*/ f4 1 116"/>
              <a:gd name="f14" fmla="val f5"/>
              <a:gd name="f15" fmla="val f6"/>
              <a:gd name="f16" fmla="*/ f11 f0 1"/>
              <a:gd name="f17" fmla="+- f15 0 f14"/>
              <a:gd name="f18" fmla="*/ f16 1 f2"/>
              <a:gd name="f19" fmla="*/ f17 1 116"/>
              <a:gd name="f20" fmla="*/ 58 f17 1"/>
              <a:gd name="f21" fmla="*/ 0 f17 1"/>
              <a:gd name="f22" fmla="*/ 116 f17 1"/>
              <a:gd name="f23" fmla="*/ 57 f17 1"/>
              <a:gd name="f24" fmla="+- f18 0 f1"/>
              <a:gd name="f25" fmla="*/ f20 1 116"/>
              <a:gd name="f26" fmla="*/ f21 1 116"/>
              <a:gd name="f27" fmla="*/ f22 1 116"/>
              <a:gd name="f28" fmla="*/ f23 1 116"/>
              <a:gd name="f29" fmla="*/ 0 1 f19"/>
              <a:gd name="f30" fmla="*/ f15 1 f19"/>
              <a:gd name="f31" fmla="*/ f25 1 f19"/>
              <a:gd name="f32" fmla="*/ f26 1 f19"/>
              <a:gd name="f33" fmla="*/ f27 1 f19"/>
              <a:gd name="f34" fmla="*/ f28 1 f19"/>
              <a:gd name="f35" fmla="*/ f29 f12 1"/>
              <a:gd name="f36" fmla="*/ f30 f12 1"/>
              <a:gd name="f37" fmla="*/ f30 f13 1"/>
              <a:gd name="f38" fmla="*/ f29 f13 1"/>
              <a:gd name="f39" fmla="*/ f31 f12 1"/>
              <a:gd name="f40" fmla="*/ f32 f13 1"/>
              <a:gd name="f41" fmla="*/ f33 f12 1"/>
              <a:gd name="f42" fmla="*/ f34 f13 1"/>
              <a:gd name="f43" fmla="*/ f33 f13 1"/>
              <a:gd name="f44" fmla="*/ f32 f12 1"/>
              <a:gd name="f45" fmla="*/ f31 f13 1"/>
            </a:gdLst>
            <a:ahLst/>
            <a:cxnLst>
              <a:cxn ang="3cd4">
                <a:pos x="hc" y="t"/>
              </a:cxn>
              <a:cxn ang="0">
                <a:pos x="r" y="vc"/>
              </a:cxn>
              <a:cxn ang="cd4">
                <a:pos x="hc" y="b"/>
              </a:cxn>
              <a:cxn ang="cd2">
                <a:pos x="l" y="vc"/>
              </a:cxn>
              <a:cxn ang="f24">
                <a:pos x="f39" y="f40"/>
              </a:cxn>
              <a:cxn ang="f24">
                <a:pos x="f41" y="f42"/>
              </a:cxn>
              <a:cxn ang="f24">
                <a:pos x="f39" y="f43"/>
              </a:cxn>
              <a:cxn ang="f24">
                <a:pos x="f44" y="f45"/>
              </a:cxn>
              <a:cxn ang="f24">
                <a:pos x="f39" y="f40"/>
              </a:cxn>
            </a:cxnLst>
            <a:rect l="f35" t="f38" r="f36" b="f37"/>
            <a:pathLst>
              <a:path w="116" h="116">
                <a:moveTo>
                  <a:pt x="f7" y="f5"/>
                </a:moveTo>
                <a:cubicBezTo>
                  <a:pt x="f8" y="f5"/>
                  <a:pt x="f6" y="f9"/>
                  <a:pt x="f6" y="f10"/>
                </a:cubicBezTo>
                <a:cubicBezTo>
                  <a:pt x="f6" y="f8"/>
                  <a:pt x="f8" y="f6"/>
                  <a:pt x="f7" y="f6"/>
                </a:cubicBezTo>
                <a:cubicBezTo>
                  <a:pt x="f9" y="f6"/>
                  <a:pt x="f5" y="f8"/>
                  <a:pt x="f5" y="f7"/>
                </a:cubicBezTo>
                <a:cubicBezTo>
                  <a:pt x="f5" y="f9"/>
                  <a:pt x="f9" y="f5"/>
                  <a:pt x="f7" y="f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90" name="Freeform 95">
            <a:extLst>
              <a:ext uri="{FF2B5EF4-FFF2-40B4-BE49-F238E27FC236}">
                <a16:creationId xmlns:a16="http://schemas.microsoft.com/office/drawing/2014/main" id="{D66EF2D8-8CD0-419E-A9F8-336D1EB3D6D8}"/>
              </a:ext>
            </a:extLst>
          </p:cNvPr>
          <p:cNvSpPr/>
          <p:nvPr/>
        </p:nvSpPr>
        <p:spPr>
          <a:xfrm>
            <a:off x="1789115" y="1201741"/>
            <a:ext cx="192088" cy="190496"/>
          </a:xfrm>
          <a:custGeom>
            <a:avLst/>
            <a:gdLst>
              <a:gd name="f0" fmla="val 10800000"/>
              <a:gd name="f1" fmla="val 5400000"/>
              <a:gd name="f2" fmla="val 180"/>
              <a:gd name="f3" fmla="val w"/>
              <a:gd name="f4" fmla="val h"/>
              <a:gd name="f5" fmla="val 0"/>
              <a:gd name="f6" fmla="val 116"/>
              <a:gd name="f7" fmla="val 58"/>
              <a:gd name="f8" fmla="val 26"/>
              <a:gd name="f9" fmla="val 25"/>
              <a:gd name="f10" fmla="val 57"/>
              <a:gd name="f11" fmla="val 89"/>
              <a:gd name="f12" fmla="val 90"/>
              <a:gd name="f13" fmla="+- 0 0 -90"/>
              <a:gd name="f14" fmla="*/ f3 1 116"/>
              <a:gd name="f15" fmla="*/ f4 1 116"/>
              <a:gd name="f16" fmla="val f5"/>
              <a:gd name="f17" fmla="val f6"/>
              <a:gd name="f18" fmla="*/ f13 f0 1"/>
              <a:gd name="f19" fmla="+- f17 0 f16"/>
              <a:gd name="f20" fmla="*/ f18 1 f2"/>
              <a:gd name="f21" fmla="*/ f19 1 116"/>
              <a:gd name="f22" fmla="*/ 0 f19 1"/>
              <a:gd name="f23" fmla="*/ 58 f19 1"/>
              <a:gd name="f24" fmla="*/ 57 f19 1"/>
              <a:gd name="f25" fmla="*/ 116 f19 1"/>
              <a:gd name="f26" fmla="+- f20 0 f1"/>
              <a:gd name="f27" fmla="*/ f22 1 116"/>
              <a:gd name="f28" fmla="*/ f23 1 116"/>
              <a:gd name="f29" fmla="*/ f24 1 116"/>
              <a:gd name="f30" fmla="*/ f25 1 116"/>
              <a:gd name="f31" fmla="*/ 0 1 f21"/>
              <a:gd name="f32" fmla="*/ f17 1 f21"/>
              <a:gd name="f33" fmla="*/ f27 1 f21"/>
              <a:gd name="f34" fmla="*/ f28 1 f21"/>
              <a:gd name="f35" fmla="*/ f29 1 f21"/>
              <a:gd name="f36" fmla="*/ f30 1 f21"/>
              <a:gd name="f37" fmla="*/ f31 f14 1"/>
              <a:gd name="f38" fmla="*/ f32 f14 1"/>
              <a:gd name="f39" fmla="*/ f32 f15 1"/>
              <a:gd name="f40" fmla="*/ f31 f15 1"/>
              <a:gd name="f41" fmla="*/ f33 f14 1"/>
              <a:gd name="f42" fmla="*/ f34 f15 1"/>
              <a:gd name="f43" fmla="*/ f35 f14 1"/>
              <a:gd name="f44" fmla="*/ f33 f15 1"/>
              <a:gd name="f45" fmla="*/ f36 f14 1"/>
              <a:gd name="f46" fmla="*/ f36 f15 1"/>
            </a:gdLst>
            <a:ahLst/>
            <a:cxnLst>
              <a:cxn ang="3cd4">
                <a:pos x="hc" y="t"/>
              </a:cxn>
              <a:cxn ang="0">
                <a:pos x="r" y="vc"/>
              </a:cxn>
              <a:cxn ang="cd4">
                <a:pos x="hc" y="b"/>
              </a:cxn>
              <a:cxn ang="cd2">
                <a:pos x="l" y="vc"/>
              </a:cxn>
              <a:cxn ang="f26">
                <a:pos x="f41" y="f42"/>
              </a:cxn>
              <a:cxn ang="f26">
                <a:pos x="f43" y="f44"/>
              </a:cxn>
              <a:cxn ang="f26">
                <a:pos x="f45" y="f42"/>
              </a:cxn>
              <a:cxn ang="f26">
                <a:pos x="f43" y="f46"/>
              </a:cxn>
              <a:cxn ang="f26">
                <a:pos x="f41" y="f42"/>
              </a:cxn>
            </a:cxnLst>
            <a:rect l="f37" t="f40" r="f38" b="f39"/>
            <a:pathLst>
              <a:path w="116" h="116">
                <a:moveTo>
                  <a:pt x="f5" y="f7"/>
                </a:moveTo>
                <a:cubicBezTo>
                  <a:pt x="f5" y="f8"/>
                  <a:pt x="f9" y="f5"/>
                  <a:pt x="f10" y="f5"/>
                </a:cubicBezTo>
                <a:cubicBezTo>
                  <a:pt x="f11" y="f5"/>
                  <a:pt x="f6" y="f8"/>
                  <a:pt x="f6" y="f7"/>
                </a:cubicBezTo>
                <a:cubicBezTo>
                  <a:pt x="f6" y="f12"/>
                  <a:pt x="f11" y="f6"/>
                  <a:pt x="f10" y="f6"/>
                </a:cubicBezTo>
                <a:cubicBezTo>
                  <a:pt x="f8" y="f6"/>
                  <a:pt x="f5" y="f12"/>
                  <a:pt x="f5"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91" name="Freeform 96">
            <a:extLst>
              <a:ext uri="{FF2B5EF4-FFF2-40B4-BE49-F238E27FC236}">
                <a16:creationId xmlns:a16="http://schemas.microsoft.com/office/drawing/2014/main" id="{707E7D79-810D-4927-995E-B3020D714BF1}"/>
              </a:ext>
            </a:extLst>
          </p:cNvPr>
          <p:cNvSpPr/>
          <p:nvPr/>
        </p:nvSpPr>
        <p:spPr>
          <a:xfrm>
            <a:off x="546097" y="1201741"/>
            <a:ext cx="192088" cy="190496"/>
          </a:xfrm>
          <a:custGeom>
            <a:avLst/>
            <a:gdLst>
              <a:gd name="f0" fmla="val 10800000"/>
              <a:gd name="f1" fmla="val 5400000"/>
              <a:gd name="f2" fmla="val 180"/>
              <a:gd name="f3" fmla="val w"/>
              <a:gd name="f4" fmla="val h"/>
              <a:gd name="f5" fmla="val 0"/>
              <a:gd name="f6" fmla="val 116"/>
              <a:gd name="f7" fmla="val 58"/>
              <a:gd name="f8" fmla="val 90"/>
              <a:gd name="f9" fmla="val 26"/>
              <a:gd name="f10" fmla="val 59"/>
              <a:gd name="f11" fmla="val 89"/>
              <a:gd name="f12" fmla="val 27"/>
              <a:gd name="f13" fmla="val 42"/>
              <a:gd name="f14" fmla="val 80"/>
              <a:gd name="f15" fmla="val 65"/>
              <a:gd name="f16" fmla="val 101"/>
              <a:gd name="f17" fmla="val 87"/>
              <a:gd name="f18" fmla="val 97"/>
              <a:gd name="f19" fmla="val 69"/>
              <a:gd name="f20" fmla="val 82"/>
              <a:gd name="f21" fmla="val 63"/>
              <a:gd name="f22" fmla="+- 0 0 -90"/>
              <a:gd name="f23" fmla="*/ f3 1 116"/>
              <a:gd name="f24" fmla="*/ f4 1 116"/>
              <a:gd name="f25" fmla="val f5"/>
              <a:gd name="f26" fmla="val f6"/>
              <a:gd name="f27" fmla="*/ f22 f0 1"/>
              <a:gd name="f28" fmla="+- f26 0 f25"/>
              <a:gd name="f29" fmla="*/ f27 1 f2"/>
              <a:gd name="f30" fmla="*/ f28 1 116"/>
              <a:gd name="f31" fmla="*/ 58 f28 1"/>
              <a:gd name="f32" fmla="*/ 0 f28 1"/>
              <a:gd name="f33" fmla="*/ 116 f28 1"/>
              <a:gd name="f34" fmla="*/ 59 f28 1"/>
              <a:gd name="f35" fmla="*/ 42 f28 1"/>
              <a:gd name="f36" fmla="*/ 80 f28 1"/>
              <a:gd name="f37" fmla="*/ 101 f28 1"/>
              <a:gd name="f38" fmla="*/ 69 f28 1"/>
              <a:gd name="f39" fmla="+- f29 0 f1"/>
              <a:gd name="f40" fmla="*/ f31 1 116"/>
              <a:gd name="f41" fmla="*/ f32 1 116"/>
              <a:gd name="f42" fmla="*/ f33 1 116"/>
              <a:gd name="f43" fmla="*/ f34 1 116"/>
              <a:gd name="f44" fmla="*/ f35 1 116"/>
              <a:gd name="f45" fmla="*/ f36 1 116"/>
              <a:gd name="f46" fmla="*/ f37 1 116"/>
              <a:gd name="f47" fmla="*/ f38 1 116"/>
              <a:gd name="f48" fmla="*/ 0 1 f30"/>
              <a:gd name="f49" fmla="*/ f26 1 f30"/>
              <a:gd name="f50" fmla="*/ f40 1 f30"/>
              <a:gd name="f51" fmla="*/ f41 1 f30"/>
              <a:gd name="f52" fmla="*/ f42 1 f30"/>
              <a:gd name="f53" fmla="*/ f43 1 f30"/>
              <a:gd name="f54" fmla="*/ f44 1 f30"/>
              <a:gd name="f55" fmla="*/ f45 1 f30"/>
              <a:gd name="f56" fmla="*/ f46 1 f30"/>
              <a:gd name="f57" fmla="*/ f47 1 f30"/>
              <a:gd name="f58" fmla="*/ f48 f23 1"/>
              <a:gd name="f59" fmla="*/ f49 f23 1"/>
              <a:gd name="f60" fmla="*/ f49 f24 1"/>
              <a:gd name="f61" fmla="*/ f48 f24 1"/>
              <a:gd name="f62" fmla="*/ f50 f23 1"/>
              <a:gd name="f63" fmla="*/ f51 f24 1"/>
              <a:gd name="f64" fmla="*/ f52 f23 1"/>
              <a:gd name="f65" fmla="*/ f53 f24 1"/>
              <a:gd name="f66" fmla="*/ f52 f24 1"/>
              <a:gd name="f67" fmla="*/ f51 f23 1"/>
              <a:gd name="f68" fmla="*/ f50 f24 1"/>
              <a:gd name="f69" fmla="*/ f54 f23 1"/>
              <a:gd name="f70" fmla="*/ f55 f24 1"/>
              <a:gd name="f71" fmla="*/ f56 f23 1"/>
              <a:gd name="f72" fmla="*/ f57 f24 1"/>
            </a:gdLst>
            <a:ahLst/>
            <a:cxnLst>
              <a:cxn ang="3cd4">
                <a:pos x="hc" y="t"/>
              </a:cxn>
              <a:cxn ang="0">
                <a:pos x="r" y="vc"/>
              </a:cxn>
              <a:cxn ang="cd4">
                <a:pos x="hc" y="b"/>
              </a:cxn>
              <a:cxn ang="cd2">
                <a:pos x="l" y="vc"/>
              </a:cxn>
              <a:cxn ang="f39">
                <a:pos x="f62" y="f63"/>
              </a:cxn>
              <a:cxn ang="f39">
                <a:pos x="f64" y="f65"/>
              </a:cxn>
              <a:cxn ang="f39">
                <a:pos x="f62" y="f66"/>
              </a:cxn>
              <a:cxn ang="f39">
                <a:pos x="f67" y="f68"/>
              </a:cxn>
              <a:cxn ang="f39">
                <a:pos x="f62" y="f63"/>
              </a:cxn>
              <a:cxn ang="f39">
                <a:pos x="f69" y="f70"/>
              </a:cxn>
              <a:cxn ang="f39">
                <a:pos x="f71" y="f72"/>
              </a:cxn>
              <a:cxn ang="f39">
                <a:pos x="f69" y="f70"/>
              </a:cxn>
            </a:cxnLst>
            <a:rect l="f58" t="f61" r="f59" b="f60"/>
            <a:pathLst>
              <a:path w="116" h="116">
                <a:moveTo>
                  <a:pt x="f7" y="f5"/>
                </a:moveTo>
                <a:cubicBezTo>
                  <a:pt x="f8" y="f5"/>
                  <a:pt x="f6" y="f9"/>
                  <a:pt x="f6" y="f10"/>
                </a:cubicBezTo>
                <a:cubicBezTo>
                  <a:pt x="f6" y="f11"/>
                  <a:pt x="f8" y="f6"/>
                  <a:pt x="f7" y="f6"/>
                </a:cubicBezTo>
                <a:cubicBezTo>
                  <a:pt x="f12" y="f6"/>
                  <a:pt x="f5" y="f8"/>
                  <a:pt x="f5" y="f7"/>
                </a:cubicBezTo>
                <a:cubicBezTo>
                  <a:pt x="f5" y="f12"/>
                  <a:pt x="f12" y="f5"/>
                  <a:pt x="f7" y="f5"/>
                </a:cubicBezTo>
                <a:close/>
                <a:moveTo>
                  <a:pt x="f13" y="f14"/>
                </a:moveTo>
                <a:cubicBezTo>
                  <a:pt x="f15" y="f16"/>
                  <a:pt x="f17" y="f18"/>
                  <a:pt x="f16" y="f19"/>
                </a:cubicBezTo>
                <a:cubicBezTo>
                  <a:pt x="f20" y="f14"/>
                  <a:pt x="f21" y="f14"/>
                  <a:pt x="f13" y="f14"/>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92" name="Freeform 97">
            <a:extLst>
              <a:ext uri="{FF2B5EF4-FFF2-40B4-BE49-F238E27FC236}">
                <a16:creationId xmlns:a16="http://schemas.microsoft.com/office/drawing/2014/main" id="{77F2E69B-1D01-4D69-BEF8-C655B115B338}"/>
              </a:ext>
            </a:extLst>
          </p:cNvPr>
          <p:cNvSpPr/>
          <p:nvPr/>
        </p:nvSpPr>
        <p:spPr>
          <a:xfrm>
            <a:off x="3354384" y="2633664"/>
            <a:ext cx="193679" cy="195260"/>
          </a:xfrm>
          <a:custGeom>
            <a:avLst/>
            <a:gdLst>
              <a:gd name="f0" fmla="val 10800000"/>
              <a:gd name="f1" fmla="val 5400000"/>
              <a:gd name="f2" fmla="val 180"/>
              <a:gd name="f3" fmla="val w"/>
              <a:gd name="f4" fmla="val h"/>
              <a:gd name="f5" fmla="val 0"/>
              <a:gd name="f6" fmla="val 117"/>
              <a:gd name="f7" fmla="val 118"/>
              <a:gd name="f8" fmla="val 58"/>
              <a:gd name="f9" fmla="val 25"/>
              <a:gd name="f10" fmla="val 91"/>
              <a:gd name="f11" fmla="val 60"/>
              <a:gd name="f12" fmla="val 27"/>
              <a:gd name="f13" fmla="val 62"/>
              <a:gd name="f14" fmla="val 2"/>
              <a:gd name="f15" fmla="val 92"/>
              <a:gd name="f16" fmla="val 4"/>
              <a:gd name="f17" fmla="val 31"/>
              <a:gd name="f18" fmla="val 115"/>
              <a:gd name="f19" fmla="val 63"/>
              <a:gd name="f20" fmla="val 114"/>
              <a:gd name="f21" fmla="val 96"/>
              <a:gd name="f22" fmla="val 86"/>
              <a:gd name="f23" fmla="val 103"/>
              <a:gd name="f24" fmla="val 59"/>
              <a:gd name="f25" fmla="val 95"/>
              <a:gd name="f26" fmla="val 66"/>
              <a:gd name="f27" fmla="val 87"/>
              <a:gd name="f28" fmla="val 72"/>
              <a:gd name="f29" fmla="val 78"/>
              <a:gd name="f30" fmla="val 76"/>
              <a:gd name="f31" fmla="val 69"/>
              <a:gd name="f32" fmla="val 80"/>
              <a:gd name="f33" fmla="val 82"/>
              <a:gd name="f34" fmla="val 50"/>
              <a:gd name="f35" fmla="val 85"/>
              <a:gd name="f36" fmla="val 100"/>
              <a:gd name="f37" fmla="val 98"/>
              <a:gd name="f38" fmla="val 89"/>
              <a:gd name="f39" fmla="+- 0 0 -90"/>
              <a:gd name="f40" fmla="*/ f3 1 117"/>
              <a:gd name="f41" fmla="*/ f4 1 118"/>
              <a:gd name="f42" fmla="val f5"/>
              <a:gd name="f43" fmla="val f6"/>
              <a:gd name="f44" fmla="val f7"/>
              <a:gd name="f45" fmla="*/ f39 f0 1"/>
              <a:gd name="f46" fmla="+- f44 0 f42"/>
              <a:gd name="f47" fmla="+- f43 0 f42"/>
              <a:gd name="f48" fmla="*/ f45 1 f2"/>
              <a:gd name="f49" fmla="*/ f47 1 117"/>
              <a:gd name="f50" fmla="*/ f46 1 118"/>
              <a:gd name="f51" fmla="*/ 58 f47 1"/>
              <a:gd name="f52" fmla="*/ 118 f46 1"/>
              <a:gd name="f53" fmla="*/ 0 f47 1"/>
              <a:gd name="f54" fmla="*/ 60 f46 1"/>
              <a:gd name="f55" fmla="*/ 62 f47 1"/>
              <a:gd name="f56" fmla="*/ 2 f46 1"/>
              <a:gd name="f57" fmla="*/ 115 f47 1"/>
              <a:gd name="f58" fmla="*/ 63 f46 1"/>
              <a:gd name="f59" fmla="*/ 103 f47 1"/>
              <a:gd name="f60" fmla="*/ 59 f46 1"/>
              <a:gd name="f61" fmla="*/ 78 f47 1"/>
              <a:gd name="f62" fmla="*/ 76 f46 1"/>
              <a:gd name="f63" fmla="*/ 50 f47 1"/>
              <a:gd name="f64" fmla="*/ 85 f46 1"/>
              <a:gd name="f65" fmla="+- f48 0 f1"/>
              <a:gd name="f66" fmla="*/ f51 1 117"/>
              <a:gd name="f67" fmla="*/ f52 1 118"/>
              <a:gd name="f68" fmla="*/ f53 1 117"/>
              <a:gd name="f69" fmla="*/ f54 1 118"/>
              <a:gd name="f70" fmla="*/ f55 1 117"/>
              <a:gd name="f71" fmla="*/ f56 1 118"/>
              <a:gd name="f72" fmla="*/ f57 1 117"/>
              <a:gd name="f73" fmla="*/ f58 1 118"/>
              <a:gd name="f74" fmla="*/ f59 1 117"/>
              <a:gd name="f75" fmla="*/ f60 1 118"/>
              <a:gd name="f76" fmla="*/ f61 1 117"/>
              <a:gd name="f77" fmla="*/ f62 1 118"/>
              <a:gd name="f78" fmla="*/ f63 1 117"/>
              <a:gd name="f79" fmla="*/ f64 1 118"/>
              <a:gd name="f80" fmla="*/ 0 1 f49"/>
              <a:gd name="f81" fmla="*/ f43 1 f49"/>
              <a:gd name="f82" fmla="*/ 0 1 f50"/>
              <a:gd name="f83" fmla="*/ f44 1 f50"/>
              <a:gd name="f84" fmla="*/ f66 1 f49"/>
              <a:gd name="f85" fmla="*/ f67 1 f50"/>
              <a:gd name="f86" fmla="*/ f68 1 f49"/>
              <a:gd name="f87" fmla="*/ f69 1 f50"/>
              <a:gd name="f88" fmla="*/ f70 1 f49"/>
              <a:gd name="f89" fmla="*/ f71 1 f50"/>
              <a:gd name="f90" fmla="*/ f72 1 f49"/>
              <a:gd name="f91" fmla="*/ f73 1 f50"/>
              <a:gd name="f92" fmla="*/ f74 1 f49"/>
              <a:gd name="f93" fmla="*/ f75 1 f50"/>
              <a:gd name="f94" fmla="*/ f76 1 f49"/>
              <a:gd name="f95" fmla="*/ f77 1 f50"/>
              <a:gd name="f96" fmla="*/ f78 1 f49"/>
              <a:gd name="f97" fmla="*/ f79 1 f50"/>
              <a:gd name="f98" fmla="*/ f80 f40 1"/>
              <a:gd name="f99" fmla="*/ f81 f40 1"/>
              <a:gd name="f100" fmla="*/ f83 f41 1"/>
              <a:gd name="f101" fmla="*/ f82 f41 1"/>
              <a:gd name="f102" fmla="*/ f84 f40 1"/>
              <a:gd name="f103" fmla="*/ f85 f41 1"/>
              <a:gd name="f104" fmla="*/ f86 f40 1"/>
              <a:gd name="f105" fmla="*/ f87 f41 1"/>
              <a:gd name="f106" fmla="*/ f88 f40 1"/>
              <a:gd name="f107" fmla="*/ f89 f41 1"/>
              <a:gd name="f108" fmla="*/ f90 f40 1"/>
              <a:gd name="f109" fmla="*/ f91 f41 1"/>
              <a:gd name="f110" fmla="*/ f92 f40 1"/>
              <a:gd name="f111" fmla="*/ f93 f41 1"/>
              <a:gd name="f112" fmla="*/ f94 f40 1"/>
              <a:gd name="f113" fmla="*/ f95 f41 1"/>
              <a:gd name="f114" fmla="*/ f96 f40 1"/>
              <a:gd name="f115" fmla="*/ f97 f41 1"/>
            </a:gdLst>
            <a:ahLst/>
            <a:cxnLst>
              <a:cxn ang="3cd4">
                <a:pos x="hc" y="t"/>
              </a:cxn>
              <a:cxn ang="0">
                <a:pos x="r" y="vc"/>
              </a:cxn>
              <a:cxn ang="cd4">
                <a:pos x="hc" y="b"/>
              </a:cxn>
              <a:cxn ang="cd2">
                <a:pos x="l" y="vc"/>
              </a:cxn>
              <a:cxn ang="f65">
                <a:pos x="f102" y="f103"/>
              </a:cxn>
              <a:cxn ang="f65">
                <a:pos x="f104" y="f105"/>
              </a:cxn>
              <a:cxn ang="f65">
                <a:pos x="f106" y="f107"/>
              </a:cxn>
              <a:cxn ang="f65">
                <a:pos x="f108" y="f109"/>
              </a:cxn>
              <a:cxn ang="f65">
                <a:pos x="f102" y="f103"/>
              </a:cxn>
              <a:cxn ang="f65">
                <a:pos x="f110" y="f111"/>
              </a:cxn>
              <a:cxn ang="f65">
                <a:pos x="f112" y="f113"/>
              </a:cxn>
              <a:cxn ang="f65">
                <a:pos x="f114" y="f115"/>
              </a:cxn>
              <a:cxn ang="f65">
                <a:pos x="f110" y="f111"/>
              </a:cxn>
            </a:cxnLst>
            <a:rect l="f98" t="f101" r="f99" b="f100"/>
            <a:pathLst>
              <a:path w="117" h="118">
                <a:moveTo>
                  <a:pt x="f8" y="f7"/>
                </a:moveTo>
                <a:cubicBezTo>
                  <a:pt x="f9" y="f6"/>
                  <a:pt x="f5" y="f10"/>
                  <a:pt x="f5" y="f11"/>
                </a:cubicBezTo>
                <a:cubicBezTo>
                  <a:pt x="f5" y="f12"/>
                  <a:pt x="f12" y="f5"/>
                  <a:pt x="f13" y="f14"/>
                </a:cubicBezTo>
                <a:cubicBezTo>
                  <a:pt x="f15" y="f16"/>
                  <a:pt x="f6" y="f17"/>
                  <a:pt x="f18" y="f19"/>
                </a:cubicBezTo>
                <a:cubicBezTo>
                  <a:pt x="f20" y="f21"/>
                  <a:pt x="f22" y="f7"/>
                  <a:pt x="f8" y="f7"/>
                </a:cubicBezTo>
                <a:close/>
                <a:moveTo>
                  <a:pt x="f23" y="f24"/>
                </a:moveTo>
                <a:cubicBezTo>
                  <a:pt x="f25" y="f26"/>
                  <a:pt x="f27" y="f28"/>
                  <a:pt x="f29" y="f30"/>
                </a:cubicBezTo>
                <a:cubicBezTo>
                  <a:pt x="f31" y="f32"/>
                  <a:pt x="f11" y="f33"/>
                  <a:pt x="f34" y="f35"/>
                </a:cubicBezTo>
                <a:cubicBezTo>
                  <a:pt x="f30" y="f36"/>
                  <a:pt x="f37" y="f38"/>
                  <a:pt x="f23" y="f24"/>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93" name="Freeform 98">
            <a:extLst>
              <a:ext uri="{FF2B5EF4-FFF2-40B4-BE49-F238E27FC236}">
                <a16:creationId xmlns:a16="http://schemas.microsoft.com/office/drawing/2014/main" id="{F2D905EC-DDDA-44A0-8AAD-72F57BCDB56E}"/>
              </a:ext>
            </a:extLst>
          </p:cNvPr>
          <p:cNvSpPr/>
          <p:nvPr/>
        </p:nvSpPr>
        <p:spPr>
          <a:xfrm>
            <a:off x="463545" y="3709985"/>
            <a:ext cx="190496" cy="190496"/>
          </a:xfrm>
          <a:custGeom>
            <a:avLst/>
            <a:gdLst>
              <a:gd name="f0" fmla="val 10800000"/>
              <a:gd name="f1" fmla="val 5400000"/>
              <a:gd name="f2" fmla="val 180"/>
              <a:gd name="f3" fmla="val w"/>
              <a:gd name="f4" fmla="val h"/>
              <a:gd name="f5" fmla="val 0"/>
              <a:gd name="f6" fmla="val 116"/>
              <a:gd name="f7" fmla="val 57"/>
              <a:gd name="f8" fmla="val 90"/>
              <a:gd name="f9" fmla="val 58"/>
              <a:gd name="f10" fmla="val 26"/>
              <a:gd name="f11" fmla="val 115"/>
              <a:gd name="f12" fmla="val 1"/>
              <a:gd name="f13" fmla="val 89"/>
              <a:gd name="f14" fmla="val 27"/>
              <a:gd name="f15" fmla="val 59"/>
              <a:gd name="f16" fmla="val 25"/>
              <a:gd name="f17" fmla="val 39"/>
              <a:gd name="f18" fmla="val 82"/>
              <a:gd name="f19" fmla="val 49"/>
              <a:gd name="f20" fmla="val 93"/>
              <a:gd name="f21" fmla="val 98"/>
              <a:gd name="f22" fmla="val 72"/>
              <a:gd name="f23" fmla="val 96"/>
              <a:gd name="f24" fmla="val 84"/>
              <a:gd name="f25" fmla="val 91"/>
              <a:gd name="f26" fmla="val 74"/>
              <a:gd name="f27" fmla="val 78"/>
              <a:gd name="f28" fmla="val 83"/>
              <a:gd name="f29" fmla="+- 0 0 -90"/>
              <a:gd name="f30" fmla="*/ f3 1 116"/>
              <a:gd name="f31" fmla="*/ f4 1 116"/>
              <a:gd name="f32" fmla="val f5"/>
              <a:gd name="f33" fmla="val f6"/>
              <a:gd name="f34" fmla="*/ f29 f0 1"/>
              <a:gd name="f35" fmla="+- f33 0 f32"/>
              <a:gd name="f36" fmla="*/ f34 1 f2"/>
              <a:gd name="f37" fmla="*/ f35 1 116"/>
              <a:gd name="f38" fmla="*/ 116 f35 1"/>
              <a:gd name="f39" fmla="*/ 57 f35 1"/>
              <a:gd name="f40" fmla="*/ 58 f35 1"/>
              <a:gd name="f41" fmla="*/ 1 f35 1"/>
              <a:gd name="f42" fmla="*/ 59 f35 1"/>
              <a:gd name="f43" fmla="*/ 0 f35 1"/>
              <a:gd name="f44" fmla="*/ 39 f35 1"/>
              <a:gd name="f45" fmla="*/ 82 f35 1"/>
              <a:gd name="f46" fmla="*/ 72 f35 1"/>
              <a:gd name="f47" fmla="*/ 96 f35 1"/>
              <a:gd name="f48" fmla="*/ 74 f35 1"/>
              <a:gd name="f49" fmla="+- f36 0 f1"/>
              <a:gd name="f50" fmla="*/ f38 1 116"/>
              <a:gd name="f51" fmla="*/ f39 1 116"/>
              <a:gd name="f52" fmla="*/ f40 1 116"/>
              <a:gd name="f53" fmla="*/ f41 1 116"/>
              <a:gd name="f54" fmla="*/ f42 1 116"/>
              <a:gd name="f55" fmla="*/ f43 1 116"/>
              <a:gd name="f56" fmla="*/ f44 1 116"/>
              <a:gd name="f57" fmla="*/ f45 1 116"/>
              <a:gd name="f58" fmla="*/ f46 1 116"/>
              <a:gd name="f59" fmla="*/ f47 1 116"/>
              <a:gd name="f60" fmla="*/ f48 1 116"/>
              <a:gd name="f61" fmla="*/ 0 1 f37"/>
              <a:gd name="f62" fmla="*/ f33 1 f37"/>
              <a:gd name="f63" fmla="*/ f50 1 f37"/>
              <a:gd name="f64" fmla="*/ f51 1 f37"/>
              <a:gd name="f65" fmla="*/ f52 1 f37"/>
              <a:gd name="f66" fmla="*/ f53 1 f37"/>
              <a:gd name="f67" fmla="*/ f54 1 f37"/>
              <a:gd name="f68" fmla="*/ f55 1 f37"/>
              <a:gd name="f69" fmla="*/ f56 1 f37"/>
              <a:gd name="f70" fmla="*/ f57 1 f37"/>
              <a:gd name="f71" fmla="*/ f58 1 f37"/>
              <a:gd name="f72" fmla="*/ f59 1 f37"/>
              <a:gd name="f73" fmla="*/ f60 1 f37"/>
              <a:gd name="f74" fmla="*/ f61 f30 1"/>
              <a:gd name="f75" fmla="*/ f62 f30 1"/>
              <a:gd name="f76" fmla="*/ f62 f31 1"/>
              <a:gd name="f77" fmla="*/ f61 f31 1"/>
              <a:gd name="f78" fmla="*/ f63 f30 1"/>
              <a:gd name="f79" fmla="*/ f64 f31 1"/>
              <a:gd name="f80" fmla="*/ f65 f30 1"/>
              <a:gd name="f81" fmla="*/ f63 f31 1"/>
              <a:gd name="f82" fmla="*/ f66 f30 1"/>
              <a:gd name="f83" fmla="*/ f67 f30 1"/>
              <a:gd name="f84" fmla="*/ f68 f31 1"/>
              <a:gd name="f85" fmla="*/ f69 f30 1"/>
              <a:gd name="f86" fmla="*/ f70 f31 1"/>
              <a:gd name="f87" fmla="*/ f71 f30 1"/>
              <a:gd name="f88" fmla="*/ f72 f31 1"/>
              <a:gd name="f89" fmla="*/ f72 f30 1"/>
              <a:gd name="f90" fmla="*/ f73 f31 1"/>
            </a:gdLst>
            <a:ahLst/>
            <a:cxnLst>
              <a:cxn ang="3cd4">
                <a:pos x="hc" y="t"/>
              </a:cxn>
              <a:cxn ang="0">
                <a:pos x="r" y="vc"/>
              </a:cxn>
              <a:cxn ang="cd4">
                <a:pos x="hc" y="b"/>
              </a:cxn>
              <a:cxn ang="cd2">
                <a:pos x="l" y="vc"/>
              </a:cxn>
              <a:cxn ang="f49">
                <a:pos x="f78" y="f79"/>
              </a:cxn>
              <a:cxn ang="f49">
                <a:pos x="f80" y="f81"/>
              </a:cxn>
              <a:cxn ang="f49">
                <a:pos x="f82" y="f79"/>
              </a:cxn>
              <a:cxn ang="f49">
                <a:pos x="f83" y="f84"/>
              </a:cxn>
              <a:cxn ang="f49">
                <a:pos x="f78" y="f79"/>
              </a:cxn>
              <a:cxn ang="f49">
                <a:pos x="f85" y="f86"/>
              </a:cxn>
              <a:cxn ang="f49">
                <a:pos x="f87" y="f88"/>
              </a:cxn>
              <a:cxn ang="f49">
                <a:pos x="f89" y="f90"/>
              </a:cxn>
              <a:cxn ang="f49">
                <a:pos x="f85" y="f86"/>
              </a:cxn>
            </a:cxnLst>
            <a:rect l="f74" t="f77" r="f75" b="f76"/>
            <a:pathLst>
              <a:path w="116" h="116">
                <a:moveTo>
                  <a:pt x="f6" y="f7"/>
                </a:moveTo>
                <a:cubicBezTo>
                  <a:pt x="f6" y="f8"/>
                  <a:pt x="f8" y="f6"/>
                  <a:pt x="f9" y="f6"/>
                </a:cubicBezTo>
                <a:cubicBezTo>
                  <a:pt x="f10" y="f11"/>
                  <a:pt x="f12" y="f13"/>
                  <a:pt x="f12" y="f7"/>
                </a:cubicBezTo>
                <a:cubicBezTo>
                  <a:pt x="f5" y="f10"/>
                  <a:pt x="f14" y="f5"/>
                  <a:pt x="f15" y="f5"/>
                </a:cubicBezTo>
                <a:cubicBezTo>
                  <a:pt x="f8" y="f5"/>
                  <a:pt x="f6" y="f16"/>
                  <a:pt x="f6" y="f7"/>
                </a:cubicBezTo>
                <a:close/>
                <a:moveTo>
                  <a:pt x="f17" y="f18"/>
                </a:moveTo>
                <a:cubicBezTo>
                  <a:pt x="f19" y="f20"/>
                  <a:pt x="f15" y="f21"/>
                  <a:pt x="f22" y="f23"/>
                </a:cubicBezTo>
                <a:cubicBezTo>
                  <a:pt x="f24" y="f20"/>
                  <a:pt x="f25" y="f24"/>
                  <a:pt x="f23" y="f26"/>
                </a:cubicBezTo>
                <a:cubicBezTo>
                  <a:pt x="f27" y="f18"/>
                  <a:pt x="f15" y="f28"/>
                  <a:pt x="f17" y="f1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94" name="Freeform 99">
            <a:extLst>
              <a:ext uri="{FF2B5EF4-FFF2-40B4-BE49-F238E27FC236}">
                <a16:creationId xmlns:a16="http://schemas.microsoft.com/office/drawing/2014/main" id="{D188062A-BD3F-4C0E-BBF7-E198323710FC}"/>
              </a:ext>
            </a:extLst>
          </p:cNvPr>
          <p:cNvSpPr/>
          <p:nvPr/>
        </p:nvSpPr>
        <p:spPr>
          <a:xfrm>
            <a:off x="1204914" y="3706813"/>
            <a:ext cx="195260" cy="193679"/>
          </a:xfrm>
          <a:custGeom>
            <a:avLst/>
            <a:gdLst>
              <a:gd name="f0" fmla="val 10800000"/>
              <a:gd name="f1" fmla="val 5400000"/>
              <a:gd name="f2" fmla="val 180"/>
              <a:gd name="f3" fmla="val w"/>
              <a:gd name="f4" fmla="val h"/>
              <a:gd name="f5" fmla="val 0"/>
              <a:gd name="f6" fmla="val 118"/>
              <a:gd name="f7" fmla="val 58"/>
              <a:gd name="f8" fmla="val 1"/>
              <a:gd name="f9" fmla="val 89"/>
              <a:gd name="f10" fmla="val 116"/>
              <a:gd name="f11" fmla="val 26"/>
              <a:gd name="f12" fmla="val 117"/>
              <a:gd name="f13" fmla="val 88"/>
              <a:gd name="f14" fmla="val 92"/>
              <a:gd name="f15" fmla="val 61"/>
              <a:gd name="f16" fmla="val 29"/>
              <a:gd name="f17" fmla="val 2"/>
              <a:gd name="f18" fmla="val 60"/>
              <a:gd name="f19" fmla="val 28"/>
              <a:gd name="f20" fmla="val 39"/>
              <a:gd name="f21" fmla="val 83"/>
              <a:gd name="f22" fmla="val 59"/>
              <a:gd name="f23" fmla="val 107"/>
              <a:gd name="f24" fmla="val 85"/>
              <a:gd name="f25" fmla="val 101"/>
              <a:gd name="f26" fmla="val 97"/>
              <a:gd name="f27" fmla="val 75"/>
              <a:gd name="f28" fmla="val 78"/>
              <a:gd name="f29" fmla="+- 0 0 -90"/>
              <a:gd name="f30" fmla="*/ f3 1 118"/>
              <a:gd name="f31" fmla="*/ f4 1 118"/>
              <a:gd name="f32" fmla="val f5"/>
              <a:gd name="f33" fmla="val f6"/>
              <a:gd name="f34" fmla="*/ f29 f0 1"/>
              <a:gd name="f35" fmla="+- f33 0 f32"/>
              <a:gd name="f36" fmla="*/ f34 1 f2"/>
              <a:gd name="f37" fmla="*/ f35 1 118"/>
              <a:gd name="f38" fmla="*/ 58 f35 1"/>
              <a:gd name="f39" fmla="*/ 1 f35 1"/>
              <a:gd name="f40" fmla="*/ 117 f35 1"/>
              <a:gd name="f41" fmla="*/ 61 f35 1"/>
              <a:gd name="f42" fmla="*/ 60 f35 1"/>
              <a:gd name="f43" fmla="*/ 39 f35 1"/>
              <a:gd name="f44" fmla="*/ 83 f35 1"/>
              <a:gd name="f45" fmla="*/ 97 f35 1"/>
              <a:gd name="f46" fmla="*/ 75 f35 1"/>
              <a:gd name="f47" fmla="+- f36 0 f1"/>
              <a:gd name="f48" fmla="*/ f38 1 118"/>
              <a:gd name="f49" fmla="*/ f39 1 118"/>
              <a:gd name="f50" fmla="*/ f40 1 118"/>
              <a:gd name="f51" fmla="*/ f41 1 118"/>
              <a:gd name="f52" fmla="*/ f42 1 118"/>
              <a:gd name="f53" fmla="*/ f43 1 118"/>
              <a:gd name="f54" fmla="*/ f44 1 118"/>
              <a:gd name="f55" fmla="*/ f45 1 118"/>
              <a:gd name="f56" fmla="*/ f46 1 118"/>
              <a:gd name="f57" fmla="*/ 0 1 f37"/>
              <a:gd name="f58" fmla="*/ f33 1 f37"/>
              <a:gd name="f59" fmla="*/ f48 1 f37"/>
              <a:gd name="f60" fmla="*/ f49 1 f37"/>
              <a:gd name="f61" fmla="*/ f50 1 f37"/>
              <a:gd name="f62" fmla="*/ f51 1 f37"/>
              <a:gd name="f63" fmla="*/ f52 1 f37"/>
              <a:gd name="f64" fmla="*/ f53 1 f37"/>
              <a:gd name="f65" fmla="*/ f54 1 f37"/>
              <a:gd name="f66" fmla="*/ f55 1 f37"/>
              <a:gd name="f67" fmla="*/ f56 1 f37"/>
              <a:gd name="f68" fmla="*/ f57 f30 1"/>
              <a:gd name="f69" fmla="*/ f58 f30 1"/>
              <a:gd name="f70" fmla="*/ f58 f31 1"/>
              <a:gd name="f71" fmla="*/ f57 f31 1"/>
              <a:gd name="f72" fmla="*/ f59 f30 1"/>
              <a:gd name="f73" fmla="*/ f60 f31 1"/>
              <a:gd name="f74" fmla="*/ f61 f30 1"/>
              <a:gd name="f75" fmla="*/ f59 f31 1"/>
              <a:gd name="f76" fmla="*/ f62 f30 1"/>
              <a:gd name="f77" fmla="*/ f61 f31 1"/>
              <a:gd name="f78" fmla="*/ f60 f30 1"/>
              <a:gd name="f79" fmla="*/ f63 f31 1"/>
              <a:gd name="f80" fmla="*/ f64 f30 1"/>
              <a:gd name="f81" fmla="*/ f65 f31 1"/>
              <a:gd name="f82" fmla="*/ f66 f30 1"/>
              <a:gd name="f83" fmla="*/ f67 f31 1"/>
            </a:gdLst>
            <a:ahLst/>
            <a:cxnLst>
              <a:cxn ang="3cd4">
                <a:pos x="hc" y="t"/>
              </a:cxn>
              <a:cxn ang="0">
                <a:pos x="r" y="vc"/>
              </a:cxn>
              <a:cxn ang="cd4">
                <a:pos x="hc" y="b"/>
              </a:cxn>
              <a:cxn ang="cd2">
                <a:pos x="l" y="vc"/>
              </a:cxn>
              <a:cxn ang="f47">
                <a:pos x="f72" y="f73"/>
              </a:cxn>
              <a:cxn ang="f47">
                <a:pos x="f74" y="f75"/>
              </a:cxn>
              <a:cxn ang="f47">
                <a:pos x="f76" y="f77"/>
              </a:cxn>
              <a:cxn ang="f47">
                <a:pos x="f78" y="f79"/>
              </a:cxn>
              <a:cxn ang="f47">
                <a:pos x="f72" y="f73"/>
              </a:cxn>
              <a:cxn ang="f47">
                <a:pos x="f80" y="f81"/>
              </a:cxn>
              <a:cxn ang="f47">
                <a:pos x="f82" y="f83"/>
              </a:cxn>
              <a:cxn ang="f47">
                <a:pos x="f80" y="f81"/>
              </a:cxn>
            </a:cxnLst>
            <a:rect l="f68" t="f71" r="f69" b="f70"/>
            <a:pathLst>
              <a:path w="118" h="118">
                <a:moveTo>
                  <a:pt x="f7" y="f8"/>
                </a:moveTo>
                <a:cubicBezTo>
                  <a:pt x="f9" y="f5"/>
                  <a:pt x="f10" y="f11"/>
                  <a:pt x="f12" y="f7"/>
                </a:cubicBezTo>
                <a:cubicBezTo>
                  <a:pt x="f6" y="f13"/>
                  <a:pt x="f14" y="f10"/>
                  <a:pt x="f15" y="f12"/>
                </a:cubicBezTo>
                <a:cubicBezTo>
                  <a:pt x="f16" y="f6"/>
                  <a:pt x="f17" y="f14"/>
                  <a:pt x="f8" y="f18"/>
                </a:cubicBezTo>
                <a:cubicBezTo>
                  <a:pt x="f5" y="f19"/>
                  <a:pt x="f11" y="f17"/>
                  <a:pt x="f7" y="f8"/>
                </a:cubicBezTo>
                <a:close/>
                <a:moveTo>
                  <a:pt x="f20" y="f21"/>
                </a:moveTo>
                <a:cubicBezTo>
                  <a:pt x="f22" y="f23"/>
                  <a:pt x="f24" y="f25"/>
                  <a:pt x="f26" y="f27"/>
                </a:cubicBezTo>
                <a:cubicBezTo>
                  <a:pt x="f28" y="f21"/>
                  <a:pt x="f22" y="f24"/>
                  <a:pt x="f20" y="f21"/>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95" name="Freeform 100">
            <a:extLst>
              <a:ext uri="{FF2B5EF4-FFF2-40B4-BE49-F238E27FC236}">
                <a16:creationId xmlns:a16="http://schemas.microsoft.com/office/drawing/2014/main" id="{8E91AA3A-6336-484D-AAD6-EE16755DB62E}"/>
              </a:ext>
            </a:extLst>
          </p:cNvPr>
          <p:cNvSpPr/>
          <p:nvPr/>
        </p:nvSpPr>
        <p:spPr>
          <a:xfrm>
            <a:off x="2874965" y="1208086"/>
            <a:ext cx="192088" cy="193679"/>
          </a:xfrm>
          <a:custGeom>
            <a:avLst/>
            <a:gdLst>
              <a:gd name="f0" fmla="val 10800000"/>
              <a:gd name="f1" fmla="val 5400000"/>
              <a:gd name="f2" fmla="val 180"/>
              <a:gd name="f3" fmla="val w"/>
              <a:gd name="f4" fmla="val h"/>
              <a:gd name="f5" fmla="val 0"/>
              <a:gd name="f6" fmla="val 117"/>
              <a:gd name="f7" fmla="val 59"/>
              <a:gd name="f8" fmla="val 27"/>
              <a:gd name="f9" fmla="val 1"/>
              <a:gd name="f10" fmla="val 90"/>
              <a:gd name="f11" fmla="val 28"/>
              <a:gd name="f12" fmla="val 116"/>
              <a:gd name="f13" fmla="val 91"/>
              <a:gd name="f14" fmla="val 89"/>
              <a:gd name="f15" fmla="val 58"/>
              <a:gd name="f16" fmla="val 62"/>
              <a:gd name="f17" fmla="val 94"/>
              <a:gd name="f18" fmla="val 75"/>
              <a:gd name="f19" fmla="val 87"/>
              <a:gd name="f20" fmla="val 96"/>
              <a:gd name="f21" fmla="val 81"/>
              <a:gd name="f22" fmla="val 99"/>
              <a:gd name="f23" fmla="val 78"/>
              <a:gd name="f24" fmla="val 102"/>
              <a:gd name="f25" fmla="val 71"/>
              <a:gd name="f26" fmla="val 103"/>
              <a:gd name="f27" fmla="val 65"/>
              <a:gd name="f28" fmla="val 100"/>
              <a:gd name="f29" fmla="val 95"/>
              <a:gd name="f30" fmla="val 79"/>
              <a:gd name="f31" fmla="val 74"/>
              <a:gd name="f32" fmla="val 63"/>
              <a:gd name="f33" fmla="val 45"/>
              <a:gd name="f34" fmla="val 77"/>
              <a:gd name="f35" fmla="val 43"/>
              <a:gd name="f36" fmla="val 40"/>
              <a:gd name="f37" fmla="val 39"/>
              <a:gd name="f38" fmla="val 80"/>
              <a:gd name="f39" fmla="val 38"/>
              <a:gd name="f40" fmla="val 83"/>
              <a:gd name="f41" fmla="val 86"/>
              <a:gd name="f42" fmla="val 42"/>
              <a:gd name="f43" fmla="val 48"/>
              <a:gd name="f44" fmla="val 92"/>
              <a:gd name="f45" fmla="val 54"/>
              <a:gd name="f46" fmla="+- 0 0 -90"/>
              <a:gd name="f47" fmla="*/ f3 1 117"/>
              <a:gd name="f48" fmla="*/ f4 1 117"/>
              <a:gd name="f49" fmla="val f5"/>
              <a:gd name="f50" fmla="val f6"/>
              <a:gd name="f51" fmla="*/ f46 f0 1"/>
              <a:gd name="f52" fmla="+- f50 0 f49"/>
              <a:gd name="f53" fmla="*/ f51 1 f2"/>
              <a:gd name="f54" fmla="*/ f52 1 117"/>
              <a:gd name="f55" fmla="*/ 0 f52 1"/>
              <a:gd name="f56" fmla="*/ 59 f52 1"/>
              <a:gd name="f57" fmla="*/ 1 f52 1"/>
              <a:gd name="f58" fmla="*/ 116 f52 1"/>
              <a:gd name="f59" fmla="*/ 58 f52 1"/>
              <a:gd name="f60" fmla="*/ 117 f52 1"/>
              <a:gd name="f61" fmla="*/ 62 f52 1"/>
              <a:gd name="f62" fmla="*/ 94 f52 1"/>
              <a:gd name="f63" fmla="*/ 96 f52 1"/>
              <a:gd name="f64" fmla="*/ 81 f52 1"/>
              <a:gd name="f65" fmla="*/ 102 f52 1"/>
              <a:gd name="f66" fmla="*/ 71 f52 1"/>
              <a:gd name="f67" fmla="*/ 95 f52 1"/>
              <a:gd name="f68" fmla="*/ 65 f52 1"/>
              <a:gd name="f69" fmla="*/ 45 f52 1"/>
              <a:gd name="f70" fmla="*/ 77 f52 1"/>
              <a:gd name="f71" fmla="*/ 39 f52 1"/>
              <a:gd name="f72" fmla="*/ 80 f52 1"/>
              <a:gd name="f73" fmla="*/ 42 f52 1"/>
              <a:gd name="f74" fmla="*/ 87 f52 1"/>
              <a:gd name="f75" fmla="+- f53 0 f1"/>
              <a:gd name="f76" fmla="*/ f55 1 117"/>
              <a:gd name="f77" fmla="*/ f56 1 117"/>
              <a:gd name="f78" fmla="*/ f57 1 117"/>
              <a:gd name="f79" fmla="*/ f58 1 117"/>
              <a:gd name="f80" fmla="*/ f59 1 117"/>
              <a:gd name="f81" fmla="*/ f60 1 117"/>
              <a:gd name="f82" fmla="*/ f61 1 117"/>
              <a:gd name="f83" fmla="*/ f62 1 117"/>
              <a:gd name="f84" fmla="*/ f63 1 117"/>
              <a:gd name="f85" fmla="*/ f64 1 117"/>
              <a:gd name="f86" fmla="*/ f65 1 117"/>
              <a:gd name="f87" fmla="*/ f66 1 117"/>
              <a:gd name="f88" fmla="*/ f67 1 117"/>
              <a:gd name="f89" fmla="*/ f68 1 117"/>
              <a:gd name="f90" fmla="*/ f69 1 117"/>
              <a:gd name="f91" fmla="*/ f70 1 117"/>
              <a:gd name="f92" fmla="*/ f71 1 117"/>
              <a:gd name="f93" fmla="*/ f72 1 117"/>
              <a:gd name="f94" fmla="*/ f73 1 117"/>
              <a:gd name="f95" fmla="*/ f74 1 117"/>
              <a:gd name="f96" fmla="*/ 0 1 f54"/>
              <a:gd name="f97" fmla="*/ f50 1 f54"/>
              <a:gd name="f98" fmla="*/ f76 1 f54"/>
              <a:gd name="f99" fmla="*/ f77 1 f54"/>
              <a:gd name="f100" fmla="*/ f78 1 f54"/>
              <a:gd name="f101" fmla="*/ f79 1 f54"/>
              <a:gd name="f102" fmla="*/ f80 1 f54"/>
              <a:gd name="f103" fmla="*/ f81 1 f54"/>
              <a:gd name="f104" fmla="*/ f82 1 f54"/>
              <a:gd name="f105" fmla="*/ f83 1 f54"/>
              <a:gd name="f106" fmla="*/ f84 1 f54"/>
              <a:gd name="f107" fmla="*/ f85 1 f54"/>
              <a:gd name="f108" fmla="*/ f86 1 f54"/>
              <a:gd name="f109" fmla="*/ f87 1 f54"/>
              <a:gd name="f110" fmla="*/ f88 1 f54"/>
              <a:gd name="f111" fmla="*/ f89 1 f54"/>
              <a:gd name="f112" fmla="*/ f90 1 f54"/>
              <a:gd name="f113" fmla="*/ f91 1 f54"/>
              <a:gd name="f114" fmla="*/ f92 1 f54"/>
              <a:gd name="f115" fmla="*/ f93 1 f54"/>
              <a:gd name="f116" fmla="*/ f94 1 f54"/>
              <a:gd name="f117" fmla="*/ f95 1 f54"/>
              <a:gd name="f118" fmla="*/ f96 f47 1"/>
              <a:gd name="f119" fmla="*/ f97 f47 1"/>
              <a:gd name="f120" fmla="*/ f97 f48 1"/>
              <a:gd name="f121" fmla="*/ f96 f48 1"/>
              <a:gd name="f122" fmla="*/ f98 f47 1"/>
              <a:gd name="f123" fmla="*/ f99 f48 1"/>
              <a:gd name="f124" fmla="*/ f99 f47 1"/>
              <a:gd name="f125" fmla="*/ f100 f48 1"/>
              <a:gd name="f126" fmla="*/ f101 f47 1"/>
              <a:gd name="f127" fmla="*/ f102 f47 1"/>
              <a:gd name="f128" fmla="*/ f103 f48 1"/>
              <a:gd name="f129" fmla="*/ f104 f47 1"/>
              <a:gd name="f130" fmla="*/ f105 f48 1"/>
              <a:gd name="f131" fmla="*/ f106 f47 1"/>
              <a:gd name="f132" fmla="*/ f107 f48 1"/>
              <a:gd name="f133" fmla="*/ f108 f47 1"/>
              <a:gd name="f134" fmla="*/ f109 f48 1"/>
              <a:gd name="f135" fmla="*/ f110 f47 1"/>
              <a:gd name="f136" fmla="*/ f111 f48 1"/>
              <a:gd name="f137" fmla="*/ f112 f47 1"/>
              <a:gd name="f138" fmla="*/ f113 f48 1"/>
              <a:gd name="f139" fmla="*/ f114 f47 1"/>
              <a:gd name="f140" fmla="*/ f115 f48 1"/>
              <a:gd name="f141" fmla="*/ f116 f47 1"/>
              <a:gd name="f142" fmla="*/ f117 f48 1"/>
            </a:gdLst>
            <a:ahLst/>
            <a:cxnLst>
              <a:cxn ang="3cd4">
                <a:pos x="hc" y="t"/>
              </a:cxn>
              <a:cxn ang="0">
                <a:pos x="r" y="vc"/>
              </a:cxn>
              <a:cxn ang="cd4">
                <a:pos x="hc" y="b"/>
              </a:cxn>
              <a:cxn ang="cd2">
                <a:pos x="l" y="vc"/>
              </a:cxn>
              <a:cxn ang="f75">
                <a:pos x="f122" y="f123"/>
              </a:cxn>
              <a:cxn ang="f75">
                <a:pos x="f124" y="f125"/>
              </a:cxn>
              <a:cxn ang="f75">
                <a:pos x="f126" y="f123"/>
              </a:cxn>
              <a:cxn ang="f75">
                <a:pos x="f127" y="f128"/>
              </a:cxn>
              <a:cxn ang="f75">
                <a:pos x="f122" y="f123"/>
              </a:cxn>
              <a:cxn ang="f75">
                <a:pos x="f129" y="f130"/>
              </a:cxn>
              <a:cxn ang="f75">
                <a:pos x="f131" y="f132"/>
              </a:cxn>
              <a:cxn ang="f75">
                <a:pos x="f133" y="f134"/>
              </a:cxn>
              <a:cxn ang="f75">
                <a:pos x="f135" y="f136"/>
              </a:cxn>
              <a:cxn ang="f75">
                <a:pos x="f137" y="f138"/>
              </a:cxn>
              <a:cxn ang="f75">
                <a:pos x="f139" y="f140"/>
              </a:cxn>
              <a:cxn ang="f75">
                <a:pos x="f141" y="f142"/>
              </a:cxn>
              <a:cxn ang="f75">
                <a:pos x="f129" y="f130"/>
              </a:cxn>
            </a:cxnLst>
            <a:rect l="f118" t="f121" r="f119" b="f120"/>
            <a:pathLst>
              <a:path w="117" h="117">
                <a:moveTo>
                  <a:pt x="f5" y="f7"/>
                </a:moveTo>
                <a:cubicBezTo>
                  <a:pt x="f5" y="f8"/>
                  <a:pt x="f8" y="f5"/>
                  <a:pt x="f7" y="f9"/>
                </a:cubicBezTo>
                <a:cubicBezTo>
                  <a:pt x="f10" y="f9"/>
                  <a:pt x="f6" y="f11"/>
                  <a:pt x="f12" y="f7"/>
                </a:cubicBezTo>
                <a:cubicBezTo>
                  <a:pt x="f12" y="f13"/>
                  <a:pt x="f14" y="f6"/>
                  <a:pt x="f15" y="f6"/>
                </a:cubicBezTo>
                <a:cubicBezTo>
                  <a:pt x="f8" y="f6"/>
                  <a:pt x="f5" y="f10"/>
                  <a:pt x="f5" y="f7"/>
                </a:cubicBezTo>
                <a:close/>
                <a:moveTo>
                  <a:pt x="f16" y="f17"/>
                </a:moveTo>
                <a:cubicBezTo>
                  <a:pt x="f18" y="f17"/>
                  <a:pt x="f19" y="f10"/>
                  <a:pt x="f20" y="f21"/>
                </a:cubicBezTo>
                <a:cubicBezTo>
                  <a:pt x="f22" y="f23"/>
                  <a:pt x="f24" y="f18"/>
                  <a:pt x="f24" y="f25"/>
                </a:cubicBezTo>
                <a:cubicBezTo>
                  <a:pt x="f26" y="f27"/>
                  <a:pt x="f28" y="f16"/>
                  <a:pt x="f29" y="f27"/>
                </a:cubicBezTo>
                <a:cubicBezTo>
                  <a:pt x="f30" y="f31"/>
                  <a:pt x="f32" y="f30"/>
                  <a:pt x="f33" y="f34"/>
                </a:cubicBezTo>
                <a:cubicBezTo>
                  <a:pt x="f35" y="f34"/>
                  <a:pt x="f36" y="f23"/>
                  <a:pt x="f37" y="f38"/>
                </a:cubicBezTo>
                <a:cubicBezTo>
                  <a:pt x="f39" y="f40"/>
                  <a:pt x="f36" y="f41"/>
                  <a:pt x="f42" y="f19"/>
                </a:cubicBezTo>
                <a:cubicBezTo>
                  <a:pt x="f43" y="f44"/>
                  <a:pt x="f45" y="f17"/>
                  <a:pt x="f16" y="f1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96" name="Freeform 101">
            <a:extLst>
              <a:ext uri="{FF2B5EF4-FFF2-40B4-BE49-F238E27FC236}">
                <a16:creationId xmlns:a16="http://schemas.microsoft.com/office/drawing/2014/main" id="{37C0C614-20E9-4BF3-AA87-6F4473C667E5}"/>
              </a:ext>
            </a:extLst>
          </p:cNvPr>
          <p:cNvSpPr/>
          <p:nvPr/>
        </p:nvSpPr>
        <p:spPr>
          <a:xfrm>
            <a:off x="2079629" y="4310060"/>
            <a:ext cx="104771" cy="344491"/>
          </a:xfrm>
          <a:custGeom>
            <a:avLst/>
            <a:gdLst>
              <a:gd name="f0" fmla="val 10800000"/>
              <a:gd name="f1" fmla="val 5400000"/>
              <a:gd name="f2" fmla="val 180"/>
              <a:gd name="f3" fmla="val w"/>
              <a:gd name="f4" fmla="val h"/>
              <a:gd name="f5" fmla="val 0"/>
              <a:gd name="f6" fmla="val 64"/>
              <a:gd name="f7" fmla="val 209"/>
              <a:gd name="f8" fmla="val 98"/>
              <a:gd name="f9" fmla="val 2"/>
              <a:gd name="f10" fmla="val 68"/>
              <a:gd name="f11" fmla="val 1"/>
              <a:gd name="f12" fmla="val 40"/>
              <a:gd name="f13" fmla="val 13"/>
              <a:gd name="f14" fmla="val 7"/>
              <a:gd name="f15" fmla="val 3"/>
              <a:gd name="f16" fmla="val 5"/>
              <a:gd name="f17" fmla="val 8"/>
              <a:gd name="f18" fmla="val 4"/>
              <a:gd name="f19" fmla="val 18"/>
              <a:gd name="f20" fmla="val 23"/>
              <a:gd name="f21" fmla="val 30"/>
              <a:gd name="f22" fmla="val 32"/>
              <a:gd name="f23" fmla="val 31"/>
              <a:gd name="f24" fmla="val 9"/>
              <a:gd name="f25" fmla="val 24"/>
              <a:gd name="f26" fmla="val 39"/>
              <a:gd name="f27" fmla="val 33"/>
              <a:gd name="f28" fmla="val 53"/>
              <a:gd name="f29" fmla="val 35"/>
              <a:gd name="f30" fmla="val 66"/>
              <a:gd name="f31" fmla="val 43"/>
              <a:gd name="f32" fmla="val 72"/>
              <a:gd name="f33" fmla="val 56"/>
              <a:gd name="f34" fmla="val 60"/>
              <a:gd name="f35" fmla="val 67"/>
              <a:gd name="f36" fmla="val 61"/>
              <a:gd name="f37" fmla="val 62"/>
              <a:gd name="f38" fmla="val 81"/>
              <a:gd name="f39" fmla="val 90"/>
              <a:gd name="f40" fmla="val 99"/>
              <a:gd name="f41" fmla="val 55"/>
              <a:gd name="f42" fmla="val 126"/>
              <a:gd name="f43" fmla="val 51"/>
              <a:gd name="f44" fmla="val 154"/>
              <a:gd name="f45" fmla="val 46"/>
              <a:gd name="f46" fmla="val 181"/>
              <a:gd name="f47" fmla="val 201"/>
              <a:gd name="f48" fmla="val 25"/>
              <a:gd name="f49" fmla="val 10"/>
              <a:gd name="f50" fmla="val 199"/>
              <a:gd name="f51" fmla="val 194"/>
              <a:gd name="f52" fmla="val 186"/>
              <a:gd name="f53" fmla="val 177"/>
              <a:gd name="f54" fmla="val 150"/>
              <a:gd name="f55" fmla="val 123"/>
              <a:gd name="f56" fmla="+- 0 0 -90"/>
              <a:gd name="f57" fmla="*/ f3 1 64"/>
              <a:gd name="f58" fmla="*/ f4 1 209"/>
              <a:gd name="f59" fmla="val f5"/>
              <a:gd name="f60" fmla="val f6"/>
              <a:gd name="f61" fmla="val f7"/>
              <a:gd name="f62" fmla="*/ f56 f0 1"/>
              <a:gd name="f63" fmla="+- f61 0 f59"/>
              <a:gd name="f64" fmla="+- f60 0 f59"/>
              <a:gd name="f65" fmla="*/ f62 1 f2"/>
              <a:gd name="f66" fmla="*/ f64 1 64"/>
              <a:gd name="f67" fmla="*/ f63 1 209"/>
              <a:gd name="f68" fmla="*/ 0 f64 1"/>
              <a:gd name="f69" fmla="*/ 98 f63 1"/>
              <a:gd name="f70" fmla="*/ 1 f64 1"/>
              <a:gd name="f71" fmla="*/ 13 f63 1"/>
              <a:gd name="f72" fmla="*/ 8 f64 1"/>
              <a:gd name="f73" fmla="*/ 4 f63 1"/>
              <a:gd name="f74" fmla="*/ 23 f64 1"/>
              <a:gd name="f75" fmla="*/ 2 f63 1"/>
              <a:gd name="f76" fmla="*/ 31 f64 1"/>
              <a:gd name="f77" fmla="*/ 9 f63 1"/>
              <a:gd name="f78" fmla="*/ 33 f64 1"/>
              <a:gd name="f79" fmla="*/ 53 f63 1"/>
              <a:gd name="f80" fmla="*/ 56 f64 1"/>
              <a:gd name="f81" fmla="*/ 68 f63 1"/>
              <a:gd name="f82" fmla="*/ 62 f64 1"/>
              <a:gd name="f83" fmla="*/ 72 f63 1"/>
              <a:gd name="f84" fmla="*/ 60 f64 1"/>
              <a:gd name="f85" fmla="*/ 99 f63 1"/>
              <a:gd name="f86" fmla="*/ 46 f64 1"/>
              <a:gd name="f87" fmla="*/ 181 f63 1"/>
              <a:gd name="f88" fmla="*/ 10 f64 1"/>
              <a:gd name="f89" fmla="*/ 199 f63 1"/>
              <a:gd name="f90" fmla="*/ 177 f63 1"/>
              <a:gd name="f91" fmla="+- f65 0 f1"/>
              <a:gd name="f92" fmla="*/ f68 1 64"/>
              <a:gd name="f93" fmla="*/ f69 1 209"/>
              <a:gd name="f94" fmla="*/ f70 1 64"/>
              <a:gd name="f95" fmla="*/ f71 1 209"/>
              <a:gd name="f96" fmla="*/ f72 1 64"/>
              <a:gd name="f97" fmla="*/ f73 1 209"/>
              <a:gd name="f98" fmla="*/ f74 1 64"/>
              <a:gd name="f99" fmla="*/ f75 1 209"/>
              <a:gd name="f100" fmla="*/ f76 1 64"/>
              <a:gd name="f101" fmla="*/ f77 1 209"/>
              <a:gd name="f102" fmla="*/ f78 1 64"/>
              <a:gd name="f103" fmla="*/ f79 1 209"/>
              <a:gd name="f104" fmla="*/ f80 1 64"/>
              <a:gd name="f105" fmla="*/ f81 1 209"/>
              <a:gd name="f106" fmla="*/ f82 1 64"/>
              <a:gd name="f107" fmla="*/ f83 1 209"/>
              <a:gd name="f108" fmla="*/ f84 1 64"/>
              <a:gd name="f109" fmla="*/ f85 1 209"/>
              <a:gd name="f110" fmla="*/ f86 1 64"/>
              <a:gd name="f111" fmla="*/ f87 1 209"/>
              <a:gd name="f112" fmla="*/ f88 1 64"/>
              <a:gd name="f113" fmla="*/ f89 1 209"/>
              <a:gd name="f114" fmla="*/ f90 1 209"/>
              <a:gd name="f115" fmla="*/ 0 1 f66"/>
              <a:gd name="f116" fmla="*/ f60 1 f66"/>
              <a:gd name="f117" fmla="*/ 0 1 f67"/>
              <a:gd name="f118" fmla="*/ f61 1 f67"/>
              <a:gd name="f119" fmla="*/ f92 1 f66"/>
              <a:gd name="f120" fmla="*/ f93 1 f67"/>
              <a:gd name="f121" fmla="*/ f94 1 f66"/>
              <a:gd name="f122" fmla="*/ f95 1 f67"/>
              <a:gd name="f123" fmla="*/ f96 1 f66"/>
              <a:gd name="f124" fmla="*/ f97 1 f67"/>
              <a:gd name="f125" fmla="*/ f98 1 f66"/>
              <a:gd name="f126" fmla="*/ f99 1 f67"/>
              <a:gd name="f127" fmla="*/ f100 1 f66"/>
              <a:gd name="f128" fmla="*/ f101 1 f67"/>
              <a:gd name="f129" fmla="*/ f102 1 f66"/>
              <a:gd name="f130" fmla="*/ f103 1 f67"/>
              <a:gd name="f131" fmla="*/ f104 1 f66"/>
              <a:gd name="f132" fmla="*/ f105 1 f67"/>
              <a:gd name="f133" fmla="*/ f106 1 f66"/>
              <a:gd name="f134" fmla="*/ f107 1 f67"/>
              <a:gd name="f135" fmla="*/ f108 1 f66"/>
              <a:gd name="f136" fmla="*/ f109 1 f67"/>
              <a:gd name="f137" fmla="*/ f110 1 f66"/>
              <a:gd name="f138" fmla="*/ f111 1 f67"/>
              <a:gd name="f139" fmla="*/ f112 1 f66"/>
              <a:gd name="f140" fmla="*/ f113 1 f67"/>
              <a:gd name="f141" fmla="*/ f114 1 f67"/>
              <a:gd name="f142" fmla="*/ f115 f57 1"/>
              <a:gd name="f143" fmla="*/ f116 f57 1"/>
              <a:gd name="f144" fmla="*/ f118 f58 1"/>
              <a:gd name="f145" fmla="*/ f117 f58 1"/>
              <a:gd name="f146" fmla="*/ f119 f57 1"/>
              <a:gd name="f147" fmla="*/ f120 f58 1"/>
              <a:gd name="f148" fmla="*/ f121 f57 1"/>
              <a:gd name="f149" fmla="*/ f122 f58 1"/>
              <a:gd name="f150" fmla="*/ f123 f57 1"/>
              <a:gd name="f151" fmla="*/ f124 f58 1"/>
              <a:gd name="f152" fmla="*/ f125 f57 1"/>
              <a:gd name="f153" fmla="*/ f126 f58 1"/>
              <a:gd name="f154" fmla="*/ f127 f57 1"/>
              <a:gd name="f155" fmla="*/ f128 f58 1"/>
              <a:gd name="f156" fmla="*/ f129 f57 1"/>
              <a:gd name="f157" fmla="*/ f130 f58 1"/>
              <a:gd name="f158" fmla="*/ f131 f57 1"/>
              <a:gd name="f159" fmla="*/ f132 f58 1"/>
              <a:gd name="f160" fmla="*/ f133 f57 1"/>
              <a:gd name="f161" fmla="*/ f134 f58 1"/>
              <a:gd name="f162" fmla="*/ f135 f57 1"/>
              <a:gd name="f163" fmla="*/ f136 f58 1"/>
              <a:gd name="f164" fmla="*/ f137 f57 1"/>
              <a:gd name="f165" fmla="*/ f138 f58 1"/>
              <a:gd name="f166" fmla="*/ f139 f57 1"/>
              <a:gd name="f167" fmla="*/ f140 f58 1"/>
              <a:gd name="f168" fmla="*/ f141 f58 1"/>
            </a:gdLst>
            <a:ahLst/>
            <a:cxnLst>
              <a:cxn ang="3cd4">
                <a:pos x="hc" y="t"/>
              </a:cxn>
              <a:cxn ang="0">
                <a:pos x="r" y="vc"/>
              </a:cxn>
              <a:cxn ang="cd4">
                <a:pos x="hc" y="b"/>
              </a:cxn>
              <a:cxn ang="cd2">
                <a:pos x="l" y="vc"/>
              </a:cxn>
              <a:cxn ang="f91">
                <a:pos x="f146" y="f147"/>
              </a:cxn>
              <a:cxn ang="f91">
                <a:pos x="f148" y="f149"/>
              </a:cxn>
              <a:cxn ang="f91">
                <a:pos x="f150" y="f151"/>
              </a:cxn>
              <a:cxn ang="f91">
                <a:pos x="f152" y="f153"/>
              </a:cxn>
              <a:cxn ang="f91">
                <a:pos x="f154" y="f155"/>
              </a:cxn>
              <a:cxn ang="f91">
                <a:pos x="f156" y="f157"/>
              </a:cxn>
              <a:cxn ang="f91">
                <a:pos x="f158" y="f159"/>
              </a:cxn>
              <a:cxn ang="f91">
                <a:pos x="f160" y="f161"/>
              </a:cxn>
              <a:cxn ang="f91">
                <a:pos x="f162" y="f163"/>
              </a:cxn>
              <a:cxn ang="f91">
                <a:pos x="f164" y="f165"/>
              </a:cxn>
              <a:cxn ang="f91">
                <a:pos x="f166" y="f167"/>
              </a:cxn>
              <a:cxn ang="f91">
                <a:pos x="f146" y="f168"/>
              </a:cxn>
              <a:cxn ang="f91">
                <a:pos x="f146" y="f147"/>
              </a:cxn>
            </a:cxnLst>
            <a:rect l="f142" t="f145" r="f143" b="f144"/>
            <a:pathLst>
              <a:path w="64" h="209">
                <a:moveTo>
                  <a:pt x="f5" y="f8"/>
                </a:moveTo>
                <a:cubicBezTo>
                  <a:pt x="f9" y="f10"/>
                  <a:pt x="f11" y="f12"/>
                  <a:pt x="f11" y="f13"/>
                </a:cubicBezTo>
                <a:cubicBezTo>
                  <a:pt x="f11" y="f14"/>
                  <a:pt x="f15" y="f16"/>
                  <a:pt x="f17" y="f18"/>
                </a:cubicBezTo>
                <a:cubicBezTo>
                  <a:pt x="f13" y="f18"/>
                  <a:pt x="f19" y="f18"/>
                  <a:pt x="f20" y="f9"/>
                </a:cubicBezTo>
                <a:cubicBezTo>
                  <a:pt x="f21" y="f5"/>
                  <a:pt x="f22" y="f15"/>
                  <a:pt x="f23" y="f24"/>
                </a:cubicBezTo>
                <a:cubicBezTo>
                  <a:pt x="f23" y="f25"/>
                  <a:pt x="f23" y="f26"/>
                  <a:pt x="f27" y="f28"/>
                </a:cubicBezTo>
                <a:cubicBezTo>
                  <a:pt x="f29" y="f30"/>
                  <a:pt x="f31" y="f32"/>
                  <a:pt x="f33" y="f10"/>
                </a:cubicBezTo>
                <a:cubicBezTo>
                  <a:pt x="f34" y="f35"/>
                  <a:pt x="f36" y="f10"/>
                  <a:pt x="f37" y="f32"/>
                </a:cubicBezTo>
                <a:cubicBezTo>
                  <a:pt x="f6" y="f38"/>
                  <a:pt x="f36" y="f39"/>
                  <a:pt x="f34" y="f40"/>
                </a:cubicBezTo>
                <a:cubicBezTo>
                  <a:pt x="f41" y="f42"/>
                  <a:pt x="f43" y="f44"/>
                  <a:pt x="f45" y="f46"/>
                </a:cubicBezTo>
                <a:cubicBezTo>
                  <a:pt x="f31" y="f47"/>
                  <a:pt x="f48" y="f7"/>
                  <a:pt x="f49" y="f50"/>
                </a:cubicBezTo>
                <a:cubicBezTo>
                  <a:pt x="f9" y="f51"/>
                  <a:pt x="f5" y="f52"/>
                  <a:pt x="f5" y="f53"/>
                </a:cubicBezTo>
                <a:cubicBezTo>
                  <a:pt x="f5" y="f54"/>
                  <a:pt x="f5" y="f55"/>
                  <a:pt x="f5"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97" name="Freeform 102">
            <a:extLst>
              <a:ext uri="{FF2B5EF4-FFF2-40B4-BE49-F238E27FC236}">
                <a16:creationId xmlns:a16="http://schemas.microsoft.com/office/drawing/2014/main" id="{CFC041B6-61DA-43C1-9468-2C6FB04EEC19}"/>
              </a:ext>
            </a:extLst>
          </p:cNvPr>
          <p:cNvSpPr/>
          <p:nvPr/>
        </p:nvSpPr>
        <p:spPr>
          <a:xfrm>
            <a:off x="2640009" y="2540002"/>
            <a:ext cx="174622" cy="173041"/>
          </a:xfrm>
          <a:custGeom>
            <a:avLst/>
            <a:gdLst>
              <a:gd name="f0" fmla="val 10800000"/>
              <a:gd name="f1" fmla="val 5400000"/>
              <a:gd name="f2" fmla="val 180"/>
              <a:gd name="f3" fmla="val w"/>
              <a:gd name="f4" fmla="val h"/>
              <a:gd name="f5" fmla="val 0"/>
              <a:gd name="f6" fmla="val 106"/>
              <a:gd name="f7" fmla="val 105"/>
              <a:gd name="f8" fmla="val 53"/>
              <a:gd name="f9" fmla="val 24"/>
              <a:gd name="f10" fmla="val 81"/>
              <a:gd name="f11" fmla="val 23"/>
              <a:gd name="f12" fmla="val 52"/>
              <a:gd name="f13" fmla="val 82"/>
              <a:gd name="f14" fmla="+- 0 0 -90"/>
              <a:gd name="f15" fmla="*/ f3 1 106"/>
              <a:gd name="f16" fmla="*/ f4 1 105"/>
              <a:gd name="f17" fmla="val f5"/>
              <a:gd name="f18" fmla="val f6"/>
              <a:gd name="f19" fmla="val f7"/>
              <a:gd name="f20" fmla="*/ f14 f0 1"/>
              <a:gd name="f21" fmla="+- f19 0 f17"/>
              <a:gd name="f22" fmla="+- f18 0 f17"/>
              <a:gd name="f23" fmla="*/ f20 1 f2"/>
              <a:gd name="f24" fmla="*/ f22 1 106"/>
              <a:gd name="f25" fmla="*/ f21 1 105"/>
              <a:gd name="f26" fmla="*/ 53 f22 1"/>
              <a:gd name="f27" fmla="*/ 105 f21 1"/>
              <a:gd name="f28" fmla="*/ 0 f22 1"/>
              <a:gd name="f29" fmla="*/ 53 f21 1"/>
              <a:gd name="f30" fmla="*/ 52 f22 1"/>
              <a:gd name="f31" fmla="*/ 0 f21 1"/>
              <a:gd name="f32" fmla="*/ 106 f22 1"/>
              <a:gd name="f33" fmla="+- f23 0 f1"/>
              <a:gd name="f34" fmla="*/ f26 1 106"/>
              <a:gd name="f35" fmla="*/ f27 1 105"/>
              <a:gd name="f36" fmla="*/ f28 1 106"/>
              <a:gd name="f37" fmla="*/ f29 1 105"/>
              <a:gd name="f38" fmla="*/ f30 1 106"/>
              <a:gd name="f39" fmla="*/ f31 1 105"/>
              <a:gd name="f40" fmla="*/ f32 1 106"/>
              <a:gd name="f41" fmla="*/ 0 1 f24"/>
              <a:gd name="f42" fmla="*/ f18 1 f24"/>
              <a:gd name="f43" fmla="*/ 0 1 f25"/>
              <a:gd name="f44" fmla="*/ f19 1 f25"/>
              <a:gd name="f45" fmla="*/ f34 1 f24"/>
              <a:gd name="f46" fmla="*/ f35 1 f25"/>
              <a:gd name="f47" fmla="*/ f36 1 f24"/>
              <a:gd name="f48" fmla="*/ f37 1 f25"/>
              <a:gd name="f49" fmla="*/ f38 1 f24"/>
              <a:gd name="f50" fmla="*/ f39 1 f25"/>
              <a:gd name="f51" fmla="*/ f40 1 f24"/>
              <a:gd name="f52" fmla="*/ f41 f15 1"/>
              <a:gd name="f53" fmla="*/ f42 f15 1"/>
              <a:gd name="f54" fmla="*/ f44 f16 1"/>
              <a:gd name="f55" fmla="*/ f43 f16 1"/>
              <a:gd name="f56" fmla="*/ f45 f15 1"/>
              <a:gd name="f57" fmla="*/ f46 f16 1"/>
              <a:gd name="f58" fmla="*/ f47 f15 1"/>
              <a:gd name="f59" fmla="*/ f48 f16 1"/>
              <a:gd name="f60" fmla="*/ f49 f15 1"/>
              <a:gd name="f61" fmla="*/ f50 f16 1"/>
              <a:gd name="f62" fmla="*/ f51 f15 1"/>
            </a:gdLst>
            <a:ahLst/>
            <a:cxnLst>
              <a:cxn ang="3cd4">
                <a:pos x="hc" y="t"/>
              </a:cxn>
              <a:cxn ang="0">
                <a:pos x="r" y="vc"/>
              </a:cxn>
              <a:cxn ang="cd4">
                <a:pos x="hc" y="b"/>
              </a:cxn>
              <a:cxn ang="cd2">
                <a:pos x="l" y="vc"/>
              </a:cxn>
              <a:cxn ang="f33">
                <a:pos x="f56" y="f57"/>
              </a:cxn>
              <a:cxn ang="f33">
                <a:pos x="f58" y="f59"/>
              </a:cxn>
              <a:cxn ang="f33">
                <a:pos x="f60" y="f61"/>
              </a:cxn>
              <a:cxn ang="f33">
                <a:pos x="f62" y="f59"/>
              </a:cxn>
              <a:cxn ang="f33">
                <a:pos x="f56" y="f57"/>
              </a:cxn>
            </a:cxnLst>
            <a:rect l="f52" t="f55" r="f53" b="f54"/>
            <a:pathLst>
              <a:path w="106" h="105">
                <a:moveTo>
                  <a:pt x="f8" y="f7"/>
                </a:moveTo>
                <a:cubicBezTo>
                  <a:pt x="f9" y="f7"/>
                  <a:pt x="f5" y="f10"/>
                  <a:pt x="f5" y="f8"/>
                </a:cubicBezTo>
                <a:cubicBezTo>
                  <a:pt x="f5" y="f9"/>
                  <a:pt x="f11" y="f5"/>
                  <a:pt x="f12" y="f5"/>
                </a:cubicBezTo>
                <a:cubicBezTo>
                  <a:pt x="f13" y="f5"/>
                  <a:pt x="f7" y="f11"/>
                  <a:pt x="f6" y="f8"/>
                </a:cubicBezTo>
                <a:cubicBezTo>
                  <a:pt x="f6" y="f10"/>
                  <a:pt x="f13" y="f7"/>
                  <a:pt x="f8"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98" name="Freeform 103">
            <a:extLst>
              <a:ext uri="{FF2B5EF4-FFF2-40B4-BE49-F238E27FC236}">
                <a16:creationId xmlns:a16="http://schemas.microsoft.com/office/drawing/2014/main" id="{19639AF4-4A21-4590-A238-6EBA684AF10F}"/>
              </a:ext>
            </a:extLst>
          </p:cNvPr>
          <p:cNvSpPr/>
          <p:nvPr/>
        </p:nvSpPr>
        <p:spPr>
          <a:xfrm>
            <a:off x="2101848" y="1235070"/>
            <a:ext cx="174622" cy="176214"/>
          </a:xfrm>
          <a:custGeom>
            <a:avLst/>
            <a:gdLst>
              <a:gd name="f0" fmla="val 10800000"/>
              <a:gd name="f1" fmla="val 5400000"/>
              <a:gd name="f2" fmla="val 180"/>
              <a:gd name="f3" fmla="val w"/>
              <a:gd name="f4" fmla="val h"/>
              <a:gd name="f5" fmla="val 0"/>
              <a:gd name="f6" fmla="val 106"/>
              <a:gd name="f7" fmla="val 107"/>
              <a:gd name="f8" fmla="val 53"/>
              <a:gd name="f9" fmla="val 1"/>
              <a:gd name="f10" fmla="val 25"/>
              <a:gd name="f11" fmla="val 83"/>
              <a:gd name="f12" fmla="val 2"/>
              <a:gd name="f13" fmla="val 54"/>
              <a:gd name="f14" fmla="val 82"/>
              <a:gd name="f15" fmla="val 24"/>
              <a:gd name="f16" fmla="+- 0 0 -90"/>
              <a:gd name="f17" fmla="*/ f3 1 106"/>
              <a:gd name="f18" fmla="*/ f4 1 107"/>
              <a:gd name="f19" fmla="val f5"/>
              <a:gd name="f20" fmla="val f6"/>
              <a:gd name="f21" fmla="val f7"/>
              <a:gd name="f22" fmla="*/ f16 f0 1"/>
              <a:gd name="f23" fmla="+- f21 0 f19"/>
              <a:gd name="f24" fmla="+- f20 0 f19"/>
              <a:gd name="f25" fmla="*/ f22 1 f2"/>
              <a:gd name="f26" fmla="*/ f24 1 106"/>
              <a:gd name="f27" fmla="*/ f23 1 107"/>
              <a:gd name="f28" fmla="*/ 0 f24 1"/>
              <a:gd name="f29" fmla="*/ 53 f23 1"/>
              <a:gd name="f30" fmla="*/ 53 f24 1"/>
              <a:gd name="f31" fmla="*/ 1 f23 1"/>
              <a:gd name="f32" fmla="*/ 106 f24 1"/>
              <a:gd name="f33" fmla="*/ 54 f23 1"/>
              <a:gd name="f34" fmla="*/ 107 f23 1"/>
              <a:gd name="f35" fmla="+- f25 0 f1"/>
              <a:gd name="f36" fmla="*/ f28 1 106"/>
              <a:gd name="f37" fmla="*/ f29 1 107"/>
              <a:gd name="f38" fmla="*/ f30 1 106"/>
              <a:gd name="f39" fmla="*/ f31 1 107"/>
              <a:gd name="f40" fmla="*/ f32 1 106"/>
              <a:gd name="f41" fmla="*/ f33 1 107"/>
              <a:gd name="f42" fmla="*/ f34 1 107"/>
              <a:gd name="f43" fmla="*/ 0 1 f26"/>
              <a:gd name="f44" fmla="*/ f20 1 f26"/>
              <a:gd name="f45" fmla="*/ 0 1 f27"/>
              <a:gd name="f46" fmla="*/ f21 1 f27"/>
              <a:gd name="f47" fmla="*/ f36 1 f26"/>
              <a:gd name="f48" fmla="*/ f37 1 f27"/>
              <a:gd name="f49" fmla="*/ f38 1 f26"/>
              <a:gd name="f50" fmla="*/ f39 1 f27"/>
              <a:gd name="f51" fmla="*/ f40 1 f26"/>
              <a:gd name="f52" fmla="*/ f41 1 f27"/>
              <a:gd name="f53" fmla="*/ f42 1 f27"/>
              <a:gd name="f54" fmla="*/ f43 f17 1"/>
              <a:gd name="f55" fmla="*/ f44 f17 1"/>
              <a:gd name="f56" fmla="*/ f46 f18 1"/>
              <a:gd name="f57" fmla="*/ f45 f18 1"/>
              <a:gd name="f58" fmla="*/ f47 f17 1"/>
              <a:gd name="f59" fmla="*/ f48 f18 1"/>
              <a:gd name="f60" fmla="*/ f49 f17 1"/>
              <a:gd name="f61" fmla="*/ f50 f18 1"/>
              <a:gd name="f62" fmla="*/ f51 f17 1"/>
              <a:gd name="f63" fmla="*/ f52 f18 1"/>
              <a:gd name="f64" fmla="*/ f53 f18 1"/>
            </a:gdLst>
            <a:ahLst/>
            <a:cxnLst>
              <a:cxn ang="3cd4">
                <a:pos x="hc" y="t"/>
              </a:cxn>
              <a:cxn ang="0">
                <a:pos x="r" y="vc"/>
              </a:cxn>
              <a:cxn ang="cd4">
                <a:pos x="hc" y="b"/>
              </a:cxn>
              <a:cxn ang="cd2">
                <a:pos x="l" y="vc"/>
              </a:cxn>
              <a:cxn ang="f35">
                <a:pos x="f58" y="f59"/>
              </a:cxn>
              <a:cxn ang="f35">
                <a:pos x="f60" y="f61"/>
              </a:cxn>
              <a:cxn ang="f35">
                <a:pos x="f62" y="f63"/>
              </a:cxn>
              <a:cxn ang="f35">
                <a:pos x="f60" y="f64"/>
              </a:cxn>
              <a:cxn ang="f35">
                <a:pos x="f58" y="f59"/>
              </a:cxn>
            </a:cxnLst>
            <a:rect l="f54" t="f57" r="f55" b="f56"/>
            <a:pathLst>
              <a:path w="106" h="107">
                <a:moveTo>
                  <a:pt x="f5" y="f8"/>
                </a:moveTo>
                <a:cubicBezTo>
                  <a:pt x="f9" y="f10"/>
                  <a:pt x="f10" y="f5"/>
                  <a:pt x="f8" y="f9"/>
                </a:cubicBezTo>
                <a:cubicBezTo>
                  <a:pt x="f11" y="f12"/>
                  <a:pt x="f6" y="f10"/>
                  <a:pt x="f6" y="f13"/>
                </a:cubicBezTo>
                <a:cubicBezTo>
                  <a:pt x="f6" y="f11"/>
                  <a:pt x="f14" y="f7"/>
                  <a:pt x="f8" y="f7"/>
                </a:cubicBezTo>
                <a:cubicBezTo>
                  <a:pt x="f15" y="f6"/>
                  <a:pt x="f5" y="f14"/>
                  <a:pt x="f5"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99" name="Freeform 104">
            <a:extLst>
              <a:ext uri="{FF2B5EF4-FFF2-40B4-BE49-F238E27FC236}">
                <a16:creationId xmlns:a16="http://schemas.microsoft.com/office/drawing/2014/main" id="{B9819577-D43C-4EC1-BABD-6291BA428E6E}"/>
              </a:ext>
            </a:extLst>
          </p:cNvPr>
          <p:cNvSpPr/>
          <p:nvPr/>
        </p:nvSpPr>
        <p:spPr>
          <a:xfrm>
            <a:off x="2273298" y="2535238"/>
            <a:ext cx="234945" cy="244473"/>
          </a:xfrm>
          <a:custGeom>
            <a:avLst/>
            <a:gdLst>
              <a:gd name="f0" fmla="val 10800000"/>
              <a:gd name="f1" fmla="val 5400000"/>
              <a:gd name="f2" fmla="val 180"/>
              <a:gd name="f3" fmla="val w"/>
              <a:gd name="f4" fmla="val h"/>
              <a:gd name="f5" fmla="val 0"/>
              <a:gd name="f6" fmla="val 143"/>
              <a:gd name="f7" fmla="val 148"/>
              <a:gd name="f8" fmla="val 76"/>
              <a:gd name="f9" fmla="val 49"/>
              <a:gd name="f10" fmla="val 26"/>
              <a:gd name="f11" fmla="val 133"/>
              <a:gd name="f12" fmla="val 18"/>
              <a:gd name="f13" fmla="val 112"/>
              <a:gd name="f14" fmla="val 17"/>
              <a:gd name="f15" fmla="val 109"/>
              <a:gd name="f16" fmla="val 16"/>
              <a:gd name="f17" fmla="val 108"/>
              <a:gd name="f18" fmla="val 14"/>
              <a:gd name="f19" fmla="val 106"/>
              <a:gd name="f20" fmla="val 9"/>
              <a:gd name="f21" fmla="val 101"/>
              <a:gd name="f22" fmla="val 7"/>
              <a:gd name="f23" fmla="val 96"/>
              <a:gd name="f24" fmla="val 89"/>
              <a:gd name="f25" fmla="val 88"/>
              <a:gd name="f26" fmla="val 87"/>
              <a:gd name="f27" fmla="val 5"/>
              <a:gd name="f28" fmla="val 65"/>
              <a:gd name="f29" fmla="val 53"/>
              <a:gd name="f30" fmla="val 52"/>
              <a:gd name="f31" fmla="val 51"/>
              <a:gd name="f32" fmla="val 50"/>
              <a:gd name="f33" fmla="val 8"/>
              <a:gd name="f34" fmla="val 45"/>
              <a:gd name="f35" fmla="val 23"/>
              <a:gd name="f36" fmla="val 22"/>
              <a:gd name="f37" fmla="val 27"/>
              <a:gd name="f38" fmla="val 20"/>
              <a:gd name="f39" fmla="val 32"/>
              <a:gd name="f40" fmla="val 37"/>
              <a:gd name="f41" fmla="val 12"/>
              <a:gd name="f42" fmla="val 42"/>
              <a:gd name="f43" fmla="val 10"/>
              <a:gd name="f44" fmla="val 55"/>
              <a:gd name="f45" fmla="val 6"/>
              <a:gd name="f46" fmla="val 68"/>
              <a:gd name="f47" fmla="val 82"/>
              <a:gd name="f48" fmla="val 84"/>
              <a:gd name="f49" fmla="val 91"/>
              <a:gd name="f50" fmla="val 92"/>
              <a:gd name="f51" fmla="val 94"/>
              <a:gd name="f52" fmla="val 102"/>
              <a:gd name="f53" fmla="val 123"/>
              <a:gd name="f54" fmla="val 127"/>
              <a:gd name="f55" fmla="val 31"/>
              <a:gd name="f56" fmla="val 128"/>
              <a:gd name="f57" fmla="val 33"/>
              <a:gd name="f58" fmla="val 129"/>
              <a:gd name="f59" fmla="val 35"/>
              <a:gd name="f60" fmla="val 131"/>
              <a:gd name="f61" fmla="val 136"/>
              <a:gd name="f62" fmla="val 139"/>
              <a:gd name="f63" fmla="val 48"/>
              <a:gd name="f64" fmla="val 138"/>
              <a:gd name="f65" fmla="val 58"/>
              <a:gd name="f66" fmla="val 60"/>
              <a:gd name="f67" fmla="val 140"/>
              <a:gd name="f68" fmla="val 63"/>
              <a:gd name="f69" fmla="val 69"/>
              <a:gd name="f70" fmla="val 75"/>
              <a:gd name="f71" fmla="val 81"/>
              <a:gd name="f72" fmla="val 86"/>
              <a:gd name="f73" fmla="val 90"/>
              <a:gd name="f74" fmla="val 93"/>
              <a:gd name="f75" fmla="val 98"/>
              <a:gd name="f76" fmla="val 135"/>
              <a:gd name="f77" fmla="val 124"/>
              <a:gd name="f78" fmla="val 119"/>
              <a:gd name="f79" fmla="val 117"/>
              <a:gd name="f80" fmla="val 105"/>
              <a:gd name="f81" fmla="val 141"/>
              <a:gd name="f82" fmla="val 114"/>
              <a:gd name="f83" fmla="val 121"/>
              <a:gd name="f84" fmla="val 116"/>
              <a:gd name="f85" fmla="val 67"/>
              <a:gd name="f86" fmla="val 103"/>
              <a:gd name="f87" fmla="val 100"/>
              <a:gd name="f88" fmla="val 97"/>
              <a:gd name="f89" fmla="val 73"/>
              <a:gd name="f90" fmla="val 78"/>
              <a:gd name="f91" fmla="val 79"/>
              <a:gd name="f92" fmla="val 111"/>
              <a:gd name="f93" fmla="val 85"/>
              <a:gd name="f94" fmla="val 115"/>
              <a:gd name="f95" fmla="val 110"/>
              <a:gd name="f96" fmla="val 107"/>
              <a:gd name="f97" fmla="val 77"/>
              <a:gd name="f98" fmla="val 70"/>
              <a:gd name="f99" fmla="val 95"/>
              <a:gd name="f100" fmla="val 66"/>
              <a:gd name="f101" fmla="val 64"/>
              <a:gd name="f102" fmla="val 62"/>
              <a:gd name="f103" fmla="val 56"/>
              <a:gd name="f104" fmla="val 36"/>
              <a:gd name="f105" fmla="val 46"/>
              <a:gd name="f106" fmla="val 44"/>
              <a:gd name="f107" fmla="val 19"/>
              <a:gd name="f108" fmla="val 21"/>
              <a:gd name="f109" fmla="val 25"/>
              <a:gd name="f110" fmla="val 71"/>
              <a:gd name="f111" fmla="val 74"/>
              <a:gd name="f112" fmla="val 61"/>
              <a:gd name="f113" fmla="val 80"/>
              <a:gd name="f114" fmla="val 120"/>
              <a:gd name="f115" fmla="val 59"/>
              <a:gd name="f116" fmla="val 126"/>
              <a:gd name="f117" fmla="val 118"/>
              <a:gd name="f118" fmla="val 40"/>
              <a:gd name="f119" fmla="val 104"/>
              <a:gd name="f120" fmla="val 30"/>
              <a:gd name="f121" fmla="val 13"/>
              <a:gd name="f122" fmla="val 41"/>
              <a:gd name="f123" fmla="val 29"/>
              <a:gd name="f124" fmla="+- 0 0 -90"/>
              <a:gd name="f125" fmla="*/ f3 1 143"/>
              <a:gd name="f126" fmla="*/ f4 1 148"/>
              <a:gd name="f127" fmla="val f5"/>
              <a:gd name="f128" fmla="val f6"/>
              <a:gd name="f129" fmla="val f7"/>
              <a:gd name="f130" fmla="*/ f124 f0 1"/>
              <a:gd name="f131" fmla="+- f129 0 f127"/>
              <a:gd name="f132" fmla="+- f128 0 f127"/>
              <a:gd name="f133" fmla="*/ f130 1 f2"/>
              <a:gd name="f134" fmla="*/ f132 1 143"/>
              <a:gd name="f135" fmla="*/ f131 1 148"/>
              <a:gd name="f136" fmla="*/ 76 f132 1"/>
              <a:gd name="f137" fmla="*/ 148 f131 1"/>
              <a:gd name="f138" fmla="*/ 18 f132 1"/>
              <a:gd name="f139" fmla="*/ 112 f131 1"/>
              <a:gd name="f140" fmla="*/ 14 f132 1"/>
              <a:gd name="f141" fmla="*/ 106 f131 1"/>
              <a:gd name="f142" fmla="*/ 7 f132 1"/>
              <a:gd name="f143" fmla="*/ 89 f131 1"/>
              <a:gd name="f144" fmla="*/ 87 f131 1"/>
              <a:gd name="f145" fmla="*/ 53 f131 1"/>
              <a:gd name="f146" fmla="*/ 50 f131 1"/>
              <a:gd name="f147" fmla="*/ 27 f132 1"/>
              <a:gd name="f148" fmla="*/ 20 f131 1"/>
              <a:gd name="f149" fmla="*/ 42 f132 1"/>
              <a:gd name="f150" fmla="*/ 10 f131 1"/>
              <a:gd name="f151" fmla="*/ 82 f132 1"/>
              <a:gd name="f152" fmla="*/ 5 f131 1"/>
              <a:gd name="f153" fmla="*/ 89 f132 1"/>
              <a:gd name="f154" fmla="*/ 6 f131 1"/>
              <a:gd name="f155" fmla="*/ 94 f132 1"/>
              <a:gd name="f156" fmla="*/ 127 f132 1"/>
              <a:gd name="f157" fmla="*/ 31 f131 1"/>
              <a:gd name="f158" fmla="*/ 131 f132 1"/>
              <a:gd name="f159" fmla="*/ 37 f131 1"/>
              <a:gd name="f160" fmla="*/ 138 f132 1"/>
              <a:gd name="f161" fmla="*/ 55 f131 1"/>
              <a:gd name="f162" fmla="*/ 140 f132 1"/>
              <a:gd name="f163" fmla="*/ 63 f131 1"/>
              <a:gd name="f164" fmla="*/ 81 f131 1"/>
              <a:gd name="f165" fmla="*/ 90 f131 1"/>
              <a:gd name="f166" fmla="*/ 135 f132 1"/>
              <a:gd name="f167" fmla="*/ 101 f131 1"/>
              <a:gd name="f168" fmla="*/ 117 f132 1"/>
              <a:gd name="f169" fmla="*/ 127 f131 1"/>
              <a:gd name="f170" fmla="*/ 114 f131 1"/>
              <a:gd name="f171" fmla="*/ 67 f132 1"/>
              <a:gd name="f172" fmla="*/ 103 f131 1"/>
              <a:gd name="f173" fmla="*/ 73 f132 1"/>
              <a:gd name="f174" fmla="*/ 97 f131 1"/>
              <a:gd name="f175" fmla="*/ 79 f132 1"/>
              <a:gd name="f176" fmla="*/ 93 f132 1"/>
              <a:gd name="f177" fmla="*/ 116 f131 1"/>
              <a:gd name="f178" fmla="*/ 112 f132 1"/>
              <a:gd name="f179" fmla="*/ 107 f131 1"/>
              <a:gd name="f180" fmla="*/ 124 f132 1"/>
              <a:gd name="f181" fmla="*/ 96 f131 1"/>
              <a:gd name="f182" fmla="*/ 119 f132 1"/>
              <a:gd name="f183" fmla="*/ 93 f131 1"/>
              <a:gd name="f184" fmla="*/ 81 f132 1"/>
              <a:gd name="f185" fmla="*/ 66 f132 1"/>
              <a:gd name="f186" fmla="*/ 91 f131 1"/>
              <a:gd name="f187" fmla="*/ 62 f132 1"/>
              <a:gd name="f188" fmla="*/ 85 f131 1"/>
              <a:gd name="f189" fmla="*/ 84 f131 1"/>
              <a:gd name="f190" fmla="*/ 32 f132 1"/>
              <a:gd name="f191" fmla="*/ 98 f131 1"/>
              <a:gd name="f192" fmla="*/ 46 f131 1"/>
              <a:gd name="f193" fmla="*/ 19 f132 1"/>
              <a:gd name="f194" fmla="*/ 49 f131 1"/>
              <a:gd name="f195" fmla="*/ 25 f132 1"/>
              <a:gd name="f196" fmla="*/ 62 f131 1"/>
              <a:gd name="f197" fmla="*/ 16 f132 1"/>
              <a:gd name="f198" fmla="*/ 67 f131 1"/>
              <a:gd name="f199" fmla="*/ 17 f132 1"/>
              <a:gd name="f200" fmla="*/ 77 f131 1"/>
              <a:gd name="f201" fmla="*/ 22 f132 1"/>
              <a:gd name="f202" fmla="*/ 121 f132 1"/>
              <a:gd name="f203" fmla="*/ 129 f132 1"/>
              <a:gd name="f204" fmla="*/ 76 f131 1"/>
              <a:gd name="f205" fmla="*/ 120 f132 1"/>
              <a:gd name="f206" fmla="*/ 126 f132 1"/>
              <a:gd name="f207" fmla="*/ 45 f131 1"/>
              <a:gd name="f208" fmla="*/ 114 f132 1"/>
              <a:gd name="f209" fmla="*/ 98 f132 1"/>
              <a:gd name="f210" fmla="*/ 32 f131 1"/>
              <a:gd name="f211" fmla="*/ 18 f131 1"/>
              <a:gd name="f212" fmla="*/ 26 f131 1"/>
              <a:gd name="f213" fmla="*/ 74 f132 1"/>
              <a:gd name="f214" fmla="*/ 14 f131 1"/>
              <a:gd name="f215" fmla="*/ 25 f131 1"/>
              <a:gd name="f216" fmla="*/ 51 f132 1"/>
              <a:gd name="f217" fmla="*/ 46 f132 1"/>
              <a:gd name="f218" fmla="*/ 33 f131 1"/>
              <a:gd name="f219" fmla="*/ 30 f131 1"/>
              <a:gd name="f220" fmla="+- f133 0 f1"/>
              <a:gd name="f221" fmla="*/ f136 1 143"/>
              <a:gd name="f222" fmla="*/ f137 1 148"/>
              <a:gd name="f223" fmla="*/ f138 1 143"/>
              <a:gd name="f224" fmla="*/ f139 1 148"/>
              <a:gd name="f225" fmla="*/ f140 1 143"/>
              <a:gd name="f226" fmla="*/ f141 1 148"/>
              <a:gd name="f227" fmla="*/ f142 1 143"/>
              <a:gd name="f228" fmla="*/ f143 1 148"/>
              <a:gd name="f229" fmla="*/ f144 1 148"/>
              <a:gd name="f230" fmla="*/ f145 1 148"/>
              <a:gd name="f231" fmla="*/ f146 1 148"/>
              <a:gd name="f232" fmla="*/ f147 1 143"/>
              <a:gd name="f233" fmla="*/ f148 1 148"/>
              <a:gd name="f234" fmla="*/ f149 1 143"/>
              <a:gd name="f235" fmla="*/ f150 1 148"/>
              <a:gd name="f236" fmla="*/ f151 1 143"/>
              <a:gd name="f237" fmla="*/ f152 1 148"/>
              <a:gd name="f238" fmla="*/ f153 1 143"/>
              <a:gd name="f239" fmla="*/ f154 1 148"/>
              <a:gd name="f240" fmla="*/ f155 1 143"/>
              <a:gd name="f241" fmla="*/ f156 1 143"/>
              <a:gd name="f242" fmla="*/ f157 1 148"/>
              <a:gd name="f243" fmla="*/ f158 1 143"/>
              <a:gd name="f244" fmla="*/ f159 1 148"/>
              <a:gd name="f245" fmla="*/ f160 1 143"/>
              <a:gd name="f246" fmla="*/ f161 1 148"/>
              <a:gd name="f247" fmla="*/ f162 1 143"/>
              <a:gd name="f248" fmla="*/ f163 1 148"/>
              <a:gd name="f249" fmla="*/ f164 1 148"/>
              <a:gd name="f250" fmla="*/ f165 1 148"/>
              <a:gd name="f251" fmla="*/ f166 1 143"/>
              <a:gd name="f252" fmla="*/ f167 1 148"/>
              <a:gd name="f253" fmla="*/ f168 1 143"/>
              <a:gd name="f254" fmla="*/ f169 1 148"/>
              <a:gd name="f255" fmla="*/ f170 1 148"/>
              <a:gd name="f256" fmla="*/ f171 1 143"/>
              <a:gd name="f257" fmla="*/ f172 1 148"/>
              <a:gd name="f258" fmla="*/ f173 1 143"/>
              <a:gd name="f259" fmla="*/ f174 1 148"/>
              <a:gd name="f260" fmla="*/ f175 1 143"/>
              <a:gd name="f261" fmla="*/ f176 1 143"/>
              <a:gd name="f262" fmla="*/ f177 1 148"/>
              <a:gd name="f263" fmla="*/ f178 1 143"/>
              <a:gd name="f264" fmla="*/ f179 1 148"/>
              <a:gd name="f265" fmla="*/ f180 1 143"/>
              <a:gd name="f266" fmla="*/ f181 1 148"/>
              <a:gd name="f267" fmla="*/ f182 1 143"/>
              <a:gd name="f268" fmla="*/ f183 1 148"/>
              <a:gd name="f269" fmla="*/ f184 1 143"/>
              <a:gd name="f270" fmla="*/ f185 1 143"/>
              <a:gd name="f271" fmla="*/ f186 1 148"/>
              <a:gd name="f272" fmla="*/ f187 1 143"/>
              <a:gd name="f273" fmla="*/ f188 1 148"/>
              <a:gd name="f274" fmla="*/ f189 1 148"/>
              <a:gd name="f275" fmla="*/ f190 1 143"/>
              <a:gd name="f276" fmla="*/ f191 1 148"/>
              <a:gd name="f277" fmla="*/ f192 1 148"/>
              <a:gd name="f278" fmla="*/ f193 1 143"/>
              <a:gd name="f279" fmla="*/ f194 1 148"/>
              <a:gd name="f280" fmla="*/ f195 1 143"/>
              <a:gd name="f281" fmla="*/ f196 1 148"/>
              <a:gd name="f282" fmla="*/ f197 1 143"/>
              <a:gd name="f283" fmla="*/ f198 1 148"/>
              <a:gd name="f284" fmla="*/ f199 1 143"/>
              <a:gd name="f285" fmla="*/ f200 1 148"/>
              <a:gd name="f286" fmla="*/ f201 1 143"/>
              <a:gd name="f287" fmla="*/ f202 1 143"/>
              <a:gd name="f288" fmla="*/ f203 1 143"/>
              <a:gd name="f289" fmla="*/ f204 1 148"/>
              <a:gd name="f290" fmla="*/ f205 1 143"/>
              <a:gd name="f291" fmla="*/ f206 1 143"/>
              <a:gd name="f292" fmla="*/ f207 1 148"/>
              <a:gd name="f293" fmla="*/ f208 1 143"/>
              <a:gd name="f294" fmla="*/ f209 1 143"/>
              <a:gd name="f295" fmla="*/ f210 1 148"/>
              <a:gd name="f296" fmla="*/ f211 1 148"/>
              <a:gd name="f297" fmla="*/ f212 1 148"/>
              <a:gd name="f298" fmla="*/ f213 1 143"/>
              <a:gd name="f299" fmla="*/ f214 1 148"/>
              <a:gd name="f300" fmla="*/ f215 1 148"/>
              <a:gd name="f301" fmla="*/ f216 1 143"/>
              <a:gd name="f302" fmla="*/ f217 1 143"/>
              <a:gd name="f303" fmla="*/ f218 1 148"/>
              <a:gd name="f304" fmla="*/ f219 1 148"/>
              <a:gd name="f305" fmla="*/ 0 1 f134"/>
              <a:gd name="f306" fmla="*/ f128 1 f134"/>
              <a:gd name="f307" fmla="*/ 0 1 f135"/>
              <a:gd name="f308" fmla="*/ f129 1 f135"/>
              <a:gd name="f309" fmla="*/ f221 1 f134"/>
              <a:gd name="f310" fmla="*/ f222 1 f135"/>
              <a:gd name="f311" fmla="*/ f223 1 f134"/>
              <a:gd name="f312" fmla="*/ f224 1 f135"/>
              <a:gd name="f313" fmla="*/ f225 1 f134"/>
              <a:gd name="f314" fmla="*/ f226 1 f135"/>
              <a:gd name="f315" fmla="*/ f227 1 f134"/>
              <a:gd name="f316" fmla="*/ f228 1 f135"/>
              <a:gd name="f317" fmla="*/ f229 1 f135"/>
              <a:gd name="f318" fmla="*/ f230 1 f135"/>
              <a:gd name="f319" fmla="*/ f231 1 f135"/>
              <a:gd name="f320" fmla="*/ f232 1 f134"/>
              <a:gd name="f321" fmla="*/ f233 1 f135"/>
              <a:gd name="f322" fmla="*/ f234 1 f134"/>
              <a:gd name="f323" fmla="*/ f235 1 f135"/>
              <a:gd name="f324" fmla="*/ f236 1 f134"/>
              <a:gd name="f325" fmla="*/ f237 1 f135"/>
              <a:gd name="f326" fmla="*/ f238 1 f134"/>
              <a:gd name="f327" fmla="*/ f239 1 f135"/>
              <a:gd name="f328" fmla="*/ f240 1 f134"/>
              <a:gd name="f329" fmla="*/ f241 1 f134"/>
              <a:gd name="f330" fmla="*/ f242 1 f135"/>
              <a:gd name="f331" fmla="*/ f243 1 f134"/>
              <a:gd name="f332" fmla="*/ f244 1 f135"/>
              <a:gd name="f333" fmla="*/ f245 1 f134"/>
              <a:gd name="f334" fmla="*/ f246 1 f135"/>
              <a:gd name="f335" fmla="*/ f247 1 f134"/>
              <a:gd name="f336" fmla="*/ f248 1 f135"/>
              <a:gd name="f337" fmla="*/ f249 1 f135"/>
              <a:gd name="f338" fmla="*/ f250 1 f135"/>
              <a:gd name="f339" fmla="*/ f251 1 f134"/>
              <a:gd name="f340" fmla="*/ f252 1 f135"/>
              <a:gd name="f341" fmla="*/ f253 1 f134"/>
              <a:gd name="f342" fmla="*/ f254 1 f135"/>
              <a:gd name="f343" fmla="*/ f255 1 f135"/>
              <a:gd name="f344" fmla="*/ f256 1 f134"/>
              <a:gd name="f345" fmla="*/ f257 1 f135"/>
              <a:gd name="f346" fmla="*/ f258 1 f134"/>
              <a:gd name="f347" fmla="*/ f259 1 f135"/>
              <a:gd name="f348" fmla="*/ f260 1 f134"/>
              <a:gd name="f349" fmla="*/ f261 1 f134"/>
              <a:gd name="f350" fmla="*/ f262 1 f135"/>
              <a:gd name="f351" fmla="*/ f263 1 f134"/>
              <a:gd name="f352" fmla="*/ f264 1 f135"/>
              <a:gd name="f353" fmla="*/ f265 1 f134"/>
              <a:gd name="f354" fmla="*/ f266 1 f135"/>
              <a:gd name="f355" fmla="*/ f267 1 f134"/>
              <a:gd name="f356" fmla="*/ f268 1 f135"/>
              <a:gd name="f357" fmla="*/ f269 1 f134"/>
              <a:gd name="f358" fmla="*/ f270 1 f134"/>
              <a:gd name="f359" fmla="*/ f271 1 f135"/>
              <a:gd name="f360" fmla="*/ f272 1 f134"/>
              <a:gd name="f361" fmla="*/ f273 1 f135"/>
              <a:gd name="f362" fmla="*/ f274 1 f135"/>
              <a:gd name="f363" fmla="*/ f275 1 f134"/>
              <a:gd name="f364" fmla="*/ f276 1 f135"/>
              <a:gd name="f365" fmla="*/ f277 1 f135"/>
              <a:gd name="f366" fmla="*/ f278 1 f134"/>
              <a:gd name="f367" fmla="*/ f279 1 f135"/>
              <a:gd name="f368" fmla="*/ f280 1 f134"/>
              <a:gd name="f369" fmla="*/ f281 1 f135"/>
              <a:gd name="f370" fmla="*/ f282 1 f134"/>
              <a:gd name="f371" fmla="*/ f283 1 f135"/>
              <a:gd name="f372" fmla="*/ f284 1 f134"/>
              <a:gd name="f373" fmla="*/ f285 1 f135"/>
              <a:gd name="f374" fmla="*/ f286 1 f134"/>
              <a:gd name="f375" fmla="*/ f287 1 f134"/>
              <a:gd name="f376" fmla="*/ f288 1 f134"/>
              <a:gd name="f377" fmla="*/ f289 1 f135"/>
              <a:gd name="f378" fmla="*/ f290 1 f134"/>
              <a:gd name="f379" fmla="*/ f291 1 f134"/>
              <a:gd name="f380" fmla="*/ f292 1 f135"/>
              <a:gd name="f381" fmla="*/ f293 1 f134"/>
              <a:gd name="f382" fmla="*/ f294 1 f134"/>
              <a:gd name="f383" fmla="*/ f295 1 f135"/>
              <a:gd name="f384" fmla="*/ f296 1 f135"/>
              <a:gd name="f385" fmla="*/ f297 1 f135"/>
              <a:gd name="f386" fmla="*/ f298 1 f134"/>
              <a:gd name="f387" fmla="*/ f299 1 f135"/>
              <a:gd name="f388" fmla="*/ f300 1 f135"/>
              <a:gd name="f389" fmla="*/ f301 1 f134"/>
              <a:gd name="f390" fmla="*/ f302 1 f134"/>
              <a:gd name="f391" fmla="*/ f303 1 f135"/>
              <a:gd name="f392" fmla="*/ f304 1 f135"/>
              <a:gd name="f393" fmla="*/ f305 f125 1"/>
              <a:gd name="f394" fmla="*/ f306 f125 1"/>
              <a:gd name="f395" fmla="*/ f308 f126 1"/>
              <a:gd name="f396" fmla="*/ f307 f126 1"/>
              <a:gd name="f397" fmla="*/ f309 f125 1"/>
              <a:gd name="f398" fmla="*/ f310 f126 1"/>
              <a:gd name="f399" fmla="*/ f311 f125 1"/>
              <a:gd name="f400" fmla="*/ f312 f126 1"/>
              <a:gd name="f401" fmla="*/ f313 f125 1"/>
              <a:gd name="f402" fmla="*/ f314 f126 1"/>
              <a:gd name="f403" fmla="*/ f315 f125 1"/>
              <a:gd name="f404" fmla="*/ f316 f126 1"/>
              <a:gd name="f405" fmla="*/ f317 f126 1"/>
              <a:gd name="f406" fmla="*/ f318 f126 1"/>
              <a:gd name="f407" fmla="*/ f319 f126 1"/>
              <a:gd name="f408" fmla="*/ f320 f125 1"/>
              <a:gd name="f409" fmla="*/ f321 f126 1"/>
              <a:gd name="f410" fmla="*/ f322 f125 1"/>
              <a:gd name="f411" fmla="*/ f323 f126 1"/>
              <a:gd name="f412" fmla="*/ f324 f125 1"/>
              <a:gd name="f413" fmla="*/ f325 f126 1"/>
              <a:gd name="f414" fmla="*/ f326 f125 1"/>
              <a:gd name="f415" fmla="*/ f327 f126 1"/>
              <a:gd name="f416" fmla="*/ f328 f125 1"/>
              <a:gd name="f417" fmla="*/ f329 f125 1"/>
              <a:gd name="f418" fmla="*/ f330 f126 1"/>
              <a:gd name="f419" fmla="*/ f331 f125 1"/>
              <a:gd name="f420" fmla="*/ f332 f126 1"/>
              <a:gd name="f421" fmla="*/ f333 f125 1"/>
              <a:gd name="f422" fmla="*/ f334 f126 1"/>
              <a:gd name="f423" fmla="*/ f335 f125 1"/>
              <a:gd name="f424" fmla="*/ f336 f126 1"/>
              <a:gd name="f425" fmla="*/ f337 f126 1"/>
              <a:gd name="f426" fmla="*/ f338 f126 1"/>
              <a:gd name="f427" fmla="*/ f339 f125 1"/>
              <a:gd name="f428" fmla="*/ f340 f126 1"/>
              <a:gd name="f429" fmla="*/ f341 f125 1"/>
              <a:gd name="f430" fmla="*/ f342 f126 1"/>
              <a:gd name="f431" fmla="*/ f343 f126 1"/>
              <a:gd name="f432" fmla="*/ f344 f125 1"/>
              <a:gd name="f433" fmla="*/ f345 f126 1"/>
              <a:gd name="f434" fmla="*/ f346 f125 1"/>
              <a:gd name="f435" fmla="*/ f347 f126 1"/>
              <a:gd name="f436" fmla="*/ f348 f125 1"/>
              <a:gd name="f437" fmla="*/ f349 f125 1"/>
              <a:gd name="f438" fmla="*/ f350 f126 1"/>
              <a:gd name="f439" fmla="*/ f351 f125 1"/>
              <a:gd name="f440" fmla="*/ f352 f126 1"/>
              <a:gd name="f441" fmla="*/ f353 f125 1"/>
              <a:gd name="f442" fmla="*/ f354 f126 1"/>
              <a:gd name="f443" fmla="*/ f355 f125 1"/>
              <a:gd name="f444" fmla="*/ f356 f126 1"/>
              <a:gd name="f445" fmla="*/ f357 f125 1"/>
              <a:gd name="f446" fmla="*/ f358 f125 1"/>
              <a:gd name="f447" fmla="*/ f359 f126 1"/>
              <a:gd name="f448" fmla="*/ f360 f125 1"/>
              <a:gd name="f449" fmla="*/ f361 f126 1"/>
              <a:gd name="f450" fmla="*/ f362 f126 1"/>
              <a:gd name="f451" fmla="*/ f363 f125 1"/>
              <a:gd name="f452" fmla="*/ f364 f126 1"/>
              <a:gd name="f453" fmla="*/ f365 f126 1"/>
              <a:gd name="f454" fmla="*/ f366 f125 1"/>
              <a:gd name="f455" fmla="*/ f367 f126 1"/>
              <a:gd name="f456" fmla="*/ f368 f125 1"/>
              <a:gd name="f457" fmla="*/ f369 f126 1"/>
              <a:gd name="f458" fmla="*/ f370 f125 1"/>
              <a:gd name="f459" fmla="*/ f371 f126 1"/>
              <a:gd name="f460" fmla="*/ f372 f125 1"/>
              <a:gd name="f461" fmla="*/ f373 f126 1"/>
              <a:gd name="f462" fmla="*/ f374 f125 1"/>
              <a:gd name="f463" fmla="*/ f375 f125 1"/>
              <a:gd name="f464" fmla="*/ f376 f125 1"/>
              <a:gd name="f465" fmla="*/ f377 f126 1"/>
              <a:gd name="f466" fmla="*/ f378 f125 1"/>
              <a:gd name="f467" fmla="*/ f379 f125 1"/>
              <a:gd name="f468" fmla="*/ f380 f126 1"/>
              <a:gd name="f469" fmla="*/ f381 f125 1"/>
              <a:gd name="f470" fmla="*/ f382 f125 1"/>
              <a:gd name="f471" fmla="*/ f383 f126 1"/>
              <a:gd name="f472" fmla="*/ f384 f126 1"/>
              <a:gd name="f473" fmla="*/ f385 f126 1"/>
              <a:gd name="f474" fmla="*/ f386 f125 1"/>
              <a:gd name="f475" fmla="*/ f387 f126 1"/>
              <a:gd name="f476" fmla="*/ f388 f126 1"/>
              <a:gd name="f477" fmla="*/ f389 f125 1"/>
              <a:gd name="f478" fmla="*/ f390 f125 1"/>
              <a:gd name="f479" fmla="*/ f391 f126 1"/>
              <a:gd name="f480" fmla="*/ f392 f126 1"/>
            </a:gdLst>
            <a:ahLst/>
            <a:cxnLst>
              <a:cxn ang="3cd4">
                <a:pos x="hc" y="t"/>
              </a:cxn>
              <a:cxn ang="0">
                <a:pos x="r" y="vc"/>
              </a:cxn>
              <a:cxn ang="cd4">
                <a:pos x="hc" y="b"/>
              </a:cxn>
              <a:cxn ang="cd2">
                <a:pos x="l" y="vc"/>
              </a:cxn>
              <a:cxn ang="f220">
                <a:pos x="f397" y="f398"/>
              </a:cxn>
              <a:cxn ang="f220">
                <a:pos x="f399" y="f400"/>
              </a:cxn>
              <a:cxn ang="f220">
                <a:pos x="f401" y="f402"/>
              </a:cxn>
              <a:cxn ang="f220">
                <a:pos x="f403" y="f404"/>
              </a:cxn>
              <a:cxn ang="f220">
                <a:pos x="f403" y="f405"/>
              </a:cxn>
              <a:cxn ang="f220">
                <a:pos x="f403" y="f406"/>
              </a:cxn>
              <a:cxn ang="f220">
                <a:pos x="f403" y="f407"/>
              </a:cxn>
              <a:cxn ang="f220">
                <a:pos x="f408" y="f409"/>
              </a:cxn>
              <a:cxn ang="f220">
                <a:pos x="f410" y="f411"/>
              </a:cxn>
              <a:cxn ang="f220">
                <a:pos x="f412" y="f413"/>
              </a:cxn>
              <a:cxn ang="f220">
                <a:pos x="f414" y="f415"/>
              </a:cxn>
              <a:cxn ang="f220">
                <a:pos x="f416" y="f415"/>
              </a:cxn>
              <a:cxn ang="f220">
                <a:pos x="f417" y="f418"/>
              </a:cxn>
              <a:cxn ang="f220">
                <a:pos x="f419" y="f420"/>
              </a:cxn>
              <a:cxn ang="f220">
                <a:pos x="f421" y="f422"/>
              </a:cxn>
              <a:cxn ang="f220">
                <a:pos x="f423" y="f424"/>
              </a:cxn>
              <a:cxn ang="f220">
                <a:pos x="f423" y="f425"/>
              </a:cxn>
              <a:cxn ang="f220">
                <a:pos x="f421" y="f426"/>
              </a:cxn>
              <a:cxn ang="f220">
                <a:pos x="f427" y="f428"/>
              </a:cxn>
              <a:cxn ang="f220">
                <a:pos x="f429" y="f430"/>
              </a:cxn>
              <a:cxn ang="f220">
                <a:pos x="f397" y="f398"/>
              </a:cxn>
              <a:cxn ang="f220">
                <a:pos x="f410" y="f431"/>
              </a:cxn>
              <a:cxn ang="f220">
                <a:pos x="f432" y="f433"/>
              </a:cxn>
              <a:cxn ang="f220">
                <a:pos x="f434" y="f435"/>
              </a:cxn>
              <a:cxn ang="f220">
                <a:pos x="f436" y="f433"/>
              </a:cxn>
              <a:cxn ang="f220">
                <a:pos x="f437" y="f438"/>
              </a:cxn>
              <a:cxn ang="f220">
                <a:pos x="f439" y="f440"/>
              </a:cxn>
              <a:cxn ang="f220">
                <a:pos x="f441" y="f442"/>
              </a:cxn>
              <a:cxn ang="f220">
                <a:pos x="f443" y="f444"/>
              </a:cxn>
              <a:cxn ang="f220">
                <a:pos x="f439" y="f404"/>
              </a:cxn>
              <a:cxn ang="f220">
                <a:pos x="f445" y="f404"/>
              </a:cxn>
              <a:cxn ang="f220">
                <a:pos x="f446" y="f447"/>
              </a:cxn>
              <a:cxn ang="f220">
                <a:pos x="f448" y="f449"/>
              </a:cxn>
              <a:cxn ang="f220">
                <a:pos x="f410" y="f450"/>
              </a:cxn>
              <a:cxn ang="f220">
                <a:pos x="f451" y="f452"/>
              </a:cxn>
              <a:cxn ang="f220">
                <a:pos x="f410" y="f431"/>
              </a:cxn>
              <a:cxn ang="f220">
                <a:pos x="f451" y="f453"/>
              </a:cxn>
              <a:cxn ang="f220">
                <a:pos x="f454" y="f455"/>
              </a:cxn>
              <a:cxn ang="f220">
                <a:pos x="f456" y="f457"/>
              </a:cxn>
              <a:cxn ang="f220">
                <a:pos x="f458" y="f459"/>
              </a:cxn>
              <a:cxn ang="f220">
                <a:pos x="f460" y="f461"/>
              </a:cxn>
              <a:cxn ang="f220">
                <a:pos x="f462" y="f461"/>
              </a:cxn>
              <a:cxn ang="f220">
                <a:pos x="f463" y="f461"/>
              </a:cxn>
              <a:cxn ang="f220">
                <a:pos x="f464" y="f465"/>
              </a:cxn>
              <a:cxn ang="f220">
                <a:pos x="f464" y="f459"/>
              </a:cxn>
              <a:cxn ang="f220">
                <a:pos x="f466" y="f457"/>
              </a:cxn>
              <a:cxn ang="f220">
                <a:pos x="f467" y="f407"/>
              </a:cxn>
              <a:cxn ang="f220">
                <a:pos x="f439" y="f468"/>
              </a:cxn>
              <a:cxn ang="f220">
                <a:pos x="f469" y="f418"/>
              </a:cxn>
              <a:cxn ang="f220">
                <a:pos x="f470" y="f471"/>
              </a:cxn>
              <a:cxn ang="f220">
                <a:pos x="f416" y="f472"/>
              </a:cxn>
              <a:cxn ang="f220">
                <a:pos x="f445" y="f473"/>
              </a:cxn>
              <a:cxn ang="f220">
                <a:pos x="f474" y="f475"/>
              </a:cxn>
              <a:cxn ang="f220">
                <a:pos x="f448" y="f476"/>
              </a:cxn>
              <a:cxn ang="f220">
                <a:pos x="f477" y="f472"/>
              </a:cxn>
              <a:cxn ang="f220">
                <a:pos x="f478" y="f479"/>
              </a:cxn>
              <a:cxn ang="f220">
                <a:pos x="f451" y="f480"/>
              </a:cxn>
              <a:cxn ang="f220">
                <a:pos x="f451" y="f453"/>
              </a:cxn>
            </a:cxnLst>
            <a:rect l="f393" t="f396" r="f394" b="f395"/>
            <a:pathLst>
              <a:path w="143" h="148">
                <a:moveTo>
                  <a:pt x="f8" y="f7"/>
                </a:moveTo>
                <a:cubicBezTo>
                  <a:pt x="f9" y="f7"/>
                  <a:pt x="f10" y="f11"/>
                  <a:pt x="f12" y="f13"/>
                </a:cubicBezTo>
                <a:cubicBezTo>
                  <a:pt x="f14" y="f15"/>
                  <a:pt x="f16" y="f17"/>
                  <a:pt x="f18" y="f19"/>
                </a:cubicBezTo>
                <a:cubicBezTo>
                  <a:pt x="f20" y="f21"/>
                  <a:pt x="f22" y="f23"/>
                  <a:pt x="f22" y="f24"/>
                </a:cubicBezTo>
                <a:cubicBezTo>
                  <a:pt x="f22" y="f25"/>
                  <a:pt x="f22" y="f25"/>
                  <a:pt x="f22" y="f26"/>
                </a:cubicBezTo>
                <a:cubicBezTo>
                  <a:pt x="f5" y="f8"/>
                  <a:pt x="f27" y="f28"/>
                  <a:pt x="f22" y="f29"/>
                </a:cubicBezTo>
                <a:cubicBezTo>
                  <a:pt x="f22" y="f30"/>
                  <a:pt x="f22" y="f31"/>
                  <a:pt x="f22" y="f32"/>
                </a:cubicBezTo>
                <a:cubicBezTo>
                  <a:pt x="f33" y="f34"/>
                  <a:pt x="f35" y="f36"/>
                  <a:pt x="f37" y="f38"/>
                </a:cubicBezTo>
                <a:cubicBezTo>
                  <a:pt x="f39" y="f12"/>
                  <a:pt x="f40" y="f41"/>
                  <a:pt x="f42" y="f43"/>
                </a:cubicBezTo>
                <a:cubicBezTo>
                  <a:pt x="f44" y="f45"/>
                  <a:pt x="f46" y="f5"/>
                  <a:pt x="f47" y="f27"/>
                </a:cubicBezTo>
                <a:cubicBezTo>
                  <a:pt x="f48" y="f45"/>
                  <a:pt x="f26" y="f45"/>
                  <a:pt x="f24" y="f45"/>
                </a:cubicBezTo>
                <a:cubicBezTo>
                  <a:pt x="f49" y="f45"/>
                  <a:pt x="f50" y="f45"/>
                  <a:pt x="f51" y="f45"/>
                </a:cubicBezTo>
                <a:cubicBezTo>
                  <a:pt x="f52" y="f22"/>
                  <a:pt x="f53" y="f35"/>
                  <a:pt x="f54" y="f55"/>
                </a:cubicBezTo>
                <a:cubicBezTo>
                  <a:pt x="f56" y="f57"/>
                  <a:pt x="f58" y="f59"/>
                  <a:pt x="f60" y="f40"/>
                </a:cubicBezTo>
                <a:cubicBezTo>
                  <a:pt x="f61" y="f42"/>
                  <a:pt x="f62" y="f63"/>
                  <a:pt x="f64" y="f44"/>
                </a:cubicBezTo>
                <a:cubicBezTo>
                  <a:pt x="f64" y="f65"/>
                  <a:pt x="f64" y="f66"/>
                  <a:pt x="f67" y="f68"/>
                </a:cubicBezTo>
                <a:cubicBezTo>
                  <a:pt x="f6" y="f69"/>
                  <a:pt x="f6" y="f70"/>
                  <a:pt x="f67" y="f71"/>
                </a:cubicBezTo>
                <a:cubicBezTo>
                  <a:pt x="f64" y="f48"/>
                  <a:pt x="f64" y="f72"/>
                  <a:pt x="f64" y="f73"/>
                </a:cubicBezTo>
                <a:cubicBezTo>
                  <a:pt x="f64" y="f74"/>
                  <a:pt x="f64" y="f75"/>
                  <a:pt x="f76" y="f21"/>
                </a:cubicBezTo>
                <a:cubicBezTo>
                  <a:pt x="f54" y="f17"/>
                  <a:pt x="f77" y="f78"/>
                  <a:pt x="f79" y="f54"/>
                </a:cubicBezTo>
                <a:cubicBezTo>
                  <a:pt x="f80" y="f81"/>
                  <a:pt x="f73" y="f7"/>
                  <a:pt x="f8" y="f7"/>
                </a:cubicBezTo>
                <a:close/>
                <a:moveTo>
                  <a:pt x="f42" y="f82"/>
                </a:moveTo>
                <a:cubicBezTo>
                  <a:pt x="f31" y="f83"/>
                  <a:pt x="f68" y="f84"/>
                  <a:pt x="f85" y="f86"/>
                </a:cubicBezTo>
                <a:cubicBezTo>
                  <a:pt x="f46" y="f87"/>
                  <a:pt x="f69" y="f88"/>
                  <a:pt x="f89" y="f88"/>
                </a:cubicBezTo>
                <a:cubicBezTo>
                  <a:pt x="f90" y="f88"/>
                  <a:pt x="f90" y="f87"/>
                  <a:pt x="f91" y="f86"/>
                </a:cubicBezTo>
                <a:cubicBezTo>
                  <a:pt x="f71" y="f92"/>
                  <a:pt x="f93" y="f94"/>
                  <a:pt x="f74" y="f84"/>
                </a:cubicBezTo>
                <a:cubicBezTo>
                  <a:pt x="f52" y="f79"/>
                  <a:pt x="f95" y="f82"/>
                  <a:pt x="f13" y="f96"/>
                </a:cubicBezTo>
                <a:cubicBezTo>
                  <a:pt x="f82" y="f21"/>
                  <a:pt x="f84" y="f23"/>
                  <a:pt x="f77" y="f23"/>
                </a:cubicBezTo>
                <a:cubicBezTo>
                  <a:pt x="f53" y="f74"/>
                  <a:pt x="f83" y="f74"/>
                  <a:pt x="f78" y="f74"/>
                </a:cubicBezTo>
                <a:cubicBezTo>
                  <a:pt x="f94" y="f51"/>
                  <a:pt x="f82" y="f50"/>
                  <a:pt x="f13" y="f24"/>
                </a:cubicBezTo>
                <a:cubicBezTo>
                  <a:pt x="f86" y="f97"/>
                  <a:pt x="f73" y="f97"/>
                  <a:pt x="f71" y="f24"/>
                </a:cubicBezTo>
                <a:cubicBezTo>
                  <a:pt x="f97" y="f51"/>
                  <a:pt x="f98" y="f99"/>
                  <a:pt x="f100" y="f49"/>
                </a:cubicBezTo>
                <a:cubicBezTo>
                  <a:pt x="f28" y="f24"/>
                  <a:pt x="f101" y="f26"/>
                  <a:pt x="f102" y="f93"/>
                </a:cubicBezTo>
                <a:cubicBezTo>
                  <a:pt x="f103" y="f91"/>
                  <a:pt x="f63" y="f91"/>
                  <a:pt x="f42" y="f48"/>
                </a:cubicBezTo>
                <a:cubicBezTo>
                  <a:pt x="f104" y="f72"/>
                  <a:pt x="f57" y="f50"/>
                  <a:pt x="f39" y="f75"/>
                </a:cubicBezTo>
                <a:cubicBezTo>
                  <a:pt x="f39" y="f80"/>
                  <a:pt x="f59" y="f92"/>
                  <a:pt x="f42" y="f82"/>
                </a:cubicBezTo>
                <a:close/>
                <a:moveTo>
                  <a:pt x="f39" y="f105"/>
                </a:moveTo>
                <a:cubicBezTo>
                  <a:pt x="f37" y="f106"/>
                  <a:pt x="f36" y="f106"/>
                  <a:pt x="f107" y="f9"/>
                </a:cubicBezTo>
                <a:cubicBezTo>
                  <a:pt x="f16" y="f44"/>
                  <a:pt x="f108" y="f65"/>
                  <a:pt x="f109" y="f102"/>
                </a:cubicBezTo>
                <a:cubicBezTo>
                  <a:pt x="f108" y="f101"/>
                  <a:pt x="f14" y="f101"/>
                  <a:pt x="f16" y="f85"/>
                </a:cubicBezTo>
                <a:cubicBezTo>
                  <a:pt x="f18" y="f110"/>
                  <a:pt x="f18" y="f111"/>
                  <a:pt x="f14" y="f97"/>
                </a:cubicBezTo>
                <a:cubicBezTo>
                  <a:pt x="f12" y="f91"/>
                  <a:pt x="f38" y="f90"/>
                  <a:pt x="f36" y="f97"/>
                </a:cubicBezTo>
                <a:cubicBezTo>
                  <a:pt x="f44" y="f112"/>
                  <a:pt x="f25" y="f102"/>
                  <a:pt x="f83" y="f97"/>
                </a:cubicBezTo>
                <a:cubicBezTo>
                  <a:pt x="f77" y="f90"/>
                  <a:pt x="f54" y="f113"/>
                  <a:pt x="f58" y="f8"/>
                </a:cubicBezTo>
                <a:cubicBezTo>
                  <a:pt x="f60" y="f89"/>
                  <a:pt x="f60" y="f98"/>
                  <a:pt x="f58" y="f85"/>
                </a:cubicBezTo>
                <a:cubicBezTo>
                  <a:pt x="f54" y="f101"/>
                  <a:pt x="f53" y="f101"/>
                  <a:pt x="f114" y="f102"/>
                </a:cubicBezTo>
                <a:cubicBezTo>
                  <a:pt x="f77" y="f115"/>
                  <a:pt x="f56" y="f44"/>
                  <a:pt x="f116" y="f32"/>
                </a:cubicBezTo>
                <a:cubicBezTo>
                  <a:pt x="f77" y="f106"/>
                  <a:pt x="f117" y="f106"/>
                  <a:pt x="f13" y="f34"/>
                </a:cubicBezTo>
                <a:cubicBezTo>
                  <a:pt x="f84" y="f118"/>
                  <a:pt x="f79" y="f104"/>
                  <a:pt x="f82" y="f55"/>
                </a:cubicBezTo>
                <a:cubicBezTo>
                  <a:pt x="f15" y="f109"/>
                  <a:pt x="f119" y="f120"/>
                  <a:pt x="f75" y="f39"/>
                </a:cubicBezTo>
                <a:cubicBezTo>
                  <a:pt x="f87" y="f10"/>
                  <a:pt x="f21" y="f108"/>
                  <a:pt x="f51" y="f12"/>
                </a:cubicBezTo>
                <a:cubicBezTo>
                  <a:pt x="f25" y="f16"/>
                  <a:pt x="f93" y="f38"/>
                  <a:pt x="f71" y="f10"/>
                </a:cubicBezTo>
                <a:cubicBezTo>
                  <a:pt x="f113" y="f38"/>
                  <a:pt x="f91" y="f18"/>
                  <a:pt x="f111" y="f18"/>
                </a:cubicBezTo>
                <a:cubicBezTo>
                  <a:pt x="f100" y="f121"/>
                  <a:pt x="f28" y="f38"/>
                  <a:pt x="f102" y="f109"/>
                </a:cubicBezTo>
                <a:cubicBezTo>
                  <a:pt x="f66" y="f38"/>
                  <a:pt x="f103" y="f16"/>
                  <a:pt x="f31" y="f12"/>
                </a:cubicBezTo>
                <a:cubicBezTo>
                  <a:pt x="f106" y="f38"/>
                  <a:pt x="f105" y="f10"/>
                  <a:pt x="f105" y="f57"/>
                </a:cubicBezTo>
                <a:cubicBezTo>
                  <a:pt x="f122" y="f123"/>
                  <a:pt x="f40" y="f10"/>
                  <a:pt x="f39" y="f120"/>
                </a:cubicBezTo>
                <a:cubicBezTo>
                  <a:pt x="f37" y="f59"/>
                  <a:pt x="f120" y="f118"/>
                  <a:pt x="f39" y="f10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00" name="Freeform 105">
            <a:extLst>
              <a:ext uri="{FF2B5EF4-FFF2-40B4-BE49-F238E27FC236}">
                <a16:creationId xmlns:a16="http://schemas.microsoft.com/office/drawing/2014/main" id="{ED3FCA0A-948E-4972-9EDD-BA51365DA728}"/>
              </a:ext>
            </a:extLst>
          </p:cNvPr>
          <p:cNvSpPr/>
          <p:nvPr/>
        </p:nvSpPr>
        <p:spPr>
          <a:xfrm>
            <a:off x="741358" y="2536829"/>
            <a:ext cx="233364" cy="242892"/>
          </a:xfrm>
          <a:custGeom>
            <a:avLst/>
            <a:gdLst>
              <a:gd name="f0" fmla="val 10800000"/>
              <a:gd name="f1" fmla="val 5400000"/>
              <a:gd name="f2" fmla="val 180"/>
              <a:gd name="f3" fmla="val w"/>
              <a:gd name="f4" fmla="val h"/>
              <a:gd name="f5" fmla="val 0"/>
              <a:gd name="f6" fmla="val 142"/>
              <a:gd name="f7" fmla="val 147"/>
              <a:gd name="f8" fmla="val 67"/>
              <a:gd name="f9" fmla="val 46"/>
              <a:gd name="f10" fmla="val 146"/>
              <a:gd name="f11" fmla="val 28"/>
              <a:gd name="f12" fmla="val 134"/>
              <a:gd name="f13" fmla="val 17"/>
              <a:gd name="f14" fmla="val 112"/>
              <a:gd name="f15" fmla="val 16"/>
              <a:gd name="f16" fmla="val 110"/>
              <a:gd name="f17" fmla="val 15"/>
              <a:gd name="f18" fmla="val 107"/>
              <a:gd name="f19" fmla="val 13"/>
              <a:gd name="f20" fmla="val 106"/>
              <a:gd name="f21" fmla="val 12"/>
              <a:gd name="f22" fmla="val 105"/>
              <a:gd name="f23" fmla="val 11"/>
              <a:gd name="f24" fmla="val 104"/>
              <a:gd name="f25" fmla="val 10"/>
              <a:gd name="f26" fmla="val 103"/>
              <a:gd name="f27" fmla="val 4"/>
              <a:gd name="f28" fmla="val 96"/>
              <a:gd name="f29" fmla="val 70"/>
              <a:gd name="f30" fmla="val 3"/>
              <a:gd name="f31" fmla="val 62"/>
              <a:gd name="f32" fmla="val 5"/>
              <a:gd name="f33" fmla="val 59"/>
              <a:gd name="f34" fmla="val 56"/>
              <a:gd name="f35" fmla="val 53"/>
              <a:gd name="f36" fmla="val 7"/>
              <a:gd name="f37" fmla="val 40"/>
              <a:gd name="f38" fmla="val 36"/>
              <a:gd name="f39" fmla="val 14"/>
              <a:gd name="f40" fmla="val 35"/>
              <a:gd name="f41" fmla="val 34"/>
              <a:gd name="f42" fmla="val 31"/>
              <a:gd name="f43" fmla="val 18"/>
              <a:gd name="f44" fmla="val 23"/>
              <a:gd name="f45" fmla="val 33"/>
              <a:gd name="f46" fmla="val 37"/>
              <a:gd name="f47" fmla="val 38"/>
              <a:gd name="f48" fmla="val 45"/>
              <a:gd name="f49" fmla="val 72"/>
              <a:gd name="f50" fmla="val 79"/>
              <a:gd name="f51" fmla="val 82"/>
              <a:gd name="f52" fmla="val 85"/>
              <a:gd name="f53" fmla="val 89"/>
              <a:gd name="f54" fmla="val 95"/>
              <a:gd name="f55" fmla="val 100"/>
              <a:gd name="f56" fmla="val 113"/>
              <a:gd name="f57" fmla="val 125"/>
              <a:gd name="f58" fmla="val 26"/>
              <a:gd name="f59" fmla="val 132"/>
              <a:gd name="f60" fmla="val 136"/>
              <a:gd name="f61" fmla="val 52"/>
              <a:gd name="f62" fmla="val 137"/>
              <a:gd name="f63" fmla="val 55"/>
              <a:gd name="f64" fmla="val 138"/>
              <a:gd name="f65" fmla="val 63"/>
              <a:gd name="f66" fmla="val 73"/>
              <a:gd name="f67" fmla="val 98"/>
              <a:gd name="f68" fmla="val 128"/>
              <a:gd name="f69" fmla="val 123"/>
              <a:gd name="f70" fmla="val 111"/>
              <a:gd name="f71" fmla="val 122"/>
              <a:gd name="f72" fmla="val 118"/>
              <a:gd name="f73" fmla="val 117"/>
              <a:gd name="f74" fmla="val 124"/>
              <a:gd name="f75" fmla="val 80"/>
              <a:gd name="f76" fmla="val 24"/>
              <a:gd name="f77" fmla="val 77"/>
              <a:gd name="f78" fmla="val 71"/>
              <a:gd name="f79" fmla="val 64"/>
              <a:gd name="f80" fmla="val 61"/>
              <a:gd name="f81" fmla="val 57"/>
              <a:gd name="f82" fmla="val 19"/>
              <a:gd name="f83" fmla="val 54"/>
              <a:gd name="f84" fmla="val 48"/>
              <a:gd name="f85" fmla="val 43"/>
              <a:gd name="f86" fmla="val 25"/>
              <a:gd name="f87" fmla="val 44"/>
              <a:gd name="f88" fmla="val 39"/>
              <a:gd name="f89" fmla="val 30"/>
              <a:gd name="f90" fmla="val 29"/>
              <a:gd name="f91" fmla="val 20"/>
              <a:gd name="f92" fmla="val 22"/>
              <a:gd name="f93" fmla="val 65"/>
              <a:gd name="f94" fmla="val 69"/>
              <a:gd name="f95" fmla="val 76"/>
              <a:gd name="f96" fmla="val 75"/>
              <a:gd name="f97" fmla="val 66"/>
              <a:gd name="f98" fmla="val 99"/>
              <a:gd name="f99" fmla="val 119"/>
              <a:gd name="f100" fmla="val 127"/>
              <a:gd name="f101" fmla="val 130"/>
              <a:gd name="f102" fmla="val 129"/>
              <a:gd name="f103" fmla="val 121"/>
              <a:gd name="f104" fmla="val 58"/>
              <a:gd name="f105" fmla="val 49"/>
              <a:gd name="f106" fmla="val 42"/>
              <a:gd name="f107" fmla="val 116"/>
              <a:gd name="f108" fmla="val 109"/>
              <a:gd name="f109" fmla="val 102"/>
              <a:gd name="f110" fmla="val 93"/>
              <a:gd name="f111" fmla="val 87"/>
              <a:gd name="f112" fmla="val 84"/>
              <a:gd name="f113" fmla="val 97"/>
              <a:gd name="f114" fmla="val 27"/>
              <a:gd name="f115" fmla="val 41"/>
              <a:gd name="f116" fmla="val 68"/>
              <a:gd name="f117" fmla="val 74"/>
              <a:gd name="f118" fmla="val 78"/>
              <a:gd name="f119" fmla="val 81"/>
              <a:gd name="f120" fmla="val 115"/>
              <a:gd name="f121" fmla="val 94"/>
              <a:gd name="f122" fmla="val 101"/>
              <a:gd name="f123" fmla="val 114"/>
              <a:gd name="f124" fmla="val 90"/>
              <a:gd name="f125" fmla="val 88"/>
              <a:gd name="f126" fmla="+- 0 0 -90"/>
              <a:gd name="f127" fmla="*/ f3 1 142"/>
              <a:gd name="f128" fmla="*/ f4 1 147"/>
              <a:gd name="f129" fmla="val f5"/>
              <a:gd name="f130" fmla="val f6"/>
              <a:gd name="f131" fmla="val f7"/>
              <a:gd name="f132" fmla="*/ f126 f0 1"/>
              <a:gd name="f133" fmla="+- f131 0 f129"/>
              <a:gd name="f134" fmla="+- f130 0 f129"/>
              <a:gd name="f135" fmla="*/ f132 1 f2"/>
              <a:gd name="f136" fmla="*/ f134 1 142"/>
              <a:gd name="f137" fmla="*/ f133 1 147"/>
              <a:gd name="f138" fmla="*/ 67 f134 1"/>
              <a:gd name="f139" fmla="*/ 147 f133 1"/>
              <a:gd name="f140" fmla="*/ 17 f134 1"/>
              <a:gd name="f141" fmla="*/ 112 f133 1"/>
              <a:gd name="f142" fmla="*/ 13 f134 1"/>
              <a:gd name="f143" fmla="*/ 106 f133 1"/>
              <a:gd name="f144" fmla="*/ 10 f134 1"/>
              <a:gd name="f145" fmla="*/ 103 f133 1"/>
              <a:gd name="f146" fmla="*/ 3 f134 1"/>
              <a:gd name="f147" fmla="*/ 62 f133 1"/>
              <a:gd name="f148" fmla="*/ 5 f134 1"/>
              <a:gd name="f149" fmla="*/ 53 f133 1"/>
              <a:gd name="f150" fmla="*/ 12 f134 1"/>
              <a:gd name="f151" fmla="*/ 36 f133 1"/>
              <a:gd name="f152" fmla="*/ 16 f134 1"/>
              <a:gd name="f153" fmla="*/ 31 f133 1"/>
              <a:gd name="f154" fmla="*/ 31 f134 1"/>
              <a:gd name="f155" fmla="*/ 16 f133 1"/>
              <a:gd name="f156" fmla="*/ 35 f134 1"/>
              <a:gd name="f157" fmla="*/ 13 f133 1"/>
              <a:gd name="f158" fmla="*/ 38 f134 1"/>
              <a:gd name="f159" fmla="*/ 10 f133 1"/>
              <a:gd name="f160" fmla="*/ 79 f134 1"/>
              <a:gd name="f161" fmla="*/ 3 f133 1"/>
              <a:gd name="f162" fmla="*/ 89 f134 1"/>
              <a:gd name="f163" fmla="*/ 5 f133 1"/>
              <a:gd name="f164" fmla="*/ 104 f134 1"/>
              <a:gd name="f165" fmla="*/ 12 f133 1"/>
              <a:gd name="f166" fmla="*/ 113 f134 1"/>
              <a:gd name="f167" fmla="*/ 17 f133 1"/>
              <a:gd name="f168" fmla="*/ 136 f134 1"/>
              <a:gd name="f169" fmla="*/ 52 f133 1"/>
              <a:gd name="f170" fmla="*/ 138 f134 1"/>
              <a:gd name="f171" fmla="*/ 63 f133 1"/>
              <a:gd name="f172" fmla="*/ 128 f134 1"/>
              <a:gd name="f173" fmla="*/ 117 f134 1"/>
              <a:gd name="f174" fmla="*/ 124 f133 1"/>
              <a:gd name="f175" fmla="*/ 80 f134 1"/>
              <a:gd name="f176" fmla="*/ 24 f133 1"/>
              <a:gd name="f177" fmla="*/ 71 f134 1"/>
              <a:gd name="f178" fmla="*/ 61 f134 1"/>
              <a:gd name="f179" fmla="*/ 48 f134 1"/>
              <a:gd name="f180" fmla="*/ 44 f134 1"/>
              <a:gd name="f181" fmla="*/ 30 f134 1"/>
              <a:gd name="f182" fmla="*/ 30 f133 1"/>
              <a:gd name="f183" fmla="*/ 44 f133 1"/>
              <a:gd name="f184" fmla="*/ 18 f134 1"/>
              <a:gd name="f185" fmla="*/ 48 f133 1"/>
              <a:gd name="f186" fmla="*/ 22 f134 1"/>
              <a:gd name="f187" fmla="*/ 61 f133 1"/>
              <a:gd name="f188" fmla="*/ 15 f134 1"/>
              <a:gd name="f189" fmla="*/ 65 f133 1"/>
              <a:gd name="f190" fmla="*/ 14 f134 1"/>
              <a:gd name="f191" fmla="*/ 76 f133 1"/>
              <a:gd name="f192" fmla="*/ 75 f133 1"/>
              <a:gd name="f193" fmla="*/ 57 f134 1"/>
              <a:gd name="f194" fmla="*/ 119 f134 1"/>
              <a:gd name="f195" fmla="*/ 127 f134 1"/>
              <a:gd name="f196" fmla="*/ 125 f134 1"/>
              <a:gd name="f197" fmla="*/ 118 f134 1"/>
              <a:gd name="f198" fmla="*/ 49 f133 1"/>
              <a:gd name="f199" fmla="*/ 109 f134 1"/>
              <a:gd name="f200" fmla="*/ 45 f133 1"/>
              <a:gd name="f201" fmla="*/ 112 f134 1"/>
              <a:gd name="f202" fmla="*/ 96 f134 1"/>
              <a:gd name="f203" fmla="*/ 93 f134 1"/>
              <a:gd name="f204" fmla="*/ 93 f133 1"/>
              <a:gd name="f205" fmla="*/ 24 f134 1"/>
              <a:gd name="f206" fmla="*/ 96 f133 1"/>
              <a:gd name="f207" fmla="*/ 100 f133 1"/>
              <a:gd name="f208" fmla="*/ 49 f134 1"/>
              <a:gd name="f209" fmla="*/ 116 f133 1"/>
              <a:gd name="f210" fmla="*/ 66 f134 1"/>
              <a:gd name="f211" fmla="*/ 76 f134 1"/>
              <a:gd name="f212" fmla="*/ 78 f134 1"/>
              <a:gd name="f213" fmla="*/ 94 f134 1"/>
              <a:gd name="f214" fmla="*/ 110 f134 1"/>
              <a:gd name="f215" fmla="*/ 124 f134 1"/>
              <a:gd name="f216" fmla="*/ 95 f133 1"/>
              <a:gd name="f217" fmla="*/ 89 f133 1"/>
              <a:gd name="f218" fmla="*/ 88 f133 1"/>
              <a:gd name="f219" fmla="*/ 63 f134 1"/>
              <a:gd name="f220" fmla="*/ 40 f134 1"/>
              <a:gd name="f221" fmla="*/ 81 f133 1"/>
              <a:gd name="f222" fmla="+- f135 0 f1"/>
              <a:gd name="f223" fmla="*/ f138 1 142"/>
              <a:gd name="f224" fmla="*/ f139 1 147"/>
              <a:gd name="f225" fmla="*/ f140 1 142"/>
              <a:gd name="f226" fmla="*/ f141 1 147"/>
              <a:gd name="f227" fmla="*/ f142 1 142"/>
              <a:gd name="f228" fmla="*/ f143 1 147"/>
              <a:gd name="f229" fmla="*/ f144 1 142"/>
              <a:gd name="f230" fmla="*/ f145 1 147"/>
              <a:gd name="f231" fmla="*/ f146 1 142"/>
              <a:gd name="f232" fmla="*/ f147 1 147"/>
              <a:gd name="f233" fmla="*/ f148 1 142"/>
              <a:gd name="f234" fmla="*/ f149 1 147"/>
              <a:gd name="f235" fmla="*/ f150 1 142"/>
              <a:gd name="f236" fmla="*/ f151 1 147"/>
              <a:gd name="f237" fmla="*/ f152 1 142"/>
              <a:gd name="f238" fmla="*/ f153 1 147"/>
              <a:gd name="f239" fmla="*/ f154 1 142"/>
              <a:gd name="f240" fmla="*/ f155 1 147"/>
              <a:gd name="f241" fmla="*/ f156 1 142"/>
              <a:gd name="f242" fmla="*/ f157 1 147"/>
              <a:gd name="f243" fmla="*/ f158 1 142"/>
              <a:gd name="f244" fmla="*/ f159 1 147"/>
              <a:gd name="f245" fmla="*/ f160 1 142"/>
              <a:gd name="f246" fmla="*/ f161 1 147"/>
              <a:gd name="f247" fmla="*/ f162 1 142"/>
              <a:gd name="f248" fmla="*/ f163 1 147"/>
              <a:gd name="f249" fmla="*/ f164 1 142"/>
              <a:gd name="f250" fmla="*/ f165 1 147"/>
              <a:gd name="f251" fmla="*/ f166 1 142"/>
              <a:gd name="f252" fmla="*/ f167 1 147"/>
              <a:gd name="f253" fmla="*/ f168 1 142"/>
              <a:gd name="f254" fmla="*/ f169 1 147"/>
              <a:gd name="f255" fmla="*/ f170 1 142"/>
              <a:gd name="f256" fmla="*/ f171 1 147"/>
              <a:gd name="f257" fmla="*/ f172 1 142"/>
              <a:gd name="f258" fmla="*/ f173 1 142"/>
              <a:gd name="f259" fmla="*/ f174 1 147"/>
              <a:gd name="f260" fmla="*/ f175 1 142"/>
              <a:gd name="f261" fmla="*/ f176 1 147"/>
              <a:gd name="f262" fmla="*/ f177 1 142"/>
              <a:gd name="f263" fmla="*/ f178 1 142"/>
              <a:gd name="f264" fmla="*/ f179 1 142"/>
              <a:gd name="f265" fmla="*/ f180 1 142"/>
              <a:gd name="f266" fmla="*/ f181 1 142"/>
              <a:gd name="f267" fmla="*/ f182 1 147"/>
              <a:gd name="f268" fmla="*/ f183 1 147"/>
              <a:gd name="f269" fmla="*/ f184 1 142"/>
              <a:gd name="f270" fmla="*/ f185 1 147"/>
              <a:gd name="f271" fmla="*/ f186 1 142"/>
              <a:gd name="f272" fmla="*/ f187 1 147"/>
              <a:gd name="f273" fmla="*/ f188 1 142"/>
              <a:gd name="f274" fmla="*/ f189 1 147"/>
              <a:gd name="f275" fmla="*/ f190 1 142"/>
              <a:gd name="f276" fmla="*/ f191 1 147"/>
              <a:gd name="f277" fmla="*/ f192 1 147"/>
              <a:gd name="f278" fmla="*/ f193 1 142"/>
              <a:gd name="f279" fmla="*/ f194 1 142"/>
              <a:gd name="f280" fmla="*/ f195 1 142"/>
              <a:gd name="f281" fmla="*/ f196 1 142"/>
              <a:gd name="f282" fmla="*/ f197 1 142"/>
              <a:gd name="f283" fmla="*/ f198 1 147"/>
              <a:gd name="f284" fmla="*/ f199 1 142"/>
              <a:gd name="f285" fmla="*/ f200 1 147"/>
              <a:gd name="f286" fmla="*/ f201 1 142"/>
              <a:gd name="f287" fmla="*/ f202 1 142"/>
              <a:gd name="f288" fmla="*/ f203 1 142"/>
              <a:gd name="f289" fmla="*/ f204 1 147"/>
              <a:gd name="f290" fmla="*/ f205 1 142"/>
              <a:gd name="f291" fmla="*/ f206 1 147"/>
              <a:gd name="f292" fmla="*/ f207 1 147"/>
              <a:gd name="f293" fmla="*/ f208 1 142"/>
              <a:gd name="f294" fmla="*/ f209 1 147"/>
              <a:gd name="f295" fmla="*/ f210 1 142"/>
              <a:gd name="f296" fmla="*/ f211 1 142"/>
              <a:gd name="f297" fmla="*/ f212 1 142"/>
              <a:gd name="f298" fmla="*/ f213 1 142"/>
              <a:gd name="f299" fmla="*/ f214 1 142"/>
              <a:gd name="f300" fmla="*/ f215 1 142"/>
              <a:gd name="f301" fmla="*/ f216 1 147"/>
              <a:gd name="f302" fmla="*/ f217 1 147"/>
              <a:gd name="f303" fmla="*/ f218 1 147"/>
              <a:gd name="f304" fmla="*/ f219 1 142"/>
              <a:gd name="f305" fmla="*/ f220 1 142"/>
              <a:gd name="f306" fmla="*/ f221 1 147"/>
              <a:gd name="f307" fmla="*/ 0 1 f136"/>
              <a:gd name="f308" fmla="*/ f130 1 f136"/>
              <a:gd name="f309" fmla="*/ 0 1 f137"/>
              <a:gd name="f310" fmla="*/ f131 1 f137"/>
              <a:gd name="f311" fmla="*/ f223 1 f136"/>
              <a:gd name="f312" fmla="*/ f224 1 f137"/>
              <a:gd name="f313" fmla="*/ f225 1 f136"/>
              <a:gd name="f314" fmla="*/ f226 1 f137"/>
              <a:gd name="f315" fmla="*/ f227 1 f136"/>
              <a:gd name="f316" fmla="*/ f228 1 f137"/>
              <a:gd name="f317" fmla="*/ f229 1 f136"/>
              <a:gd name="f318" fmla="*/ f230 1 f137"/>
              <a:gd name="f319" fmla="*/ f231 1 f136"/>
              <a:gd name="f320" fmla="*/ f232 1 f137"/>
              <a:gd name="f321" fmla="*/ f233 1 f136"/>
              <a:gd name="f322" fmla="*/ f234 1 f137"/>
              <a:gd name="f323" fmla="*/ f235 1 f136"/>
              <a:gd name="f324" fmla="*/ f236 1 f137"/>
              <a:gd name="f325" fmla="*/ f237 1 f136"/>
              <a:gd name="f326" fmla="*/ f238 1 f137"/>
              <a:gd name="f327" fmla="*/ f239 1 f136"/>
              <a:gd name="f328" fmla="*/ f240 1 f137"/>
              <a:gd name="f329" fmla="*/ f241 1 f136"/>
              <a:gd name="f330" fmla="*/ f242 1 f137"/>
              <a:gd name="f331" fmla="*/ f243 1 f136"/>
              <a:gd name="f332" fmla="*/ f244 1 f137"/>
              <a:gd name="f333" fmla="*/ f245 1 f136"/>
              <a:gd name="f334" fmla="*/ f246 1 f137"/>
              <a:gd name="f335" fmla="*/ f247 1 f136"/>
              <a:gd name="f336" fmla="*/ f248 1 f137"/>
              <a:gd name="f337" fmla="*/ f249 1 f136"/>
              <a:gd name="f338" fmla="*/ f250 1 f137"/>
              <a:gd name="f339" fmla="*/ f251 1 f136"/>
              <a:gd name="f340" fmla="*/ f252 1 f137"/>
              <a:gd name="f341" fmla="*/ f253 1 f136"/>
              <a:gd name="f342" fmla="*/ f254 1 f137"/>
              <a:gd name="f343" fmla="*/ f255 1 f136"/>
              <a:gd name="f344" fmla="*/ f256 1 f137"/>
              <a:gd name="f345" fmla="*/ f257 1 f136"/>
              <a:gd name="f346" fmla="*/ f258 1 f136"/>
              <a:gd name="f347" fmla="*/ f259 1 f137"/>
              <a:gd name="f348" fmla="*/ f260 1 f136"/>
              <a:gd name="f349" fmla="*/ f261 1 f137"/>
              <a:gd name="f350" fmla="*/ f262 1 f136"/>
              <a:gd name="f351" fmla="*/ f263 1 f136"/>
              <a:gd name="f352" fmla="*/ f264 1 f136"/>
              <a:gd name="f353" fmla="*/ f265 1 f136"/>
              <a:gd name="f354" fmla="*/ f266 1 f136"/>
              <a:gd name="f355" fmla="*/ f267 1 f137"/>
              <a:gd name="f356" fmla="*/ f268 1 f137"/>
              <a:gd name="f357" fmla="*/ f269 1 f136"/>
              <a:gd name="f358" fmla="*/ f270 1 f137"/>
              <a:gd name="f359" fmla="*/ f271 1 f136"/>
              <a:gd name="f360" fmla="*/ f272 1 f137"/>
              <a:gd name="f361" fmla="*/ f273 1 f136"/>
              <a:gd name="f362" fmla="*/ f274 1 f137"/>
              <a:gd name="f363" fmla="*/ f275 1 f136"/>
              <a:gd name="f364" fmla="*/ f276 1 f137"/>
              <a:gd name="f365" fmla="*/ f277 1 f137"/>
              <a:gd name="f366" fmla="*/ f278 1 f136"/>
              <a:gd name="f367" fmla="*/ f279 1 f136"/>
              <a:gd name="f368" fmla="*/ f280 1 f136"/>
              <a:gd name="f369" fmla="*/ f281 1 f136"/>
              <a:gd name="f370" fmla="*/ f282 1 f136"/>
              <a:gd name="f371" fmla="*/ f283 1 f137"/>
              <a:gd name="f372" fmla="*/ f284 1 f136"/>
              <a:gd name="f373" fmla="*/ f285 1 f137"/>
              <a:gd name="f374" fmla="*/ f286 1 f136"/>
              <a:gd name="f375" fmla="*/ f287 1 f136"/>
              <a:gd name="f376" fmla="*/ f288 1 f136"/>
              <a:gd name="f377" fmla="*/ f289 1 f137"/>
              <a:gd name="f378" fmla="*/ f290 1 f136"/>
              <a:gd name="f379" fmla="*/ f291 1 f137"/>
              <a:gd name="f380" fmla="*/ f292 1 f137"/>
              <a:gd name="f381" fmla="*/ f293 1 f136"/>
              <a:gd name="f382" fmla="*/ f294 1 f137"/>
              <a:gd name="f383" fmla="*/ f295 1 f136"/>
              <a:gd name="f384" fmla="*/ f296 1 f136"/>
              <a:gd name="f385" fmla="*/ f297 1 f136"/>
              <a:gd name="f386" fmla="*/ f298 1 f136"/>
              <a:gd name="f387" fmla="*/ f299 1 f136"/>
              <a:gd name="f388" fmla="*/ f300 1 f136"/>
              <a:gd name="f389" fmla="*/ f301 1 f137"/>
              <a:gd name="f390" fmla="*/ f302 1 f137"/>
              <a:gd name="f391" fmla="*/ f303 1 f137"/>
              <a:gd name="f392" fmla="*/ f304 1 f136"/>
              <a:gd name="f393" fmla="*/ f305 1 f136"/>
              <a:gd name="f394" fmla="*/ f306 1 f137"/>
              <a:gd name="f395" fmla="*/ f307 f127 1"/>
              <a:gd name="f396" fmla="*/ f308 f127 1"/>
              <a:gd name="f397" fmla="*/ f310 f128 1"/>
              <a:gd name="f398" fmla="*/ f309 f128 1"/>
              <a:gd name="f399" fmla="*/ f311 f127 1"/>
              <a:gd name="f400" fmla="*/ f312 f128 1"/>
              <a:gd name="f401" fmla="*/ f313 f127 1"/>
              <a:gd name="f402" fmla="*/ f314 f128 1"/>
              <a:gd name="f403" fmla="*/ f315 f127 1"/>
              <a:gd name="f404" fmla="*/ f316 f128 1"/>
              <a:gd name="f405" fmla="*/ f317 f127 1"/>
              <a:gd name="f406" fmla="*/ f318 f128 1"/>
              <a:gd name="f407" fmla="*/ f319 f127 1"/>
              <a:gd name="f408" fmla="*/ f320 f128 1"/>
              <a:gd name="f409" fmla="*/ f321 f127 1"/>
              <a:gd name="f410" fmla="*/ f322 f128 1"/>
              <a:gd name="f411" fmla="*/ f323 f127 1"/>
              <a:gd name="f412" fmla="*/ f324 f128 1"/>
              <a:gd name="f413" fmla="*/ f325 f127 1"/>
              <a:gd name="f414" fmla="*/ f326 f128 1"/>
              <a:gd name="f415" fmla="*/ f327 f127 1"/>
              <a:gd name="f416" fmla="*/ f328 f128 1"/>
              <a:gd name="f417" fmla="*/ f329 f127 1"/>
              <a:gd name="f418" fmla="*/ f330 f128 1"/>
              <a:gd name="f419" fmla="*/ f331 f127 1"/>
              <a:gd name="f420" fmla="*/ f332 f128 1"/>
              <a:gd name="f421" fmla="*/ f333 f127 1"/>
              <a:gd name="f422" fmla="*/ f334 f128 1"/>
              <a:gd name="f423" fmla="*/ f335 f127 1"/>
              <a:gd name="f424" fmla="*/ f336 f128 1"/>
              <a:gd name="f425" fmla="*/ f337 f127 1"/>
              <a:gd name="f426" fmla="*/ f338 f128 1"/>
              <a:gd name="f427" fmla="*/ f339 f127 1"/>
              <a:gd name="f428" fmla="*/ f340 f128 1"/>
              <a:gd name="f429" fmla="*/ f341 f127 1"/>
              <a:gd name="f430" fmla="*/ f342 f128 1"/>
              <a:gd name="f431" fmla="*/ f343 f127 1"/>
              <a:gd name="f432" fmla="*/ f344 f128 1"/>
              <a:gd name="f433" fmla="*/ f345 f127 1"/>
              <a:gd name="f434" fmla="*/ f346 f127 1"/>
              <a:gd name="f435" fmla="*/ f347 f128 1"/>
              <a:gd name="f436" fmla="*/ f348 f127 1"/>
              <a:gd name="f437" fmla="*/ f349 f128 1"/>
              <a:gd name="f438" fmla="*/ f350 f127 1"/>
              <a:gd name="f439" fmla="*/ f351 f127 1"/>
              <a:gd name="f440" fmla="*/ f352 f127 1"/>
              <a:gd name="f441" fmla="*/ f353 f127 1"/>
              <a:gd name="f442" fmla="*/ f354 f127 1"/>
              <a:gd name="f443" fmla="*/ f355 f128 1"/>
              <a:gd name="f444" fmla="*/ f356 f128 1"/>
              <a:gd name="f445" fmla="*/ f357 f127 1"/>
              <a:gd name="f446" fmla="*/ f358 f128 1"/>
              <a:gd name="f447" fmla="*/ f359 f127 1"/>
              <a:gd name="f448" fmla="*/ f360 f128 1"/>
              <a:gd name="f449" fmla="*/ f361 f127 1"/>
              <a:gd name="f450" fmla="*/ f362 f128 1"/>
              <a:gd name="f451" fmla="*/ f363 f127 1"/>
              <a:gd name="f452" fmla="*/ f364 f128 1"/>
              <a:gd name="f453" fmla="*/ f365 f128 1"/>
              <a:gd name="f454" fmla="*/ f366 f127 1"/>
              <a:gd name="f455" fmla="*/ f367 f127 1"/>
              <a:gd name="f456" fmla="*/ f368 f127 1"/>
              <a:gd name="f457" fmla="*/ f369 f127 1"/>
              <a:gd name="f458" fmla="*/ f370 f127 1"/>
              <a:gd name="f459" fmla="*/ f371 f128 1"/>
              <a:gd name="f460" fmla="*/ f372 f127 1"/>
              <a:gd name="f461" fmla="*/ f373 f128 1"/>
              <a:gd name="f462" fmla="*/ f374 f127 1"/>
              <a:gd name="f463" fmla="*/ f375 f127 1"/>
              <a:gd name="f464" fmla="*/ f376 f127 1"/>
              <a:gd name="f465" fmla="*/ f377 f128 1"/>
              <a:gd name="f466" fmla="*/ f378 f127 1"/>
              <a:gd name="f467" fmla="*/ f379 f128 1"/>
              <a:gd name="f468" fmla="*/ f380 f128 1"/>
              <a:gd name="f469" fmla="*/ f381 f127 1"/>
              <a:gd name="f470" fmla="*/ f382 f128 1"/>
              <a:gd name="f471" fmla="*/ f383 f127 1"/>
              <a:gd name="f472" fmla="*/ f384 f127 1"/>
              <a:gd name="f473" fmla="*/ f385 f127 1"/>
              <a:gd name="f474" fmla="*/ f386 f127 1"/>
              <a:gd name="f475" fmla="*/ f387 f127 1"/>
              <a:gd name="f476" fmla="*/ f388 f127 1"/>
              <a:gd name="f477" fmla="*/ f389 f128 1"/>
              <a:gd name="f478" fmla="*/ f390 f128 1"/>
              <a:gd name="f479" fmla="*/ f391 f128 1"/>
              <a:gd name="f480" fmla="*/ f392 f127 1"/>
              <a:gd name="f481" fmla="*/ f393 f127 1"/>
              <a:gd name="f482" fmla="*/ f394 f128 1"/>
            </a:gdLst>
            <a:ahLst/>
            <a:cxnLst>
              <a:cxn ang="3cd4">
                <a:pos x="hc" y="t"/>
              </a:cxn>
              <a:cxn ang="0">
                <a:pos x="r" y="vc"/>
              </a:cxn>
              <a:cxn ang="cd4">
                <a:pos x="hc" y="b"/>
              </a:cxn>
              <a:cxn ang="cd2">
                <a:pos x="l" y="vc"/>
              </a:cxn>
              <a:cxn ang="f222">
                <a:pos x="f399" y="f400"/>
              </a:cxn>
              <a:cxn ang="f222">
                <a:pos x="f401" y="f402"/>
              </a:cxn>
              <a:cxn ang="f222">
                <a:pos x="f403" y="f404"/>
              </a:cxn>
              <a:cxn ang="f222">
                <a:pos x="f405" y="f406"/>
              </a:cxn>
              <a:cxn ang="f222">
                <a:pos x="f407" y="f408"/>
              </a:cxn>
              <a:cxn ang="f222">
                <a:pos x="f409" y="f410"/>
              </a:cxn>
              <a:cxn ang="f222">
                <a:pos x="f411" y="f412"/>
              </a:cxn>
              <a:cxn ang="f222">
                <a:pos x="f413" y="f414"/>
              </a:cxn>
              <a:cxn ang="f222">
                <a:pos x="f415" y="f416"/>
              </a:cxn>
              <a:cxn ang="f222">
                <a:pos x="f417" y="f418"/>
              </a:cxn>
              <a:cxn ang="f222">
                <a:pos x="f419" y="f420"/>
              </a:cxn>
              <a:cxn ang="f222">
                <a:pos x="f421" y="f422"/>
              </a:cxn>
              <a:cxn ang="f222">
                <a:pos x="f423" y="f424"/>
              </a:cxn>
              <a:cxn ang="f222">
                <a:pos x="f425" y="f426"/>
              </a:cxn>
              <a:cxn ang="f222">
                <a:pos x="f427" y="f428"/>
              </a:cxn>
              <a:cxn ang="f222">
                <a:pos x="f429" y="f430"/>
              </a:cxn>
              <a:cxn ang="f222">
                <a:pos x="f431" y="f432"/>
              </a:cxn>
              <a:cxn ang="f222">
                <a:pos x="f433" y="f404"/>
              </a:cxn>
              <a:cxn ang="f222">
                <a:pos x="f434" y="f435"/>
              </a:cxn>
              <a:cxn ang="f222">
                <a:pos x="f399" y="f400"/>
              </a:cxn>
              <a:cxn ang="f222">
                <a:pos x="f436" y="f437"/>
              </a:cxn>
              <a:cxn ang="f222">
                <a:pos x="f438" y="f418"/>
              </a:cxn>
              <a:cxn ang="f222">
                <a:pos x="f439" y="f437"/>
              </a:cxn>
              <a:cxn ang="f222">
                <a:pos x="f440" y="f428"/>
              </a:cxn>
              <a:cxn ang="f222">
                <a:pos x="f441" y="f414"/>
              </a:cxn>
              <a:cxn ang="f222">
                <a:pos x="f442" y="f443"/>
              </a:cxn>
              <a:cxn ang="f222">
                <a:pos x="f442" y="f444"/>
              </a:cxn>
              <a:cxn ang="f222">
                <a:pos x="f445" y="f446"/>
              </a:cxn>
              <a:cxn ang="f222">
                <a:pos x="f447" y="f448"/>
              </a:cxn>
              <a:cxn ang="f222">
                <a:pos x="f449" y="f450"/>
              </a:cxn>
              <a:cxn ang="f222">
                <a:pos x="f451" y="f452"/>
              </a:cxn>
              <a:cxn ang="f222">
                <a:pos x="f447" y="f453"/>
              </a:cxn>
              <a:cxn ang="f222">
                <a:pos x="f454" y="f450"/>
              </a:cxn>
              <a:cxn ang="f222">
                <a:pos x="f455" y="f453"/>
              </a:cxn>
              <a:cxn ang="f222">
                <a:pos x="f456" y="f453"/>
              </a:cxn>
              <a:cxn ang="f222">
                <a:pos x="f457" y="f450"/>
              </a:cxn>
              <a:cxn ang="f222">
                <a:pos x="f458" y="f448"/>
              </a:cxn>
              <a:cxn ang="f222">
                <a:pos x="f457" y="f459"/>
              </a:cxn>
              <a:cxn ang="f222">
                <a:pos x="f460" y="f461"/>
              </a:cxn>
              <a:cxn ang="f222">
                <a:pos x="f462" y="f443"/>
              </a:cxn>
              <a:cxn ang="f222">
                <a:pos x="f463" y="f414"/>
              </a:cxn>
              <a:cxn ang="f222">
                <a:pos x="f464" y="f428"/>
              </a:cxn>
              <a:cxn ang="f222">
                <a:pos x="f436" y="f437"/>
              </a:cxn>
              <a:cxn ang="f222">
                <a:pos x="f445" y="f465"/>
              </a:cxn>
              <a:cxn ang="f222">
                <a:pos x="f466" y="f467"/>
              </a:cxn>
              <a:cxn ang="f222">
                <a:pos x="f442" y="f468"/>
              </a:cxn>
              <a:cxn ang="f222">
                <a:pos x="f469" y="f470"/>
              </a:cxn>
              <a:cxn ang="f222">
                <a:pos x="f471" y="f468"/>
              </a:cxn>
              <a:cxn ang="f222">
                <a:pos x="f438" y="f467"/>
              </a:cxn>
              <a:cxn ang="f222">
                <a:pos x="f472" y="f468"/>
              </a:cxn>
              <a:cxn ang="f222">
                <a:pos x="f473" y="f404"/>
              </a:cxn>
              <a:cxn ang="f222">
                <a:pos x="f474" y="f470"/>
              </a:cxn>
              <a:cxn ang="f222">
                <a:pos x="f475" y="f404"/>
              </a:cxn>
              <a:cxn ang="f222">
                <a:pos x="f476" y="f477"/>
              </a:cxn>
              <a:cxn ang="f222">
                <a:pos x="f475" y="f478"/>
              </a:cxn>
              <a:cxn ang="f222">
                <a:pos x="f421" y="f479"/>
              </a:cxn>
              <a:cxn ang="f222">
                <a:pos x="f480" y="f479"/>
              </a:cxn>
              <a:cxn ang="f222">
                <a:pos x="f481" y="f482"/>
              </a:cxn>
              <a:cxn ang="f222">
                <a:pos x="f445" y="f465"/>
              </a:cxn>
            </a:cxnLst>
            <a:rect l="f395" t="f398" r="f396" b="f397"/>
            <a:pathLst>
              <a:path w="142" h="147">
                <a:moveTo>
                  <a:pt x="f8" y="f7"/>
                </a:moveTo>
                <a:cubicBezTo>
                  <a:pt x="f9" y="f10"/>
                  <a:pt x="f11" y="f12"/>
                  <a:pt x="f13" y="f14"/>
                </a:cubicBezTo>
                <a:cubicBezTo>
                  <a:pt x="f15" y="f16"/>
                  <a:pt x="f17" y="f18"/>
                  <a:pt x="f19" y="f20"/>
                </a:cubicBezTo>
                <a:cubicBezTo>
                  <a:pt x="f21" y="f22"/>
                  <a:pt x="f23" y="f24"/>
                  <a:pt x="f25" y="f26"/>
                </a:cubicBezTo>
                <a:cubicBezTo>
                  <a:pt x="f27" y="f28"/>
                  <a:pt x="f5" y="f29"/>
                  <a:pt x="f30" y="f31"/>
                </a:cubicBezTo>
                <a:cubicBezTo>
                  <a:pt x="f32" y="f33"/>
                  <a:pt x="f32" y="f34"/>
                  <a:pt x="f32" y="f35"/>
                </a:cubicBezTo>
                <a:cubicBezTo>
                  <a:pt x="f32" y="f9"/>
                  <a:pt x="f36" y="f37"/>
                  <a:pt x="f21" y="f38"/>
                </a:cubicBezTo>
                <a:cubicBezTo>
                  <a:pt x="f39" y="f40"/>
                  <a:pt x="f17" y="f41"/>
                  <a:pt x="f15" y="f42"/>
                </a:cubicBezTo>
                <a:cubicBezTo>
                  <a:pt x="f43" y="f44"/>
                  <a:pt x="f44" y="f43"/>
                  <a:pt x="f42" y="f15"/>
                </a:cubicBezTo>
                <a:cubicBezTo>
                  <a:pt x="f45" y="f15"/>
                  <a:pt x="f41" y="f17"/>
                  <a:pt x="f40" y="f19"/>
                </a:cubicBezTo>
                <a:cubicBezTo>
                  <a:pt x="f38" y="f21"/>
                  <a:pt x="f46" y="f23"/>
                  <a:pt x="f47" y="f25"/>
                </a:cubicBezTo>
                <a:cubicBezTo>
                  <a:pt x="f48" y="f27"/>
                  <a:pt x="f49" y="f5"/>
                  <a:pt x="f50" y="f30"/>
                </a:cubicBezTo>
                <a:cubicBezTo>
                  <a:pt x="f51" y="f32"/>
                  <a:pt x="f52" y="f32"/>
                  <a:pt x="f53" y="f32"/>
                </a:cubicBezTo>
                <a:cubicBezTo>
                  <a:pt x="f54" y="f32"/>
                  <a:pt x="f55" y="f36"/>
                  <a:pt x="f24" y="f21"/>
                </a:cubicBezTo>
                <a:cubicBezTo>
                  <a:pt x="f18" y="f39"/>
                  <a:pt x="f16" y="f17"/>
                  <a:pt x="f56" y="f13"/>
                </a:cubicBezTo>
                <a:cubicBezTo>
                  <a:pt x="f57" y="f58"/>
                  <a:pt x="f59" y="f47"/>
                  <a:pt x="f60" y="f61"/>
                </a:cubicBezTo>
                <a:cubicBezTo>
                  <a:pt x="f62" y="f63"/>
                  <a:pt x="f62" y="f33"/>
                  <a:pt x="f64" y="f65"/>
                </a:cubicBezTo>
                <a:cubicBezTo>
                  <a:pt x="f6" y="f66"/>
                  <a:pt x="f60" y="f67"/>
                  <a:pt x="f68" y="f20"/>
                </a:cubicBezTo>
                <a:cubicBezTo>
                  <a:pt x="f69" y="f70"/>
                  <a:pt x="f71" y="f72"/>
                  <a:pt x="f73" y="f74"/>
                </a:cubicBezTo>
                <a:cubicBezTo>
                  <a:pt x="f22" y="f64"/>
                  <a:pt x="f53" y="f7"/>
                  <a:pt x="f8" y="f7"/>
                </a:cubicBezTo>
                <a:close/>
                <a:moveTo>
                  <a:pt x="f75" y="f76"/>
                </a:moveTo>
                <a:cubicBezTo>
                  <a:pt x="f50" y="f43"/>
                  <a:pt x="f77" y="f19"/>
                  <a:pt x="f78" y="f19"/>
                </a:cubicBezTo>
                <a:cubicBezTo>
                  <a:pt x="f79" y="f21"/>
                  <a:pt x="f65" y="f43"/>
                  <a:pt x="f80" y="f76"/>
                </a:cubicBezTo>
                <a:cubicBezTo>
                  <a:pt x="f81" y="f82"/>
                  <a:pt x="f83" y="f17"/>
                  <a:pt x="f84" y="f13"/>
                </a:cubicBezTo>
                <a:cubicBezTo>
                  <a:pt x="f85" y="f82"/>
                  <a:pt x="f85" y="f86"/>
                  <a:pt x="f87" y="f42"/>
                </a:cubicBezTo>
                <a:cubicBezTo>
                  <a:pt x="f88" y="f11"/>
                  <a:pt x="f40" y="f86"/>
                  <a:pt x="f89" y="f89"/>
                </a:cubicBezTo>
                <a:cubicBezTo>
                  <a:pt x="f86" y="f41"/>
                  <a:pt x="f90" y="f88"/>
                  <a:pt x="f89" y="f87"/>
                </a:cubicBezTo>
                <a:cubicBezTo>
                  <a:pt x="f86" y="f85"/>
                  <a:pt x="f91" y="f85"/>
                  <a:pt x="f43" y="f84"/>
                </a:cubicBezTo>
                <a:cubicBezTo>
                  <a:pt x="f39" y="f83"/>
                  <a:pt x="f82" y="f81"/>
                  <a:pt x="f92" y="f80"/>
                </a:cubicBezTo>
                <a:cubicBezTo>
                  <a:pt x="f82" y="f65"/>
                  <a:pt x="f13" y="f65"/>
                  <a:pt x="f17" y="f93"/>
                </a:cubicBezTo>
                <a:cubicBezTo>
                  <a:pt x="f21" y="f94"/>
                  <a:pt x="f21" y="f49"/>
                  <a:pt x="f39" y="f95"/>
                </a:cubicBezTo>
                <a:cubicBezTo>
                  <a:pt x="f13" y="f50"/>
                  <a:pt x="f91" y="f77"/>
                  <a:pt x="f92" y="f96"/>
                </a:cubicBezTo>
                <a:cubicBezTo>
                  <a:pt x="f45" y="f94"/>
                  <a:pt x="f48" y="f97"/>
                  <a:pt x="f81" y="f93"/>
                </a:cubicBezTo>
                <a:cubicBezTo>
                  <a:pt x="f50" y="f79"/>
                  <a:pt x="f98" y="f93"/>
                  <a:pt x="f99" y="f96"/>
                </a:cubicBezTo>
                <a:cubicBezTo>
                  <a:pt x="f71" y="f77"/>
                  <a:pt x="f57" y="f75"/>
                  <a:pt x="f100" y="f96"/>
                </a:cubicBezTo>
                <a:cubicBezTo>
                  <a:pt x="f101" y="f78"/>
                  <a:pt x="f102" y="f8"/>
                  <a:pt x="f57" y="f93"/>
                </a:cubicBezTo>
                <a:cubicBezTo>
                  <a:pt x="f69" y="f65"/>
                  <a:pt x="f103" y="f31"/>
                  <a:pt x="f72" y="f80"/>
                </a:cubicBezTo>
                <a:cubicBezTo>
                  <a:pt x="f71" y="f104"/>
                  <a:pt x="f100" y="f63"/>
                  <a:pt x="f57" y="f105"/>
                </a:cubicBezTo>
                <a:cubicBezTo>
                  <a:pt x="f71" y="f106"/>
                  <a:pt x="f107" y="f85"/>
                  <a:pt x="f108" y="f48"/>
                </a:cubicBezTo>
                <a:cubicBezTo>
                  <a:pt x="f56" y="f88"/>
                  <a:pt x="f107" y="f40"/>
                  <a:pt x="f14" y="f89"/>
                </a:cubicBezTo>
                <a:cubicBezTo>
                  <a:pt x="f18" y="f76"/>
                  <a:pt x="f109" y="f90"/>
                  <a:pt x="f28" y="f42"/>
                </a:cubicBezTo>
                <a:cubicBezTo>
                  <a:pt x="f98" y="f86"/>
                  <a:pt x="f98" y="f91"/>
                  <a:pt x="f110" y="f13"/>
                </a:cubicBezTo>
                <a:cubicBezTo>
                  <a:pt x="f111" y="f17"/>
                  <a:pt x="f112" y="f82"/>
                  <a:pt x="f75" y="f76"/>
                </a:cubicBezTo>
                <a:close/>
                <a:moveTo>
                  <a:pt x="f43" y="f110"/>
                </a:moveTo>
                <a:cubicBezTo>
                  <a:pt x="f91" y="f113"/>
                  <a:pt x="f92" y="f28"/>
                  <a:pt x="f76" y="f28"/>
                </a:cubicBezTo>
                <a:cubicBezTo>
                  <a:pt x="f114" y="f28"/>
                  <a:pt x="f90" y="f113"/>
                  <a:pt x="f89" y="f55"/>
                </a:cubicBezTo>
                <a:cubicBezTo>
                  <a:pt x="f42" y="f70"/>
                  <a:pt x="f115" y="f107"/>
                  <a:pt x="f105" y="f107"/>
                </a:cubicBezTo>
                <a:cubicBezTo>
                  <a:pt x="f81" y="f107"/>
                  <a:pt x="f65" y="f16"/>
                  <a:pt x="f97" y="f55"/>
                </a:cubicBezTo>
                <a:cubicBezTo>
                  <a:pt x="f8" y="f113"/>
                  <a:pt x="f116" y="f28"/>
                  <a:pt x="f78" y="f28"/>
                </a:cubicBezTo>
                <a:cubicBezTo>
                  <a:pt x="f117" y="f28"/>
                  <a:pt x="f96" y="f113"/>
                  <a:pt x="f95" y="f55"/>
                </a:cubicBezTo>
                <a:cubicBezTo>
                  <a:pt x="f95" y="f109"/>
                  <a:pt x="f77" y="f24"/>
                  <a:pt x="f118" y="f20"/>
                </a:cubicBezTo>
                <a:cubicBezTo>
                  <a:pt x="f119" y="f14"/>
                  <a:pt x="f111" y="f120"/>
                  <a:pt x="f121" y="f107"/>
                </a:cubicBezTo>
                <a:cubicBezTo>
                  <a:pt x="f122" y="f107"/>
                  <a:pt x="f18" y="f56"/>
                  <a:pt x="f16" y="f20"/>
                </a:cubicBezTo>
                <a:cubicBezTo>
                  <a:pt x="f14" y="f122"/>
                  <a:pt x="f123" y="f121"/>
                  <a:pt x="f74" y="f54"/>
                </a:cubicBezTo>
                <a:cubicBezTo>
                  <a:pt x="f99" y="f124"/>
                  <a:pt x="f56" y="f121"/>
                  <a:pt x="f16" y="f53"/>
                </a:cubicBezTo>
                <a:cubicBezTo>
                  <a:pt x="f109" y="f95"/>
                  <a:pt x="f125" y="f95"/>
                  <a:pt x="f50" y="f125"/>
                </a:cubicBezTo>
                <a:cubicBezTo>
                  <a:pt x="f117" y="f121"/>
                  <a:pt x="f116" y="f121"/>
                  <a:pt x="f65" y="f125"/>
                </a:cubicBezTo>
                <a:cubicBezTo>
                  <a:pt x="f81" y="f75"/>
                  <a:pt x="f84" y="f77"/>
                  <a:pt x="f37" y="f119"/>
                </a:cubicBezTo>
                <a:cubicBezTo>
                  <a:pt x="f45" y="f52"/>
                  <a:pt x="f89" y="f28"/>
                  <a:pt x="f43" y="f110"/>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01" name="Freeform 106">
            <a:extLst>
              <a:ext uri="{FF2B5EF4-FFF2-40B4-BE49-F238E27FC236}">
                <a16:creationId xmlns:a16="http://schemas.microsoft.com/office/drawing/2014/main" id="{92487378-069E-4028-8FED-11477DC72687}"/>
              </a:ext>
            </a:extLst>
          </p:cNvPr>
          <p:cNvSpPr/>
          <p:nvPr/>
        </p:nvSpPr>
        <p:spPr>
          <a:xfrm>
            <a:off x="860422" y="1236661"/>
            <a:ext cx="173041" cy="174622"/>
          </a:xfrm>
          <a:custGeom>
            <a:avLst/>
            <a:gdLst>
              <a:gd name="f0" fmla="val 10800000"/>
              <a:gd name="f1" fmla="val 5400000"/>
              <a:gd name="f2" fmla="val 180"/>
              <a:gd name="f3" fmla="val w"/>
              <a:gd name="f4" fmla="val h"/>
              <a:gd name="f5" fmla="val 0"/>
              <a:gd name="f6" fmla="val 105"/>
              <a:gd name="f7" fmla="val 106"/>
              <a:gd name="f8" fmla="val 53"/>
              <a:gd name="f9" fmla="val 24"/>
              <a:gd name="f10" fmla="val 81"/>
              <a:gd name="f11" fmla="val 52"/>
              <a:gd name="f12" fmla="val 82"/>
              <a:gd name="f13" fmla="val 20"/>
              <a:gd name="f14" fmla="val 74"/>
              <a:gd name="f15" fmla="val 42"/>
              <a:gd name="f16" fmla="val 97"/>
              <a:gd name="f17" fmla="val 65"/>
              <a:gd name="f18" fmla="val 84"/>
              <a:gd name="f19" fmla="val 71"/>
              <a:gd name="f20" fmla="val 67"/>
              <a:gd name="f21" fmla="val 55"/>
              <a:gd name="f22" fmla="val 38"/>
              <a:gd name="f23" fmla="val 76"/>
              <a:gd name="f24" fmla="+- 0 0 -90"/>
              <a:gd name="f25" fmla="*/ f3 1 105"/>
              <a:gd name="f26" fmla="*/ f4 1 106"/>
              <a:gd name="f27" fmla="val f5"/>
              <a:gd name="f28" fmla="val f6"/>
              <a:gd name="f29" fmla="val f7"/>
              <a:gd name="f30" fmla="*/ f24 f0 1"/>
              <a:gd name="f31" fmla="+- f29 0 f27"/>
              <a:gd name="f32" fmla="+- f28 0 f27"/>
              <a:gd name="f33" fmla="*/ f30 1 f2"/>
              <a:gd name="f34" fmla="*/ f32 1 105"/>
              <a:gd name="f35" fmla="*/ f31 1 106"/>
              <a:gd name="f36" fmla="*/ 0 f32 1"/>
              <a:gd name="f37" fmla="*/ 53 f31 1"/>
              <a:gd name="f38" fmla="*/ 53 f32 1"/>
              <a:gd name="f39" fmla="*/ 0 f31 1"/>
              <a:gd name="f40" fmla="*/ 105 f32 1"/>
              <a:gd name="f41" fmla="*/ 52 f31 1"/>
              <a:gd name="f42" fmla="*/ 106 f31 1"/>
              <a:gd name="f43" fmla="*/ 20 f32 1"/>
              <a:gd name="f44" fmla="*/ 74 f31 1"/>
              <a:gd name="f45" fmla="*/ 71 f32 1"/>
              <a:gd name="f46" fmla="*/ 67 f31 1"/>
              <a:gd name="f47" fmla="+- f33 0 f1"/>
              <a:gd name="f48" fmla="*/ f36 1 105"/>
              <a:gd name="f49" fmla="*/ f37 1 106"/>
              <a:gd name="f50" fmla="*/ f38 1 105"/>
              <a:gd name="f51" fmla="*/ f39 1 106"/>
              <a:gd name="f52" fmla="*/ f40 1 105"/>
              <a:gd name="f53" fmla="*/ f41 1 106"/>
              <a:gd name="f54" fmla="*/ f42 1 106"/>
              <a:gd name="f55" fmla="*/ f43 1 105"/>
              <a:gd name="f56" fmla="*/ f44 1 106"/>
              <a:gd name="f57" fmla="*/ f45 1 105"/>
              <a:gd name="f58" fmla="*/ f46 1 106"/>
              <a:gd name="f59" fmla="*/ 0 1 f34"/>
              <a:gd name="f60" fmla="*/ f28 1 f34"/>
              <a:gd name="f61" fmla="*/ 0 1 f35"/>
              <a:gd name="f62" fmla="*/ f29 1 f35"/>
              <a:gd name="f63" fmla="*/ f48 1 f34"/>
              <a:gd name="f64" fmla="*/ f49 1 f35"/>
              <a:gd name="f65" fmla="*/ f50 1 f34"/>
              <a:gd name="f66" fmla="*/ f51 1 f35"/>
              <a:gd name="f67" fmla="*/ f52 1 f34"/>
              <a:gd name="f68" fmla="*/ f53 1 f35"/>
              <a:gd name="f69" fmla="*/ f54 1 f35"/>
              <a:gd name="f70" fmla="*/ f55 1 f34"/>
              <a:gd name="f71" fmla="*/ f56 1 f35"/>
              <a:gd name="f72" fmla="*/ f57 1 f34"/>
              <a:gd name="f73" fmla="*/ f58 1 f35"/>
              <a:gd name="f74" fmla="*/ f59 f25 1"/>
              <a:gd name="f75" fmla="*/ f60 f25 1"/>
              <a:gd name="f76" fmla="*/ f62 f26 1"/>
              <a:gd name="f77" fmla="*/ f61 f26 1"/>
              <a:gd name="f78" fmla="*/ f63 f25 1"/>
              <a:gd name="f79" fmla="*/ f64 f26 1"/>
              <a:gd name="f80" fmla="*/ f65 f25 1"/>
              <a:gd name="f81" fmla="*/ f66 f26 1"/>
              <a:gd name="f82" fmla="*/ f67 f25 1"/>
              <a:gd name="f83" fmla="*/ f68 f26 1"/>
              <a:gd name="f84" fmla="*/ f69 f26 1"/>
              <a:gd name="f85" fmla="*/ f70 f25 1"/>
              <a:gd name="f86" fmla="*/ f71 f26 1"/>
              <a:gd name="f87" fmla="*/ f72 f25 1"/>
              <a:gd name="f88" fmla="*/ f73 f26 1"/>
            </a:gdLst>
            <a:ahLst/>
            <a:cxnLst>
              <a:cxn ang="3cd4">
                <a:pos x="hc" y="t"/>
              </a:cxn>
              <a:cxn ang="0">
                <a:pos x="r" y="vc"/>
              </a:cxn>
              <a:cxn ang="cd4">
                <a:pos x="hc" y="b"/>
              </a:cxn>
              <a:cxn ang="cd2">
                <a:pos x="l" y="vc"/>
              </a:cxn>
              <a:cxn ang="f47">
                <a:pos x="f78" y="f79"/>
              </a:cxn>
              <a:cxn ang="f47">
                <a:pos x="f80" y="f81"/>
              </a:cxn>
              <a:cxn ang="f47">
                <a:pos x="f82" y="f83"/>
              </a:cxn>
              <a:cxn ang="f47">
                <a:pos x="f80" y="f84"/>
              </a:cxn>
              <a:cxn ang="f47">
                <a:pos x="f78" y="f79"/>
              </a:cxn>
              <a:cxn ang="f47">
                <a:pos x="f85" y="f86"/>
              </a:cxn>
              <a:cxn ang="f47">
                <a:pos x="f87" y="f88"/>
              </a:cxn>
              <a:cxn ang="f47">
                <a:pos x="f85" y="f86"/>
              </a:cxn>
            </a:cxnLst>
            <a:rect l="f74" t="f77" r="f75" b="f76"/>
            <a:pathLst>
              <a:path w="105" h="106">
                <a:moveTo>
                  <a:pt x="f5" y="f8"/>
                </a:moveTo>
                <a:cubicBezTo>
                  <a:pt x="f5" y="f9"/>
                  <a:pt x="f9" y="f5"/>
                  <a:pt x="f8" y="f5"/>
                </a:cubicBezTo>
                <a:cubicBezTo>
                  <a:pt x="f10" y="f5"/>
                  <a:pt x="f6" y="f9"/>
                  <a:pt x="f6" y="f11"/>
                </a:cubicBezTo>
                <a:cubicBezTo>
                  <a:pt x="f6" y="f12"/>
                  <a:pt x="f12" y="f7"/>
                  <a:pt x="f8" y="f7"/>
                </a:cubicBezTo>
                <a:cubicBezTo>
                  <a:pt x="f9" y="f7"/>
                  <a:pt x="f5" y="f12"/>
                  <a:pt x="f5" y="f8"/>
                </a:cubicBezTo>
                <a:close/>
                <a:moveTo>
                  <a:pt x="f13" y="f14"/>
                </a:moveTo>
                <a:cubicBezTo>
                  <a:pt x="f15" y="f16"/>
                  <a:pt x="f17" y="f18"/>
                  <a:pt x="f19" y="f20"/>
                </a:cubicBezTo>
                <a:cubicBezTo>
                  <a:pt x="f21" y="f14"/>
                  <a:pt x="f22" y="f23"/>
                  <a:pt x="f13" y="f14"/>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02" name="Freeform 107">
            <a:extLst>
              <a:ext uri="{FF2B5EF4-FFF2-40B4-BE49-F238E27FC236}">
                <a16:creationId xmlns:a16="http://schemas.microsoft.com/office/drawing/2014/main" id="{FCB3601D-918E-470A-A2FE-4FC0B1B4718F}"/>
              </a:ext>
            </a:extLst>
          </p:cNvPr>
          <p:cNvSpPr/>
          <p:nvPr/>
        </p:nvSpPr>
        <p:spPr>
          <a:xfrm>
            <a:off x="2755901" y="3741733"/>
            <a:ext cx="174622" cy="173041"/>
          </a:xfrm>
          <a:custGeom>
            <a:avLst/>
            <a:gdLst>
              <a:gd name="f0" fmla="val 10800000"/>
              <a:gd name="f1" fmla="val 5400000"/>
              <a:gd name="f2" fmla="val 180"/>
              <a:gd name="f3" fmla="val w"/>
              <a:gd name="f4" fmla="val h"/>
              <a:gd name="f5" fmla="val 0"/>
              <a:gd name="f6" fmla="val 106"/>
              <a:gd name="f7" fmla="val 53"/>
              <a:gd name="f8" fmla="val 81"/>
              <a:gd name="f9" fmla="val 25"/>
              <a:gd name="f10" fmla="val 105"/>
              <a:gd name="f11" fmla="val 82"/>
              <a:gd name="f12" fmla="val 24"/>
              <a:gd name="f13" fmla="val 35"/>
              <a:gd name="f14" fmla="val 75"/>
              <a:gd name="f15" fmla="val 94"/>
              <a:gd name="f16" fmla="val 76"/>
              <a:gd name="f17" fmla="val 92"/>
              <a:gd name="f18" fmla="val 88"/>
              <a:gd name="f19" fmla="val 67"/>
              <a:gd name="f20" fmla="val 71"/>
              <a:gd name="f21" fmla="val 74"/>
              <a:gd name="f22" fmla="val 54"/>
              <a:gd name="f23" fmla="+- 0 0 -90"/>
              <a:gd name="f24" fmla="*/ f3 1 106"/>
              <a:gd name="f25" fmla="*/ f4 1 106"/>
              <a:gd name="f26" fmla="val f5"/>
              <a:gd name="f27" fmla="val f6"/>
              <a:gd name="f28" fmla="*/ f23 f0 1"/>
              <a:gd name="f29" fmla="+- f27 0 f26"/>
              <a:gd name="f30" fmla="*/ f28 1 f2"/>
              <a:gd name="f31" fmla="*/ f29 1 106"/>
              <a:gd name="f32" fmla="*/ 53 f29 1"/>
              <a:gd name="f33" fmla="*/ 0 f29 1"/>
              <a:gd name="f34" fmla="*/ 106 f29 1"/>
              <a:gd name="f35" fmla="*/ 35 f29 1"/>
              <a:gd name="f36" fmla="*/ 75 f29 1"/>
              <a:gd name="f37" fmla="*/ 88 f29 1"/>
              <a:gd name="f38" fmla="*/ 67 f29 1"/>
              <a:gd name="f39" fmla="+- f30 0 f1"/>
              <a:gd name="f40" fmla="*/ f32 1 106"/>
              <a:gd name="f41" fmla="*/ f33 1 106"/>
              <a:gd name="f42" fmla="*/ f34 1 106"/>
              <a:gd name="f43" fmla="*/ f35 1 106"/>
              <a:gd name="f44" fmla="*/ f36 1 106"/>
              <a:gd name="f45" fmla="*/ f37 1 106"/>
              <a:gd name="f46" fmla="*/ f38 1 106"/>
              <a:gd name="f47" fmla="*/ 0 1 f31"/>
              <a:gd name="f48" fmla="*/ f27 1 f31"/>
              <a:gd name="f49" fmla="*/ f40 1 f31"/>
              <a:gd name="f50" fmla="*/ f41 1 f31"/>
              <a:gd name="f51" fmla="*/ f42 1 f31"/>
              <a:gd name="f52" fmla="*/ f43 1 f31"/>
              <a:gd name="f53" fmla="*/ f44 1 f31"/>
              <a:gd name="f54" fmla="*/ f45 1 f31"/>
              <a:gd name="f55" fmla="*/ f46 1 f31"/>
              <a:gd name="f56" fmla="*/ f47 f24 1"/>
              <a:gd name="f57" fmla="*/ f48 f24 1"/>
              <a:gd name="f58" fmla="*/ f48 f25 1"/>
              <a:gd name="f59" fmla="*/ f47 f25 1"/>
              <a:gd name="f60" fmla="*/ f49 f24 1"/>
              <a:gd name="f61" fmla="*/ f50 f25 1"/>
              <a:gd name="f62" fmla="*/ f51 f24 1"/>
              <a:gd name="f63" fmla="*/ f49 f25 1"/>
              <a:gd name="f64" fmla="*/ f51 f25 1"/>
              <a:gd name="f65" fmla="*/ f50 f24 1"/>
              <a:gd name="f66" fmla="*/ f52 f24 1"/>
              <a:gd name="f67" fmla="*/ f53 f25 1"/>
              <a:gd name="f68" fmla="*/ f54 f24 1"/>
              <a:gd name="f69" fmla="*/ f55 f25 1"/>
            </a:gdLst>
            <a:ahLst/>
            <a:cxnLst>
              <a:cxn ang="3cd4">
                <a:pos x="hc" y="t"/>
              </a:cxn>
              <a:cxn ang="0">
                <a:pos x="r" y="vc"/>
              </a:cxn>
              <a:cxn ang="cd4">
                <a:pos x="hc" y="b"/>
              </a:cxn>
              <a:cxn ang="cd2">
                <a:pos x="l" y="vc"/>
              </a:cxn>
              <a:cxn ang="f39">
                <a:pos x="f60" y="f61"/>
              </a:cxn>
              <a:cxn ang="f39">
                <a:pos x="f62" y="f63"/>
              </a:cxn>
              <a:cxn ang="f39">
                <a:pos x="f60" y="f64"/>
              </a:cxn>
              <a:cxn ang="f39">
                <a:pos x="f65" y="f63"/>
              </a:cxn>
              <a:cxn ang="f39">
                <a:pos x="f60" y="f61"/>
              </a:cxn>
              <a:cxn ang="f39">
                <a:pos x="f66" y="f67"/>
              </a:cxn>
              <a:cxn ang="f39">
                <a:pos x="f68" y="f69"/>
              </a:cxn>
              <a:cxn ang="f39">
                <a:pos x="f66" y="f67"/>
              </a:cxn>
            </a:cxnLst>
            <a:rect l="f56" t="f59" r="f57" b="f58"/>
            <a:pathLst>
              <a:path w="106" h="106">
                <a:moveTo>
                  <a:pt x="f7" y="f5"/>
                </a:moveTo>
                <a:cubicBezTo>
                  <a:pt x="f8" y="f5"/>
                  <a:pt x="f6" y="f9"/>
                  <a:pt x="f6" y="f7"/>
                </a:cubicBezTo>
                <a:cubicBezTo>
                  <a:pt x="f10" y="f11"/>
                  <a:pt x="f11" y="f6"/>
                  <a:pt x="f7" y="f6"/>
                </a:cubicBezTo>
                <a:cubicBezTo>
                  <a:pt x="f9" y="f6"/>
                  <a:pt x="f5" y="f11"/>
                  <a:pt x="f5" y="f7"/>
                </a:cubicBezTo>
                <a:cubicBezTo>
                  <a:pt x="f5" y="f12"/>
                  <a:pt x="f12" y="f5"/>
                  <a:pt x="f7" y="f5"/>
                </a:cubicBezTo>
                <a:close/>
                <a:moveTo>
                  <a:pt x="f13" y="f14"/>
                </a:moveTo>
                <a:cubicBezTo>
                  <a:pt x="f7" y="f15"/>
                  <a:pt x="f16" y="f17"/>
                  <a:pt x="f18" y="f19"/>
                </a:cubicBezTo>
                <a:cubicBezTo>
                  <a:pt x="f20" y="f21"/>
                  <a:pt x="f22" y="f16"/>
                  <a:pt x="f13" y="f14"/>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03" name="Freeform 108">
            <a:extLst>
              <a:ext uri="{FF2B5EF4-FFF2-40B4-BE49-F238E27FC236}">
                <a16:creationId xmlns:a16="http://schemas.microsoft.com/office/drawing/2014/main" id="{83A41789-C70B-4F84-8D8D-BE674FA9C54F}"/>
              </a:ext>
            </a:extLst>
          </p:cNvPr>
          <p:cNvSpPr/>
          <p:nvPr/>
        </p:nvSpPr>
        <p:spPr>
          <a:xfrm>
            <a:off x="1987548" y="3741733"/>
            <a:ext cx="174622" cy="173041"/>
          </a:xfrm>
          <a:custGeom>
            <a:avLst/>
            <a:gdLst>
              <a:gd name="f0" fmla="val 10800000"/>
              <a:gd name="f1" fmla="val 5400000"/>
              <a:gd name="f2" fmla="val 180"/>
              <a:gd name="f3" fmla="val w"/>
              <a:gd name="f4" fmla="val h"/>
              <a:gd name="f5" fmla="val 0"/>
              <a:gd name="f6" fmla="val 106"/>
              <a:gd name="f7" fmla="val 53"/>
              <a:gd name="f8" fmla="val 82"/>
              <a:gd name="f9" fmla="val 83"/>
              <a:gd name="f10" fmla="val 54"/>
              <a:gd name="f11" fmla="val 25"/>
              <a:gd name="f12" fmla="val 1"/>
              <a:gd name="f13" fmla="val 23"/>
              <a:gd name="f14" fmla="val 105"/>
              <a:gd name="f15" fmla="val 24"/>
              <a:gd name="f16" fmla="val 37"/>
              <a:gd name="f17" fmla="val 76"/>
              <a:gd name="f18" fmla="val 45"/>
              <a:gd name="f19" fmla="val 84"/>
              <a:gd name="f20" fmla="val 90"/>
              <a:gd name="f21" fmla="val 64"/>
              <a:gd name="f22" fmla="val 88"/>
              <a:gd name="f23" fmla="val 75"/>
              <a:gd name="f24" fmla="val 86"/>
              <a:gd name="f25" fmla="val 77"/>
              <a:gd name="f26" fmla="val 89"/>
              <a:gd name="f27" fmla="val 67"/>
              <a:gd name="f28" fmla="val 73"/>
              <a:gd name="f29" fmla="val 55"/>
              <a:gd name="f30" fmla="+- 0 0 -90"/>
              <a:gd name="f31" fmla="*/ f3 1 106"/>
              <a:gd name="f32" fmla="*/ f4 1 106"/>
              <a:gd name="f33" fmla="val f5"/>
              <a:gd name="f34" fmla="val f6"/>
              <a:gd name="f35" fmla="*/ f30 f0 1"/>
              <a:gd name="f36" fmla="+- f34 0 f33"/>
              <a:gd name="f37" fmla="*/ f35 1 f2"/>
              <a:gd name="f38" fmla="*/ f36 1 106"/>
              <a:gd name="f39" fmla="*/ 106 f36 1"/>
              <a:gd name="f40" fmla="*/ 53 f36 1"/>
              <a:gd name="f41" fmla="*/ 54 f36 1"/>
              <a:gd name="f42" fmla="*/ 1 f36 1"/>
              <a:gd name="f43" fmla="*/ 37 f36 1"/>
              <a:gd name="f44" fmla="*/ 76 f36 1"/>
              <a:gd name="f45" fmla="*/ 64 f36 1"/>
              <a:gd name="f46" fmla="*/ 88 f36 1"/>
              <a:gd name="f47" fmla="*/ 89 f36 1"/>
              <a:gd name="f48" fmla="*/ 67 f36 1"/>
              <a:gd name="f49" fmla="+- f37 0 f1"/>
              <a:gd name="f50" fmla="*/ f39 1 106"/>
              <a:gd name="f51" fmla="*/ f40 1 106"/>
              <a:gd name="f52" fmla="*/ f41 1 106"/>
              <a:gd name="f53" fmla="*/ f42 1 106"/>
              <a:gd name="f54" fmla="*/ f43 1 106"/>
              <a:gd name="f55" fmla="*/ f44 1 106"/>
              <a:gd name="f56" fmla="*/ f45 1 106"/>
              <a:gd name="f57" fmla="*/ f46 1 106"/>
              <a:gd name="f58" fmla="*/ f47 1 106"/>
              <a:gd name="f59" fmla="*/ f48 1 106"/>
              <a:gd name="f60" fmla="*/ 0 1 f38"/>
              <a:gd name="f61" fmla="*/ f34 1 f38"/>
              <a:gd name="f62" fmla="*/ f50 1 f38"/>
              <a:gd name="f63" fmla="*/ f51 1 f38"/>
              <a:gd name="f64" fmla="*/ f52 1 f38"/>
              <a:gd name="f65" fmla="*/ f53 1 f38"/>
              <a:gd name="f66" fmla="*/ f54 1 f38"/>
              <a:gd name="f67" fmla="*/ f55 1 f38"/>
              <a:gd name="f68" fmla="*/ f56 1 f38"/>
              <a:gd name="f69" fmla="*/ f57 1 f38"/>
              <a:gd name="f70" fmla="*/ f58 1 f38"/>
              <a:gd name="f71" fmla="*/ f59 1 f38"/>
              <a:gd name="f72" fmla="*/ f60 f31 1"/>
              <a:gd name="f73" fmla="*/ f61 f31 1"/>
              <a:gd name="f74" fmla="*/ f61 f32 1"/>
              <a:gd name="f75" fmla="*/ f60 f32 1"/>
              <a:gd name="f76" fmla="*/ f62 f31 1"/>
              <a:gd name="f77" fmla="*/ f63 f32 1"/>
              <a:gd name="f78" fmla="*/ f64 f31 1"/>
              <a:gd name="f79" fmla="*/ f62 f32 1"/>
              <a:gd name="f80" fmla="*/ f65 f31 1"/>
              <a:gd name="f81" fmla="*/ f64 f32 1"/>
              <a:gd name="f82" fmla="*/ f63 f31 1"/>
              <a:gd name="f83" fmla="*/ f65 f32 1"/>
              <a:gd name="f84" fmla="*/ f66 f31 1"/>
              <a:gd name="f85" fmla="*/ f67 f32 1"/>
              <a:gd name="f86" fmla="*/ f68 f31 1"/>
              <a:gd name="f87" fmla="*/ f69 f32 1"/>
              <a:gd name="f88" fmla="*/ f70 f31 1"/>
              <a:gd name="f89" fmla="*/ f71 f32 1"/>
            </a:gdLst>
            <a:ahLst/>
            <a:cxnLst>
              <a:cxn ang="3cd4">
                <a:pos x="hc" y="t"/>
              </a:cxn>
              <a:cxn ang="0">
                <a:pos x="r" y="vc"/>
              </a:cxn>
              <a:cxn ang="cd4">
                <a:pos x="hc" y="b"/>
              </a:cxn>
              <a:cxn ang="cd2">
                <a:pos x="l" y="vc"/>
              </a:cxn>
              <a:cxn ang="f49">
                <a:pos x="f76" y="f77"/>
              </a:cxn>
              <a:cxn ang="f49">
                <a:pos x="f78" y="f79"/>
              </a:cxn>
              <a:cxn ang="f49">
                <a:pos x="f80" y="f81"/>
              </a:cxn>
              <a:cxn ang="f49">
                <a:pos x="f82" y="f83"/>
              </a:cxn>
              <a:cxn ang="f49">
                <a:pos x="f76" y="f77"/>
              </a:cxn>
              <a:cxn ang="f49">
                <a:pos x="f84" y="f85"/>
              </a:cxn>
              <a:cxn ang="f49">
                <a:pos x="f86" y="f87"/>
              </a:cxn>
              <a:cxn ang="f49">
                <a:pos x="f88" y="f89"/>
              </a:cxn>
              <a:cxn ang="f49">
                <a:pos x="f84" y="f85"/>
              </a:cxn>
            </a:cxnLst>
            <a:rect l="f72" t="f75" r="f73" b="f74"/>
            <a:pathLst>
              <a:path w="106" h="106">
                <a:moveTo>
                  <a:pt x="f6" y="f7"/>
                </a:moveTo>
                <a:cubicBezTo>
                  <a:pt x="f6" y="f8"/>
                  <a:pt x="f9" y="f6"/>
                  <a:pt x="f10" y="f6"/>
                </a:cubicBezTo>
                <a:cubicBezTo>
                  <a:pt x="f11" y="f6"/>
                  <a:pt x="f12" y="f9"/>
                  <a:pt x="f12" y="f10"/>
                </a:cubicBezTo>
                <a:cubicBezTo>
                  <a:pt x="f5" y="f11"/>
                  <a:pt x="f13" y="f12"/>
                  <a:pt x="f7" y="f12"/>
                </a:cubicBezTo>
                <a:cubicBezTo>
                  <a:pt x="f8" y="f5"/>
                  <a:pt x="f14" y="f15"/>
                  <a:pt x="f6" y="f7"/>
                </a:cubicBezTo>
                <a:close/>
                <a:moveTo>
                  <a:pt x="f16" y="f17"/>
                </a:moveTo>
                <a:cubicBezTo>
                  <a:pt x="f18" y="f19"/>
                  <a:pt x="f7" y="f20"/>
                  <a:pt x="f21" y="f22"/>
                </a:cubicBezTo>
                <a:cubicBezTo>
                  <a:pt x="f23" y="f24"/>
                  <a:pt x="f24" y="f25"/>
                  <a:pt x="f26" y="f27"/>
                </a:cubicBezTo>
                <a:cubicBezTo>
                  <a:pt x="f28" y="f23"/>
                  <a:pt x="f29" y="f23"/>
                  <a:pt x="f16" y="f1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04" name="Freeform 109">
            <a:extLst>
              <a:ext uri="{FF2B5EF4-FFF2-40B4-BE49-F238E27FC236}">
                <a16:creationId xmlns:a16="http://schemas.microsoft.com/office/drawing/2014/main" id="{96539A0A-A4B5-497A-A945-D66D3461CE14}"/>
              </a:ext>
            </a:extLst>
          </p:cNvPr>
          <p:cNvSpPr/>
          <p:nvPr/>
        </p:nvSpPr>
        <p:spPr>
          <a:xfrm>
            <a:off x="1511302" y="1517647"/>
            <a:ext cx="157167" cy="157167"/>
          </a:xfrm>
          <a:custGeom>
            <a:avLst/>
            <a:gdLst>
              <a:gd name="f0" fmla="val 10800000"/>
              <a:gd name="f1" fmla="val 5400000"/>
              <a:gd name="f2" fmla="val 180"/>
              <a:gd name="f3" fmla="val w"/>
              <a:gd name="f4" fmla="val h"/>
              <a:gd name="f5" fmla="val 0"/>
              <a:gd name="f6" fmla="val 95"/>
              <a:gd name="f7" fmla="val 48"/>
              <a:gd name="f8" fmla="val 94"/>
              <a:gd name="f9" fmla="val 74"/>
              <a:gd name="f10" fmla="val 22"/>
              <a:gd name="f11" fmla="val 73"/>
              <a:gd name="f12" fmla="val 47"/>
              <a:gd name="f13" fmla="val 21"/>
              <a:gd name="f14" fmla="+- 0 0 -90"/>
              <a:gd name="f15" fmla="*/ f3 1 95"/>
              <a:gd name="f16" fmla="*/ f4 1 95"/>
              <a:gd name="f17" fmla="val f5"/>
              <a:gd name="f18" fmla="val f6"/>
              <a:gd name="f19" fmla="*/ f14 f0 1"/>
              <a:gd name="f20" fmla="+- f18 0 f17"/>
              <a:gd name="f21" fmla="*/ f19 1 f2"/>
              <a:gd name="f22" fmla="*/ f20 1 95"/>
              <a:gd name="f23" fmla="*/ 95 f20 1"/>
              <a:gd name="f24" fmla="*/ 48 f20 1"/>
              <a:gd name="f25" fmla="*/ 0 f20 1"/>
              <a:gd name="f26" fmla="*/ 47 f20 1"/>
              <a:gd name="f27" fmla="+- f21 0 f1"/>
              <a:gd name="f28" fmla="*/ f23 1 95"/>
              <a:gd name="f29" fmla="*/ f24 1 95"/>
              <a:gd name="f30" fmla="*/ f25 1 95"/>
              <a:gd name="f31" fmla="*/ f26 1 95"/>
              <a:gd name="f32" fmla="*/ 0 1 f22"/>
              <a:gd name="f33" fmla="*/ f18 1 f22"/>
              <a:gd name="f34" fmla="*/ f28 1 f22"/>
              <a:gd name="f35" fmla="*/ f29 1 f22"/>
              <a:gd name="f36" fmla="*/ f30 1 f22"/>
              <a:gd name="f37" fmla="*/ f31 1 f22"/>
              <a:gd name="f38" fmla="*/ f32 f15 1"/>
              <a:gd name="f39" fmla="*/ f33 f15 1"/>
              <a:gd name="f40" fmla="*/ f33 f16 1"/>
              <a:gd name="f41" fmla="*/ f32 f16 1"/>
              <a:gd name="f42" fmla="*/ f34 f15 1"/>
              <a:gd name="f43" fmla="*/ f35 f16 1"/>
              <a:gd name="f44" fmla="*/ f35 f15 1"/>
              <a:gd name="f45" fmla="*/ f34 f16 1"/>
              <a:gd name="f46" fmla="*/ f36 f15 1"/>
              <a:gd name="f47" fmla="*/ f37 f16 1"/>
              <a:gd name="f48" fmla="*/ f36 f16 1"/>
            </a:gdLst>
            <a:ahLst/>
            <a:cxnLst>
              <a:cxn ang="3cd4">
                <a:pos x="hc" y="t"/>
              </a:cxn>
              <a:cxn ang="0">
                <a:pos x="r" y="vc"/>
              </a:cxn>
              <a:cxn ang="cd4">
                <a:pos x="hc" y="b"/>
              </a:cxn>
              <a:cxn ang="cd2">
                <a:pos x="l" y="vc"/>
              </a:cxn>
              <a:cxn ang="f27">
                <a:pos x="f42" y="f43"/>
              </a:cxn>
              <a:cxn ang="f27">
                <a:pos x="f44" y="f45"/>
              </a:cxn>
              <a:cxn ang="f27">
                <a:pos x="f46" y="f47"/>
              </a:cxn>
              <a:cxn ang="f27">
                <a:pos x="f44" y="f48"/>
              </a:cxn>
              <a:cxn ang="f27">
                <a:pos x="f42" y="f43"/>
              </a:cxn>
            </a:cxnLst>
            <a:rect l="f38" t="f41" r="f39" b="f40"/>
            <a:pathLst>
              <a:path w="95" h="95">
                <a:moveTo>
                  <a:pt x="f6" y="f7"/>
                </a:moveTo>
                <a:cubicBezTo>
                  <a:pt x="f8" y="f9"/>
                  <a:pt x="f9" y="f6"/>
                  <a:pt x="f7" y="f6"/>
                </a:cubicBezTo>
                <a:cubicBezTo>
                  <a:pt x="f10" y="f6"/>
                  <a:pt x="f5" y="f11"/>
                  <a:pt x="f5" y="f12"/>
                </a:cubicBezTo>
                <a:cubicBezTo>
                  <a:pt x="f5" y="f13"/>
                  <a:pt x="f10" y="f5"/>
                  <a:pt x="f7" y="f5"/>
                </a:cubicBezTo>
                <a:cubicBezTo>
                  <a:pt x="f9" y="f5"/>
                  <a:pt x="f6" y="f10"/>
                  <a:pt x="f6"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05" name="Freeform 110">
            <a:extLst>
              <a:ext uri="{FF2B5EF4-FFF2-40B4-BE49-F238E27FC236}">
                <a16:creationId xmlns:a16="http://schemas.microsoft.com/office/drawing/2014/main" id="{30C4EAD8-A0E3-4E4B-A2CE-7C8C0B2C7AB7}"/>
              </a:ext>
            </a:extLst>
          </p:cNvPr>
          <p:cNvSpPr/>
          <p:nvPr/>
        </p:nvSpPr>
        <p:spPr>
          <a:xfrm>
            <a:off x="3438528" y="4025902"/>
            <a:ext cx="157167" cy="155576"/>
          </a:xfrm>
          <a:custGeom>
            <a:avLst/>
            <a:gdLst>
              <a:gd name="f0" fmla="val 10800000"/>
              <a:gd name="f1" fmla="val 5400000"/>
              <a:gd name="f2" fmla="val 180"/>
              <a:gd name="f3" fmla="val w"/>
              <a:gd name="f4" fmla="val h"/>
              <a:gd name="f5" fmla="val 0"/>
              <a:gd name="f6" fmla="val 95"/>
              <a:gd name="f7" fmla="val 48"/>
              <a:gd name="f8" fmla="val 75"/>
              <a:gd name="f9" fmla="val 1"/>
              <a:gd name="f10" fmla="val 21"/>
              <a:gd name="f11" fmla="val 49"/>
              <a:gd name="f12" fmla="val 94"/>
              <a:gd name="f13" fmla="val 73"/>
              <a:gd name="f14" fmla="val 22"/>
              <a:gd name="f15" fmla="val 47"/>
              <a:gd name="f16" fmla="val 20"/>
              <a:gd name="f17" fmla="+- 0 0 -90"/>
              <a:gd name="f18" fmla="*/ f3 1 95"/>
              <a:gd name="f19" fmla="*/ f4 1 95"/>
              <a:gd name="f20" fmla="val f5"/>
              <a:gd name="f21" fmla="val f6"/>
              <a:gd name="f22" fmla="*/ f17 f0 1"/>
              <a:gd name="f23" fmla="+- f21 0 f20"/>
              <a:gd name="f24" fmla="*/ f22 1 f2"/>
              <a:gd name="f25" fmla="*/ f23 1 95"/>
              <a:gd name="f26" fmla="*/ 48 f23 1"/>
              <a:gd name="f27" fmla="*/ 0 f23 1"/>
              <a:gd name="f28" fmla="*/ 95 f23 1"/>
              <a:gd name="f29" fmla="*/ 49 f23 1"/>
              <a:gd name="f30" fmla="*/ 47 f23 1"/>
              <a:gd name="f31" fmla="+- f24 0 f1"/>
              <a:gd name="f32" fmla="*/ f26 1 95"/>
              <a:gd name="f33" fmla="*/ f27 1 95"/>
              <a:gd name="f34" fmla="*/ f28 1 95"/>
              <a:gd name="f35" fmla="*/ f29 1 95"/>
              <a:gd name="f36" fmla="*/ f30 1 95"/>
              <a:gd name="f37" fmla="*/ 0 1 f25"/>
              <a:gd name="f38" fmla="*/ f21 1 f25"/>
              <a:gd name="f39" fmla="*/ f32 1 f25"/>
              <a:gd name="f40" fmla="*/ f33 1 f25"/>
              <a:gd name="f41" fmla="*/ f34 1 f25"/>
              <a:gd name="f42" fmla="*/ f35 1 f25"/>
              <a:gd name="f43" fmla="*/ f36 1 f25"/>
              <a:gd name="f44" fmla="*/ f37 f18 1"/>
              <a:gd name="f45" fmla="*/ f38 f18 1"/>
              <a:gd name="f46" fmla="*/ f38 f19 1"/>
              <a:gd name="f47" fmla="*/ f37 f19 1"/>
              <a:gd name="f48" fmla="*/ f39 f18 1"/>
              <a:gd name="f49" fmla="*/ f40 f19 1"/>
              <a:gd name="f50" fmla="*/ f41 f18 1"/>
              <a:gd name="f51" fmla="*/ f42 f19 1"/>
              <a:gd name="f52" fmla="*/ f41 f19 1"/>
              <a:gd name="f53" fmla="*/ f40 f18 1"/>
              <a:gd name="f54" fmla="*/ f43 f19 1"/>
            </a:gdLst>
            <a:ahLst/>
            <a:cxnLst>
              <a:cxn ang="3cd4">
                <a:pos x="hc" y="t"/>
              </a:cxn>
              <a:cxn ang="0">
                <a:pos x="r" y="vc"/>
              </a:cxn>
              <a:cxn ang="cd4">
                <a:pos x="hc" y="b"/>
              </a:cxn>
              <a:cxn ang="cd2">
                <a:pos x="l" y="vc"/>
              </a:cxn>
              <a:cxn ang="f31">
                <a:pos x="f48" y="f49"/>
              </a:cxn>
              <a:cxn ang="f31">
                <a:pos x="f50" y="f51"/>
              </a:cxn>
              <a:cxn ang="f31">
                <a:pos x="f48" y="f52"/>
              </a:cxn>
              <a:cxn ang="f31">
                <a:pos x="f53" y="f54"/>
              </a:cxn>
              <a:cxn ang="f31">
                <a:pos x="f48" y="f49"/>
              </a:cxn>
            </a:cxnLst>
            <a:rect l="f44" t="f47" r="f45" b="f46"/>
            <a:pathLst>
              <a:path w="95" h="95">
                <a:moveTo>
                  <a:pt x="f7" y="f5"/>
                </a:moveTo>
                <a:cubicBezTo>
                  <a:pt x="f8" y="f9"/>
                  <a:pt x="f6" y="f10"/>
                  <a:pt x="f6" y="f11"/>
                </a:cubicBezTo>
                <a:cubicBezTo>
                  <a:pt x="f12" y="f13"/>
                  <a:pt x="f13" y="f6"/>
                  <a:pt x="f7" y="f6"/>
                </a:cubicBezTo>
                <a:cubicBezTo>
                  <a:pt x="f14" y="f12"/>
                  <a:pt x="f5" y="f13"/>
                  <a:pt x="f5" y="f15"/>
                </a:cubicBezTo>
                <a:cubicBezTo>
                  <a:pt x="f9" y="f16"/>
                  <a:pt x="f14" y="f5"/>
                  <a:pt x="f7" y="f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06" name="Freeform 111">
            <a:extLst>
              <a:ext uri="{FF2B5EF4-FFF2-40B4-BE49-F238E27FC236}">
                <a16:creationId xmlns:a16="http://schemas.microsoft.com/office/drawing/2014/main" id="{9A06E90A-E249-4492-B94D-3918EAF2CD17}"/>
              </a:ext>
            </a:extLst>
          </p:cNvPr>
          <p:cNvSpPr/>
          <p:nvPr/>
        </p:nvSpPr>
        <p:spPr>
          <a:xfrm>
            <a:off x="1352553" y="2822579"/>
            <a:ext cx="155576" cy="155576"/>
          </a:xfrm>
          <a:custGeom>
            <a:avLst/>
            <a:gdLst>
              <a:gd name="f0" fmla="val 10800000"/>
              <a:gd name="f1" fmla="val 5400000"/>
              <a:gd name="f2" fmla="val 180"/>
              <a:gd name="f3" fmla="val w"/>
              <a:gd name="f4" fmla="val h"/>
              <a:gd name="f5" fmla="val 0"/>
              <a:gd name="f6" fmla="val 94"/>
              <a:gd name="f7" fmla="val 95"/>
              <a:gd name="f8" fmla="val 46"/>
              <a:gd name="f9" fmla="val 20"/>
              <a:gd name="f10" fmla="val 74"/>
              <a:gd name="f11" fmla="val 47"/>
              <a:gd name="f12" fmla="val 22"/>
              <a:gd name="f13" fmla="val 73"/>
              <a:gd name="f14" fmla="val 1"/>
              <a:gd name="f15" fmla="val 48"/>
              <a:gd name="f16" fmla="+- 0 0 -90"/>
              <a:gd name="f17" fmla="*/ f3 1 94"/>
              <a:gd name="f18" fmla="*/ f4 1 95"/>
              <a:gd name="f19" fmla="val f5"/>
              <a:gd name="f20" fmla="val f6"/>
              <a:gd name="f21" fmla="val f7"/>
              <a:gd name="f22" fmla="*/ f16 f0 1"/>
              <a:gd name="f23" fmla="+- f21 0 f19"/>
              <a:gd name="f24" fmla="+- f20 0 f19"/>
              <a:gd name="f25" fmla="*/ f22 1 f2"/>
              <a:gd name="f26" fmla="*/ f24 1 94"/>
              <a:gd name="f27" fmla="*/ f23 1 95"/>
              <a:gd name="f28" fmla="*/ 46 f24 1"/>
              <a:gd name="f29" fmla="*/ 94 f23 1"/>
              <a:gd name="f30" fmla="*/ 0 f24 1"/>
              <a:gd name="f31" fmla="*/ 47 f23 1"/>
              <a:gd name="f32" fmla="*/ 47 f24 1"/>
              <a:gd name="f33" fmla="*/ 0 f23 1"/>
              <a:gd name="f34" fmla="*/ 94 f24 1"/>
              <a:gd name="f35" fmla="*/ 48 f23 1"/>
              <a:gd name="f36" fmla="+- f25 0 f1"/>
              <a:gd name="f37" fmla="*/ f28 1 94"/>
              <a:gd name="f38" fmla="*/ f29 1 95"/>
              <a:gd name="f39" fmla="*/ f30 1 94"/>
              <a:gd name="f40" fmla="*/ f31 1 95"/>
              <a:gd name="f41" fmla="*/ f32 1 94"/>
              <a:gd name="f42" fmla="*/ f33 1 95"/>
              <a:gd name="f43" fmla="*/ f34 1 94"/>
              <a:gd name="f44" fmla="*/ f35 1 95"/>
              <a:gd name="f45" fmla="*/ 0 1 f26"/>
              <a:gd name="f46" fmla="*/ f20 1 f26"/>
              <a:gd name="f47" fmla="*/ 0 1 f27"/>
              <a:gd name="f48" fmla="*/ f21 1 f27"/>
              <a:gd name="f49" fmla="*/ f37 1 f26"/>
              <a:gd name="f50" fmla="*/ f38 1 f27"/>
              <a:gd name="f51" fmla="*/ f39 1 f26"/>
              <a:gd name="f52" fmla="*/ f40 1 f27"/>
              <a:gd name="f53" fmla="*/ f41 1 f26"/>
              <a:gd name="f54" fmla="*/ f42 1 f27"/>
              <a:gd name="f55" fmla="*/ f43 1 f26"/>
              <a:gd name="f56" fmla="*/ f44 1 f27"/>
              <a:gd name="f57" fmla="*/ f45 f17 1"/>
              <a:gd name="f58" fmla="*/ f46 f17 1"/>
              <a:gd name="f59" fmla="*/ f48 f18 1"/>
              <a:gd name="f60" fmla="*/ f47 f18 1"/>
              <a:gd name="f61" fmla="*/ f49 f17 1"/>
              <a:gd name="f62" fmla="*/ f50 f18 1"/>
              <a:gd name="f63" fmla="*/ f51 f17 1"/>
              <a:gd name="f64" fmla="*/ f52 f18 1"/>
              <a:gd name="f65" fmla="*/ f53 f17 1"/>
              <a:gd name="f66" fmla="*/ f54 f18 1"/>
              <a:gd name="f67" fmla="*/ f55 f17 1"/>
              <a:gd name="f68" fmla="*/ f56 f18 1"/>
            </a:gdLst>
            <a:ahLst/>
            <a:cxnLst>
              <a:cxn ang="3cd4">
                <a:pos x="hc" y="t"/>
              </a:cxn>
              <a:cxn ang="0">
                <a:pos x="r" y="vc"/>
              </a:cxn>
              <a:cxn ang="cd4">
                <a:pos x="hc" y="b"/>
              </a:cxn>
              <a:cxn ang="cd2">
                <a:pos x="l" y="vc"/>
              </a:cxn>
              <a:cxn ang="f36">
                <a:pos x="f61" y="f62"/>
              </a:cxn>
              <a:cxn ang="f36">
                <a:pos x="f63" y="f64"/>
              </a:cxn>
              <a:cxn ang="f36">
                <a:pos x="f65" y="f66"/>
              </a:cxn>
              <a:cxn ang="f36">
                <a:pos x="f67" y="f68"/>
              </a:cxn>
              <a:cxn ang="f36">
                <a:pos x="f61" y="f62"/>
              </a:cxn>
            </a:cxnLst>
            <a:rect l="f57" t="f60" r="f58" b="f59"/>
            <a:pathLst>
              <a:path w="94" h="95">
                <a:moveTo>
                  <a:pt x="f8" y="f6"/>
                </a:moveTo>
                <a:cubicBezTo>
                  <a:pt x="f9" y="f6"/>
                  <a:pt x="f5" y="f10"/>
                  <a:pt x="f5" y="f11"/>
                </a:cubicBezTo>
                <a:cubicBezTo>
                  <a:pt x="f5" y="f12"/>
                  <a:pt x="f12" y="f5"/>
                  <a:pt x="f11" y="f5"/>
                </a:cubicBezTo>
                <a:cubicBezTo>
                  <a:pt x="f13" y="f14"/>
                  <a:pt x="f6" y="f12"/>
                  <a:pt x="f6" y="f15"/>
                </a:cubicBezTo>
                <a:cubicBezTo>
                  <a:pt x="f6" y="f10"/>
                  <a:pt x="f13" y="f7"/>
                  <a:pt x="f8" y="f6"/>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07" name="Freeform 112">
            <a:extLst>
              <a:ext uri="{FF2B5EF4-FFF2-40B4-BE49-F238E27FC236}">
                <a16:creationId xmlns:a16="http://schemas.microsoft.com/office/drawing/2014/main" id="{D5C6786A-353D-4CFB-94CE-2A8DC9CF1F37}"/>
              </a:ext>
            </a:extLst>
          </p:cNvPr>
          <p:cNvSpPr/>
          <p:nvPr/>
        </p:nvSpPr>
        <p:spPr>
          <a:xfrm>
            <a:off x="3624260" y="2482852"/>
            <a:ext cx="158748" cy="158748"/>
          </a:xfrm>
          <a:custGeom>
            <a:avLst/>
            <a:gdLst>
              <a:gd name="f0" fmla="val 10800000"/>
              <a:gd name="f1" fmla="val 5400000"/>
              <a:gd name="f2" fmla="val 180"/>
              <a:gd name="f3" fmla="val w"/>
              <a:gd name="f4" fmla="val h"/>
              <a:gd name="f5" fmla="val 0"/>
              <a:gd name="f6" fmla="val 96"/>
              <a:gd name="f7" fmla="val 47"/>
              <a:gd name="f8" fmla="val 95"/>
              <a:gd name="f9" fmla="val 21"/>
              <a:gd name="f10" fmla="val 72"/>
              <a:gd name="f11" fmla="val 1"/>
              <a:gd name="f12" fmla="val 2"/>
              <a:gd name="f13" fmla="val 20"/>
              <a:gd name="f14" fmla="val 23"/>
              <a:gd name="f15" fmla="val 51"/>
              <a:gd name="f16" fmla="val 75"/>
              <a:gd name="f17" fmla="val 24"/>
              <a:gd name="f18" fmla="val 49"/>
              <a:gd name="f19" fmla="val 94"/>
              <a:gd name="f20" fmla="val 33"/>
              <a:gd name="f21" fmla="val 78"/>
              <a:gd name="f22" fmla="val 52"/>
              <a:gd name="f23" fmla="val 87"/>
              <a:gd name="f24" fmla="val 69"/>
              <a:gd name="f25" fmla="val 76"/>
              <a:gd name="f26" fmla="val 68"/>
              <a:gd name="f27" fmla="val 55"/>
              <a:gd name="f28" fmla="val 59"/>
              <a:gd name="f29" fmla="val 66"/>
              <a:gd name="f30" fmla="val 73"/>
              <a:gd name="f31" fmla="+- 0 0 -90"/>
              <a:gd name="f32" fmla="*/ f3 1 96"/>
              <a:gd name="f33" fmla="*/ f4 1 96"/>
              <a:gd name="f34" fmla="val f5"/>
              <a:gd name="f35" fmla="val f6"/>
              <a:gd name="f36" fmla="*/ f31 f0 1"/>
              <a:gd name="f37" fmla="+- f35 0 f34"/>
              <a:gd name="f38" fmla="*/ f36 1 f2"/>
              <a:gd name="f39" fmla="*/ f37 1 96"/>
              <a:gd name="f40" fmla="*/ 47 f37 1"/>
              <a:gd name="f41" fmla="*/ 95 f37 1"/>
              <a:gd name="f42" fmla="*/ 1 f37 1"/>
              <a:gd name="f43" fmla="*/ 51 f37 1"/>
              <a:gd name="f44" fmla="*/ 49 f37 1"/>
              <a:gd name="f45" fmla="*/ 33 f37 1"/>
              <a:gd name="f46" fmla="*/ 78 f37 1"/>
              <a:gd name="f47" fmla="*/ 68 f37 1"/>
              <a:gd name="f48" fmla="*/ 55 f37 1"/>
              <a:gd name="f49" fmla="+- f38 0 f1"/>
              <a:gd name="f50" fmla="*/ f40 1 96"/>
              <a:gd name="f51" fmla="*/ f41 1 96"/>
              <a:gd name="f52" fmla="*/ f42 1 96"/>
              <a:gd name="f53" fmla="*/ f43 1 96"/>
              <a:gd name="f54" fmla="*/ f44 1 96"/>
              <a:gd name="f55" fmla="*/ f45 1 96"/>
              <a:gd name="f56" fmla="*/ f46 1 96"/>
              <a:gd name="f57" fmla="*/ f47 1 96"/>
              <a:gd name="f58" fmla="*/ f48 1 96"/>
              <a:gd name="f59" fmla="*/ 0 1 f39"/>
              <a:gd name="f60" fmla="*/ f35 1 f39"/>
              <a:gd name="f61" fmla="*/ f50 1 f39"/>
              <a:gd name="f62" fmla="*/ f51 1 f39"/>
              <a:gd name="f63" fmla="*/ f52 1 f39"/>
              <a:gd name="f64" fmla="*/ f53 1 f39"/>
              <a:gd name="f65" fmla="*/ f54 1 f39"/>
              <a:gd name="f66" fmla="*/ f55 1 f39"/>
              <a:gd name="f67" fmla="*/ f56 1 f39"/>
              <a:gd name="f68" fmla="*/ f57 1 f39"/>
              <a:gd name="f69" fmla="*/ f58 1 f39"/>
              <a:gd name="f70" fmla="*/ f59 f32 1"/>
              <a:gd name="f71" fmla="*/ f60 f32 1"/>
              <a:gd name="f72" fmla="*/ f60 f33 1"/>
              <a:gd name="f73" fmla="*/ f59 f33 1"/>
              <a:gd name="f74" fmla="*/ f61 f32 1"/>
              <a:gd name="f75" fmla="*/ f62 f33 1"/>
              <a:gd name="f76" fmla="*/ f63 f32 1"/>
              <a:gd name="f77" fmla="*/ f61 f33 1"/>
              <a:gd name="f78" fmla="*/ f64 f32 1"/>
              <a:gd name="f79" fmla="*/ f63 f33 1"/>
              <a:gd name="f80" fmla="*/ f62 f32 1"/>
              <a:gd name="f81" fmla="*/ f65 f33 1"/>
              <a:gd name="f82" fmla="*/ f66 f32 1"/>
              <a:gd name="f83" fmla="*/ f67 f33 1"/>
              <a:gd name="f84" fmla="*/ f68 f32 1"/>
              <a:gd name="f85" fmla="*/ f69 f33 1"/>
            </a:gdLst>
            <a:ahLst/>
            <a:cxnLst>
              <a:cxn ang="3cd4">
                <a:pos x="hc" y="t"/>
              </a:cxn>
              <a:cxn ang="0">
                <a:pos x="r" y="vc"/>
              </a:cxn>
              <a:cxn ang="cd4">
                <a:pos x="hc" y="b"/>
              </a:cxn>
              <a:cxn ang="cd2">
                <a:pos x="l" y="vc"/>
              </a:cxn>
              <a:cxn ang="f49">
                <a:pos x="f74" y="f75"/>
              </a:cxn>
              <a:cxn ang="f49">
                <a:pos x="f76" y="f77"/>
              </a:cxn>
              <a:cxn ang="f49">
                <a:pos x="f78" y="f79"/>
              </a:cxn>
              <a:cxn ang="f49">
                <a:pos x="f80" y="f81"/>
              </a:cxn>
              <a:cxn ang="f49">
                <a:pos x="f74" y="f75"/>
              </a:cxn>
              <a:cxn ang="f49">
                <a:pos x="f82" y="f83"/>
              </a:cxn>
              <a:cxn ang="f49">
                <a:pos x="f84" y="f85"/>
              </a:cxn>
              <a:cxn ang="f49">
                <a:pos x="f82" y="f83"/>
              </a:cxn>
            </a:cxnLst>
            <a:rect l="f70" t="f73" r="f71" b="f72"/>
            <a:pathLst>
              <a:path w="96" h="96">
                <a:moveTo>
                  <a:pt x="f7" y="f8"/>
                </a:moveTo>
                <a:cubicBezTo>
                  <a:pt x="f9" y="f8"/>
                  <a:pt x="f5" y="f10"/>
                  <a:pt x="f11" y="f7"/>
                </a:cubicBezTo>
                <a:cubicBezTo>
                  <a:pt x="f12" y="f13"/>
                  <a:pt x="f14" y="f5"/>
                  <a:pt x="f15" y="f11"/>
                </a:cubicBezTo>
                <a:cubicBezTo>
                  <a:pt x="f16" y="f12"/>
                  <a:pt x="f6" y="f17"/>
                  <a:pt x="f8" y="f18"/>
                </a:cubicBezTo>
                <a:cubicBezTo>
                  <a:pt x="f19" y="f16"/>
                  <a:pt x="f10" y="f6"/>
                  <a:pt x="f7" y="f8"/>
                </a:cubicBezTo>
                <a:close/>
                <a:moveTo>
                  <a:pt x="f20" y="f21"/>
                </a:moveTo>
                <a:cubicBezTo>
                  <a:pt x="f22" y="f23"/>
                  <a:pt x="f24" y="f25"/>
                  <a:pt x="f26" y="f27"/>
                </a:cubicBezTo>
                <a:cubicBezTo>
                  <a:pt x="f28" y="f29"/>
                  <a:pt x="f7" y="f30"/>
                  <a:pt x="f20" y="f21"/>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08" name="Freeform 113">
            <a:extLst>
              <a:ext uri="{FF2B5EF4-FFF2-40B4-BE49-F238E27FC236}">
                <a16:creationId xmlns:a16="http://schemas.microsoft.com/office/drawing/2014/main" id="{34ECD847-E8E8-41E8-9F2D-6E013D6FF446}"/>
              </a:ext>
            </a:extLst>
          </p:cNvPr>
          <p:cNvSpPr/>
          <p:nvPr/>
        </p:nvSpPr>
        <p:spPr>
          <a:xfrm>
            <a:off x="2212976" y="4025902"/>
            <a:ext cx="153984" cy="155576"/>
          </a:xfrm>
          <a:custGeom>
            <a:avLst/>
            <a:gdLst>
              <a:gd name="f0" fmla="val 10800000"/>
              <a:gd name="f1" fmla="val 5400000"/>
              <a:gd name="f2" fmla="val 180"/>
              <a:gd name="f3" fmla="val w"/>
              <a:gd name="f4" fmla="val h"/>
              <a:gd name="f5" fmla="val 0"/>
              <a:gd name="f6" fmla="val 94"/>
              <a:gd name="f7" fmla="val 95"/>
              <a:gd name="f8" fmla="val 47"/>
              <a:gd name="f9" fmla="val 20"/>
              <a:gd name="f10" fmla="val 73"/>
              <a:gd name="f11" fmla="val 22"/>
              <a:gd name="f12" fmla="val 72"/>
              <a:gd name="f13" fmla="val 74"/>
              <a:gd name="f14" fmla="val 14"/>
              <a:gd name="f15" fmla="val 50"/>
              <a:gd name="f16" fmla="val 15"/>
              <a:gd name="f17" fmla="val 61"/>
              <a:gd name="f18" fmla="val 69"/>
              <a:gd name="f19" fmla="val 30"/>
              <a:gd name="f20" fmla="val 37"/>
              <a:gd name="f21" fmla="val 75"/>
              <a:gd name="f22" fmla="val 53"/>
              <a:gd name="f23" fmla="val 67"/>
              <a:gd name="f24" fmla="val 40"/>
              <a:gd name="f25" fmla="val 66"/>
              <a:gd name="f26" fmla="val 35"/>
              <a:gd name="f27" fmla="val 64"/>
              <a:gd name="f28" fmla="+- 0 0 -90"/>
              <a:gd name="f29" fmla="*/ f3 1 94"/>
              <a:gd name="f30" fmla="*/ f4 1 95"/>
              <a:gd name="f31" fmla="val f5"/>
              <a:gd name="f32" fmla="val f6"/>
              <a:gd name="f33" fmla="val f7"/>
              <a:gd name="f34" fmla="*/ f28 f0 1"/>
              <a:gd name="f35" fmla="+- f33 0 f31"/>
              <a:gd name="f36" fmla="+- f32 0 f31"/>
              <a:gd name="f37" fmla="*/ f34 1 f2"/>
              <a:gd name="f38" fmla="*/ f36 1 94"/>
              <a:gd name="f39" fmla="*/ f35 1 95"/>
              <a:gd name="f40" fmla="*/ 0 f36 1"/>
              <a:gd name="f41" fmla="*/ 47 f35 1"/>
              <a:gd name="f42" fmla="*/ 47 f36 1"/>
              <a:gd name="f43" fmla="*/ 0 f35 1"/>
              <a:gd name="f44" fmla="*/ 94 f36 1"/>
              <a:gd name="f45" fmla="*/ 95 f35 1"/>
              <a:gd name="f46" fmla="*/ 14 f36 1"/>
              <a:gd name="f47" fmla="*/ 50 f35 1"/>
              <a:gd name="f48" fmla="*/ 30 f36 1"/>
              <a:gd name="f49" fmla="*/ 72 f35 1"/>
              <a:gd name="f50" fmla="*/ 53 f36 1"/>
              <a:gd name="f51" fmla="*/ 67 f35 1"/>
              <a:gd name="f52" fmla="+- f37 0 f1"/>
              <a:gd name="f53" fmla="*/ f40 1 94"/>
              <a:gd name="f54" fmla="*/ f41 1 95"/>
              <a:gd name="f55" fmla="*/ f42 1 94"/>
              <a:gd name="f56" fmla="*/ f43 1 95"/>
              <a:gd name="f57" fmla="*/ f44 1 94"/>
              <a:gd name="f58" fmla="*/ f45 1 95"/>
              <a:gd name="f59" fmla="*/ f46 1 94"/>
              <a:gd name="f60" fmla="*/ f47 1 95"/>
              <a:gd name="f61" fmla="*/ f48 1 94"/>
              <a:gd name="f62" fmla="*/ f49 1 95"/>
              <a:gd name="f63" fmla="*/ f50 1 94"/>
              <a:gd name="f64" fmla="*/ f51 1 95"/>
              <a:gd name="f65" fmla="*/ 0 1 f38"/>
              <a:gd name="f66" fmla="*/ f32 1 f38"/>
              <a:gd name="f67" fmla="*/ 0 1 f39"/>
              <a:gd name="f68" fmla="*/ f33 1 f39"/>
              <a:gd name="f69" fmla="*/ f53 1 f38"/>
              <a:gd name="f70" fmla="*/ f54 1 f39"/>
              <a:gd name="f71" fmla="*/ f55 1 f38"/>
              <a:gd name="f72" fmla="*/ f56 1 f39"/>
              <a:gd name="f73" fmla="*/ f57 1 f38"/>
              <a:gd name="f74" fmla="*/ f58 1 f39"/>
              <a:gd name="f75" fmla="*/ f59 1 f38"/>
              <a:gd name="f76" fmla="*/ f60 1 f39"/>
              <a:gd name="f77" fmla="*/ f61 1 f38"/>
              <a:gd name="f78" fmla="*/ f62 1 f39"/>
              <a:gd name="f79" fmla="*/ f63 1 f38"/>
              <a:gd name="f80" fmla="*/ f64 1 f39"/>
              <a:gd name="f81" fmla="*/ f65 f29 1"/>
              <a:gd name="f82" fmla="*/ f66 f29 1"/>
              <a:gd name="f83" fmla="*/ f68 f30 1"/>
              <a:gd name="f84" fmla="*/ f67 f30 1"/>
              <a:gd name="f85" fmla="*/ f69 f29 1"/>
              <a:gd name="f86" fmla="*/ f70 f30 1"/>
              <a:gd name="f87" fmla="*/ f71 f29 1"/>
              <a:gd name="f88" fmla="*/ f72 f30 1"/>
              <a:gd name="f89" fmla="*/ f73 f29 1"/>
              <a:gd name="f90" fmla="*/ f74 f30 1"/>
              <a:gd name="f91" fmla="*/ f75 f29 1"/>
              <a:gd name="f92" fmla="*/ f76 f30 1"/>
              <a:gd name="f93" fmla="*/ f77 f29 1"/>
              <a:gd name="f94" fmla="*/ f78 f30 1"/>
              <a:gd name="f95" fmla="*/ f79 f29 1"/>
              <a:gd name="f96" fmla="*/ f80 f30 1"/>
            </a:gdLst>
            <a:ahLst/>
            <a:cxnLst>
              <a:cxn ang="3cd4">
                <a:pos x="hc" y="t"/>
              </a:cxn>
              <a:cxn ang="0">
                <a:pos x="r" y="vc"/>
              </a:cxn>
              <a:cxn ang="cd4">
                <a:pos x="hc" y="b"/>
              </a:cxn>
              <a:cxn ang="cd2">
                <a:pos x="l" y="vc"/>
              </a:cxn>
              <a:cxn ang="f52">
                <a:pos x="f85" y="f86"/>
              </a:cxn>
              <a:cxn ang="f52">
                <a:pos x="f87" y="f88"/>
              </a:cxn>
              <a:cxn ang="f52">
                <a:pos x="f89" y="f86"/>
              </a:cxn>
              <a:cxn ang="f52">
                <a:pos x="f87" y="f90"/>
              </a:cxn>
              <a:cxn ang="f52">
                <a:pos x="f85" y="f86"/>
              </a:cxn>
              <a:cxn ang="f52">
                <a:pos x="f91" y="f92"/>
              </a:cxn>
              <a:cxn ang="f52">
                <a:pos x="f93" y="f94"/>
              </a:cxn>
              <a:cxn ang="f52">
                <a:pos x="f95" y="f96"/>
              </a:cxn>
              <a:cxn ang="f52">
                <a:pos x="f91" y="f92"/>
              </a:cxn>
            </a:cxnLst>
            <a:rect l="f81" t="f84" r="f82" b="f83"/>
            <a:pathLst>
              <a:path w="94" h="95">
                <a:moveTo>
                  <a:pt x="f5" y="f8"/>
                </a:moveTo>
                <a:cubicBezTo>
                  <a:pt x="f5" y="f9"/>
                  <a:pt x="f9" y="f5"/>
                  <a:pt x="f8" y="f5"/>
                </a:cubicBezTo>
                <a:cubicBezTo>
                  <a:pt x="f10" y="f5"/>
                  <a:pt x="f6" y="f11"/>
                  <a:pt x="f6" y="f8"/>
                </a:cubicBezTo>
                <a:cubicBezTo>
                  <a:pt x="f6" y="f10"/>
                  <a:pt x="f12" y="f7"/>
                  <a:pt x="f8" y="f7"/>
                </a:cubicBezTo>
                <a:cubicBezTo>
                  <a:pt x="f9" y="f6"/>
                  <a:pt x="f5" y="f13"/>
                  <a:pt x="f5" y="f8"/>
                </a:cubicBezTo>
                <a:close/>
                <a:moveTo>
                  <a:pt x="f14" y="f15"/>
                </a:moveTo>
                <a:cubicBezTo>
                  <a:pt x="f16" y="f17"/>
                  <a:pt x="f9" y="f18"/>
                  <a:pt x="f19" y="f12"/>
                </a:cubicBezTo>
                <a:cubicBezTo>
                  <a:pt x="f20" y="f21"/>
                  <a:pt x="f8" y="f12"/>
                  <a:pt x="f22" y="f23"/>
                </a:cubicBezTo>
                <a:cubicBezTo>
                  <a:pt x="f24" y="f25"/>
                  <a:pt x="f26" y="f27"/>
                  <a:pt x="f14" y="f1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09" name="Freeform 114">
            <a:extLst>
              <a:ext uri="{FF2B5EF4-FFF2-40B4-BE49-F238E27FC236}">
                <a16:creationId xmlns:a16="http://schemas.microsoft.com/office/drawing/2014/main" id="{5B311318-D6A2-41E2-9CC8-16DBE47CA3EB}"/>
              </a:ext>
            </a:extLst>
          </p:cNvPr>
          <p:cNvSpPr/>
          <p:nvPr/>
        </p:nvSpPr>
        <p:spPr>
          <a:xfrm>
            <a:off x="714375" y="4025902"/>
            <a:ext cx="157167" cy="155576"/>
          </a:xfrm>
          <a:custGeom>
            <a:avLst/>
            <a:gdLst>
              <a:gd name="f0" fmla="val 10800000"/>
              <a:gd name="f1" fmla="val 5400000"/>
              <a:gd name="f2" fmla="val 180"/>
              <a:gd name="f3" fmla="val w"/>
              <a:gd name="f4" fmla="val h"/>
              <a:gd name="f5" fmla="val 0"/>
              <a:gd name="f6" fmla="val 95"/>
              <a:gd name="f7" fmla="val 48"/>
              <a:gd name="f8" fmla="val 73"/>
              <a:gd name="f9" fmla="val 94"/>
              <a:gd name="f10" fmla="val 22"/>
              <a:gd name="f11" fmla="val 47"/>
              <a:gd name="f12" fmla="val 21"/>
              <a:gd name="f13" fmla="val 20"/>
              <a:gd name="f14" fmla="val 14"/>
              <a:gd name="f15" fmla="val 50"/>
              <a:gd name="f16" fmla="val 19"/>
              <a:gd name="f17" fmla="val 72"/>
              <a:gd name="f18" fmla="val 38"/>
              <a:gd name="f19" fmla="val 80"/>
              <a:gd name="f20" fmla="val 52"/>
              <a:gd name="f21" fmla="val 67"/>
              <a:gd name="f22" fmla="val 65"/>
              <a:gd name="f23" fmla="val 26"/>
              <a:gd name="f24" fmla="val 59"/>
              <a:gd name="f25" fmla="+- 0 0 -90"/>
              <a:gd name="f26" fmla="*/ f3 1 95"/>
              <a:gd name="f27" fmla="*/ f4 1 95"/>
              <a:gd name="f28" fmla="val f5"/>
              <a:gd name="f29" fmla="val f6"/>
              <a:gd name="f30" fmla="*/ f25 f0 1"/>
              <a:gd name="f31" fmla="+- f29 0 f28"/>
              <a:gd name="f32" fmla="*/ f30 1 f2"/>
              <a:gd name="f33" fmla="*/ f31 1 95"/>
              <a:gd name="f34" fmla="*/ 48 f31 1"/>
              <a:gd name="f35" fmla="*/ 0 f31 1"/>
              <a:gd name="f36" fmla="*/ 95 f31 1"/>
              <a:gd name="f37" fmla="*/ 47 f31 1"/>
              <a:gd name="f38" fmla="*/ 14 f31 1"/>
              <a:gd name="f39" fmla="*/ 50 f31 1"/>
              <a:gd name="f40" fmla="*/ 52 f31 1"/>
              <a:gd name="f41" fmla="*/ 67 f31 1"/>
              <a:gd name="f42" fmla="+- f32 0 f1"/>
              <a:gd name="f43" fmla="*/ f34 1 95"/>
              <a:gd name="f44" fmla="*/ f35 1 95"/>
              <a:gd name="f45" fmla="*/ f36 1 95"/>
              <a:gd name="f46" fmla="*/ f37 1 95"/>
              <a:gd name="f47" fmla="*/ f38 1 95"/>
              <a:gd name="f48" fmla="*/ f39 1 95"/>
              <a:gd name="f49" fmla="*/ f40 1 95"/>
              <a:gd name="f50" fmla="*/ f41 1 95"/>
              <a:gd name="f51" fmla="*/ 0 1 f33"/>
              <a:gd name="f52" fmla="*/ f29 1 f33"/>
              <a:gd name="f53" fmla="*/ f43 1 f33"/>
              <a:gd name="f54" fmla="*/ f44 1 f33"/>
              <a:gd name="f55" fmla="*/ f45 1 f33"/>
              <a:gd name="f56" fmla="*/ f46 1 f33"/>
              <a:gd name="f57" fmla="*/ f47 1 f33"/>
              <a:gd name="f58" fmla="*/ f48 1 f33"/>
              <a:gd name="f59" fmla="*/ f49 1 f33"/>
              <a:gd name="f60" fmla="*/ f50 1 f33"/>
              <a:gd name="f61" fmla="*/ f51 f26 1"/>
              <a:gd name="f62" fmla="*/ f52 f26 1"/>
              <a:gd name="f63" fmla="*/ f52 f27 1"/>
              <a:gd name="f64" fmla="*/ f51 f27 1"/>
              <a:gd name="f65" fmla="*/ f53 f26 1"/>
              <a:gd name="f66" fmla="*/ f54 f27 1"/>
              <a:gd name="f67" fmla="*/ f55 f26 1"/>
              <a:gd name="f68" fmla="*/ f56 f27 1"/>
              <a:gd name="f69" fmla="*/ f56 f26 1"/>
              <a:gd name="f70" fmla="*/ f55 f27 1"/>
              <a:gd name="f71" fmla="*/ f54 f26 1"/>
              <a:gd name="f72" fmla="*/ f57 f26 1"/>
              <a:gd name="f73" fmla="*/ f58 f27 1"/>
              <a:gd name="f74" fmla="*/ f59 f26 1"/>
              <a:gd name="f75" fmla="*/ f60 f27 1"/>
            </a:gdLst>
            <a:ahLst/>
            <a:cxnLst>
              <a:cxn ang="3cd4">
                <a:pos x="hc" y="t"/>
              </a:cxn>
              <a:cxn ang="0">
                <a:pos x="r" y="vc"/>
              </a:cxn>
              <a:cxn ang="cd4">
                <a:pos x="hc" y="b"/>
              </a:cxn>
              <a:cxn ang="cd2">
                <a:pos x="l" y="vc"/>
              </a:cxn>
              <a:cxn ang="f42">
                <a:pos x="f65" y="f66"/>
              </a:cxn>
              <a:cxn ang="f42">
                <a:pos x="f67" y="f68"/>
              </a:cxn>
              <a:cxn ang="f42">
                <a:pos x="f69" y="f70"/>
              </a:cxn>
              <a:cxn ang="f42">
                <a:pos x="f71" y="f68"/>
              </a:cxn>
              <a:cxn ang="f42">
                <a:pos x="f65" y="f66"/>
              </a:cxn>
              <a:cxn ang="f42">
                <a:pos x="f72" y="f73"/>
              </a:cxn>
              <a:cxn ang="f42">
                <a:pos x="f74" y="f75"/>
              </a:cxn>
              <a:cxn ang="f42">
                <a:pos x="f72" y="f73"/>
              </a:cxn>
            </a:cxnLst>
            <a:rect l="f61" t="f64" r="f62" b="f63"/>
            <a:pathLst>
              <a:path w="95" h="95">
                <a:moveTo>
                  <a:pt x="f7" y="f5"/>
                </a:moveTo>
                <a:cubicBezTo>
                  <a:pt x="f8" y="f5"/>
                  <a:pt x="f9" y="f10"/>
                  <a:pt x="f6" y="f11"/>
                </a:cubicBezTo>
                <a:cubicBezTo>
                  <a:pt x="f6" y="f8"/>
                  <a:pt x="f8" y="f6"/>
                  <a:pt x="f11" y="f6"/>
                </a:cubicBezTo>
                <a:cubicBezTo>
                  <a:pt x="f12" y="f6"/>
                  <a:pt x="f5" y="f8"/>
                  <a:pt x="f5" y="f11"/>
                </a:cubicBezTo>
                <a:cubicBezTo>
                  <a:pt x="f5" y="f13"/>
                  <a:pt x="f12" y="f5"/>
                  <a:pt x="f7" y="f5"/>
                </a:cubicBezTo>
                <a:close/>
                <a:moveTo>
                  <a:pt x="f14" y="f15"/>
                </a:moveTo>
                <a:cubicBezTo>
                  <a:pt x="f16" y="f17"/>
                  <a:pt x="f18" y="f19"/>
                  <a:pt x="f20" y="f21"/>
                </a:cubicBezTo>
                <a:cubicBezTo>
                  <a:pt x="f18" y="f22"/>
                  <a:pt x="f23" y="f24"/>
                  <a:pt x="f14" y="f1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10" name="Freeform 115">
            <a:extLst>
              <a:ext uri="{FF2B5EF4-FFF2-40B4-BE49-F238E27FC236}">
                <a16:creationId xmlns:a16="http://schemas.microsoft.com/office/drawing/2014/main" id="{337F27B1-BED9-4E49-99C5-6639D09A45D7}"/>
              </a:ext>
            </a:extLst>
          </p:cNvPr>
          <p:cNvSpPr/>
          <p:nvPr/>
        </p:nvSpPr>
        <p:spPr>
          <a:xfrm>
            <a:off x="3771899" y="4087816"/>
            <a:ext cx="141283" cy="141283"/>
          </a:xfrm>
          <a:custGeom>
            <a:avLst/>
            <a:gdLst>
              <a:gd name="f0" fmla="val 10800000"/>
              <a:gd name="f1" fmla="val 5400000"/>
              <a:gd name="f2" fmla="val 180"/>
              <a:gd name="f3" fmla="val w"/>
              <a:gd name="f4" fmla="val h"/>
              <a:gd name="f5" fmla="val 0"/>
              <a:gd name="f6" fmla="val 86"/>
              <a:gd name="f7" fmla="val 85"/>
              <a:gd name="f8" fmla="val 42"/>
              <a:gd name="f9" fmla="val 19"/>
              <a:gd name="f10" fmla="val 20"/>
              <a:gd name="f11" fmla="val 43"/>
              <a:gd name="f12" fmla="val 66"/>
              <a:gd name="f13" fmla="val 65"/>
              <a:gd name="f14" fmla="+- 0 0 -90"/>
              <a:gd name="f15" fmla="*/ f3 1 86"/>
              <a:gd name="f16" fmla="*/ f4 1 85"/>
              <a:gd name="f17" fmla="val f5"/>
              <a:gd name="f18" fmla="val f6"/>
              <a:gd name="f19" fmla="val f7"/>
              <a:gd name="f20" fmla="*/ f14 f0 1"/>
              <a:gd name="f21" fmla="+- f19 0 f17"/>
              <a:gd name="f22" fmla="+- f18 0 f17"/>
              <a:gd name="f23" fmla="*/ f20 1 f2"/>
              <a:gd name="f24" fmla="*/ f22 1 86"/>
              <a:gd name="f25" fmla="*/ f21 1 85"/>
              <a:gd name="f26" fmla="*/ 0 f22 1"/>
              <a:gd name="f27" fmla="*/ 42 f21 1"/>
              <a:gd name="f28" fmla="*/ 43 f22 1"/>
              <a:gd name="f29" fmla="*/ 0 f21 1"/>
              <a:gd name="f30" fmla="*/ 85 f22 1"/>
              <a:gd name="f31" fmla="*/ 43 f21 1"/>
              <a:gd name="f32" fmla="*/ 42 f22 1"/>
              <a:gd name="f33" fmla="*/ 85 f21 1"/>
              <a:gd name="f34" fmla="+- f23 0 f1"/>
              <a:gd name="f35" fmla="*/ f26 1 86"/>
              <a:gd name="f36" fmla="*/ f27 1 85"/>
              <a:gd name="f37" fmla="*/ f28 1 86"/>
              <a:gd name="f38" fmla="*/ f29 1 85"/>
              <a:gd name="f39" fmla="*/ f30 1 86"/>
              <a:gd name="f40" fmla="*/ f31 1 85"/>
              <a:gd name="f41" fmla="*/ f32 1 86"/>
              <a:gd name="f42" fmla="*/ f33 1 85"/>
              <a:gd name="f43" fmla="*/ 0 1 f24"/>
              <a:gd name="f44" fmla="*/ f18 1 f24"/>
              <a:gd name="f45" fmla="*/ 0 1 f25"/>
              <a:gd name="f46" fmla="*/ f19 1 f25"/>
              <a:gd name="f47" fmla="*/ f35 1 f24"/>
              <a:gd name="f48" fmla="*/ f36 1 f25"/>
              <a:gd name="f49" fmla="*/ f37 1 f24"/>
              <a:gd name="f50" fmla="*/ f38 1 f25"/>
              <a:gd name="f51" fmla="*/ f39 1 f24"/>
              <a:gd name="f52" fmla="*/ f40 1 f25"/>
              <a:gd name="f53" fmla="*/ f41 1 f24"/>
              <a:gd name="f54" fmla="*/ f42 1 f25"/>
              <a:gd name="f55" fmla="*/ f43 f15 1"/>
              <a:gd name="f56" fmla="*/ f44 f15 1"/>
              <a:gd name="f57" fmla="*/ f46 f16 1"/>
              <a:gd name="f58" fmla="*/ f45 f16 1"/>
              <a:gd name="f59" fmla="*/ f47 f15 1"/>
              <a:gd name="f60" fmla="*/ f48 f16 1"/>
              <a:gd name="f61" fmla="*/ f49 f15 1"/>
              <a:gd name="f62" fmla="*/ f50 f16 1"/>
              <a:gd name="f63" fmla="*/ f51 f15 1"/>
              <a:gd name="f64" fmla="*/ f52 f16 1"/>
              <a:gd name="f65" fmla="*/ f53 f15 1"/>
              <a:gd name="f66" fmla="*/ f54 f16 1"/>
            </a:gdLst>
            <a:ahLst/>
            <a:cxnLst>
              <a:cxn ang="3cd4">
                <a:pos x="hc" y="t"/>
              </a:cxn>
              <a:cxn ang="0">
                <a:pos x="r" y="vc"/>
              </a:cxn>
              <a:cxn ang="cd4">
                <a:pos x="hc" y="b"/>
              </a:cxn>
              <a:cxn ang="cd2">
                <a:pos x="l" y="vc"/>
              </a:cxn>
              <a:cxn ang="f34">
                <a:pos x="f59" y="f60"/>
              </a:cxn>
              <a:cxn ang="f34">
                <a:pos x="f61" y="f62"/>
              </a:cxn>
              <a:cxn ang="f34">
                <a:pos x="f63" y="f64"/>
              </a:cxn>
              <a:cxn ang="f34">
                <a:pos x="f65" y="f66"/>
              </a:cxn>
              <a:cxn ang="f34">
                <a:pos x="f59" y="f60"/>
              </a:cxn>
            </a:cxnLst>
            <a:rect l="f55" t="f58" r="f56" b="f57"/>
            <a:pathLst>
              <a:path w="86" h="85">
                <a:moveTo>
                  <a:pt x="f5" y="f8"/>
                </a:moveTo>
                <a:cubicBezTo>
                  <a:pt x="f5" y="f9"/>
                  <a:pt x="f10" y="f5"/>
                  <a:pt x="f11" y="f5"/>
                </a:cubicBezTo>
                <a:cubicBezTo>
                  <a:pt x="f12" y="f5"/>
                  <a:pt x="f6" y="f9"/>
                  <a:pt x="f7" y="f11"/>
                </a:cubicBezTo>
                <a:cubicBezTo>
                  <a:pt x="f7" y="f12"/>
                  <a:pt x="f12" y="f7"/>
                  <a:pt x="f8" y="f7"/>
                </a:cubicBezTo>
                <a:cubicBezTo>
                  <a:pt x="f10" y="f7"/>
                  <a:pt x="f5" y="f13"/>
                  <a:pt x="f5"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11" name="Freeform 116">
            <a:extLst>
              <a:ext uri="{FF2B5EF4-FFF2-40B4-BE49-F238E27FC236}">
                <a16:creationId xmlns:a16="http://schemas.microsoft.com/office/drawing/2014/main" id="{9F7DFE58-B660-47F7-903B-F4CBDEF3EFDA}"/>
              </a:ext>
            </a:extLst>
          </p:cNvPr>
          <p:cNvSpPr/>
          <p:nvPr/>
        </p:nvSpPr>
        <p:spPr>
          <a:xfrm>
            <a:off x="2925759" y="2886074"/>
            <a:ext cx="141283" cy="139702"/>
          </a:xfrm>
          <a:custGeom>
            <a:avLst/>
            <a:gdLst>
              <a:gd name="f0" fmla="val 10800000"/>
              <a:gd name="f1" fmla="val 5400000"/>
              <a:gd name="f2" fmla="val 180"/>
              <a:gd name="f3" fmla="val w"/>
              <a:gd name="f4" fmla="val h"/>
              <a:gd name="f5" fmla="val 0"/>
              <a:gd name="f6" fmla="val 86"/>
              <a:gd name="f7" fmla="val 85"/>
              <a:gd name="f8" fmla="val 43"/>
              <a:gd name="f9" fmla="val 19"/>
              <a:gd name="f10" fmla="val 66"/>
              <a:gd name="f11" fmla="val 42"/>
              <a:gd name="f12" fmla="val 20"/>
              <a:gd name="f13" fmla="val 65"/>
              <a:gd name="f14" fmla="+- 0 0 -90"/>
              <a:gd name="f15" fmla="*/ f3 1 86"/>
              <a:gd name="f16" fmla="*/ f4 1 85"/>
              <a:gd name="f17" fmla="val f5"/>
              <a:gd name="f18" fmla="val f6"/>
              <a:gd name="f19" fmla="val f7"/>
              <a:gd name="f20" fmla="*/ f14 f0 1"/>
              <a:gd name="f21" fmla="+- f19 0 f17"/>
              <a:gd name="f22" fmla="+- f18 0 f17"/>
              <a:gd name="f23" fmla="*/ f20 1 f2"/>
              <a:gd name="f24" fmla="*/ f22 1 86"/>
              <a:gd name="f25" fmla="*/ f21 1 85"/>
              <a:gd name="f26" fmla="*/ 43 f22 1"/>
              <a:gd name="f27" fmla="*/ 85 f21 1"/>
              <a:gd name="f28" fmla="*/ 0 f22 1"/>
              <a:gd name="f29" fmla="*/ 42 f21 1"/>
              <a:gd name="f30" fmla="*/ 0 f21 1"/>
              <a:gd name="f31" fmla="*/ 86 f22 1"/>
              <a:gd name="f32" fmla="+- f23 0 f1"/>
              <a:gd name="f33" fmla="*/ f26 1 86"/>
              <a:gd name="f34" fmla="*/ f27 1 85"/>
              <a:gd name="f35" fmla="*/ f28 1 86"/>
              <a:gd name="f36" fmla="*/ f29 1 85"/>
              <a:gd name="f37" fmla="*/ f30 1 85"/>
              <a:gd name="f38" fmla="*/ f31 1 86"/>
              <a:gd name="f39" fmla="*/ 0 1 f24"/>
              <a:gd name="f40" fmla="*/ f18 1 f24"/>
              <a:gd name="f41" fmla="*/ 0 1 f25"/>
              <a:gd name="f42" fmla="*/ f19 1 f25"/>
              <a:gd name="f43" fmla="*/ f33 1 f24"/>
              <a:gd name="f44" fmla="*/ f34 1 f25"/>
              <a:gd name="f45" fmla="*/ f35 1 f24"/>
              <a:gd name="f46" fmla="*/ f36 1 f25"/>
              <a:gd name="f47" fmla="*/ f37 1 f25"/>
              <a:gd name="f48" fmla="*/ f38 1 f24"/>
              <a:gd name="f49" fmla="*/ f39 f15 1"/>
              <a:gd name="f50" fmla="*/ f40 f15 1"/>
              <a:gd name="f51" fmla="*/ f42 f16 1"/>
              <a:gd name="f52" fmla="*/ f41 f16 1"/>
              <a:gd name="f53" fmla="*/ f43 f15 1"/>
              <a:gd name="f54" fmla="*/ f44 f16 1"/>
              <a:gd name="f55" fmla="*/ f45 f15 1"/>
              <a:gd name="f56" fmla="*/ f46 f16 1"/>
              <a:gd name="f57" fmla="*/ f47 f16 1"/>
              <a:gd name="f58" fmla="*/ f48 f15 1"/>
            </a:gdLst>
            <a:ahLst/>
            <a:cxnLst>
              <a:cxn ang="3cd4">
                <a:pos x="hc" y="t"/>
              </a:cxn>
              <a:cxn ang="0">
                <a:pos x="r" y="vc"/>
              </a:cxn>
              <a:cxn ang="cd4">
                <a:pos x="hc" y="b"/>
              </a:cxn>
              <a:cxn ang="cd2">
                <a:pos x="l" y="vc"/>
              </a:cxn>
              <a:cxn ang="f32">
                <a:pos x="f53" y="f54"/>
              </a:cxn>
              <a:cxn ang="f32">
                <a:pos x="f55" y="f56"/>
              </a:cxn>
              <a:cxn ang="f32">
                <a:pos x="f53" y="f57"/>
              </a:cxn>
              <a:cxn ang="f32">
                <a:pos x="f58" y="f56"/>
              </a:cxn>
              <a:cxn ang="f32">
                <a:pos x="f53" y="f54"/>
              </a:cxn>
            </a:cxnLst>
            <a:rect l="f49" t="f52" r="f50" b="f51"/>
            <a:pathLst>
              <a:path w="86" h="85">
                <a:moveTo>
                  <a:pt x="f8" y="f7"/>
                </a:moveTo>
                <a:cubicBezTo>
                  <a:pt x="f9" y="f7"/>
                  <a:pt x="f5" y="f10"/>
                  <a:pt x="f5" y="f11"/>
                </a:cubicBezTo>
                <a:cubicBezTo>
                  <a:pt x="f5" y="f9"/>
                  <a:pt x="f12" y="f5"/>
                  <a:pt x="f8" y="f5"/>
                </a:cubicBezTo>
                <a:cubicBezTo>
                  <a:pt x="f10" y="f5"/>
                  <a:pt x="f7" y="f9"/>
                  <a:pt x="f6" y="f11"/>
                </a:cubicBezTo>
                <a:cubicBezTo>
                  <a:pt x="f6" y="f13"/>
                  <a:pt x="f10" y="f7"/>
                  <a:pt x="f8"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12" name="Freeform 117">
            <a:extLst>
              <a:ext uri="{FF2B5EF4-FFF2-40B4-BE49-F238E27FC236}">
                <a16:creationId xmlns:a16="http://schemas.microsoft.com/office/drawing/2014/main" id="{5170F874-7A68-4326-A5E9-4FC06317F148}"/>
              </a:ext>
            </a:extLst>
          </p:cNvPr>
          <p:cNvSpPr/>
          <p:nvPr/>
        </p:nvSpPr>
        <p:spPr>
          <a:xfrm>
            <a:off x="2382834" y="1581153"/>
            <a:ext cx="139702" cy="141283"/>
          </a:xfrm>
          <a:custGeom>
            <a:avLst/>
            <a:gdLst>
              <a:gd name="f0" fmla="val 10800000"/>
              <a:gd name="f1" fmla="val 5400000"/>
              <a:gd name="f2" fmla="val 180"/>
              <a:gd name="f3" fmla="val w"/>
              <a:gd name="f4" fmla="val h"/>
              <a:gd name="f5" fmla="val 0"/>
              <a:gd name="f6" fmla="val 85"/>
              <a:gd name="f7" fmla="val 86"/>
              <a:gd name="f8" fmla="val 42"/>
              <a:gd name="f9" fmla="val 19"/>
              <a:gd name="f10" fmla="val 67"/>
              <a:gd name="f11" fmla="val 43"/>
              <a:gd name="f12" fmla="val 20"/>
              <a:gd name="f13" fmla="val 1"/>
              <a:gd name="f14" fmla="val 65"/>
              <a:gd name="f15" fmla="val 66"/>
              <a:gd name="f16" fmla="+- 0 0 -90"/>
              <a:gd name="f17" fmla="*/ f3 1 85"/>
              <a:gd name="f18" fmla="*/ f4 1 86"/>
              <a:gd name="f19" fmla="val f5"/>
              <a:gd name="f20" fmla="val f6"/>
              <a:gd name="f21" fmla="val f7"/>
              <a:gd name="f22" fmla="*/ f16 f0 1"/>
              <a:gd name="f23" fmla="+- f21 0 f19"/>
              <a:gd name="f24" fmla="+- f20 0 f19"/>
              <a:gd name="f25" fmla="*/ f22 1 f2"/>
              <a:gd name="f26" fmla="*/ f24 1 85"/>
              <a:gd name="f27" fmla="*/ f23 1 86"/>
              <a:gd name="f28" fmla="*/ 42 f24 1"/>
              <a:gd name="f29" fmla="*/ 86 f23 1"/>
              <a:gd name="f30" fmla="*/ 0 f24 1"/>
              <a:gd name="f31" fmla="*/ 43 f23 1"/>
              <a:gd name="f32" fmla="*/ 43 f24 1"/>
              <a:gd name="f33" fmla="*/ 1 f23 1"/>
              <a:gd name="f34" fmla="*/ 85 f24 1"/>
              <a:gd name="f35" fmla="+- f25 0 f1"/>
              <a:gd name="f36" fmla="*/ f28 1 85"/>
              <a:gd name="f37" fmla="*/ f29 1 86"/>
              <a:gd name="f38" fmla="*/ f30 1 85"/>
              <a:gd name="f39" fmla="*/ f31 1 86"/>
              <a:gd name="f40" fmla="*/ f32 1 85"/>
              <a:gd name="f41" fmla="*/ f33 1 86"/>
              <a:gd name="f42" fmla="*/ f34 1 85"/>
              <a:gd name="f43" fmla="*/ 0 1 f26"/>
              <a:gd name="f44" fmla="*/ f20 1 f26"/>
              <a:gd name="f45" fmla="*/ 0 1 f27"/>
              <a:gd name="f46" fmla="*/ f21 1 f27"/>
              <a:gd name="f47" fmla="*/ f36 1 f26"/>
              <a:gd name="f48" fmla="*/ f37 1 f27"/>
              <a:gd name="f49" fmla="*/ f38 1 f26"/>
              <a:gd name="f50" fmla="*/ f39 1 f27"/>
              <a:gd name="f51" fmla="*/ f40 1 f26"/>
              <a:gd name="f52" fmla="*/ f41 1 f27"/>
              <a:gd name="f53" fmla="*/ f42 1 f26"/>
              <a:gd name="f54" fmla="*/ f43 f17 1"/>
              <a:gd name="f55" fmla="*/ f44 f17 1"/>
              <a:gd name="f56" fmla="*/ f46 f18 1"/>
              <a:gd name="f57" fmla="*/ f45 f18 1"/>
              <a:gd name="f58" fmla="*/ f47 f17 1"/>
              <a:gd name="f59" fmla="*/ f48 f18 1"/>
              <a:gd name="f60" fmla="*/ f49 f17 1"/>
              <a:gd name="f61" fmla="*/ f50 f18 1"/>
              <a:gd name="f62" fmla="*/ f51 f17 1"/>
              <a:gd name="f63" fmla="*/ f52 f18 1"/>
              <a:gd name="f64" fmla="*/ f53 f17 1"/>
            </a:gdLst>
            <a:ahLst/>
            <a:cxnLst>
              <a:cxn ang="3cd4">
                <a:pos x="hc" y="t"/>
              </a:cxn>
              <a:cxn ang="0">
                <a:pos x="r" y="vc"/>
              </a:cxn>
              <a:cxn ang="cd4">
                <a:pos x="hc" y="b"/>
              </a:cxn>
              <a:cxn ang="cd2">
                <a:pos x="l" y="vc"/>
              </a:cxn>
              <a:cxn ang="f35">
                <a:pos x="f58" y="f59"/>
              </a:cxn>
              <a:cxn ang="f35">
                <a:pos x="f60" y="f61"/>
              </a:cxn>
              <a:cxn ang="f35">
                <a:pos x="f62" y="f63"/>
              </a:cxn>
              <a:cxn ang="f35">
                <a:pos x="f64" y="f61"/>
              </a:cxn>
              <a:cxn ang="f35">
                <a:pos x="f58" y="f59"/>
              </a:cxn>
            </a:cxnLst>
            <a:rect l="f54" t="f57" r="f55" b="f56"/>
            <a:pathLst>
              <a:path w="85" h="86">
                <a:moveTo>
                  <a:pt x="f8" y="f7"/>
                </a:moveTo>
                <a:cubicBezTo>
                  <a:pt x="f9" y="f7"/>
                  <a:pt x="f5" y="f10"/>
                  <a:pt x="f5" y="f11"/>
                </a:cubicBezTo>
                <a:cubicBezTo>
                  <a:pt x="f5" y="f12"/>
                  <a:pt x="f9" y="f5"/>
                  <a:pt x="f11" y="f13"/>
                </a:cubicBezTo>
                <a:cubicBezTo>
                  <a:pt x="f14" y="f13"/>
                  <a:pt x="f6" y="f12"/>
                  <a:pt x="f6" y="f11"/>
                </a:cubicBezTo>
                <a:cubicBezTo>
                  <a:pt x="f6" y="f10"/>
                  <a:pt x="f15" y="f7"/>
                  <a:pt x="f8"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13" name="Freeform 118">
            <a:extLst>
              <a:ext uri="{FF2B5EF4-FFF2-40B4-BE49-F238E27FC236}">
                <a16:creationId xmlns:a16="http://schemas.microsoft.com/office/drawing/2014/main" id="{ED0025A0-437D-4588-84AE-6ECB70F936EF}"/>
              </a:ext>
            </a:extLst>
          </p:cNvPr>
          <p:cNvSpPr/>
          <p:nvPr/>
        </p:nvSpPr>
        <p:spPr>
          <a:xfrm>
            <a:off x="1955801" y="2606670"/>
            <a:ext cx="198433" cy="122236"/>
          </a:xfrm>
          <a:custGeom>
            <a:avLst/>
            <a:gdLst>
              <a:gd name="f0" fmla="val 10800000"/>
              <a:gd name="f1" fmla="val 5400000"/>
              <a:gd name="f2" fmla="val 180"/>
              <a:gd name="f3" fmla="val w"/>
              <a:gd name="f4" fmla="val h"/>
              <a:gd name="f5" fmla="val 0"/>
              <a:gd name="f6" fmla="val 121"/>
              <a:gd name="f7" fmla="val 74"/>
              <a:gd name="f8" fmla="val 119"/>
              <a:gd name="f9" fmla="val 17"/>
              <a:gd name="f10" fmla="val 47"/>
              <a:gd name="f11" fmla="val 93"/>
              <a:gd name="f12" fmla="val 60"/>
              <a:gd name="f13" fmla="val 26"/>
              <a:gd name="f14" fmla="val 73"/>
              <a:gd name="f15" fmla="val 43"/>
              <a:gd name="f16" fmla="val 3"/>
              <a:gd name="f17" fmla="val 10"/>
              <a:gd name="f18" fmla="val 4"/>
              <a:gd name="f19" fmla="val 6"/>
              <a:gd name="f20" fmla="val 14"/>
              <a:gd name="f21" fmla="val 20"/>
              <a:gd name="f22" fmla="val 1"/>
              <a:gd name="f23" fmla="val 22"/>
              <a:gd name="f24" fmla="val 9"/>
              <a:gd name="f25" fmla="val 24"/>
              <a:gd name="f26" fmla="val 30"/>
              <a:gd name="f27" fmla="val 39"/>
              <a:gd name="f28" fmla="val 53"/>
              <a:gd name="f29" fmla="val 18"/>
              <a:gd name="f30" fmla="val 56"/>
              <a:gd name="f31" fmla="val 57"/>
              <a:gd name="f32" fmla="val 58"/>
              <a:gd name="f33" fmla="val 62"/>
              <a:gd name="f34" fmla="val 66"/>
              <a:gd name="f35" fmla="val 67"/>
              <a:gd name="f36" fmla="val 69"/>
              <a:gd name="f37" fmla="val 16"/>
              <a:gd name="f38" fmla="val 75"/>
              <a:gd name="f39" fmla="val 21"/>
              <a:gd name="f40" fmla="val 82"/>
              <a:gd name="f41" fmla="val 90"/>
              <a:gd name="f42" fmla="val 98"/>
              <a:gd name="f43" fmla="val 99"/>
              <a:gd name="f44" fmla="val 101"/>
              <a:gd name="f45" fmla="val 108"/>
              <a:gd name="f46" fmla="val 114"/>
              <a:gd name="f47" fmla="val 118"/>
              <a:gd name="f48" fmla="val 15"/>
              <a:gd name="f49" fmla="+- 0 0 -90"/>
              <a:gd name="f50" fmla="*/ f3 1 121"/>
              <a:gd name="f51" fmla="*/ f4 1 74"/>
              <a:gd name="f52" fmla="val f5"/>
              <a:gd name="f53" fmla="val f6"/>
              <a:gd name="f54" fmla="val f7"/>
              <a:gd name="f55" fmla="*/ f49 f0 1"/>
              <a:gd name="f56" fmla="+- f54 0 f52"/>
              <a:gd name="f57" fmla="+- f53 0 f52"/>
              <a:gd name="f58" fmla="*/ f55 1 f2"/>
              <a:gd name="f59" fmla="*/ f57 1 121"/>
              <a:gd name="f60" fmla="*/ f56 1 74"/>
              <a:gd name="f61" fmla="*/ 119 f57 1"/>
              <a:gd name="f62" fmla="*/ 17 f56 1"/>
              <a:gd name="f63" fmla="*/ 60 f57 1"/>
              <a:gd name="f64" fmla="*/ 74 f56 1"/>
              <a:gd name="f65" fmla="*/ 3 f57 1"/>
              <a:gd name="f66" fmla="*/ 10 f56 1"/>
              <a:gd name="f67" fmla="*/ 10 f57 1"/>
              <a:gd name="f68" fmla="*/ 3 f56 1"/>
              <a:gd name="f69" fmla="*/ 22 f57 1"/>
              <a:gd name="f70" fmla="*/ 9 f56 1"/>
              <a:gd name="f71" fmla="*/ 39 f57 1"/>
              <a:gd name="f72" fmla="*/ 22 f56 1"/>
              <a:gd name="f73" fmla="*/ 56 f57 1"/>
              <a:gd name="f74" fmla="*/ 62 f57 1"/>
              <a:gd name="f75" fmla="*/ 67 f57 1"/>
              <a:gd name="f76" fmla="*/ 82 f57 1"/>
              <a:gd name="f77" fmla="*/ 99 f57 1"/>
              <a:gd name="f78" fmla="*/ 114 f57 1"/>
              <a:gd name="f79" fmla="*/ 118 f57 1"/>
              <a:gd name="f80" fmla="*/ 14 f56 1"/>
              <a:gd name="f81" fmla="+- f58 0 f1"/>
              <a:gd name="f82" fmla="*/ f61 1 121"/>
              <a:gd name="f83" fmla="*/ f62 1 74"/>
              <a:gd name="f84" fmla="*/ f63 1 121"/>
              <a:gd name="f85" fmla="*/ f64 1 74"/>
              <a:gd name="f86" fmla="*/ f65 1 121"/>
              <a:gd name="f87" fmla="*/ f66 1 74"/>
              <a:gd name="f88" fmla="*/ f67 1 121"/>
              <a:gd name="f89" fmla="*/ f68 1 74"/>
              <a:gd name="f90" fmla="*/ f69 1 121"/>
              <a:gd name="f91" fmla="*/ f70 1 74"/>
              <a:gd name="f92" fmla="*/ f71 1 121"/>
              <a:gd name="f93" fmla="*/ f72 1 74"/>
              <a:gd name="f94" fmla="*/ f73 1 121"/>
              <a:gd name="f95" fmla="*/ f74 1 121"/>
              <a:gd name="f96" fmla="*/ f75 1 121"/>
              <a:gd name="f97" fmla="*/ f76 1 121"/>
              <a:gd name="f98" fmla="*/ f77 1 121"/>
              <a:gd name="f99" fmla="*/ f78 1 121"/>
              <a:gd name="f100" fmla="*/ f79 1 121"/>
              <a:gd name="f101" fmla="*/ f80 1 74"/>
              <a:gd name="f102" fmla="*/ 0 1 f59"/>
              <a:gd name="f103" fmla="*/ f53 1 f59"/>
              <a:gd name="f104" fmla="*/ 0 1 f60"/>
              <a:gd name="f105" fmla="*/ f54 1 f60"/>
              <a:gd name="f106" fmla="*/ f82 1 f59"/>
              <a:gd name="f107" fmla="*/ f83 1 f60"/>
              <a:gd name="f108" fmla="*/ f84 1 f59"/>
              <a:gd name="f109" fmla="*/ f85 1 f60"/>
              <a:gd name="f110" fmla="*/ f86 1 f59"/>
              <a:gd name="f111" fmla="*/ f87 1 f60"/>
              <a:gd name="f112" fmla="*/ f88 1 f59"/>
              <a:gd name="f113" fmla="*/ f89 1 f60"/>
              <a:gd name="f114" fmla="*/ f90 1 f59"/>
              <a:gd name="f115" fmla="*/ f91 1 f60"/>
              <a:gd name="f116" fmla="*/ f92 1 f59"/>
              <a:gd name="f117" fmla="*/ f93 1 f60"/>
              <a:gd name="f118" fmla="*/ f94 1 f59"/>
              <a:gd name="f119" fmla="*/ f95 1 f59"/>
              <a:gd name="f120" fmla="*/ f96 1 f59"/>
              <a:gd name="f121" fmla="*/ f97 1 f59"/>
              <a:gd name="f122" fmla="*/ f98 1 f59"/>
              <a:gd name="f123" fmla="*/ f99 1 f59"/>
              <a:gd name="f124" fmla="*/ f100 1 f59"/>
              <a:gd name="f125" fmla="*/ f101 1 f60"/>
              <a:gd name="f126" fmla="*/ f102 f50 1"/>
              <a:gd name="f127" fmla="*/ f103 f50 1"/>
              <a:gd name="f128" fmla="*/ f105 f51 1"/>
              <a:gd name="f129" fmla="*/ f104 f51 1"/>
              <a:gd name="f130" fmla="*/ f106 f50 1"/>
              <a:gd name="f131" fmla="*/ f107 f51 1"/>
              <a:gd name="f132" fmla="*/ f108 f50 1"/>
              <a:gd name="f133" fmla="*/ f109 f51 1"/>
              <a:gd name="f134" fmla="*/ f110 f50 1"/>
              <a:gd name="f135" fmla="*/ f111 f51 1"/>
              <a:gd name="f136" fmla="*/ f112 f50 1"/>
              <a:gd name="f137" fmla="*/ f113 f51 1"/>
              <a:gd name="f138" fmla="*/ f114 f50 1"/>
              <a:gd name="f139" fmla="*/ f115 f51 1"/>
              <a:gd name="f140" fmla="*/ f116 f50 1"/>
              <a:gd name="f141" fmla="*/ f117 f51 1"/>
              <a:gd name="f142" fmla="*/ f118 f50 1"/>
              <a:gd name="f143" fmla="*/ f119 f50 1"/>
              <a:gd name="f144" fmla="*/ f120 f50 1"/>
              <a:gd name="f145" fmla="*/ f121 f50 1"/>
              <a:gd name="f146" fmla="*/ f122 f50 1"/>
              <a:gd name="f147" fmla="*/ f123 f50 1"/>
              <a:gd name="f148" fmla="*/ f124 f50 1"/>
              <a:gd name="f149" fmla="*/ f125 f51 1"/>
            </a:gdLst>
            <a:ahLst/>
            <a:cxnLst>
              <a:cxn ang="3cd4">
                <a:pos x="hc" y="t"/>
              </a:cxn>
              <a:cxn ang="0">
                <a:pos x="r" y="vc"/>
              </a:cxn>
              <a:cxn ang="cd4">
                <a:pos x="hc" y="b"/>
              </a:cxn>
              <a:cxn ang="cd2">
                <a:pos x="l" y="vc"/>
              </a:cxn>
              <a:cxn ang="f81">
                <a:pos x="f130" y="f131"/>
              </a:cxn>
              <a:cxn ang="f81">
                <a:pos x="f132" y="f133"/>
              </a:cxn>
              <a:cxn ang="f81">
                <a:pos x="f134" y="f135"/>
              </a:cxn>
              <a:cxn ang="f81">
                <a:pos x="f136" y="f137"/>
              </a:cxn>
              <a:cxn ang="f81">
                <a:pos x="f138" y="f139"/>
              </a:cxn>
              <a:cxn ang="f81">
                <a:pos x="f140" y="f141"/>
              </a:cxn>
              <a:cxn ang="f81">
                <a:pos x="f142" y="f139"/>
              </a:cxn>
              <a:cxn ang="f81">
                <a:pos x="f143" y="f137"/>
              </a:cxn>
              <a:cxn ang="f81">
                <a:pos x="f144" y="f139"/>
              </a:cxn>
              <a:cxn ang="f81">
                <a:pos x="f145" y="f141"/>
              </a:cxn>
              <a:cxn ang="f81">
                <a:pos x="f146" y="f135"/>
              </a:cxn>
              <a:cxn ang="f81">
                <a:pos x="f147" y="f137"/>
              </a:cxn>
              <a:cxn ang="f81">
                <a:pos x="f148" y="f149"/>
              </a:cxn>
              <a:cxn ang="f81">
                <a:pos x="f130" y="f131"/>
              </a:cxn>
            </a:cxnLst>
            <a:rect l="f126" t="f129" r="f127" b="f128"/>
            <a:pathLst>
              <a:path w="121" h="74">
                <a:moveTo>
                  <a:pt x="f8" y="f9"/>
                </a:moveTo>
                <a:cubicBezTo>
                  <a:pt x="f8" y="f10"/>
                  <a:pt x="f11" y="f7"/>
                  <a:pt x="f12" y="f7"/>
                </a:cubicBezTo>
                <a:cubicBezTo>
                  <a:pt x="f13" y="f14"/>
                  <a:pt x="f5" y="f15"/>
                  <a:pt x="f16" y="f17"/>
                </a:cubicBezTo>
                <a:cubicBezTo>
                  <a:pt x="f18" y="f19"/>
                  <a:pt x="f18" y="f16"/>
                  <a:pt x="f17" y="f16"/>
                </a:cubicBezTo>
                <a:cubicBezTo>
                  <a:pt x="f20" y="f18"/>
                  <a:pt x="f21" y="f22"/>
                  <a:pt x="f23" y="f24"/>
                </a:cubicBezTo>
                <a:cubicBezTo>
                  <a:pt x="f25" y="f9"/>
                  <a:pt x="f26" y="f23"/>
                  <a:pt x="f27" y="f23"/>
                </a:cubicBezTo>
                <a:cubicBezTo>
                  <a:pt x="f10" y="f23"/>
                  <a:pt x="f28" y="f29"/>
                  <a:pt x="f30" y="f24"/>
                </a:cubicBezTo>
                <a:cubicBezTo>
                  <a:pt x="f31" y="f19"/>
                  <a:pt x="f32" y="f16"/>
                  <a:pt x="f33" y="f16"/>
                </a:cubicBezTo>
                <a:cubicBezTo>
                  <a:pt x="f34" y="f16"/>
                  <a:pt x="f34" y="f19"/>
                  <a:pt x="f35" y="f24"/>
                </a:cubicBezTo>
                <a:cubicBezTo>
                  <a:pt x="f36" y="f37"/>
                  <a:pt x="f38" y="f39"/>
                  <a:pt x="f40" y="f23"/>
                </a:cubicBezTo>
                <a:cubicBezTo>
                  <a:pt x="f41" y="f23"/>
                  <a:pt x="f42" y="f29"/>
                  <a:pt x="f43" y="f17"/>
                </a:cubicBezTo>
                <a:cubicBezTo>
                  <a:pt x="f44" y="f5"/>
                  <a:pt x="f45" y="f16"/>
                  <a:pt x="f46" y="f16"/>
                </a:cubicBezTo>
                <a:cubicBezTo>
                  <a:pt x="f6" y="f18"/>
                  <a:pt x="f47" y="f17"/>
                  <a:pt x="f47" y="f20"/>
                </a:cubicBezTo>
                <a:cubicBezTo>
                  <a:pt x="f8" y="f48"/>
                  <a:pt x="f8" y="f37"/>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14" name="Freeform 119">
            <a:extLst>
              <a:ext uri="{FF2B5EF4-FFF2-40B4-BE49-F238E27FC236}">
                <a16:creationId xmlns:a16="http://schemas.microsoft.com/office/drawing/2014/main" id="{AE5BD5CA-E347-4D87-A8F0-42D80F88816A}"/>
              </a:ext>
            </a:extLst>
          </p:cNvPr>
          <p:cNvSpPr/>
          <p:nvPr/>
        </p:nvSpPr>
        <p:spPr>
          <a:xfrm>
            <a:off x="423860" y="2608261"/>
            <a:ext cx="192088" cy="120645"/>
          </a:xfrm>
          <a:custGeom>
            <a:avLst/>
            <a:gdLst>
              <a:gd name="f0" fmla="val 10800000"/>
              <a:gd name="f1" fmla="val 5400000"/>
              <a:gd name="f2" fmla="val 180"/>
              <a:gd name="f3" fmla="val w"/>
              <a:gd name="f4" fmla="val h"/>
              <a:gd name="f5" fmla="val 0"/>
              <a:gd name="f6" fmla="val 117"/>
              <a:gd name="f7" fmla="val 73"/>
              <a:gd name="f8" fmla="val 13"/>
              <a:gd name="f9" fmla="val 46"/>
              <a:gd name="f10" fmla="val 90"/>
              <a:gd name="f11" fmla="val 59"/>
              <a:gd name="f12" fmla="val 27"/>
              <a:gd name="f13" fmla="val 45"/>
              <a:gd name="f14" fmla="val 1"/>
              <a:gd name="f15" fmla="val 2"/>
              <a:gd name="f16" fmla="val 5"/>
              <a:gd name="f17" fmla="val 16"/>
              <a:gd name="f18" fmla="val 18"/>
              <a:gd name="f19" fmla="val 3"/>
              <a:gd name="f20" fmla="val 19"/>
              <a:gd name="f21" fmla="val 20"/>
              <a:gd name="f22" fmla="val 7"/>
              <a:gd name="f23" fmla="val 23"/>
              <a:gd name="f24" fmla="val 17"/>
              <a:gd name="f25" fmla="val 29"/>
              <a:gd name="f26" fmla="val 21"/>
              <a:gd name="f27" fmla="val 37"/>
              <a:gd name="f28" fmla="val 51"/>
              <a:gd name="f29" fmla="val 54"/>
              <a:gd name="f30" fmla="val 55"/>
              <a:gd name="f31" fmla="val 4"/>
              <a:gd name="f32" fmla="val 56"/>
              <a:gd name="f33" fmla="val 62"/>
              <a:gd name="f34" fmla="val 63"/>
              <a:gd name="f35" fmla="val 64"/>
              <a:gd name="f36" fmla="val 68"/>
              <a:gd name="f37" fmla="val 82"/>
              <a:gd name="f38" fmla="val 96"/>
              <a:gd name="f39" fmla="val 99"/>
              <a:gd name="f40" fmla="val 101"/>
              <a:gd name="f41" fmla="val 106"/>
              <a:gd name="f42" fmla="val 110"/>
              <a:gd name="f43" fmla="val 114"/>
              <a:gd name="f44" fmla="val 116"/>
              <a:gd name="f45" fmla="val 10"/>
              <a:gd name="f46" fmla="val 12"/>
              <a:gd name="f47" fmla="+- 0 0 -90"/>
              <a:gd name="f48" fmla="*/ f3 1 117"/>
              <a:gd name="f49" fmla="*/ f4 1 73"/>
              <a:gd name="f50" fmla="val f5"/>
              <a:gd name="f51" fmla="val f6"/>
              <a:gd name="f52" fmla="val f7"/>
              <a:gd name="f53" fmla="*/ f47 f0 1"/>
              <a:gd name="f54" fmla="+- f52 0 f50"/>
              <a:gd name="f55" fmla="+- f51 0 f50"/>
              <a:gd name="f56" fmla="*/ f53 1 f2"/>
              <a:gd name="f57" fmla="*/ f55 1 117"/>
              <a:gd name="f58" fmla="*/ f54 1 73"/>
              <a:gd name="f59" fmla="*/ 117 f55 1"/>
              <a:gd name="f60" fmla="*/ 13 f54 1"/>
              <a:gd name="f61" fmla="*/ 59 f55 1"/>
              <a:gd name="f62" fmla="*/ 73 f54 1"/>
              <a:gd name="f63" fmla="*/ 1 f55 1"/>
              <a:gd name="f64" fmla="*/ 16 f55 1"/>
              <a:gd name="f65" fmla="*/ 2 f54 1"/>
              <a:gd name="f66" fmla="*/ 20 f55 1"/>
              <a:gd name="f67" fmla="*/ 7 f54 1"/>
              <a:gd name="f68" fmla="*/ 37 f55 1"/>
              <a:gd name="f69" fmla="*/ 21 f54 1"/>
              <a:gd name="f70" fmla="*/ 54 f55 1"/>
              <a:gd name="f71" fmla="*/ 64 f55 1"/>
              <a:gd name="f72" fmla="*/ 82 f55 1"/>
              <a:gd name="f73" fmla="*/ 99 f55 1"/>
              <a:gd name="f74" fmla="*/ 110 f55 1"/>
              <a:gd name="f75" fmla="+- f56 0 f1"/>
              <a:gd name="f76" fmla="*/ f59 1 117"/>
              <a:gd name="f77" fmla="*/ f60 1 73"/>
              <a:gd name="f78" fmla="*/ f61 1 117"/>
              <a:gd name="f79" fmla="*/ f62 1 73"/>
              <a:gd name="f80" fmla="*/ f63 1 117"/>
              <a:gd name="f81" fmla="*/ f64 1 117"/>
              <a:gd name="f82" fmla="*/ f65 1 73"/>
              <a:gd name="f83" fmla="*/ f66 1 117"/>
              <a:gd name="f84" fmla="*/ f67 1 73"/>
              <a:gd name="f85" fmla="*/ f68 1 117"/>
              <a:gd name="f86" fmla="*/ f69 1 73"/>
              <a:gd name="f87" fmla="*/ f70 1 117"/>
              <a:gd name="f88" fmla="*/ f71 1 117"/>
              <a:gd name="f89" fmla="*/ f72 1 117"/>
              <a:gd name="f90" fmla="*/ f73 1 117"/>
              <a:gd name="f91" fmla="*/ f74 1 117"/>
              <a:gd name="f92" fmla="*/ 0 1 f57"/>
              <a:gd name="f93" fmla="*/ f51 1 f57"/>
              <a:gd name="f94" fmla="*/ 0 1 f58"/>
              <a:gd name="f95" fmla="*/ f52 1 f58"/>
              <a:gd name="f96" fmla="*/ f76 1 f57"/>
              <a:gd name="f97" fmla="*/ f77 1 f58"/>
              <a:gd name="f98" fmla="*/ f78 1 f57"/>
              <a:gd name="f99" fmla="*/ f79 1 f58"/>
              <a:gd name="f100" fmla="*/ f80 1 f57"/>
              <a:gd name="f101" fmla="*/ f81 1 f57"/>
              <a:gd name="f102" fmla="*/ f82 1 f58"/>
              <a:gd name="f103" fmla="*/ f83 1 f57"/>
              <a:gd name="f104" fmla="*/ f84 1 f58"/>
              <a:gd name="f105" fmla="*/ f85 1 f57"/>
              <a:gd name="f106" fmla="*/ f86 1 f58"/>
              <a:gd name="f107" fmla="*/ f87 1 f57"/>
              <a:gd name="f108" fmla="*/ f88 1 f57"/>
              <a:gd name="f109" fmla="*/ f89 1 f57"/>
              <a:gd name="f110" fmla="*/ f90 1 f57"/>
              <a:gd name="f111" fmla="*/ f91 1 f57"/>
              <a:gd name="f112" fmla="*/ f92 f48 1"/>
              <a:gd name="f113" fmla="*/ f93 f48 1"/>
              <a:gd name="f114" fmla="*/ f95 f49 1"/>
              <a:gd name="f115" fmla="*/ f94 f49 1"/>
              <a:gd name="f116" fmla="*/ f96 f48 1"/>
              <a:gd name="f117" fmla="*/ f97 f49 1"/>
              <a:gd name="f118" fmla="*/ f98 f48 1"/>
              <a:gd name="f119" fmla="*/ f99 f49 1"/>
              <a:gd name="f120" fmla="*/ f100 f48 1"/>
              <a:gd name="f121" fmla="*/ f101 f48 1"/>
              <a:gd name="f122" fmla="*/ f102 f49 1"/>
              <a:gd name="f123" fmla="*/ f103 f48 1"/>
              <a:gd name="f124" fmla="*/ f104 f49 1"/>
              <a:gd name="f125" fmla="*/ f105 f48 1"/>
              <a:gd name="f126" fmla="*/ f106 f49 1"/>
              <a:gd name="f127" fmla="*/ f107 f48 1"/>
              <a:gd name="f128" fmla="*/ f108 f48 1"/>
              <a:gd name="f129" fmla="*/ f109 f48 1"/>
              <a:gd name="f130" fmla="*/ f110 f48 1"/>
              <a:gd name="f131" fmla="*/ f111 f48 1"/>
            </a:gdLst>
            <a:ahLst/>
            <a:cxnLst>
              <a:cxn ang="3cd4">
                <a:pos x="hc" y="t"/>
              </a:cxn>
              <a:cxn ang="0">
                <a:pos x="r" y="vc"/>
              </a:cxn>
              <a:cxn ang="cd4">
                <a:pos x="hc" y="b"/>
              </a:cxn>
              <a:cxn ang="cd2">
                <a:pos x="l" y="vc"/>
              </a:cxn>
              <a:cxn ang="f75">
                <a:pos x="f116" y="f117"/>
              </a:cxn>
              <a:cxn ang="f75">
                <a:pos x="f118" y="f119"/>
              </a:cxn>
              <a:cxn ang="f75">
                <a:pos x="f120" y="f117"/>
              </a:cxn>
              <a:cxn ang="f75">
                <a:pos x="f121" y="f122"/>
              </a:cxn>
              <a:cxn ang="f75">
                <a:pos x="f123" y="f124"/>
              </a:cxn>
              <a:cxn ang="f75">
                <a:pos x="f125" y="f126"/>
              </a:cxn>
              <a:cxn ang="f75">
                <a:pos x="f127" y="f124"/>
              </a:cxn>
              <a:cxn ang="f75">
                <a:pos x="f118" y="f122"/>
              </a:cxn>
              <a:cxn ang="f75">
                <a:pos x="f128" y="f124"/>
              </a:cxn>
              <a:cxn ang="f75">
                <a:pos x="f129" y="f126"/>
              </a:cxn>
              <a:cxn ang="f75">
                <a:pos x="f130" y="f124"/>
              </a:cxn>
              <a:cxn ang="f75">
                <a:pos x="f131" y="f122"/>
              </a:cxn>
              <a:cxn ang="f75">
                <a:pos x="f116" y="f124"/>
              </a:cxn>
              <a:cxn ang="f75">
                <a:pos x="f116" y="f117"/>
              </a:cxn>
            </a:cxnLst>
            <a:rect l="f112" t="f115" r="f113" b="f114"/>
            <a:pathLst>
              <a:path w="117" h="73">
                <a:moveTo>
                  <a:pt x="f6" y="f8"/>
                </a:moveTo>
                <a:cubicBezTo>
                  <a:pt x="f6" y="f9"/>
                  <a:pt x="f10" y="f7"/>
                  <a:pt x="f11" y="f7"/>
                </a:cubicBezTo>
                <a:cubicBezTo>
                  <a:pt x="f12" y="f7"/>
                  <a:pt x="f5" y="f13"/>
                  <a:pt x="f14" y="f8"/>
                </a:cubicBezTo>
                <a:cubicBezTo>
                  <a:pt x="f15" y="f15"/>
                  <a:pt x="f16" y="f5"/>
                  <a:pt x="f17" y="f15"/>
                </a:cubicBezTo>
                <a:cubicBezTo>
                  <a:pt x="f18" y="f19"/>
                  <a:pt x="f20" y="f16"/>
                  <a:pt x="f21" y="f22"/>
                </a:cubicBezTo>
                <a:cubicBezTo>
                  <a:pt x="f23" y="f24"/>
                  <a:pt x="f25" y="f26"/>
                  <a:pt x="f27" y="f26"/>
                </a:cubicBezTo>
                <a:cubicBezTo>
                  <a:pt x="f13" y="f26"/>
                  <a:pt x="f28" y="f17"/>
                  <a:pt x="f29" y="f22"/>
                </a:cubicBezTo>
                <a:cubicBezTo>
                  <a:pt x="f30" y="f31"/>
                  <a:pt x="f32" y="f15"/>
                  <a:pt x="f11" y="f15"/>
                </a:cubicBezTo>
                <a:cubicBezTo>
                  <a:pt x="f33" y="f15"/>
                  <a:pt x="f34" y="f31"/>
                  <a:pt x="f35" y="f22"/>
                </a:cubicBezTo>
                <a:cubicBezTo>
                  <a:pt x="f36" y="f24"/>
                  <a:pt x="f7" y="f26"/>
                  <a:pt x="f37" y="f26"/>
                </a:cubicBezTo>
                <a:cubicBezTo>
                  <a:pt x="f10" y="f26"/>
                  <a:pt x="f38" y="f17"/>
                  <a:pt x="f39" y="f22"/>
                </a:cubicBezTo>
                <a:cubicBezTo>
                  <a:pt x="f40" y="f5"/>
                  <a:pt x="f41" y="f19"/>
                  <a:pt x="f42" y="f15"/>
                </a:cubicBezTo>
                <a:cubicBezTo>
                  <a:pt x="f43" y="f15"/>
                  <a:pt x="f44" y="f31"/>
                  <a:pt x="f6" y="f22"/>
                </a:cubicBezTo>
                <a:cubicBezTo>
                  <a:pt x="f6" y="f45"/>
                  <a:pt x="f6" y="f46"/>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15" name="Freeform 120">
            <a:extLst>
              <a:ext uri="{FF2B5EF4-FFF2-40B4-BE49-F238E27FC236}">
                <a16:creationId xmlns:a16="http://schemas.microsoft.com/office/drawing/2014/main" id="{F5A27D68-DDA4-4BDD-9CF9-E4D452D226FA}"/>
              </a:ext>
            </a:extLst>
          </p:cNvPr>
          <p:cNvSpPr/>
          <p:nvPr/>
        </p:nvSpPr>
        <p:spPr>
          <a:xfrm>
            <a:off x="1516066" y="4087816"/>
            <a:ext cx="141283" cy="141283"/>
          </a:xfrm>
          <a:custGeom>
            <a:avLst/>
            <a:gdLst>
              <a:gd name="f0" fmla="val 10800000"/>
              <a:gd name="f1" fmla="val 5400000"/>
              <a:gd name="f2" fmla="val 180"/>
              <a:gd name="f3" fmla="val w"/>
              <a:gd name="f4" fmla="val h"/>
              <a:gd name="f5" fmla="val 0"/>
              <a:gd name="f6" fmla="val 86"/>
              <a:gd name="f7" fmla="val 85"/>
              <a:gd name="f8" fmla="val 42"/>
              <a:gd name="f9" fmla="val 19"/>
              <a:gd name="f10" fmla="val 20"/>
              <a:gd name="f11" fmla="val 43"/>
              <a:gd name="f12" fmla="val 66"/>
              <a:gd name="f13" fmla="val 52"/>
              <a:gd name="f14" fmla="val 61"/>
              <a:gd name="f15" fmla="val 38"/>
              <a:gd name="f16" fmla="val 58"/>
              <a:gd name="f17" fmla="val 27"/>
              <a:gd name="f18" fmla="val 53"/>
              <a:gd name="f19" fmla="val 17"/>
              <a:gd name="f20" fmla="val 45"/>
              <a:gd name="f21" fmla="val 63"/>
              <a:gd name="f22" fmla="val 35"/>
              <a:gd name="f23" fmla="val 71"/>
              <a:gd name="f24" fmla="+- 0 0 -90"/>
              <a:gd name="f25" fmla="*/ f3 1 86"/>
              <a:gd name="f26" fmla="*/ f4 1 85"/>
              <a:gd name="f27" fmla="val f5"/>
              <a:gd name="f28" fmla="val f6"/>
              <a:gd name="f29" fmla="val f7"/>
              <a:gd name="f30" fmla="*/ f24 f0 1"/>
              <a:gd name="f31" fmla="+- f29 0 f27"/>
              <a:gd name="f32" fmla="+- f28 0 f27"/>
              <a:gd name="f33" fmla="*/ f30 1 f2"/>
              <a:gd name="f34" fmla="*/ f32 1 86"/>
              <a:gd name="f35" fmla="*/ f31 1 85"/>
              <a:gd name="f36" fmla="*/ 0 f32 1"/>
              <a:gd name="f37" fmla="*/ 42 f31 1"/>
              <a:gd name="f38" fmla="*/ 43 f32 1"/>
              <a:gd name="f39" fmla="*/ 0 f31 1"/>
              <a:gd name="f40" fmla="*/ 86 f32 1"/>
              <a:gd name="f41" fmla="*/ 85 f31 1"/>
              <a:gd name="f42" fmla="*/ 52 f32 1"/>
              <a:gd name="f43" fmla="*/ 61 f31 1"/>
              <a:gd name="f44" fmla="*/ 17 f32 1"/>
              <a:gd name="f45" fmla="*/ 45 f31 1"/>
              <a:gd name="f46" fmla="+- f33 0 f1"/>
              <a:gd name="f47" fmla="*/ f36 1 86"/>
              <a:gd name="f48" fmla="*/ f37 1 85"/>
              <a:gd name="f49" fmla="*/ f38 1 86"/>
              <a:gd name="f50" fmla="*/ f39 1 85"/>
              <a:gd name="f51" fmla="*/ f40 1 86"/>
              <a:gd name="f52" fmla="*/ f41 1 85"/>
              <a:gd name="f53" fmla="*/ f42 1 86"/>
              <a:gd name="f54" fmla="*/ f43 1 85"/>
              <a:gd name="f55" fmla="*/ f44 1 86"/>
              <a:gd name="f56" fmla="*/ f45 1 85"/>
              <a:gd name="f57" fmla="*/ 0 1 f34"/>
              <a:gd name="f58" fmla="*/ f28 1 f34"/>
              <a:gd name="f59" fmla="*/ 0 1 f35"/>
              <a:gd name="f60" fmla="*/ f29 1 f35"/>
              <a:gd name="f61" fmla="*/ f47 1 f34"/>
              <a:gd name="f62" fmla="*/ f48 1 f35"/>
              <a:gd name="f63" fmla="*/ f49 1 f34"/>
              <a:gd name="f64" fmla="*/ f50 1 f35"/>
              <a:gd name="f65" fmla="*/ f51 1 f34"/>
              <a:gd name="f66" fmla="*/ f52 1 f35"/>
              <a:gd name="f67" fmla="*/ f53 1 f34"/>
              <a:gd name="f68" fmla="*/ f54 1 f35"/>
              <a:gd name="f69" fmla="*/ f55 1 f34"/>
              <a:gd name="f70" fmla="*/ f56 1 f35"/>
              <a:gd name="f71" fmla="*/ f57 f25 1"/>
              <a:gd name="f72" fmla="*/ f58 f25 1"/>
              <a:gd name="f73" fmla="*/ f60 f26 1"/>
              <a:gd name="f74" fmla="*/ f59 f26 1"/>
              <a:gd name="f75" fmla="*/ f61 f25 1"/>
              <a:gd name="f76" fmla="*/ f62 f26 1"/>
              <a:gd name="f77" fmla="*/ f63 f25 1"/>
              <a:gd name="f78" fmla="*/ f64 f26 1"/>
              <a:gd name="f79" fmla="*/ f65 f25 1"/>
              <a:gd name="f80" fmla="*/ f66 f26 1"/>
              <a:gd name="f81" fmla="*/ f67 f25 1"/>
              <a:gd name="f82" fmla="*/ f68 f26 1"/>
              <a:gd name="f83" fmla="*/ f69 f25 1"/>
              <a:gd name="f84" fmla="*/ f70 f26 1"/>
            </a:gdLst>
            <a:ahLst/>
            <a:cxnLst>
              <a:cxn ang="3cd4">
                <a:pos x="hc" y="t"/>
              </a:cxn>
              <a:cxn ang="0">
                <a:pos x="r" y="vc"/>
              </a:cxn>
              <a:cxn ang="cd4">
                <a:pos x="hc" y="b"/>
              </a:cxn>
              <a:cxn ang="cd2">
                <a:pos x="l" y="vc"/>
              </a:cxn>
              <a:cxn ang="f46">
                <a:pos x="f75" y="f76"/>
              </a:cxn>
              <a:cxn ang="f46">
                <a:pos x="f77" y="f78"/>
              </a:cxn>
              <a:cxn ang="f46">
                <a:pos x="f79" y="f76"/>
              </a:cxn>
              <a:cxn ang="f46">
                <a:pos x="f77" y="f80"/>
              </a:cxn>
              <a:cxn ang="f46">
                <a:pos x="f75" y="f76"/>
              </a:cxn>
              <a:cxn ang="f46">
                <a:pos x="f81" y="f82"/>
              </a:cxn>
              <a:cxn ang="f46">
                <a:pos x="f83" y="f84"/>
              </a:cxn>
              <a:cxn ang="f46">
                <a:pos x="f81" y="f82"/>
              </a:cxn>
            </a:cxnLst>
            <a:rect l="f71" t="f74" r="f72" b="f73"/>
            <a:pathLst>
              <a:path w="86" h="85">
                <a:moveTo>
                  <a:pt x="f5" y="f8"/>
                </a:moveTo>
                <a:cubicBezTo>
                  <a:pt x="f5" y="f9"/>
                  <a:pt x="f10" y="f5"/>
                  <a:pt x="f11" y="f5"/>
                </a:cubicBezTo>
                <a:cubicBezTo>
                  <a:pt x="f12" y="f5"/>
                  <a:pt x="f6" y="f9"/>
                  <a:pt x="f6" y="f8"/>
                </a:cubicBezTo>
                <a:cubicBezTo>
                  <a:pt x="f7" y="f12"/>
                  <a:pt x="f12" y="f7"/>
                  <a:pt x="f11" y="f7"/>
                </a:cubicBezTo>
                <a:cubicBezTo>
                  <a:pt x="f10" y="f7"/>
                  <a:pt x="f5" y="f12"/>
                  <a:pt x="f5" y="f8"/>
                </a:cubicBezTo>
                <a:close/>
                <a:moveTo>
                  <a:pt x="f13" y="f14"/>
                </a:moveTo>
                <a:cubicBezTo>
                  <a:pt x="f15" y="f16"/>
                  <a:pt x="f17" y="f18"/>
                  <a:pt x="f19" y="f20"/>
                </a:cubicBezTo>
                <a:cubicBezTo>
                  <a:pt x="f9" y="f21"/>
                  <a:pt x="f22" y="f23"/>
                  <a:pt x="f13" y="f14"/>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16" name="Freeform 121">
            <a:extLst>
              <a:ext uri="{FF2B5EF4-FFF2-40B4-BE49-F238E27FC236}">
                <a16:creationId xmlns:a16="http://schemas.microsoft.com/office/drawing/2014/main" id="{44A59E2F-4BEC-404C-9817-C1034B3A5323}"/>
              </a:ext>
            </a:extLst>
          </p:cNvPr>
          <p:cNvSpPr/>
          <p:nvPr/>
        </p:nvSpPr>
        <p:spPr>
          <a:xfrm>
            <a:off x="2994029" y="4086225"/>
            <a:ext cx="141283" cy="142875"/>
          </a:xfrm>
          <a:custGeom>
            <a:avLst/>
            <a:gdLst>
              <a:gd name="f0" fmla="val 10800000"/>
              <a:gd name="f1" fmla="val 5400000"/>
              <a:gd name="f2" fmla="val 180"/>
              <a:gd name="f3" fmla="val w"/>
              <a:gd name="f4" fmla="val h"/>
              <a:gd name="f5" fmla="val 0"/>
              <a:gd name="f6" fmla="val 86"/>
              <a:gd name="f7" fmla="val 43"/>
              <a:gd name="f8" fmla="val 20"/>
              <a:gd name="f9" fmla="val 1"/>
              <a:gd name="f10" fmla="val 66"/>
              <a:gd name="f11" fmla="val 21"/>
              <a:gd name="f12" fmla="val 85"/>
              <a:gd name="f13" fmla="val 44"/>
              <a:gd name="f14" fmla="val 67"/>
              <a:gd name="f15" fmla="val 65"/>
              <a:gd name="f16" fmla="val 42"/>
              <a:gd name="f17" fmla="val 19"/>
              <a:gd name="f18" fmla="val 16"/>
              <a:gd name="f19" fmla="val 46"/>
              <a:gd name="f20" fmla="val 22"/>
              <a:gd name="f21" fmla="val 35"/>
              <a:gd name="f22" fmla="val 72"/>
              <a:gd name="f23" fmla="val 51"/>
              <a:gd name="f24" fmla="val 62"/>
              <a:gd name="f25" fmla="val 38"/>
              <a:gd name="f26" fmla="val 59"/>
              <a:gd name="f27" fmla="val 27"/>
              <a:gd name="f28" fmla="val 54"/>
              <a:gd name="f29" fmla="+- 0 0 -90"/>
              <a:gd name="f30" fmla="*/ f3 1 86"/>
              <a:gd name="f31" fmla="*/ f4 1 86"/>
              <a:gd name="f32" fmla="val f5"/>
              <a:gd name="f33" fmla="val f6"/>
              <a:gd name="f34" fmla="*/ f29 f0 1"/>
              <a:gd name="f35" fmla="+- f33 0 f32"/>
              <a:gd name="f36" fmla="*/ f34 1 f2"/>
              <a:gd name="f37" fmla="*/ f35 1 86"/>
              <a:gd name="f38" fmla="*/ 0 f35 1"/>
              <a:gd name="f39" fmla="*/ 43 f35 1"/>
              <a:gd name="f40" fmla="*/ 1 f35 1"/>
              <a:gd name="f41" fmla="*/ 85 f35 1"/>
              <a:gd name="f42" fmla="*/ 44 f35 1"/>
              <a:gd name="f43" fmla="*/ 42 f35 1"/>
              <a:gd name="f44" fmla="*/ 86 f35 1"/>
              <a:gd name="f45" fmla="*/ 16 f35 1"/>
              <a:gd name="f46" fmla="*/ 46 f35 1"/>
              <a:gd name="f47" fmla="*/ 51 f35 1"/>
              <a:gd name="f48" fmla="*/ 62 f35 1"/>
              <a:gd name="f49" fmla="+- f36 0 f1"/>
              <a:gd name="f50" fmla="*/ f38 1 86"/>
              <a:gd name="f51" fmla="*/ f39 1 86"/>
              <a:gd name="f52" fmla="*/ f40 1 86"/>
              <a:gd name="f53" fmla="*/ f41 1 86"/>
              <a:gd name="f54" fmla="*/ f42 1 86"/>
              <a:gd name="f55" fmla="*/ f43 1 86"/>
              <a:gd name="f56" fmla="*/ f44 1 86"/>
              <a:gd name="f57" fmla="*/ f45 1 86"/>
              <a:gd name="f58" fmla="*/ f46 1 86"/>
              <a:gd name="f59" fmla="*/ f47 1 86"/>
              <a:gd name="f60" fmla="*/ f48 1 86"/>
              <a:gd name="f61" fmla="*/ 0 1 f37"/>
              <a:gd name="f62" fmla="*/ f33 1 f37"/>
              <a:gd name="f63" fmla="*/ f50 1 f37"/>
              <a:gd name="f64" fmla="*/ f51 1 f37"/>
              <a:gd name="f65" fmla="*/ f52 1 f37"/>
              <a:gd name="f66" fmla="*/ f53 1 f37"/>
              <a:gd name="f67" fmla="*/ f54 1 f37"/>
              <a:gd name="f68" fmla="*/ f55 1 f37"/>
              <a:gd name="f69" fmla="*/ f56 1 f37"/>
              <a:gd name="f70" fmla="*/ f57 1 f37"/>
              <a:gd name="f71" fmla="*/ f58 1 f37"/>
              <a:gd name="f72" fmla="*/ f59 1 f37"/>
              <a:gd name="f73" fmla="*/ f60 1 f37"/>
              <a:gd name="f74" fmla="*/ f61 f30 1"/>
              <a:gd name="f75" fmla="*/ f62 f30 1"/>
              <a:gd name="f76" fmla="*/ f62 f31 1"/>
              <a:gd name="f77" fmla="*/ f61 f31 1"/>
              <a:gd name="f78" fmla="*/ f63 f30 1"/>
              <a:gd name="f79" fmla="*/ f64 f31 1"/>
              <a:gd name="f80" fmla="*/ f64 f30 1"/>
              <a:gd name="f81" fmla="*/ f65 f31 1"/>
              <a:gd name="f82" fmla="*/ f66 f30 1"/>
              <a:gd name="f83" fmla="*/ f67 f31 1"/>
              <a:gd name="f84" fmla="*/ f68 f30 1"/>
              <a:gd name="f85" fmla="*/ f69 f31 1"/>
              <a:gd name="f86" fmla="*/ f70 f30 1"/>
              <a:gd name="f87" fmla="*/ f71 f31 1"/>
              <a:gd name="f88" fmla="*/ f72 f30 1"/>
              <a:gd name="f89" fmla="*/ f73 f31 1"/>
            </a:gdLst>
            <a:ahLst/>
            <a:cxnLst>
              <a:cxn ang="3cd4">
                <a:pos x="hc" y="t"/>
              </a:cxn>
              <a:cxn ang="0">
                <a:pos x="r" y="vc"/>
              </a:cxn>
              <a:cxn ang="cd4">
                <a:pos x="hc" y="b"/>
              </a:cxn>
              <a:cxn ang="cd2">
                <a:pos x="l" y="vc"/>
              </a:cxn>
              <a:cxn ang="f49">
                <a:pos x="f78" y="f79"/>
              </a:cxn>
              <a:cxn ang="f49">
                <a:pos x="f80" y="f81"/>
              </a:cxn>
              <a:cxn ang="f49">
                <a:pos x="f82" y="f83"/>
              </a:cxn>
              <a:cxn ang="f49">
                <a:pos x="f84" y="f85"/>
              </a:cxn>
              <a:cxn ang="f49">
                <a:pos x="f78" y="f79"/>
              </a:cxn>
              <a:cxn ang="f49">
                <a:pos x="f86" y="f87"/>
              </a:cxn>
              <a:cxn ang="f49">
                <a:pos x="f88" y="f89"/>
              </a:cxn>
              <a:cxn ang="f49">
                <a:pos x="f86" y="f87"/>
              </a:cxn>
            </a:cxnLst>
            <a:rect l="f74" t="f77" r="f75" b="f76"/>
            <a:pathLst>
              <a:path w="86" h="86">
                <a:moveTo>
                  <a:pt x="f5" y="f7"/>
                </a:moveTo>
                <a:cubicBezTo>
                  <a:pt x="f5" y="f8"/>
                  <a:pt x="f8" y="f5"/>
                  <a:pt x="f7" y="f9"/>
                </a:cubicBezTo>
                <a:cubicBezTo>
                  <a:pt x="f10" y="f9"/>
                  <a:pt x="f6" y="f11"/>
                  <a:pt x="f12" y="f13"/>
                </a:cubicBezTo>
                <a:cubicBezTo>
                  <a:pt x="f12" y="f14"/>
                  <a:pt x="f15" y="f6"/>
                  <a:pt x="f16" y="f6"/>
                </a:cubicBezTo>
                <a:cubicBezTo>
                  <a:pt x="f17" y="f6"/>
                  <a:pt x="f5" y="f14"/>
                  <a:pt x="f5" y="f7"/>
                </a:cubicBezTo>
                <a:close/>
                <a:moveTo>
                  <a:pt x="f18" y="f19"/>
                </a:moveTo>
                <a:cubicBezTo>
                  <a:pt x="f20" y="f10"/>
                  <a:pt x="f21" y="f22"/>
                  <a:pt x="f23" y="f24"/>
                </a:cubicBezTo>
                <a:cubicBezTo>
                  <a:pt x="f25" y="f26"/>
                  <a:pt x="f27" y="f28"/>
                  <a:pt x="f18" y="f1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17" name="Freeform 122">
            <a:extLst>
              <a:ext uri="{FF2B5EF4-FFF2-40B4-BE49-F238E27FC236}">
                <a16:creationId xmlns:a16="http://schemas.microsoft.com/office/drawing/2014/main" id="{A564924D-618E-48DA-83D9-BBC57FE29A81}"/>
              </a:ext>
            </a:extLst>
          </p:cNvPr>
          <p:cNvSpPr/>
          <p:nvPr/>
        </p:nvSpPr>
        <p:spPr>
          <a:xfrm>
            <a:off x="2190746" y="4432297"/>
            <a:ext cx="96834" cy="222254"/>
          </a:xfrm>
          <a:custGeom>
            <a:avLst/>
            <a:gdLst>
              <a:gd name="f0" fmla="val 10800000"/>
              <a:gd name="f1" fmla="val 5400000"/>
              <a:gd name="f2" fmla="val 180"/>
              <a:gd name="f3" fmla="val w"/>
              <a:gd name="f4" fmla="val h"/>
              <a:gd name="f5" fmla="val 0"/>
              <a:gd name="f6" fmla="val 59"/>
              <a:gd name="f7" fmla="val 135"/>
              <a:gd name="f8" fmla="val 1"/>
              <a:gd name="f9" fmla="val 16"/>
              <a:gd name="f10" fmla="val 14"/>
              <a:gd name="f11" fmla="val 34"/>
              <a:gd name="f12" fmla="val 18"/>
              <a:gd name="f13" fmla="val 53"/>
              <a:gd name="f14" fmla="val 19"/>
              <a:gd name="f15" fmla="val 57"/>
              <a:gd name="f16" fmla="val 22"/>
              <a:gd name="f17" fmla="val 25"/>
              <a:gd name="f18" fmla="val 42"/>
              <a:gd name="f19" fmla="val 58"/>
              <a:gd name="f20" fmla="val 76"/>
              <a:gd name="f21" fmla="val 89"/>
              <a:gd name="f22" fmla="val 102"/>
              <a:gd name="f23" fmla="val 114"/>
              <a:gd name="f24" fmla="val 55"/>
              <a:gd name="f25" fmla="val 129"/>
              <a:gd name="f26" fmla="val 39"/>
              <a:gd name="f27" fmla="val 28"/>
              <a:gd name="f28" fmla="val 126"/>
              <a:gd name="f29" fmla="val 24"/>
              <a:gd name="f30" fmla="val 122"/>
              <a:gd name="f31" fmla="val 118"/>
              <a:gd name="f32" fmla="val 21"/>
              <a:gd name="f33" fmla="val 7"/>
              <a:gd name="f34" fmla="val 2"/>
              <a:gd name="f35" fmla="+- 0 0 -90"/>
              <a:gd name="f36" fmla="*/ f3 1 59"/>
              <a:gd name="f37" fmla="*/ f4 1 135"/>
              <a:gd name="f38" fmla="val f5"/>
              <a:gd name="f39" fmla="val f6"/>
              <a:gd name="f40" fmla="val f7"/>
              <a:gd name="f41" fmla="*/ f35 f0 1"/>
              <a:gd name="f42" fmla="+- f40 0 f38"/>
              <a:gd name="f43" fmla="+- f39 0 f38"/>
              <a:gd name="f44" fmla="*/ f41 1 f2"/>
              <a:gd name="f45" fmla="*/ f43 1 59"/>
              <a:gd name="f46" fmla="*/ f42 1 135"/>
              <a:gd name="f47" fmla="*/ 1 f43 1"/>
              <a:gd name="f48" fmla="*/ 0 f42 1"/>
              <a:gd name="f49" fmla="*/ 53 f43 1"/>
              <a:gd name="f50" fmla="*/ 19 f42 1"/>
              <a:gd name="f51" fmla="*/ 57 f43 1"/>
              <a:gd name="f52" fmla="*/ 25 f42 1"/>
              <a:gd name="f53" fmla="*/ 58 f43 1"/>
              <a:gd name="f54" fmla="*/ 76 f42 1"/>
              <a:gd name="f55" fmla="*/ 114 f42 1"/>
              <a:gd name="f56" fmla="*/ 28 f43 1"/>
              <a:gd name="f57" fmla="*/ 126 f42 1"/>
              <a:gd name="f58" fmla="*/ 21 f43 1"/>
              <a:gd name="f59" fmla="*/ 0 f43 1"/>
              <a:gd name="f60" fmla="*/ 2 f42 1"/>
              <a:gd name="f61" fmla="+- f44 0 f1"/>
              <a:gd name="f62" fmla="*/ f47 1 59"/>
              <a:gd name="f63" fmla="*/ f48 1 135"/>
              <a:gd name="f64" fmla="*/ f49 1 59"/>
              <a:gd name="f65" fmla="*/ f50 1 135"/>
              <a:gd name="f66" fmla="*/ f51 1 59"/>
              <a:gd name="f67" fmla="*/ f52 1 135"/>
              <a:gd name="f68" fmla="*/ f53 1 59"/>
              <a:gd name="f69" fmla="*/ f54 1 135"/>
              <a:gd name="f70" fmla="*/ f55 1 135"/>
              <a:gd name="f71" fmla="*/ f56 1 59"/>
              <a:gd name="f72" fmla="*/ f57 1 135"/>
              <a:gd name="f73" fmla="*/ f58 1 59"/>
              <a:gd name="f74" fmla="*/ f59 1 59"/>
              <a:gd name="f75" fmla="*/ f60 1 135"/>
              <a:gd name="f76" fmla="*/ 0 1 f45"/>
              <a:gd name="f77" fmla="*/ f39 1 f45"/>
              <a:gd name="f78" fmla="*/ 0 1 f46"/>
              <a:gd name="f79" fmla="*/ f40 1 f46"/>
              <a:gd name="f80" fmla="*/ f62 1 f45"/>
              <a:gd name="f81" fmla="*/ f63 1 f46"/>
              <a:gd name="f82" fmla="*/ f64 1 f45"/>
              <a:gd name="f83" fmla="*/ f65 1 f46"/>
              <a:gd name="f84" fmla="*/ f66 1 f45"/>
              <a:gd name="f85" fmla="*/ f67 1 f46"/>
              <a:gd name="f86" fmla="*/ f68 1 f45"/>
              <a:gd name="f87" fmla="*/ f69 1 f46"/>
              <a:gd name="f88" fmla="*/ f70 1 f46"/>
              <a:gd name="f89" fmla="*/ f71 1 f45"/>
              <a:gd name="f90" fmla="*/ f72 1 f46"/>
              <a:gd name="f91" fmla="*/ f73 1 f45"/>
              <a:gd name="f92" fmla="*/ f74 1 f45"/>
              <a:gd name="f93" fmla="*/ f75 1 f46"/>
              <a:gd name="f94" fmla="*/ f76 f36 1"/>
              <a:gd name="f95" fmla="*/ f77 f36 1"/>
              <a:gd name="f96" fmla="*/ f79 f37 1"/>
              <a:gd name="f97" fmla="*/ f78 f37 1"/>
              <a:gd name="f98" fmla="*/ f80 f36 1"/>
              <a:gd name="f99" fmla="*/ f81 f37 1"/>
              <a:gd name="f100" fmla="*/ f82 f36 1"/>
              <a:gd name="f101" fmla="*/ f83 f37 1"/>
              <a:gd name="f102" fmla="*/ f84 f36 1"/>
              <a:gd name="f103" fmla="*/ f85 f37 1"/>
              <a:gd name="f104" fmla="*/ f86 f36 1"/>
              <a:gd name="f105" fmla="*/ f87 f37 1"/>
              <a:gd name="f106" fmla="*/ f88 f37 1"/>
              <a:gd name="f107" fmla="*/ f89 f36 1"/>
              <a:gd name="f108" fmla="*/ f90 f37 1"/>
              <a:gd name="f109" fmla="*/ f91 f36 1"/>
              <a:gd name="f110" fmla="*/ f92 f36 1"/>
              <a:gd name="f111" fmla="*/ f93 f37 1"/>
            </a:gdLst>
            <a:ahLst/>
            <a:cxnLst>
              <a:cxn ang="3cd4">
                <a:pos x="hc" y="t"/>
              </a:cxn>
              <a:cxn ang="0">
                <a:pos x="r" y="vc"/>
              </a:cxn>
              <a:cxn ang="cd4">
                <a:pos x="hc" y="b"/>
              </a:cxn>
              <a:cxn ang="cd2">
                <a:pos x="l" y="vc"/>
              </a:cxn>
              <a:cxn ang="f61">
                <a:pos x="f98" y="f99"/>
              </a:cxn>
              <a:cxn ang="f61">
                <a:pos x="f100" y="f101"/>
              </a:cxn>
              <a:cxn ang="f61">
                <a:pos x="f102" y="f103"/>
              </a:cxn>
              <a:cxn ang="f61">
                <a:pos x="f104" y="f105"/>
              </a:cxn>
              <a:cxn ang="f61">
                <a:pos x="f102" y="f106"/>
              </a:cxn>
              <a:cxn ang="f61">
                <a:pos x="f107" y="f108"/>
              </a:cxn>
              <a:cxn ang="f61">
                <a:pos x="f109" y="f106"/>
              </a:cxn>
              <a:cxn ang="f61">
                <a:pos x="f110" y="f111"/>
              </a:cxn>
              <a:cxn ang="f61">
                <a:pos x="f98" y="f99"/>
              </a:cxn>
            </a:cxnLst>
            <a:rect l="f94" t="f97" r="f95" b="f96"/>
            <a:pathLst>
              <a:path w="59" h="135">
                <a:moveTo>
                  <a:pt x="f8" y="f5"/>
                </a:moveTo>
                <a:cubicBezTo>
                  <a:pt x="f9" y="f10"/>
                  <a:pt x="f11" y="f12"/>
                  <a:pt x="f13" y="f14"/>
                </a:cubicBezTo>
                <a:cubicBezTo>
                  <a:pt x="f15" y="f14"/>
                  <a:pt x="f15" y="f16"/>
                  <a:pt x="f15" y="f17"/>
                </a:cubicBezTo>
                <a:cubicBezTo>
                  <a:pt x="f15" y="f18"/>
                  <a:pt x="f19" y="f6"/>
                  <a:pt x="f19" y="f20"/>
                </a:cubicBezTo>
                <a:cubicBezTo>
                  <a:pt x="f19" y="f21"/>
                  <a:pt x="f6" y="f22"/>
                  <a:pt x="f15" y="f23"/>
                </a:cubicBezTo>
                <a:cubicBezTo>
                  <a:pt x="f24" y="f25"/>
                  <a:pt x="f26" y="f7"/>
                  <a:pt x="f27" y="f28"/>
                </a:cubicBezTo>
                <a:cubicBezTo>
                  <a:pt x="f29" y="f30"/>
                  <a:pt x="f16" y="f31"/>
                  <a:pt x="f32" y="f23"/>
                </a:cubicBezTo>
                <a:cubicBezTo>
                  <a:pt x="f10" y="f20"/>
                  <a:pt x="f33" y="f26"/>
                  <a:pt x="f5" y="f34"/>
                </a:cubicBezTo>
                <a:cubicBezTo>
                  <a:pt x="f5" y="f34"/>
                  <a:pt x="f5" y="f8"/>
                  <a:pt x="f8" y="f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18" name="Freeform 123">
            <a:extLst>
              <a:ext uri="{FF2B5EF4-FFF2-40B4-BE49-F238E27FC236}">
                <a16:creationId xmlns:a16="http://schemas.microsoft.com/office/drawing/2014/main" id="{5243B27D-1D7C-461F-AE27-9BBD9D5A4205}"/>
              </a:ext>
            </a:extLst>
          </p:cNvPr>
          <p:cNvSpPr/>
          <p:nvPr/>
        </p:nvSpPr>
        <p:spPr>
          <a:xfrm>
            <a:off x="3519489" y="4432297"/>
            <a:ext cx="95253" cy="219071"/>
          </a:xfrm>
          <a:custGeom>
            <a:avLst/>
            <a:gdLst>
              <a:gd name="f0" fmla="val 10800000"/>
              <a:gd name="f1" fmla="val 5400000"/>
              <a:gd name="f2" fmla="val 180"/>
              <a:gd name="f3" fmla="val w"/>
              <a:gd name="f4" fmla="val h"/>
              <a:gd name="f5" fmla="val 0"/>
              <a:gd name="f6" fmla="val 58"/>
              <a:gd name="f7" fmla="val 133"/>
              <a:gd name="f8" fmla="val 1"/>
              <a:gd name="f9" fmla="val 53"/>
              <a:gd name="f10" fmla="val 28"/>
              <a:gd name="f11" fmla="val 48"/>
              <a:gd name="f12" fmla="val 54"/>
              <a:gd name="f13" fmla="val 43"/>
              <a:gd name="f14" fmla="val 81"/>
              <a:gd name="f15" fmla="val 41"/>
              <a:gd name="f16" fmla="val 92"/>
              <a:gd name="f17" fmla="val 40"/>
              <a:gd name="f18" fmla="val 103"/>
              <a:gd name="f19" fmla="val 37"/>
              <a:gd name="f20" fmla="val 114"/>
              <a:gd name="f21" fmla="val 34"/>
              <a:gd name="f22" fmla="val 127"/>
              <a:gd name="f23" fmla="val 22"/>
              <a:gd name="f24" fmla="val 11"/>
              <a:gd name="f25" fmla="val 128"/>
              <a:gd name="f26" fmla="val 4"/>
              <a:gd name="f27" fmla="val 124"/>
              <a:gd name="f28" fmla="val 118"/>
              <a:gd name="f29" fmla="val 110"/>
              <a:gd name="f30" fmla="val 82"/>
              <a:gd name="f31" fmla="val 26"/>
              <a:gd name="f32" fmla="val 23"/>
              <a:gd name="f33" fmla="val 20"/>
              <a:gd name="f34" fmla="val 5"/>
              <a:gd name="f35" fmla="val 19"/>
              <a:gd name="f36" fmla="val 24"/>
              <a:gd name="f37" fmla="val 18"/>
              <a:gd name="f38" fmla="val 42"/>
              <a:gd name="f39" fmla="val 14"/>
              <a:gd name="f40" fmla="val 57"/>
              <a:gd name="f41" fmla="+- 0 0 -90"/>
              <a:gd name="f42" fmla="*/ f3 1 58"/>
              <a:gd name="f43" fmla="*/ f4 1 133"/>
              <a:gd name="f44" fmla="val f5"/>
              <a:gd name="f45" fmla="val f6"/>
              <a:gd name="f46" fmla="val f7"/>
              <a:gd name="f47" fmla="*/ f41 f0 1"/>
              <a:gd name="f48" fmla="+- f46 0 f44"/>
              <a:gd name="f49" fmla="+- f45 0 f44"/>
              <a:gd name="f50" fmla="*/ f47 1 f2"/>
              <a:gd name="f51" fmla="*/ f49 1 58"/>
              <a:gd name="f52" fmla="*/ f48 1 133"/>
              <a:gd name="f53" fmla="*/ 58 f49 1"/>
              <a:gd name="f54" fmla="*/ 1 f48 1"/>
              <a:gd name="f55" fmla="*/ 43 f49 1"/>
              <a:gd name="f56" fmla="*/ 81 f48 1"/>
              <a:gd name="f57" fmla="*/ 37 f49 1"/>
              <a:gd name="f58" fmla="*/ 114 f48 1"/>
              <a:gd name="f59" fmla="*/ 11 f49 1"/>
              <a:gd name="f60" fmla="*/ 128 f48 1"/>
              <a:gd name="f61" fmla="*/ 1 f49 1"/>
              <a:gd name="f62" fmla="*/ 110 f48 1"/>
              <a:gd name="f63" fmla="*/ 26 f48 1"/>
              <a:gd name="f64" fmla="*/ 5 f49 1"/>
              <a:gd name="f65" fmla="*/ 19 f48 1"/>
              <a:gd name="f66" fmla="*/ 57 f49 1"/>
              <a:gd name="f67" fmla="*/ 0 f48 1"/>
              <a:gd name="f68" fmla="+- f50 0 f1"/>
              <a:gd name="f69" fmla="*/ f53 1 58"/>
              <a:gd name="f70" fmla="*/ f54 1 133"/>
              <a:gd name="f71" fmla="*/ f55 1 58"/>
              <a:gd name="f72" fmla="*/ f56 1 133"/>
              <a:gd name="f73" fmla="*/ f57 1 58"/>
              <a:gd name="f74" fmla="*/ f58 1 133"/>
              <a:gd name="f75" fmla="*/ f59 1 58"/>
              <a:gd name="f76" fmla="*/ f60 1 133"/>
              <a:gd name="f77" fmla="*/ f61 1 58"/>
              <a:gd name="f78" fmla="*/ f62 1 133"/>
              <a:gd name="f79" fmla="*/ f63 1 133"/>
              <a:gd name="f80" fmla="*/ f64 1 58"/>
              <a:gd name="f81" fmla="*/ f65 1 133"/>
              <a:gd name="f82" fmla="*/ f66 1 58"/>
              <a:gd name="f83" fmla="*/ f67 1 133"/>
              <a:gd name="f84" fmla="*/ 0 1 f51"/>
              <a:gd name="f85" fmla="*/ f45 1 f51"/>
              <a:gd name="f86" fmla="*/ 0 1 f52"/>
              <a:gd name="f87" fmla="*/ f46 1 f52"/>
              <a:gd name="f88" fmla="*/ f69 1 f51"/>
              <a:gd name="f89" fmla="*/ f70 1 f52"/>
              <a:gd name="f90" fmla="*/ f71 1 f51"/>
              <a:gd name="f91" fmla="*/ f72 1 f52"/>
              <a:gd name="f92" fmla="*/ f73 1 f51"/>
              <a:gd name="f93" fmla="*/ f74 1 f52"/>
              <a:gd name="f94" fmla="*/ f75 1 f51"/>
              <a:gd name="f95" fmla="*/ f76 1 f52"/>
              <a:gd name="f96" fmla="*/ f77 1 f51"/>
              <a:gd name="f97" fmla="*/ f78 1 f52"/>
              <a:gd name="f98" fmla="*/ f79 1 f52"/>
              <a:gd name="f99" fmla="*/ f80 1 f51"/>
              <a:gd name="f100" fmla="*/ f81 1 f52"/>
              <a:gd name="f101" fmla="*/ f82 1 f51"/>
              <a:gd name="f102" fmla="*/ f83 1 f52"/>
              <a:gd name="f103" fmla="*/ f84 f42 1"/>
              <a:gd name="f104" fmla="*/ f85 f42 1"/>
              <a:gd name="f105" fmla="*/ f87 f43 1"/>
              <a:gd name="f106" fmla="*/ f86 f43 1"/>
              <a:gd name="f107" fmla="*/ f88 f42 1"/>
              <a:gd name="f108" fmla="*/ f89 f43 1"/>
              <a:gd name="f109" fmla="*/ f90 f42 1"/>
              <a:gd name="f110" fmla="*/ f91 f43 1"/>
              <a:gd name="f111" fmla="*/ f92 f42 1"/>
              <a:gd name="f112" fmla="*/ f93 f43 1"/>
              <a:gd name="f113" fmla="*/ f94 f42 1"/>
              <a:gd name="f114" fmla="*/ f95 f43 1"/>
              <a:gd name="f115" fmla="*/ f96 f42 1"/>
              <a:gd name="f116" fmla="*/ f97 f43 1"/>
              <a:gd name="f117" fmla="*/ f98 f43 1"/>
              <a:gd name="f118" fmla="*/ f99 f42 1"/>
              <a:gd name="f119" fmla="*/ f100 f43 1"/>
              <a:gd name="f120" fmla="*/ f101 f42 1"/>
              <a:gd name="f121" fmla="*/ f102 f43 1"/>
            </a:gdLst>
            <a:ahLst/>
            <a:cxnLst>
              <a:cxn ang="3cd4">
                <a:pos x="hc" y="t"/>
              </a:cxn>
              <a:cxn ang="0">
                <a:pos x="r" y="vc"/>
              </a:cxn>
              <a:cxn ang="cd4">
                <a:pos x="hc" y="b"/>
              </a:cxn>
              <a:cxn ang="cd2">
                <a:pos x="l" y="vc"/>
              </a:cxn>
              <a:cxn ang="f68">
                <a:pos x="f107" y="f108"/>
              </a:cxn>
              <a:cxn ang="f68">
                <a:pos x="f109" y="f110"/>
              </a:cxn>
              <a:cxn ang="f68">
                <a:pos x="f111" y="f112"/>
              </a:cxn>
              <a:cxn ang="f68">
                <a:pos x="f113" y="f114"/>
              </a:cxn>
              <a:cxn ang="f68">
                <a:pos x="f115" y="f116"/>
              </a:cxn>
              <a:cxn ang="f68">
                <a:pos x="f115" y="f117"/>
              </a:cxn>
              <a:cxn ang="f68">
                <a:pos x="f118" y="f119"/>
              </a:cxn>
              <a:cxn ang="f68">
                <a:pos x="f120" y="f121"/>
              </a:cxn>
              <a:cxn ang="f68">
                <a:pos x="f107" y="f108"/>
              </a:cxn>
            </a:cxnLst>
            <a:rect l="f103" t="f106" r="f104" b="f105"/>
            <a:pathLst>
              <a:path w="58" h="133">
                <a:moveTo>
                  <a:pt x="f6" y="f8"/>
                </a:moveTo>
                <a:cubicBezTo>
                  <a:pt x="f9" y="f10"/>
                  <a:pt x="f11" y="f12"/>
                  <a:pt x="f13" y="f14"/>
                </a:cubicBezTo>
                <a:cubicBezTo>
                  <a:pt x="f15" y="f16"/>
                  <a:pt x="f17" y="f18"/>
                  <a:pt x="f19" y="f20"/>
                </a:cubicBezTo>
                <a:cubicBezTo>
                  <a:pt x="f21" y="f22"/>
                  <a:pt x="f23" y="f7"/>
                  <a:pt x="f24" y="f25"/>
                </a:cubicBezTo>
                <a:cubicBezTo>
                  <a:pt x="f26" y="f27"/>
                  <a:pt x="f8" y="f28"/>
                  <a:pt x="f8" y="f29"/>
                </a:cubicBezTo>
                <a:cubicBezTo>
                  <a:pt x="f5" y="f30"/>
                  <a:pt x="f5" y="f12"/>
                  <a:pt x="f8" y="f31"/>
                </a:cubicBezTo>
                <a:cubicBezTo>
                  <a:pt x="f8" y="f32"/>
                  <a:pt x="f5" y="f33"/>
                  <a:pt x="f34" y="f35"/>
                </a:cubicBezTo>
                <a:cubicBezTo>
                  <a:pt x="f36" y="f37"/>
                  <a:pt x="f38" y="f39"/>
                  <a:pt x="f40" y="f5"/>
                </a:cubicBezTo>
                <a:cubicBezTo>
                  <a:pt x="f6" y="f5"/>
                  <a:pt x="f6" y="f8"/>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19" name="Freeform 124">
            <a:extLst>
              <a:ext uri="{FF2B5EF4-FFF2-40B4-BE49-F238E27FC236}">
                <a16:creationId xmlns:a16="http://schemas.microsoft.com/office/drawing/2014/main" id="{255DDCDF-D8E3-49CB-8496-675E0E1BC506}"/>
              </a:ext>
            </a:extLst>
          </p:cNvPr>
          <p:cNvSpPr/>
          <p:nvPr/>
        </p:nvSpPr>
        <p:spPr>
          <a:xfrm>
            <a:off x="693736" y="4432297"/>
            <a:ext cx="96834" cy="220663"/>
          </a:xfrm>
          <a:custGeom>
            <a:avLst/>
            <a:gdLst>
              <a:gd name="f0" fmla="val 10800000"/>
              <a:gd name="f1" fmla="val 5400000"/>
              <a:gd name="f2" fmla="val 180"/>
              <a:gd name="f3" fmla="val w"/>
              <a:gd name="f4" fmla="val h"/>
              <a:gd name="f5" fmla="val 0"/>
              <a:gd name="f6" fmla="val 59"/>
              <a:gd name="f7" fmla="val 134"/>
              <a:gd name="f8" fmla="val 2"/>
              <a:gd name="f9" fmla="val 16"/>
              <a:gd name="f10" fmla="val 14"/>
              <a:gd name="f11" fmla="val 35"/>
              <a:gd name="f12" fmla="val 18"/>
              <a:gd name="f13" fmla="val 54"/>
              <a:gd name="f14" fmla="val 19"/>
              <a:gd name="f15" fmla="val 20"/>
              <a:gd name="f16" fmla="val 58"/>
              <a:gd name="f17" fmla="val 23"/>
              <a:gd name="f18" fmla="val 27"/>
              <a:gd name="f19" fmla="val 43"/>
              <a:gd name="f20" fmla="val 76"/>
              <a:gd name="f21" fmla="val 87"/>
              <a:gd name="f22" fmla="val 98"/>
              <a:gd name="f23" fmla="val 110"/>
              <a:gd name="f24" fmla="val 125"/>
              <a:gd name="f25" fmla="val 45"/>
              <a:gd name="f26" fmla="val 32"/>
              <a:gd name="f27" fmla="val 128"/>
              <a:gd name="f28" fmla="val 25"/>
              <a:gd name="f29" fmla="val 119"/>
              <a:gd name="f30" fmla="val 21"/>
              <a:gd name="f31" fmla="val 112"/>
              <a:gd name="f32" fmla="val 85"/>
              <a:gd name="f33" fmla="val 11"/>
              <a:gd name="f34" fmla="val 57"/>
              <a:gd name="f35" fmla="val 6"/>
              <a:gd name="f36" fmla="val 30"/>
              <a:gd name="f37" fmla="val 4"/>
              <a:gd name="f38" fmla="val 1"/>
              <a:gd name="f39" fmla="+- 0 0 -90"/>
              <a:gd name="f40" fmla="*/ f3 1 59"/>
              <a:gd name="f41" fmla="*/ f4 1 134"/>
              <a:gd name="f42" fmla="val f5"/>
              <a:gd name="f43" fmla="val f6"/>
              <a:gd name="f44" fmla="val f7"/>
              <a:gd name="f45" fmla="*/ f39 f0 1"/>
              <a:gd name="f46" fmla="+- f44 0 f42"/>
              <a:gd name="f47" fmla="+- f43 0 f42"/>
              <a:gd name="f48" fmla="*/ f45 1 f2"/>
              <a:gd name="f49" fmla="*/ f47 1 59"/>
              <a:gd name="f50" fmla="*/ f46 1 134"/>
              <a:gd name="f51" fmla="*/ 2 f47 1"/>
              <a:gd name="f52" fmla="*/ 0 f46 1"/>
              <a:gd name="f53" fmla="*/ 54 f47 1"/>
              <a:gd name="f54" fmla="*/ 19 f46 1"/>
              <a:gd name="f55" fmla="*/ 58 f47 1"/>
              <a:gd name="f56" fmla="*/ 27 f46 1"/>
              <a:gd name="f57" fmla="*/ 76 f46 1"/>
              <a:gd name="f58" fmla="*/ 110 f46 1"/>
              <a:gd name="f59" fmla="*/ 32 f47 1"/>
              <a:gd name="f60" fmla="*/ 128 f46 1"/>
              <a:gd name="f61" fmla="*/ 21 f47 1"/>
              <a:gd name="f62" fmla="*/ 112 f46 1"/>
              <a:gd name="f63" fmla="*/ 6 f47 1"/>
              <a:gd name="f64" fmla="*/ 30 f46 1"/>
              <a:gd name="f65" fmla="*/ 0 f47 1"/>
              <a:gd name="f66" fmla="*/ 1 f46 1"/>
              <a:gd name="f67" fmla="+- f48 0 f1"/>
              <a:gd name="f68" fmla="*/ f51 1 59"/>
              <a:gd name="f69" fmla="*/ f52 1 134"/>
              <a:gd name="f70" fmla="*/ f53 1 59"/>
              <a:gd name="f71" fmla="*/ f54 1 134"/>
              <a:gd name="f72" fmla="*/ f55 1 59"/>
              <a:gd name="f73" fmla="*/ f56 1 134"/>
              <a:gd name="f74" fmla="*/ f57 1 134"/>
              <a:gd name="f75" fmla="*/ f58 1 134"/>
              <a:gd name="f76" fmla="*/ f59 1 59"/>
              <a:gd name="f77" fmla="*/ f60 1 134"/>
              <a:gd name="f78" fmla="*/ f61 1 59"/>
              <a:gd name="f79" fmla="*/ f62 1 134"/>
              <a:gd name="f80" fmla="*/ f63 1 59"/>
              <a:gd name="f81" fmla="*/ f64 1 134"/>
              <a:gd name="f82" fmla="*/ f65 1 59"/>
              <a:gd name="f83" fmla="*/ f66 1 134"/>
              <a:gd name="f84" fmla="*/ 0 1 f49"/>
              <a:gd name="f85" fmla="*/ f43 1 f49"/>
              <a:gd name="f86" fmla="*/ 0 1 f50"/>
              <a:gd name="f87" fmla="*/ f44 1 f50"/>
              <a:gd name="f88" fmla="*/ f68 1 f49"/>
              <a:gd name="f89" fmla="*/ f69 1 f50"/>
              <a:gd name="f90" fmla="*/ f70 1 f49"/>
              <a:gd name="f91" fmla="*/ f71 1 f50"/>
              <a:gd name="f92" fmla="*/ f72 1 f49"/>
              <a:gd name="f93" fmla="*/ f73 1 f50"/>
              <a:gd name="f94" fmla="*/ f74 1 f50"/>
              <a:gd name="f95" fmla="*/ f75 1 f50"/>
              <a:gd name="f96" fmla="*/ f76 1 f49"/>
              <a:gd name="f97" fmla="*/ f77 1 f50"/>
              <a:gd name="f98" fmla="*/ f78 1 f49"/>
              <a:gd name="f99" fmla="*/ f79 1 f50"/>
              <a:gd name="f100" fmla="*/ f80 1 f49"/>
              <a:gd name="f101" fmla="*/ f81 1 f50"/>
              <a:gd name="f102" fmla="*/ f82 1 f49"/>
              <a:gd name="f103" fmla="*/ f83 1 f50"/>
              <a:gd name="f104" fmla="*/ f84 f40 1"/>
              <a:gd name="f105" fmla="*/ f85 f40 1"/>
              <a:gd name="f106" fmla="*/ f87 f41 1"/>
              <a:gd name="f107" fmla="*/ f86 f41 1"/>
              <a:gd name="f108" fmla="*/ f88 f40 1"/>
              <a:gd name="f109" fmla="*/ f89 f41 1"/>
              <a:gd name="f110" fmla="*/ f90 f40 1"/>
              <a:gd name="f111" fmla="*/ f91 f41 1"/>
              <a:gd name="f112" fmla="*/ f92 f40 1"/>
              <a:gd name="f113" fmla="*/ f93 f41 1"/>
              <a:gd name="f114" fmla="*/ f94 f41 1"/>
              <a:gd name="f115" fmla="*/ f95 f41 1"/>
              <a:gd name="f116" fmla="*/ f96 f40 1"/>
              <a:gd name="f117" fmla="*/ f97 f41 1"/>
              <a:gd name="f118" fmla="*/ f98 f40 1"/>
              <a:gd name="f119" fmla="*/ f99 f41 1"/>
              <a:gd name="f120" fmla="*/ f100 f40 1"/>
              <a:gd name="f121" fmla="*/ f101 f41 1"/>
              <a:gd name="f122" fmla="*/ f102 f40 1"/>
              <a:gd name="f123" fmla="*/ f103 f41 1"/>
            </a:gdLst>
            <a:ahLst/>
            <a:cxnLst>
              <a:cxn ang="3cd4">
                <a:pos x="hc" y="t"/>
              </a:cxn>
              <a:cxn ang="0">
                <a:pos x="r" y="vc"/>
              </a:cxn>
              <a:cxn ang="cd4">
                <a:pos x="hc" y="b"/>
              </a:cxn>
              <a:cxn ang="cd2">
                <a:pos x="l" y="vc"/>
              </a:cxn>
              <a:cxn ang="f67">
                <a:pos x="f108" y="f109"/>
              </a:cxn>
              <a:cxn ang="f67">
                <a:pos x="f110" y="f111"/>
              </a:cxn>
              <a:cxn ang="f67">
                <a:pos x="f112" y="f113"/>
              </a:cxn>
              <a:cxn ang="f67">
                <a:pos x="f112" y="f114"/>
              </a:cxn>
              <a:cxn ang="f67">
                <a:pos x="f112" y="f115"/>
              </a:cxn>
              <a:cxn ang="f67">
                <a:pos x="f116" y="f117"/>
              </a:cxn>
              <a:cxn ang="f67">
                <a:pos x="f118" y="f119"/>
              </a:cxn>
              <a:cxn ang="f67">
                <a:pos x="f120" y="f121"/>
              </a:cxn>
              <a:cxn ang="f67">
                <a:pos x="f122" y="f123"/>
              </a:cxn>
              <a:cxn ang="f67">
                <a:pos x="f108" y="f109"/>
              </a:cxn>
            </a:cxnLst>
            <a:rect l="f104" t="f107" r="f105" b="f106"/>
            <a:pathLst>
              <a:path w="59" h="134">
                <a:moveTo>
                  <a:pt x="f8" y="f5"/>
                </a:moveTo>
                <a:cubicBezTo>
                  <a:pt x="f9" y="f10"/>
                  <a:pt x="f11" y="f12"/>
                  <a:pt x="f13" y="f14"/>
                </a:cubicBezTo>
                <a:cubicBezTo>
                  <a:pt x="f6" y="f15"/>
                  <a:pt x="f16" y="f17"/>
                  <a:pt x="f16" y="f18"/>
                </a:cubicBezTo>
                <a:cubicBezTo>
                  <a:pt x="f16" y="f19"/>
                  <a:pt x="f16" y="f6"/>
                  <a:pt x="f16" y="f20"/>
                </a:cubicBezTo>
                <a:cubicBezTo>
                  <a:pt x="f16" y="f21"/>
                  <a:pt x="f6" y="f22"/>
                  <a:pt x="f16" y="f23"/>
                </a:cubicBezTo>
                <a:cubicBezTo>
                  <a:pt x="f16" y="f24"/>
                  <a:pt x="f25" y="f7"/>
                  <a:pt x="f26" y="f27"/>
                </a:cubicBezTo>
                <a:cubicBezTo>
                  <a:pt x="f28" y="f24"/>
                  <a:pt x="f17" y="f29"/>
                  <a:pt x="f30" y="f31"/>
                </a:cubicBezTo>
                <a:cubicBezTo>
                  <a:pt x="f9" y="f32"/>
                  <a:pt x="f33" y="f34"/>
                  <a:pt x="f35" y="f36"/>
                </a:cubicBezTo>
                <a:cubicBezTo>
                  <a:pt x="f37" y="f15"/>
                  <a:pt x="f8" y="f33"/>
                  <a:pt x="f5" y="f38"/>
                </a:cubicBezTo>
                <a:cubicBezTo>
                  <a:pt x="f38" y="f38"/>
                  <a:pt x="f38" y="f5"/>
                  <a:pt x="f8" y="f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20" name="Freeform 125">
            <a:extLst>
              <a:ext uri="{FF2B5EF4-FFF2-40B4-BE49-F238E27FC236}">
                <a16:creationId xmlns:a16="http://schemas.microsoft.com/office/drawing/2014/main" id="{A48E1BC7-2BEB-4CEE-824B-FB7675982A6E}"/>
              </a:ext>
            </a:extLst>
          </p:cNvPr>
          <p:cNvSpPr/>
          <p:nvPr/>
        </p:nvSpPr>
        <p:spPr>
          <a:xfrm>
            <a:off x="1592263" y="1924053"/>
            <a:ext cx="95253" cy="219071"/>
          </a:xfrm>
          <a:custGeom>
            <a:avLst/>
            <a:gdLst>
              <a:gd name="f0" fmla="val 10800000"/>
              <a:gd name="f1" fmla="val 5400000"/>
              <a:gd name="f2" fmla="val 180"/>
              <a:gd name="f3" fmla="val w"/>
              <a:gd name="f4" fmla="val h"/>
              <a:gd name="f5" fmla="val 0"/>
              <a:gd name="f6" fmla="val 58"/>
              <a:gd name="f7" fmla="val 133"/>
              <a:gd name="f8" fmla="val 1"/>
              <a:gd name="f9" fmla="val 57"/>
              <a:gd name="f10" fmla="val 11"/>
              <a:gd name="f11" fmla="val 55"/>
              <a:gd name="f12" fmla="val 20"/>
              <a:gd name="f13" fmla="val 53"/>
              <a:gd name="f14" fmla="val 30"/>
              <a:gd name="f15" fmla="val 48"/>
              <a:gd name="f16" fmla="val 43"/>
              <a:gd name="f17" fmla="val 84"/>
              <a:gd name="f18" fmla="val 38"/>
              <a:gd name="f19" fmla="val 111"/>
              <a:gd name="f20" fmla="val 35"/>
              <a:gd name="f21" fmla="val 127"/>
              <a:gd name="f22" fmla="val 25"/>
              <a:gd name="f23" fmla="val 13"/>
              <a:gd name="f24" fmla="val 129"/>
              <a:gd name="f25" fmla="val 6"/>
              <a:gd name="f26" fmla="val 126"/>
              <a:gd name="f27" fmla="val 120"/>
              <a:gd name="f28" fmla="val 82"/>
              <a:gd name="f29" fmla="val 54"/>
              <a:gd name="f30" fmla="val 26"/>
              <a:gd name="f31" fmla="val 23"/>
              <a:gd name="f32" fmla="val 5"/>
              <a:gd name="f33" fmla="val 24"/>
              <a:gd name="f34" fmla="val 18"/>
              <a:gd name="f35" fmla="val 42"/>
              <a:gd name="f36" fmla="val 14"/>
              <a:gd name="f37" fmla="+- 0 0 -90"/>
              <a:gd name="f38" fmla="*/ f3 1 58"/>
              <a:gd name="f39" fmla="*/ f4 1 133"/>
              <a:gd name="f40" fmla="val f5"/>
              <a:gd name="f41" fmla="val f6"/>
              <a:gd name="f42" fmla="val f7"/>
              <a:gd name="f43" fmla="*/ f37 f0 1"/>
              <a:gd name="f44" fmla="+- f42 0 f40"/>
              <a:gd name="f45" fmla="+- f41 0 f40"/>
              <a:gd name="f46" fmla="*/ f43 1 f2"/>
              <a:gd name="f47" fmla="*/ f45 1 58"/>
              <a:gd name="f48" fmla="*/ f44 1 133"/>
              <a:gd name="f49" fmla="*/ 58 f45 1"/>
              <a:gd name="f50" fmla="*/ 1 f44 1"/>
              <a:gd name="f51" fmla="*/ 53 f45 1"/>
              <a:gd name="f52" fmla="*/ 30 f44 1"/>
              <a:gd name="f53" fmla="*/ 38 f45 1"/>
              <a:gd name="f54" fmla="*/ 111 f44 1"/>
              <a:gd name="f55" fmla="*/ 13 f45 1"/>
              <a:gd name="f56" fmla="*/ 129 f44 1"/>
              <a:gd name="f57" fmla="*/ 1 f45 1"/>
              <a:gd name="f58" fmla="*/ 26 f44 1"/>
              <a:gd name="f59" fmla="*/ 5 f45 1"/>
              <a:gd name="f60" fmla="*/ 20 f44 1"/>
              <a:gd name="f61" fmla="*/ 57 f45 1"/>
              <a:gd name="f62" fmla="*/ 0 f44 1"/>
              <a:gd name="f63" fmla="+- f46 0 f1"/>
              <a:gd name="f64" fmla="*/ f49 1 58"/>
              <a:gd name="f65" fmla="*/ f50 1 133"/>
              <a:gd name="f66" fmla="*/ f51 1 58"/>
              <a:gd name="f67" fmla="*/ f52 1 133"/>
              <a:gd name="f68" fmla="*/ f53 1 58"/>
              <a:gd name="f69" fmla="*/ f54 1 133"/>
              <a:gd name="f70" fmla="*/ f55 1 58"/>
              <a:gd name="f71" fmla="*/ f56 1 133"/>
              <a:gd name="f72" fmla="*/ f57 1 58"/>
              <a:gd name="f73" fmla="*/ f58 1 133"/>
              <a:gd name="f74" fmla="*/ f59 1 58"/>
              <a:gd name="f75" fmla="*/ f60 1 133"/>
              <a:gd name="f76" fmla="*/ f61 1 58"/>
              <a:gd name="f77" fmla="*/ f62 1 133"/>
              <a:gd name="f78" fmla="*/ 0 1 f47"/>
              <a:gd name="f79" fmla="*/ f41 1 f47"/>
              <a:gd name="f80" fmla="*/ 0 1 f48"/>
              <a:gd name="f81" fmla="*/ f42 1 f48"/>
              <a:gd name="f82" fmla="*/ f64 1 f47"/>
              <a:gd name="f83" fmla="*/ f65 1 f48"/>
              <a:gd name="f84" fmla="*/ f66 1 f47"/>
              <a:gd name="f85" fmla="*/ f67 1 f48"/>
              <a:gd name="f86" fmla="*/ f68 1 f47"/>
              <a:gd name="f87" fmla="*/ f69 1 f48"/>
              <a:gd name="f88" fmla="*/ f70 1 f47"/>
              <a:gd name="f89" fmla="*/ f71 1 f48"/>
              <a:gd name="f90" fmla="*/ f72 1 f47"/>
              <a:gd name="f91" fmla="*/ f73 1 f48"/>
              <a:gd name="f92" fmla="*/ f74 1 f47"/>
              <a:gd name="f93" fmla="*/ f75 1 f48"/>
              <a:gd name="f94" fmla="*/ f76 1 f47"/>
              <a:gd name="f95" fmla="*/ f77 1 f48"/>
              <a:gd name="f96" fmla="*/ f78 f38 1"/>
              <a:gd name="f97" fmla="*/ f79 f38 1"/>
              <a:gd name="f98" fmla="*/ f81 f39 1"/>
              <a:gd name="f99" fmla="*/ f80 f39 1"/>
              <a:gd name="f100" fmla="*/ f82 f38 1"/>
              <a:gd name="f101" fmla="*/ f83 f39 1"/>
              <a:gd name="f102" fmla="*/ f84 f38 1"/>
              <a:gd name="f103" fmla="*/ f85 f39 1"/>
              <a:gd name="f104" fmla="*/ f86 f38 1"/>
              <a:gd name="f105" fmla="*/ f87 f39 1"/>
              <a:gd name="f106" fmla="*/ f88 f38 1"/>
              <a:gd name="f107" fmla="*/ f89 f39 1"/>
              <a:gd name="f108" fmla="*/ f90 f38 1"/>
              <a:gd name="f109" fmla="*/ f91 f39 1"/>
              <a:gd name="f110" fmla="*/ f92 f38 1"/>
              <a:gd name="f111" fmla="*/ f93 f39 1"/>
              <a:gd name="f112" fmla="*/ f94 f38 1"/>
              <a:gd name="f113" fmla="*/ f95 f39 1"/>
            </a:gdLst>
            <a:ahLst/>
            <a:cxnLst>
              <a:cxn ang="3cd4">
                <a:pos x="hc" y="t"/>
              </a:cxn>
              <a:cxn ang="0">
                <a:pos x="r" y="vc"/>
              </a:cxn>
              <a:cxn ang="cd4">
                <a:pos x="hc" y="b"/>
              </a:cxn>
              <a:cxn ang="cd2">
                <a:pos x="l" y="vc"/>
              </a:cxn>
              <a:cxn ang="f63">
                <a:pos x="f100" y="f101"/>
              </a:cxn>
              <a:cxn ang="f63">
                <a:pos x="f102" y="f103"/>
              </a:cxn>
              <a:cxn ang="f63">
                <a:pos x="f104" y="f105"/>
              </a:cxn>
              <a:cxn ang="f63">
                <a:pos x="f106" y="f107"/>
              </a:cxn>
              <a:cxn ang="f63">
                <a:pos x="f108" y="f105"/>
              </a:cxn>
              <a:cxn ang="f63">
                <a:pos x="f108" y="f109"/>
              </a:cxn>
              <a:cxn ang="f63">
                <a:pos x="f110" y="f111"/>
              </a:cxn>
              <a:cxn ang="f63">
                <a:pos x="f112" y="f113"/>
              </a:cxn>
              <a:cxn ang="f63">
                <a:pos x="f100" y="f101"/>
              </a:cxn>
            </a:cxnLst>
            <a:rect l="f96" t="f99" r="f97" b="f98"/>
            <a:pathLst>
              <a:path w="58" h="133">
                <a:moveTo>
                  <a:pt x="f6" y="f8"/>
                </a:moveTo>
                <a:cubicBezTo>
                  <a:pt x="f9" y="f10"/>
                  <a:pt x="f11" y="f12"/>
                  <a:pt x="f13" y="f14"/>
                </a:cubicBezTo>
                <a:cubicBezTo>
                  <a:pt x="f15" y="f9"/>
                  <a:pt x="f16" y="f17"/>
                  <a:pt x="f18" y="f19"/>
                </a:cubicBezTo>
                <a:cubicBezTo>
                  <a:pt x="f20" y="f21"/>
                  <a:pt x="f22" y="f7"/>
                  <a:pt x="f23" y="f24"/>
                </a:cubicBezTo>
                <a:cubicBezTo>
                  <a:pt x="f25" y="f26"/>
                  <a:pt x="f8" y="f27"/>
                  <a:pt x="f8" y="f19"/>
                </a:cubicBezTo>
                <a:cubicBezTo>
                  <a:pt x="f5" y="f28"/>
                  <a:pt x="f5" y="f29"/>
                  <a:pt x="f8" y="f30"/>
                </a:cubicBezTo>
                <a:cubicBezTo>
                  <a:pt x="f8" y="f31"/>
                  <a:pt x="f5" y="f12"/>
                  <a:pt x="f32" y="f12"/>
                </a:cubicBezTo>
                <a:cubicBezTo>
                  <a:pt x="f33" y="f34"/>
                  <a:pt x="f35" y="f36"/>
                  <a:pt x="f9" y="f5"/>
                </a:cubicBezTo>
                <a:cubicBezTo>
                  <a:pt x="f9" y="f5"/>
                  <a:pt x="f6" y="f8"/>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21" name="Freeform 126">
            <a:extLst>
              <a:ext uri="{FF2B5EF4-FFF2-40B4-BE49-F238E27FC236}">
                <a16:creationId xmlns:a16="http://schemas.microsoft.com/office/drawing/2014/main" id="{EE9D8722-6062-47E0-AB8A-587EEA3486DF}"/>
              </a:ext>
            </a:extLst>
          </p:cNvPr>
          <p:cNvSpPr/>
          <p:nvPr/>
        </p:nvSpPr>
        <p:spPr>
          <a:xfrm>
            <a:off x="1331915" y="3230566"/>
            <a:ext cx="95253" cy="214317"/>
          </a:xfrm>
          <a:custGeom>
            <a:avLst/>
            <a:gdLst>
              <a:gd name="f0" fmla="val 10800000"/>
              <a:gd name="f1" fmla="val 5400000"/>
              <a:gd name="f2" fmla="val 180"/>
              <a:gd name="f3" fmla="val w"/>
              <a:gd name="f4" fmla="val h"/>
              <a:gd name="f5" fmla="val 0"/>
              <a:gd name="f6" fmla="val 58"/>
              <a:gd name="f7" fmla="val 130"/>
              <a:gd name="f8" fmla="val 2"/>
              <a:gd name="f9" fmla="val 16"/>
              <a:gd name="f10" fmla="val 12"/>
              <a:gd name="f11" fmla="val 33"/>
              <a:gd name="f12" fmla="val 17"/>
              <a:gd name="f13" fmla="val 51"/>
              <a:gd name="f14" fmla="val 18"/>
              <a:gd name="f15" fmla="val 56"/>
              <a:gd name="f16" fmla="val 19"/>
              <a:gd name="f17" fmla="val 21"/>
              <a:gd name="f18" fmla="val 27"/>
              <a:gd name="f19" fmla="val 54"/>
              <a:gd name="f20" fmla="val 82"/>
              <a:gd name="f21" fmla="val 109"/>
              <a:gd name="f22" fmla="val 120"/>
              <a:gd name="f23" fmla="val 128"/>
              <a:gd name="f24" fmla="val 41"/>
              <a:gd name="f25" fmla="val 129"/>
              <a:gd name="f26" fmla="val 32"/>
              <a:gd name="f27" fmla="val 24"/>
              <a:gd name="f28" fmla="val 124"/>
              <a:gd name="f29" fmla="val 22"/>
              <a:gd name="f30" fmla="val 114"/>
              <a:gd name="f31" fmla="val 86"/>
              <a:gd name="f32" fmla="val 11"/>
              <a:gd name="f33" fmla="val 57"/>
              <a:gd name="f34" fmla="val 5"/>
              <a:gd name="f35" fmla="val 29"/>
              <a:gd name="f36" fmla="val 4"/>
              <a:gd name="f37" fmla="val 10"/>
              <a:gd name="f38" fmla="val 1"/>
              <a:gd name="f39" fmla="+- 0 0 -90"/>
              <a:gd name="f40" fmla="*/ f3 1 58"/>
              <a:gd name="f41" fmla="*/ f4 1 130"/>
              <a:gd name="f42" fmla="val f5"/>
              <a:gd name="f43" fmla="val f6"/>
              <a:gd name="f44" fmla="val f7"/>
              <a:gd name="f45" fmla="*/ f39 f0 1"/>
              <a:gd name="f46" fmla="+- f44 0 f42"/>
              <a:gd name="f47" fmla="+- f43 0 f42"/>
              <a:gd name="f48" fmla="*/ f45 1 f2"/>
              <a:gd name="f49" fmla="*/ f47 1 58"/>
              <a:gd name="f50" fmla="*/ f46 1 130"/>
              <a:gd name="f51" fmla="*/ 2 f47 1"/>
              <a:gd name="f52" fmla="*/ 0 f46 1"/>
              <a:gd name="f53" fmla="*/ 51 f47 1"/>
              <a:gd name="f54" fmla="*/ 18 f46 1"/>
              <a:gd name="f55" fmla="*/ 58 f47 1"/>
              <a:gd name="f56" fmla="*/ 27 f46 1"/>
              <a:gd name="f57" fmla="*/ 109 f46 1"/>
              <a:gd name="f58" fmla="*/ 41 f47 1"/>
              <a:gd name="f59" fmla="*/ 129 f46 1"/>
              <a:gd name="f60" fmla="*/ 22 f47 1"/>
              <a:gd name="f61" fmla="*/ 114 f46 1"/>
              <a:gd name="f62" fmla="*/ 5 f47 1"/>
              <a:gd name="f63" fmla="*/ 29 f46 1"/>
              <a:gd name="f64" fmla="*/ 0 f47 1"/>
              <a:gd name="f65" fmla="*/ 1 f46 1"/>
              <a:gd name="f66" fmla="+- f48 0 f1"/>
              <a:gd name="f67" fmla="*/ f51 1 58"/>
              <a:gd name="f68" fmla="*/ f52 1 130"/>
              <a:gd name="f69" fmla="*/ f53 1 58"/>
              <a:gd name="f70" fmla="*/ f54 1 130"/>
              <a:gd name="f71" fmla="*/ f55 1 58"/>
              <a:gd name="f72" fmla="*/ f56 1 130"/>
              <a:gd name="f73" fmla="*/ f57 1 130"/>
              <a:gd name="f74" fmla="*/ f58 1 58"/>
              <a:gd name="f75" fmla="*/ f59 1 130"/>
              <a:gd name="f76" fmla="*/ f60 1 58"/>
              <a:gd name="f77" fmla="*/ f61 1 130"/>
              <a:gd name="f78" fmla="*/ f62 1 58"/>
              <a:gd name="f79" fmla="*/ f63 1 130"/>
              <a:gd name="f80" fmla="*/ f64 1 58"/>
              <a:gd name="f81" fmla="*/ f65 1 130"/>
              <a:gd name="f82" fmla="*/ 0 1 f49"/>
              <a:gd name="f83" fmla="*/ f43 1 f49"/>
              <a:gd name="f84" fmla="*/ 0 1 f50"/>
              <a:gd name="f85" fmla="*/ f44 1 f50"/>
              <a:gd name="f86" fmla="*/ f67 1 f49"/>
              <a:gd name="f87" fmla="*/ f68 1 f50"/>
              <a:gd name="f88" fmla="*/ f69 1 f49"/>
              <a:gd name="f89" fmla="*/ f70 1 f50"/>
              <a:gd name="f90" fmla="*/ f71 1 f49"/>
              <a:gd name="f91" fmla="*/ f72 1 f50"/>
              <a:gd name="f92" fmla="*/ f73 1 f50"/>
              <a:gd name="f93" fmla="*/ f74 1 f49"/>
              <a:gd name="f94" fmla="*/ f75 1 f50"/>
              <a:gd name="f95" fmla="*/ f76 1 f49"/>
              <a:gd name="f96" fmla="*/ f77 1 f50"/>
              <a:gd name="f97" fmla="*/ f78 1 f49"/>
              <a:gd name="f98" fmla="*/ f79 1 f50"/>
              <a:gd name="f99" fmla="*/ f80 1 f49"/>
              <a:gd name="f100" fmla="*/ f81 1 f50"/>
              <a:gd name="f101" fmla="*/ f82 f40 1"/>
              <a:gd name="f102" fmla="*/ f83 f40 1"/>
              <a:gd name="f103" fmla="*/ f85 f41 1"/>
              <a:gd name="f104" fmla="*/ f84 f41 1"/>
              <a:gd name="f105" fmla="*/ f86 f40 1"/>
              <a:gd name="f106" fmla="*/ f87 f41 1"/>
              <a:gd name="f107" fmla="*/ f88 f40 1"/>
              <a:gd name="f108" fmla="*/ f89 f41 1"/>
              <a:gd name="f109" fmla="*/ f90 f40 1"/>
              <a:gd name="f110" fmla="*/ f91 f41 1"/>
              <a:gd name="f111" fmla="*/ f92 f41 1"/>
              <a:gd name="f112" fmla="*/ f93 f40 1"/>
              <a:gd name="f113" fmla="*/ f94 f41 1"/>
              <a:gd name="f114" fmla="*/ f95 f40 1"/>
              <a:gd name="f115" fmla="*/ f96 f41 1"/>
              <a:gd name="f116" fmla="*/ f97 f40 1"/>
              <a:gd name="f117" fmla="*/ f98 f41 1"/>
              <a:gd name="f118" fmla="*/ f99 f40 1"/>
              <a:gd name="f119" fmla="*/ f100 f41 1"/>
            </a:gdLst>
            <a:ahLst/>
            <a:cxnLst>
              <a:cxn ang="3cd4">
                <a:pos x="hc" y="t"/>
              </a:cxn>
              <a:cxn ang="0">
                <a:pos x="r" y="vc"/>
              </a:cxn>
              <a:cxn ang="cd4">
                <a:pos x="hc" y="b"/>
              </a:cxn>
              <a:cxn ang="cd2">
                <a:pos x="l" y="vc"/>
              </a:cxn>
              <a:cxn ang="f66">
                <a:pos x="f105" y="f106"/>
              </a:cxn>
              <a:cxn ang="f66">
                <a:pos x="f107" y="f108"/>
              </a:cxn>
              <a:cxn ang="f66">
                <a:pos x="f109" y="f110"/>
              </a:cxn>
              <a:cxn ang="f66">
                <a:pos x="f109" y="f111"/>
              </a:cxn>
              <a:cxn ang="f66">
                <a:pos x="f112" y="f113"/>
              </a:cxn>
              <a:cxn ang="f66">
                <a:pos x="f114" y="f115"/>
              </a:cxn>
              <a:cxn ang="f66">
                <a:pos x="f116" y="f117"/>
              </a:cxn>
              <a:cxn ang="f66">
                <a:pos x="f118" y="f119"/>
              </a:cxn>
              <a:cxn ang="f66">
                <a:pos x="f105" y="f106"/>
              </a:cxn>
            </a:cxnLst>
            <a:rect l="f101" t="f104" r="f102" b="f103"/>
            <a:pathLst>
              <a:path w="58" h="130">
                <a:moveTo>
                  <a:pt x="f8" y="f5"/>
                </a:moveTo>
                <a:cubicBezTo>
                  <a:pt x="f9" y="f10"/>
                  <a:pt x="f11" y="f12"/>
                  <a:pt x="f13" y="f14"/>
                </a:cubicBezTo>
                <a:cubicBezTo>
                  <a:pt x="f15" y="f16"/>
                  <a:pt x="f6" y="f17"/>
                  <a:pt x="f6" y="f18"/>
                </a:cubicBezTo>
                <a:cubicBezTo>
                  <a:pt x="f6" y="f19"/>
                  <a:pt x="f6" y="f20"/>
                  <a:pt x="f6" y="f21"/>
                </a:cubicBezTo>
                <a:cubicBezTo>
                  <a:pt x="f6" y="f22"/>
                  <a:pt x="f13" y="f23"/>
                  <a:pt x="f24" y="f25"/>
                </a:cubicBezTo>
                <a:cubicBezTo>
                  <a:pt x="f26" y="f7"/>
                  <a:pt x="f27" y="f28"/>
                  <a:pt x="f29" y="f30"/>
                </a:cubicBezTo>
                <a:cubicBezTo>
                  <a:pt x="f9" y="f31"/>
                  <a:pt x="f32" y="f33"/>
                  <a:pt x="f34" y="f35"/>
                </a:cubicBezTo>
                <a:cubicBezTo>
                  <a:pt x="f36" y="f16"/>
                  <a:pt x="f8" y="f37"/>
                  <a:pt x="f5" y="f38"/>
                </a:cubicBezTo>
                <a:cubicBezTo>
                  <a:pt x="f38" y="f5"/>
                  <a:pt x="f38" y="f5"/>
                  <a:pt x="f8" y="f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22" name="Freeform 127">
            <a:extLst>
              <a:ext uri="{FF2B5EF4-FFF2-40B4-BE49-F238E27FC236}">
                <a16:creationId xmlns:a16="http://schemas.microsoft.com/office/drawing/2014/main" id="{1855B59C-7368-42E4-85A4-F69E7D608EAD}"/>
              </a:ext>
            </a:extLst>
          </p:cNvPr>
          <p:cNvSpPr/>
          <p:nvPr/>
        </p:nvSpPr>
        <p:spPr>
          <a:xfrm>
            <a:off x="1433514" y="3228974"/>
            <a:ext cx="93661" cy="215898"/>
          </a:xfrm>
          <a:custGeom>
            <a:avLst/>
            <a:gdLst>
              <a:gd name="f0" fmla="val 10800000"/>
              <a:gd name="f1" fmla="val 5400000"/>
              <a:gd name="f2" fmla="val 180"/>
              <a:gd name="f3" fmla="val w"/>
              <a:gd name="f4" fmla="val h"/>
              <a:gd name="f5" fmla="val 0"/>
              <a:gd name="f6" fmla="val 57"/>
              <a:gd name="f7" fmla="val 131"/>
              <a:gd name="f8" fmla="val 9"/>
              <a:gd name="f9" fmla="val 55"/>
              <a:gd name="f10" fmla="val 16"/>
              <a:gd name="f11" fmla="val 54"/>
              <a:gd name="f12" fmla="val 23"/>
              <a:gd name="f13" fmla="val 48"/>
              <a:gd name="f14" fmla="val 53"/>
              <a:gd name="f15" fmla="val 42"/>
              <a:gd name="f16" fmla="val 83"/>
              <a:gd name="f17" fmla="val 36"/>
              <a:gd name="f18" fmla="val 114"/>
              <a:gd name="f19" fmla="val 34"/>
              <a:gd name="f20" fmla="val 125"/>
              <a:gd name="f21" fmla="val 27"/>
              <a:gd name="f22" fmla="val 17"/>
              <a:gd name="f23" fmla="val 130"/>
              <a:gd name="f24" fmla="val 7"/>
              <a:gd name="f25" fmla="val 122"/>
              <a:gd name="f26" fmla="val 111"/>
              <a:gd name="f27" fmla="val 1"/>
              <a:gd name="f28" fmla="val 20"/>
              <a:gd name="f29" fmla="val 6"/>
              <a:gd name="f30" fmla="val 24"/>
              <a:gd name="f31" fmla="val 18"/>
              <a:gd name="f32" fmla="val 14"/>
              <a:gd name="f33" fmla="+- 0 0 -90"/>
              <a:gd name="f34" fmla="*/ f3 1 57"/>
              <a:gd name="f35" fmla="*/ f4 1 131"/>
              <a:gd name="f36" fmla="val f5"/>
              <a:gd name="f37" fmla="val f6"/>
              <a:gd name="f38" fmla="val f7"/>
              <a:gd name="f39" fmla="*/ f33 f0 1"/>
              <a:gd name="f40" fmla="+- f38 0 f36"/>
              <a:gd name="f41" fmla="+- f37 0 f36"/>
              <a:gd name="f42" fmla="*/ f39 1 f2"/>
              <a:gd name="f43" fmla="*/ f41 1 57"/>
              <a:gd name="f44" fmla="*/ f40 1 131"/>
              <a:gd name="f45" fmla="*/ 57 f41 1"/>
              <a:gd name="f46" fmla="*/ 0 f40 1"/>
              <a:gd name="f47" fmla="*/ 54 f41 1"/>
              <a:gd name="f48" fmla="*/ 23 f40 1"/>
              <a:gd name="f49" fmla="*/ 36 f41 1"/>
              <a:gd name="f50" fmla="*/ 114 f40 1"/>
              <a:gd name="f51" fmla="*/ 17 f41 1"/>
              <a:gd name="f52" fmla="*/ 130 f40 1"/>
              <a:gd name="f53" fmla="*/ 0 f41 1"/>
              <a:gd name="f54" fmla="*/ 111 f40 1"/>
              <a:gd name="f55" fmla="*/ 27 f40 1"/>
              <a:gd name="f56" fmla="*/ 6 f41 1"/>
              <a:gd name="f57" fmla="*/ 20 f40 1"/>
              <a:gd name="f58" fmla="+- f42 0 f1"/>
              <a:gd name="f59" fmla="*/ f45 1 57"/>
              <a:gd name="f60" fmla="*/ f46 1 131"/>
              <a:gd name="f61" fmla="*/ f47 1 57"/>
              <a:gd name="f62" fmla="*/ f48 1 131"/>
              <a:gd name="f63" fmla="*/ f49 1 57"/>
              <a:gd name="f64" fmla="*/ f50 1 131"/>
              <a:gd name="f65" fmla="*/ f51 1 57"/>
              <a:gd name="f66" fmla="*/ f52 1 131"/>
              <a:gd name="f67" fmla="*/ f53 1 57"/>
              <a:gd name="f68" fmla="*/ f54 1 131"/>
              <a:gd name="f69" fmla="*/ f55 1 131"/>
              <a:gd name="f70" fmla="*/ f56 1 57"/>
              <a:gd name="f71" fmla="*/ f57 1 131"/>
              <a:gd name="f72" fmla="*/ 0 1 f43"/>
              <a:gd name="f73" fmla="*/ f37 1 f43"/>
              <a:gd name="f74" fmla="*/ 0 1 f44"/>
              <a:gd name="f75" fmla="*/ f38 1 f44"/>
              <a:gd name="f76" fmla="*/ f59 1 f43"/>
              <a:gd name="f77" fmla="*/ f60 1 f44"/>
              <a:gd name="f78" fmla="*/ f61 1 f43"/>
              <a:gd name="f79" fmla="*/ f62 1 f44"/>
              <a:gd name="f80" fmla="*/ f63 1 f43"/>
              <a:gd name="f81" fmla="*/ f64 1 f44"/>
              <a:gd name="f82" fmla="*/ f65 1 f43"/>
              <a:gd name="f83" fmla="*/ f66 1 f44"/>
              <a:gd name="f84" fmla="*/ f67 1 f43"/>
              <a:gd name="f85" fmla="*/ f68 1 f44"/>
              <a:gd name="f86" fmla="*/ f69 1 f44"/>
              <a:gd name="f87" fmla="*/ f70 1 f43"/>
              <a:gd name="f88" fmla="*/ f71 1 f44"/>
              <a:gd name="f89" fmla="*/ f72 f34 1"/>
              <a:gd name="f90" fmla="*/ f73 f34 1"/>
              <a:gd name="f91" fmla="*/ f75 f35 1"/>
              <a:gd name="f92" fmla="*/ f74 f35 1"/>
              <a:gd name="f93" fmla="*/ f76 f34 1"/>
              <a:gd name="f94" fmla="*/ f77 f35 1"/>
              <a:gd name="f95" fmla="*/ f78 f34 1"/>
              <a:gd name="f96" fmla="*/ f79 f35 1"/>
              <a:gd name="f97" fmla="*/ f80 f34 1"/>
              <a:gd name="f98" fmla="*/ f81 f35 1"/>
              <a:gd name="f99" fmla="*/ f82 f34 1"/>
              <a:gd name="f100" fmla="*/ f83 f35 1"/>
              <a:gd name="f101" fmla="*/ f84 f34 1"/>
              <a:gd name="f102" fmla="*/ f85 f35 1"/>
              <a:gd name="f103" fmla="*/ f86 f35 1"/>
              <a:gd name="f104" fmla="*/ f87 f34 1"/>
              <a:gd name="f105" fmla="*/ f88 f35 1"/>
            </a:gdLst>
            <a:ahLst/>
            <a:cxnLst>
              <a:cxn ang="3cd4">
                <a:pos x="hc" y="t"/>
              </a:cxn>
              <a:cxn ang="0">
                <a:pos x="r" y="vc"/>
              </a:cxn>
              <a:cxn ang="cd4">
                <a:pos x="hc" y="b"/>
              </a:cxn>
              <a:cxn ang="cd2">
                <a:pos x="l" y="vc"/>
              </a:cxn>
              <a:cxn ang="f58">
                <a:pos x="f93" y="f94"/>
              </a:cxn>
              <a:cxn ang="f58">
                <a:pos x="f95" y="f96"/>
              </a:cxn>
              <a:cxn ang="f58">
                <a:pos x="f97" y="f98"/>
              </a:cxn>
              <a:cxn ang="f58">
                <a:pos x="f99" y="f100"/>
              </a:cxn>
              <a:cxn ang="f58">
                <a:pos x="f101" y="f102"/>
              </a:cxn>
              <a:cxn ang="f58">
                <a:pos x="f101" y="f103"/>
              </a:cxn>
              <a:cxn ang="f58">
                <a:pos x="f104" y="f105"/>
              </a:cxn>
              <a:cxn ang="f58">
                <a:pos x="f93" y="f94"/>
              </a:cxn>
            </a:cxnLst>
            <a:rect l="f89" t="f92" r="f90" b="f91"/>
            <a:pathLst>
              <a:path w="57" h="131">
                <a:moveTo>
                  <a:pt x="f6" y="f5"/>
                </a:moveTo>
                <a:cubicBezTo>
                  <a:pt x="f6" y="f8"/>
                  <a:pt x="f9" y="f10"/>
                  <a:pt x="f11" y="f12"/>
                </a:cubicBezTo>
                <a:cubicBezTo>
                  <a:pt x="f13" y="f14"/>
                  <a:pt x="f15" y="f16"/>
                  <a:pt x="f17" y="f18"/>
                </a:cubicBezTo>
                <a:cubicBezTo>
                  <a:pt x="f19" y="f20"/>
                  <a:pt x="f21" y="f7"/>
                  <a:pt x="f22" y="f23"/>
                </a:cubicBezTo>
                <a:cubicBezTo>
                  <a:pt x="f24" y="f23"/>
                  <a:pt x="f5" y="f25"/>
                  <a:pt x="f5" y="f26"/>
                </a:cubicBezTo>
                <a:cubicBezTo>
                  <a:pt x="f5" y="f16"/>
                  <a:pt x="f5" y="f9"/>
                  <a:pt x="f5" y="f21"/>
                </a:cubicBezTo>
                <a:cubicBezTo>
                  <a:pt x="f5" y="f12"/>
                  <a:pt x="f27" y="f28"/>
                  <a:pt x="f29" y="f28"/>
                </a:cubicBezTo>
                <a:cubicBezTo>
                  <a:pt x="f30" y="f31"/>
                  <a:pt x="f15" y="f32"/>
                  <a:pt x="f6" y="f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23" name="Freeform 128">
            <a:extLst>
              <a:ext uri="{FF2B5EF4-FFF2-40B4-BE49-F238E27FC236}">
                <a16:creationId xmlns:a16="http://schemas.microsoft.com/office/drawing/2014/main" id="{659B3174-A8ED-4D37-8817-5291906DFBE8}"/>
              </a:ext>
            </a:extLst>
          </p:cNvPr>
          <p:cNvSpPr/>
          <p:nvPr/>
        </p:nvSpPr>
        <p:spPr>
          <a:xfrm>
            <a:off x="1492245" y="1924053"/>
            <a:ext cx="95253" cy="215898"/>
          </a:xfrm>
          <a:custGeom>
            <a:avLst/>
            <a:gdLst>
              <a:gd name="f0" fmla="val 10800000"/>
              <a:gd name="f1" fmla="val 5400000"/>
              <a:gd name="f2" fmla="val 180"/>
              <a:gd name="f3" fmla="val w"/>
              <a:gd name="f4" fmla="val h"/>
              <a:gd name="f5" fmla="val 0"/>
              <a:gd name="f6" fmla="val 58"/>
              <a:gd name="f7" fmla="val 131"/>
              <a:gd name="f8" fmla="val 1"/>
              <a:gd name="f9" fmla="val 16"/>
              <a:gd name="f10" fmla="val 13"/>
              <a:gd name="f11" fmla="val 33"/>
              <a:gd name="f12" fmla="val 18"/>
              <a:gd name="f13" fmla="val 52"/>
              <a:gd name="f14" fmla="val 19"/>
              <a:gd name="f15" fmla="val 56"/>
              <a:gd name="f16" fmla="val 20"/>
              <a:gd name="f17" fmla="val 21"/>
              <a:gd name="f18" fmla="val 26"/>
              <a:gd name="f19" fmla="val 55"/>
              <a:gd name="f20" fmla="val 84"/>
              <a:gd name="f21" fmla="val 57"/>
              <a:gd name="f22" fmla="val 112"/>
              <a:gd name="f23" fmla="val 122"/>
              <a:gd name="f24" fmla="val 50"/>
              <a:gd name="f25" fmla="val 129"/>
              <a:gd name="f26" fmla="val 41"/>
              <a:gd name="f27" fmla="val 130"/>
              <a:gd name="f28" fmla="val 24"/>
              <a:gd name="f29" fmla="val 126"/>
              <a:gd name="f30" fmla="val 22"/>
              <a:gd name="f31" fmla="val 117"/>
              <a:gd name="f32" fmla="val 14"/>
              <a:gd name="f33" fmla="val 79"/>
              <a:gd name="f34" fmla="val 7"/>
              <a:gd name="f35" fmla="val 3"/>
              <a:gd name="f36" fmla="val 2"/>
              <a:gd name="f37" fmla="+- 0 0 -90"/>
              <a:gd name="f38" fmla="*/ f3 1 58"/>
              <a:gd name="f39" fmla="*/ f4 1 131"/>
              <a:gd name="f40" fmla="val f5"/>
              <a:gd name="f41" fmla="val f6"/>
              <a:gd name="f42" fmla="val f7"/>
              <a:gd name="f43" fmla="*/ f37 f0 1"/>
              <a:gd name="f44" fmla="+- f42 0 f40"/>
              <a:gd name="f45" fmla="+- f41 0 f40"/>
              <a:gd name="f46" fmla="*/ f43 1 f2"/>
              <a:gd name="f47" fmla="*/ f45 1 58"/>
              <a:gd name="f48" fmla="*/ f44 1 131"/>
              <a:gd name="f49" fmla="*/ 1 f45 1"/>
              <a:gd name="f50" fmla="*/ 0 f44 1"/>
              <a:gd name="f51" fmla="*/ 52 f45 1"/>
              <a:gd name="f52" fmla="*/ 19 f44 1"/>
              <a:gd name="f53" fmla="*/ 58 f45 1"/>
              <a:gd name="f54" fmla="*/ 26 f44 1"/>
              <a:gd name="f55" fmla="*/ 57 f45 1"/>
              <a:gd name="f56" fmla="*/ 112 f44 1"/>
              <a:gd name="f57" fmla="*/ 41 f45 1"/>
              <a:gd name="f58" fmla="*/ 130 f44 1"/>
              <a:gd name="f59" fmla="*/ 22 f45 1"/>
              <a:gd name="f60" fmla="*/ 117 f44 1"/>
              <a:gd name="f61" fmla="*/ 0 f45 1"/>
              <a:gd name="f62" fmla="*/ 3 f44 1"/>
              <a:gd name="f63" fmla="+- f46 0 f1"/>
              <a:gd name="f64" fmla="*/ f49 1 58"/>
              <a:gd name="f65" fmla="*/ f50 1 131"/>
              <a:gd name="f66" fmla="*/ f51 1 58"/>
              <a:gd name="f67" fmla="*/ f52 1 131"/>
              <a:gd name="f68" fmla="*/ f53 1 58"/>
              <a:gd name="f69" fmla="*/ f54 1 131"/>
              <a:gd name="f70" fmla="*/ f55 1 58"/>
              <a:gd name="f71" fmla="*/ f56 1 131"/>
              <a:gd name="f72" fmla="*/ f57 1 58"/>
              <a:gd name="f73" fmla="*/ f58 1 131"/>
              <a:gd name="f74" fmla="*/ f59 1 58"/>
              <a:gd name="f75" fmla="*/ f60 1 131"/>
              <a:gd name="f76" fmla="*/ f61 1 58"/>
              <a:gd name="f77" fmla="*/ f62 1 131"/>
              <a:gd name="f78" fmla="*/ 0 1 f47"/>
              <a:gd name="f79" fmla="*/ f41 1 f47"/>
              <a:gd name="f80" fmla="*/ 0 1 f48"/>
              <a:gd name="f81" fmla="*/ f42 1 f48"/>
              <a:gd name="f82" fmla="*/ f64 1 f47"/>
              <a:gd name="f83" fmla="*/ f65 1 f48"/>
              <a:gd name="f84" fmla="*/ f66 1 f47"/>
              <a:gd name="f85" fmla="*/ f67 1 f48"/>
              <a:gd name="f86" fmla="*/ f68 1 f47"/>
              <a:gd name="f87" fmla="*/ f69 1 f48"/>
              <a:gd name="f88" fmla="*/ f70 1 f47"/>
              <a:gd name="f89" fmla="*/ f71 1 f48"/>
              <a:gd name="f90" fmla="*/ f72 1 f47"/>
              <a:gd name="f91" fmla="*/ f73 1 f48"/>
              <a:gd name="f92" fmla="*/ f74 1 f47"/>
              <a:gd name="f93" fmla="*/ f75 1 f48"/>
              <a:gd name="f94" fmla="*/ f76 1 f47"/>
              <a:gd name="f95" fmla="*/ f77 1 f48"/>
              <a:gd name="f96" fmla="*/ f78 f38 1"/>
              <a:gd name="f97" fmla="*/ f79 f38 1"/>
              <a:gd name="f98" fmla="*/ f81 f39 1"/>
              <a:gd name="f99" fmla="*/ f80 f39 1"/>
              <a:gd name="f100" fmla="*/ f82 f38 1"/>
              <a:gd name="f101" fmla="*/ f83 f39 1"/>
              <a:gd name="f102" fmla="*/ f84 f38 1"/>
              <a:gd name="f103" fmla="*/ f85 f39 1"/>
              <a:gd name="f104" fmla="*/ f86 f38 1"/>
              <a:gd name="f105" fmla="*/ f87 f39 1"/>
              <a:gd name="f106" fmla="*/ f88 f38 1"/>
              <a:gd name="f107" fmla="*/ f89 f39 1"/>
              <a:gd name="f108" fmla="*/ f90 f38 1"/>
              <a:gd name="f109" fmla="*/ f91 f39 1"/>
              <a:gd name="f110" fmla="*/ f92 f38 1"/>
              <a:gd name="f111" fmla="*/ f93 f39 1"/>
              <a:gd name="f112" fmla="*/ f94 f38 1"/>
              <a:gd name="f113" fmla="*/ f95 f39 1"/>
            </a:gdLst>
            <a:ahLst/>
            <a:cxnLst>
              <a:cxn ang="3cd4">
                <a:pos x="hc" y="t"/>
              </a:cxn>
              <a:cxn ang="0">
                <a:pos x="r" y="vc"/>
              </a:cxn>
              <a:cxn ang="cd4">
                <a:pos x="hc" y="b"/>
              </a:cxn>
              <a:cxn ang="cd2">
                <a:pos x="l" y="vc"/>
              </a:cxn>
              <a:cxn ang="f63">
                <a:pos x="f100" y="f101"/>
              </a:cxn>
              <a:cxn ang="f63">
                <a:pos x="f102" y="f103"/>
              </a:cxn>
              <a:cxn ang="f63">
                <a:pos x="f104" y="f105"/>
              </a:cxn>
              <a:cxn ang="f63">
                <a:pos x="f106" y="f107"/>
              </a:cxn>
              <a:cxn ang="f63">
                <a:pos x="f108" y="f109"/>
              </a:cxn>
              <a:cxn ang="f63">
                <a:pos x="f110" y="f111"/>
              </a:cxn>
              <a:cxn ang="f63">
                <a:pos x="f112" y="f113"/>
              </a:cxn>
              <a:cxn ang="f63">
                <a:pos x="f100" y="f101"/>
              </a:cxn>
            </a:cxnLst>
            <a:rect l="f96" t="f99" r="f97" b="f98"/>
            <a:pathLst>
              <a:path w="58" h="131">
                <a:moveTo>
                  <a:pt x="f8" y="f5"/>
                </a:moveTo>
                <a:cubicBezTo>
                  <a:pt x="f9" y="f10"/>
                  <a:pt x="f11" y="f12"/>
                  <a:pt x="f13" y="f14"/>
                </a:cubicBezTo>
                <a:cubicBezTo>
                  <a:pt x="f15" y="f16"/>
                  <a:pt x="f6" y="f17"/>
                  <a:pt x="f6" y="f18"/>
                </a:cubicBezTo>
                <a:cubicBezTo>
                  <a:pt x="f6" y="f19"/>
                  <a:pt x="f6" y="f20"/>
                  <a:pt x="f21" y="f22"/>
                </a:cubicBezTo>
                <a:cubicBezTo>
                  <a:pt x="f21" y="f23"/>
                  <a:pt x="f24" y="f25"/>
                  <a:pt x="f26" y="f27"/>
                </a:cubicBezTo>
                <a:cubicBezTo>
                  <a:pt x="f11" y="f7"/>
                  <a:pt x="f28" y="f29"/>
                  <a:pt x="f30" y="f31"/>
                </a:cubicBezTo>
                <a:cubicBezTo>
                  <a:pt x="f32" y="f33"/>
                  <a:pt x="f34" y="f26"/>
                  <a:pt x="f5" y="f35"/>
                </a:cubicBezTo>
                <a:cubicBezTo>
                  <a:pt x="f5" y="f36"/>
                  <a:pt x="f5" y="f36"/>
                  <a:pt x="f8" y="f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24" name="Freeform 129">
            <a:extLst>
              <a:ext uri="{FF2B5EF4-FFF2-40B4-BE49-F238E27FC236}">
                <a16:creationId xmlns:a16="http://schemas.microsoft.com/office/drawing/2014/main" id="{36B39BC3-012E-4608-9E38-007C68573BB0}"/>
              </a:ext>
            </a:extLst>
          </p:cNvPr>
          <p:cNvSpPr/>
          <p:nvPr/>
        </p:nvSpPr>
        <p:spPr>
          <a:xfrm>
            <a:off x="795335" y="4432297"/>
            <a:ext cx="95253" cy="215898"/>
          </a:xfrm>
          <a:custGeom>
            <a:avLst/>
            <a:gdLst>
              <a:gd name="f0" fmla="val 10800000"/>
              <a:gd name="f1" fmla="val 5400000"/>
              <a:gd name="f2" fmla="val 180"/>
              <a:gd name="f3" fmla="val w"/>
              <a:gd name="f4" fmla="val h"/>
              <a:gd name="f5" fmla="val 0"/>
              <a:gd name="f6" fmla="val 58"/>
              <a:gd name="f7" fmla="val 131"/>
              <a:gd name="f8" fmla="val 1"/>
              <a:gd name="f9" fmla="val 56"/>
              <a:gd name="f10" fmla="val 10"/>
              <a:gd name="f11" fmla="val 55"/>
              <a:gd name="f12" fmla="val 19"/>
              <a:gd name="f13" fmla="val 53"/>
              <a:gd name="f14" fmla="val 28"/>
              <a:gd name="f15" fmla="val 48"/>
              <a:gd name="f16" fmla="val 42"/>
              <a:gd name="f17" fmla="val 84"/>
              <a:gd name="f18" fmla="val 37"/>
              <a:gd name="f19" fmla="val 112"/>
              <a:gd name="f20" fmla="val 35"/>
              <a:gd name="f21" fmla="val 124"/>
              <a:gd name="f22" fmla="val 27"/>
              <a:gd name="f23" fmla="val 17"/>
              <a:gd name="f24" fmla="val 130"/>
              <a:gd name="f25" fmla="val 7"/>
              <a:gd name="f26" fmla="val 129"/>
              <a:gd name="f27" fmla="val 121"/>
              <a:gd name="f28" fmla="val 109"/>
              <a:gd name="f29" fmla="val 82"/>
              <a:gd name="f30" fmla="val 22"/>
              <a:gd name="f31" fmla="val 2"/>
              <a:gd name="f32" fmla="val 8"/>
              <a:gd name="f33" fmla="val 26"/>
              <a:gd name="f34" fmla="val 13"/>
              <a:gd name="f35" fmla="val 57"/>
              <a:gd name="f36" fmla="+- 0 0 -90"/>
              <a:gd name="f37" fmla="*/ f3 1 58"/>
              <a:gd name="f38" fmla="*/ f4 1 131"/>
              <a:gd name="f39" fmla="val f5"/>
              <a:gd name="f40" fmla="val f6"/>
              <a:gd name="f41" fmla="val f7"/>
              <a:gd name="f42" fmla="*/ f36 f0 1"/>
              <a:gd name="f43" fmla="+- f41 0 f39"/>
              <a:gd name="f44" fmla="+- f40 0 f39"/>
              <a:gd name="f45" fmla="*/ f42 1 f2"/>
              <a:gd name="f46" fmla="*/ f44 1 58"/>
              <a:gd name="f47" fmla="*/ f43 1 131"/>
              <a:gd name="f48" fmla="*/ 58 f44 1"/>
              <a:gd name="f49" fmla="*/ 1 f43 1"/>
              <a:gd name="f50" fmla="*/ 53 f44 1"/>
              <a:gd name="f51" fmla="*/ 28 f43 1"/>
              <a:gd name="f52" fmla="*/ 37 f44 1"/>
              <a:gd name="f53" fmla="*/ 112 f43 1"/>
              <a:gd name="f54" fmla="*/ 17 f44 1"/>
              <a:gd name="f55" fmla="*/ 130 f43 1"/>
              <a:gd name="f56" fmla="*/ 0 f44 1"/>
              <a:gd name="f57" fmla="*/ 109 f43 1"/>
              <a:gd name="f58" fmla="*/ 27 f43 1"/>
              <a:gd name="f59" fmla="*/ 8 f44 1"/>
              <a:gd name="f60" fmla="*/ 19 f43 1"/>
              <a:gd name="f61" fmla="*/ 56 f44 1"/>
              <a:gd name="f62" fmla="*/ 0 f43 1"/>
              <a:gd name="f63" fmla="+- f45 0 f1"/>
              <a:gd name="f64" fmla="*/ f48 1 58"/>
              <a:gd name="f65" fmla="*/ f49 1 131"/>
              <a:gd name="f66" fmla="*/ f50 1 58"/>
              <a:gd name="f67" fmla="*/ f51 1 131"/>
              <a:gd name="f68" fmla="*/ f52 1 58"/>
              <a:gd name="f69" fmla="*/ f53 1 131"/>
              <a:gd name="f70" fmla="*/ f54 1 58"/>
              <a:gd name="f71" fmla="*/ f55 1 131"/>
              <a:gd name="f72" fmla="*/ f56 1 58"/>
              <a:gd name="f73" fmla="*/ f57 1 131"/>
              <a:gd name="f74" fmla="*/ f58 1 131"/>
              <a:gd name="f75" fmla="*/ f59 1 58"/>
              <a:gd name="f76" fmla="*/ f60 1 131"/>
              <a:gd name="f77" fmla="*/ f61 1 58"/>
              <a:gd name="f78" fmla="*/ f62 1 131"/>
              <a:gd name="f79" fmla="*/ 0 1 f46"/>
              <a:gd name="f80" fmla="*/ f40 1 f46"/>
              <a:gd name="f81" fmla="*/ 0 1 f47"/>
              <a:gd name="f82" fmla="*/ f41 1 f47"/>
              <a:gd name="f83" fmla="*/ f64 1 f46"/>
              <a:gd name="f84" fmla="*/ f65 1 f47"/>
              <a:gd name="f85" fmla="*/ f66 1 f46"/>
              <a:gd name="f86" fmla="*/ f67 1 f47"/>
              <a:gd name="f87" fmla="*/ f68 1 f46"/>
              <a:gd name="f88" fmla="*/ f69 1 f47"/>
              <a:gd name="f89" fmla="*/ f70 1 f46"/>
              <a:gd name="f90" fmla="*/ f71 1 f47"/>
              <a:gd name="f91" fmla="*/ f72 1 f46"/>
              <a:gd name="f92" fmla="*/ f73 1 f47"/>
              <a:gd name="f93" fmla="*/ f74 1 f47"/>
              <a:gd name="f94" fmla="*/ f75 1 f46"/>
              <a:gd name="f95" fmla="*/ f76 1 f47"/>
              <a:gd name="f96" fmla="*/ f77 1 f46"/>
              <a:gd name="f97" fmla="*/ f78 1 f47"/>
              <a:gd name="f98" fmla="*/ f79 f37 1"/>
              <a:gd name="f99" fmla="*/ f80 f37 1"/>
              <a:gd name="f100" fmla="*/ f82 f38 1"/>
              <a:gd name="f101" fmla="*/ f81 f38 1"/>
              <a:gd name="f102" fmla="*/ f83 f37 1"/>
              <a:gd name="f103" fmla="*/ f84 f38 1"/>
              <a:gd name="f104" fmla="*/ f85 f37 1"/>
              <a:gd name="f105" fmla="*/ f86 f38 1"/>
              <a:gd name="f106" fmla="*/ f87 f37 1"/>
              <a:gd name="f107" fmla="*/ f88 f38 1"/>
              <a:gd name="f108" fmla="*/ f89 f37 1"/>
              <a:gd name="f109" fmla="*/ f90 f38 1"/>
              <a:gd name="f110" fmla="*/ f91 f37 1"/>
              <a:gd name="f111" fmla="*/ f92 f38 1"/>
              <a:gd name="f112" fmla="*/ f93 f38 1"/>
              <a:gd name="f113" fmla="*/ f94 f37 1"/>
              <a:gd name="f114" fmla="*/ f95 f38 1"/>
              <a:gd name="f115" fmla="*/ f96 f37 1"/>
              <a:gd name="f116" fmla="*/ f97 f38 1"/>
            </a:gdLst>
            <a:ahLst/>
            <a:cxnLst>
              <a:cxn ang="3cd4">
                <a:pos x="hc" y="t"/>
              </a:cxn>
              <a:cxn ang="0">
                <a:pos x="r" y="vc"/>
              </a:cxn>
              <a:cxn ang="cd4">
                <a:pos x="hc" y="b"/>
              </a:cxn>
              <a:cxn ang="cd2">
                <a:pos x="l" y="vc"/>
              </a:cxn>
              <a:cxn ang="f63">
                <a:pos x="f102" y="f103"/>
              </a:cxn>
              <a:cxn ang="f63">
                <a:pos x="f104" y="f105"/>
              </a:cxn>
              <a:cxn ang="f63">
                <a:pos x="f106" y="f107"/>
              </a:cxn>
              <a:cxn ang="f63">
                <a:pos x="f108" y="f109"/>
              </a:cxn>
              <a:cxn ang="f63">
                <a:pos x="f110" y="f111"/>
              </a:cxn>
              <a:cxn ang="f63">
                <a:pos x="f110" y="f112"/>
              </a:cxn>
              <a:cxn ang="f63">
                <a:pos x="f113" y="f114"/>
              </a:cxn>
              <a:cxn ang="f63">
                <a:pos x="f115" y="f116"/>
              </a:cxn>
              <a:cxn ang="f63">
                <a:pos x="f102" y="f103"/>
              </a:cxn>
            </a:cxnLst>
            <a:rect l="f98" t="f101" r="f99" b="f100"/>
            <a:pathLst>
              <a:path w="58" h="131">
                <a:moveTo>
                  <a:pt x="f6" y="f8"/>
                </a:moveTo>
                <a:cubicBezTo>
                  <a:pt x="f9" y="f10"/>
                  <a:pt x="f11" y="f12"/>
                  <a:pt x="f13" y="f14"/>
                </a:cubicBezTo>
                <a:cubicBezTo>
                  <a:pt x="f15" y="f9"/>
                  <a:pt x="f16" y="f17"/>
                  <a:pt x="f18" y="f19"/>
                </a:cubicBezTo>
                <a:cubicBezTo>
                  <a:pt x="f20" y="f21"/>
                  <a:pt x="f22" y="f7"/>
                  <a:pt x="f23" y="f24"/>
                </a:cubicBezTo>
                <a:cubicBezTo>
                  <a:pt x="f25" y="f26"/>
                  <a:pt x="f5" y="f27"/>
                  <a:pt x="f5" y="f28"/>
                </a:cubicBezTo>
                <a:cubicBezTo>
                  <a:pt x="f5" y="f29"/>
                  <a:pt x="f5" y="f11"/>
                  <a:pt x="f5" y="f22"/>
                </a:cubicBezTo>
                <a:cubicBezTo>
                  <a:pt x="f5" y="f30"/>
                  <a:pt x="f31" y="f12"/>
                  <a:pt x="f32" y="f12"/>
                </a:cubicBezTo>
                <a:cubicBezTo>
                  <a:pt x="f33" y="f23"/>
                  <a:pt x="f16" y="f34"/>
                  <a:pt x="f9" y="f5"/>
                </a:cubicBezTo>
                <a:cubicBezTo>
                  <a:pt x="f35" y="f8"/>
                  <a:pt x="f35" y="f8"/>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25" name="Freeform 130">
            <a:extLst>
              <a:ext uri="{FF2B5EF4-FFF2-40B4-BE49-F238E27FC236}">
                <a16:creationId xmlns:a16="http://schemas.microsoft.com/office/drawing/2014/main" id="{34E553FD-5090-4671-B21E-2B936528EE64}"/>
              </a:ext>
            </a:extLst>
          </p:cNvPr>
          <p:cNvSpPr/>
          <p:nvPr/>
        </p:nvSpPr>
        <p:spPr>
          <a:xfrm>
            <a:off x="3419471" y="4432297"/>
            <a:ext cx="95253" cy="215898"/>
          </a:xfrm>
          <a:custGeom>
            <a:avLst/>
            <a:gdLst>
              <a:gd name="f0" fmla="val 10800000"/>
              <a:gd name="f1" fmla="val 5400000"/>
              <a:gd name="f2" fmla="val 180"/>
              <a:gd name="f3" fmla="val w"/>
              <a:gd name="f4" fmla="val h"/>
              <a:gd name="f5" fmla="val 0"/>
              <a:gd name="f6" fmla="val 58"/>
              <a:gd name="f7" fmla="val 131"/>
              <a:gd name="f8" fmla="val 1"/>
              <a:gd name="f9" fmla="val 16"/>
              <a:gd name="f10" fmla="val 13"/>
              <a:gd name="f11" fmla="val 33"/>
              <a:gd name="f12" fmla="val 18"/>
              <a:gd name="f13" fmla="val 52"/>
              <a:gd name="f14" fmla="val 19"/>
              <a:gd name="f15" fmla="val 56"/>
              <a:gd name="f16" fmla="val 57"/>
              <a:gd name="f17" fmla="val 21"/>
              <a:gd name="f18" fmla="val 25"/>
              <a:gd name="f19" fmla="val 54"/>
              <a:gd name="f20" fmla="val 83"/>
              <a:gd name="f21" fmla="val 112"/>
              <a:gd name="f22" fmla="val 122"/>
              <a:gd name="f23" fmla="val 50"/>
              <a:gd name="f24" fmla="val 129"/>
              <a:gd name="f25" fmla="val 41"/>
              <a:gd name="f26" fmla="val 130"/>
              <a:gd name="f27" fmla="val 32"/>
              <a:gd name="f28" fmla="val 23"/>
              <a:gd name="f29" fmla="val 125"/>
              <a:gd name="f30" fmla="val 22"/>
              <a:gd name="f31" fmla="val 116"/>
              <a:gd name="f32" fmla="val 14"/>
              <a:gd name="f33" fmla="val 78"/>
              <a:gd name="f34" fmla="val 7"/>
              <a:gd name="f35" fmla="val 3"/>
              <a:gd name="f36" fmla="val 2"/>
              <a:gd name="f37" fmla="+- 0 0 -90"/>
              <a:gd name="f38" fmla="*/ f3 1 58"/>
              <a:gd name="f39" fmla="*/ f4 1 131"/>
              <a:gd name="f40" fmla="val f5"/>
              <a:gd name="f41" fmla="val f6"/>
              <a:gd name="f42" fmla="val f7"/>
              <a:gd name="f43" fmla="*/ f37 f0 1"/>
              <a:gd name="f44" fmla="+- f42 0 f40"/>
              <a:gd name="f45" fmla="+- f41 0 f40"/>
              <a:gd name="f46" fmla="*/ f43 1 f2"/>
              <a:gd name="f47" fmla="*/ f45 1 58"/>
              <a:gd name="f48" fmla="*/ f44 1 131"/>
              <a:gd name="f49" fmla="*/ 1 f45 1"/>
              <a:gd name="f50" fmla="*/ 0 f44 1"/>
              <a:gd name="f51" fmla="*/ 52 f45 1"/>
              <a:gd name="f52" fmla="*/ 19 f44 1"/>
              <a:gd name="f53" fmla="*/ 57 f45 1"/>
              <a:gd name="f54" fmla="*/ 25 f44 1"/>
              <a:gd name="f55" fmla="*/ 112 f44 1"/>
              <a:gd name="f56" fmla="*/ 41 f45 1"/>
              <a:gd name="f57" fmla="*/ 130 f44 1"/>
              <a:gd name="f58" fmla="*/ 22 f45 1"/>
              <a:gd name="f59" fmla="*/ 116 f44 1"/>
              <a:gd name="f60" fmla="*/ 0 f45 1"/>
              <a:gd name="f61" fmla="*/ 3 f44 1"/>
              <a:gd name="f62" fmla="+- f46 0 f1"/>
              <a:gd name="f63" fmla="*/ f49 1 58"/>
              <a:gd name="f64" fmla="*/ f50 1 131"/>
              <a:gd name="f65" fmla="*/ f51 1 58"/>
              <a:gd name="f66" fmla="*/ f52 1 131"/>
              <a:gd name="f67" fmla="*/ f53 1 58"/>
              <a:gd name="f68" fmla="*/ f54 1 131"/>
              <a:gd name="f69" fmla="*/ f55 1 131"/>
              <a:gd name="f70" fmla="*/ f56 1 58"/>
              <a:gd name="f71" fmla="*/ f57 1 131"/>
              <a:gd name="f72" fmla="*/ f58 1 58"/>
              <a:gd name="f73" fmla="*/ f59 1 131"/>
              <a:gd name="f74" fmla="*/ f60 1 58"/>
              <a:gd name="f75" fmla="*/ f61 1 131"/>
              <a:gd name="f76" fmla="*/ 0 1 f47"/>
              <a:gd name="f77" fmla="*/ f41 1 f47"/>
              <a:gd name="f78" fmla="*/ 0 1 f48"/>
              <a:gd name="f79" fmla="*/ f42 1 f48"/>
              <a:gd name="f80" fmla="*/ f63 1 f47"/>
              <a:gd name="f81" fmla="*/ f64 1 f48"/>
              <a:gd name="f82" fmla="*/ f65 1 f47"/>
              <a:gd name="f83" fmla="*/ f66 1 f48"/>
              <a:gd name="f84" fmla="*/ f67 1 f47"/>
              <a:gd name="f85" fmla="*/ f68 1 f48"/>
              <a:gd name="f86" fmla="*/ f69 1 f48"/>
              <a:gd name="f87" fmla="*/ f70 1 f47"/>
              <a:gd name="f88" fmla="*/ f71 1 f48"/>
              <a:gd name="f89" fmla="*/ f72 1 f47"/>
              <a:gd name="f90" fmla="*/ f73 1 f48"/>
              <a:gd name="f91" fmla="*/ f74 1 f47"/>
              <a:gd name="f92" fmla="*/ f75 1 f48"/>
              <a:gd name="f93" fmla="*/ f76 f38 1"/>
              <a:gd name="f94" fmla="*/ f77 f38 1"/>
              <a:gd name="f95" fmla="*/ f79 f39 1"/>
              <a:gd name="f96" fmla="*/ f78 f39 1"/>
              <a:gd name="f97" fmla="*/ f80 f38 1"/>
              <a:gd name="f98" fmla="*/ f81 f39 1"/>
              <a:gd name="f99" fmla="*/ f82 f38 1"/>
              <a:gd name="f100" fmla="*/ f83 f39 1"/>
              <a:gd name="f101" fmla="*/ f84 f38 1"/>
              <a:gd name="f102" fmla="*/ f85 f39 1"/>
              <a:gd name="f103" fmla="*/ f86 f39 1"/>
              <a:gd name="f104" fmla="*/ f87 f38 1"/>
              <a:gd name="f105" fmla="*/ f88 f39 1"/>
              <a:gd name="f106" fmla="*/ f89 f38 1"/>
              <a:gd name="f107" fmla="*/ f90 f39 1"/>
              <a:gd name="f108" fmla="*/ f91 f38 1"/>
              <a:gd name="f109" fmla="*/ f92 f39 1"/>
            </a:gdLst>
            <a:ahLst/>
            <a:cxnLst>
              <a:cxn ang="3cd4">
                <a:pos x="hc" y="t"/>
              </a:cxn>
              <a:cxn ang="0">
                <a:pos x="r" y="vc"/>
              </a:cxn>
              <a:cxn ang="cd4">
                <a:pos x="hc" y="b"/>
              </a:cxn>
              <a:cxn ang="cd2">
                <a:pos x="l" y="vc"/>
              </a:cxn>
              <a:cxn ang="f62">
                <a:pos x="f97" y="f98"/>
              </a:cxn>
              <a:cxn ang="f62">
                <a:pos x="f99" y="f100"/>
              </a:cxn>
              <a:cxn ang="f62">
                <a:pos x="f101" y="f102"/>
              </a:cxn>
              <a:cxn ang="f62">
                <a:pos x="f101" y="f103"/>
              </a:cxn>
              <a:cxn ang="f62">
                <a:pos x="f104" y="f105"/>
              </a:cxn>
              <a:cxn ang="f62">
                <a:pos x="f106" y="f107"/>
              </a:cxn>
              <a:cxn ang="f62">
                <a:pos x="f108" y="f109"/>
              </a:cxn>
              <a:cxn ang="f62">
                <a:pos x="f97" y="f98"/>
              </a:cxn>
            </a:cxnLst>
            <a:rect l="f93" t="f96" r="f94" b="f95"/>
            <a:pathLst>
              <a:path w="58" h="131">
                <a:moveTo>
                  <a:pt x="f8" y="f5"/>
                </a:moveTo>
                <a:cubicBezTo>
                  <a:pt x="f9" y="f10"/>
                  <a:pt x="f11" y="f12"/>
                  <a:pt x="f13" y="f14"/>
                </a:cubicBezTo>
                <a:cubicBezTo>
                  <a:pt x="f15" y="f14"/>
                  <a:pt x="f16" y="f17"/>
                  <a:pt x="f16" y="f18"/>
                </a:cubicBezTo>
                <a:cubicBezTo>
                  <a:pt x="f16" y="f19"/>
                  <a:pt x="f6" y="f20"/>
                  <a:pt x="f16" y="f21"/>
                </a:cubicBezTo>
                <a:cubicBezTo>
                  <a:pt x="f16" y="f22"/>
                  <a:pt x="f23" y="f24"/>
                  <a:pt x="f25" y="f26"/>
                </a:cubicBezTo>
                <a:cubicBezTo>
                  <a:pt x="f27" y="f7"/>
                  <a:pt x="f28" y="f29"/>
                  <a:pt x="f30" y="f31"/>
                </a:cubicBezTo>
                <a:cubicBezTo>
                  <a:pt x="f32" y="f33"/>
                  <a:pt x="f34" y="f25"/>
                  <a:pt x="f5" y="f35"/>
                </a:cubicBezTo>
                <a:cubicBezTo>
                  <a:pt x="f5" y="f35"/>
                  <a:pt x="f8" y="f36"/>
                  <a:pt x="f8" y="f5"/>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26" name="Freeform 131">
            <a:extLst>
              <a:ext uri="{FF2B5EF4-FFF2-40B4-BE49-F238E27FC236}">
                <a16:creationId xmlns:a16="http://schemas.microsoft.com/office/drawing/2014/main" id="{F13CE467-8C3E-43D9-8839-5B36CA13809F}"/>
              </a:ext>
            </a:extLst>
          </p:cNvPr>
          <p:cNvSpPr/>
          <p:nvPr/>
        </p:nvSpPr>
        <p:spPr>
          <a:xfrm>
            <a:off x="2293936" y="4433889"/>
            <a:ext cx="95253" cy="214317"/>
          </a:xfrm>
          <a:custGeom>
            <a:avLst/>
            <a:gdLst>
              <a:gd name="f0" fmla="val 10800000"/>
              <a:gd name="f1" fmla="val 5400000"/>
              <a:gd name="f2" fmla="val 180"/>
              <a:gd name="f3" fmla="val w"/>
              <a:gd name="f4" fmla="val h"/>
              <a:gd name="f5" fmla="val 0"/>
              <a:gd name="f6" fmla="val 58"/>
              <a:gd name="f7" fmla="val 130"/>
              <a:gd name="f8" fmla="val 68"/>
              <a:gd name="f9" fmla="val 54"/>
              <a:gd name="f10" fmla="val 40"/>
              <a:gd name="f11" fmla="val 26"/>
              <a:gd name="f12" fmla="val 20"/>
              <a:gd name="f13" fmla="val 2"/>
              <a:gd name="f14" fmla="val 18"/>
              <a:gd name="f15" fmla="val 8"/>
              <a:gd name="f16" fmla="val 24"/>
              <a:gd name="f17" fmla="val 17"/>
              <a:gd name="f18" fmla="val 39"/>
              <a:gd name="f19" fmla="val 13"/>
              <a:gd name="f20" fmla="val 52"/>
              <a:gd name="f21" fmla="val 53"/>
              <a:gd name="f22" fmla="val 1"/>
              <a:gd name="f23" fmla="val 55"/>
              <a:gd name="f24" fmla="val 56"/>
              <a:gd name="f25" fmla="val 57"/>
              <a:gd name="f26" fmla="val 3"/>
              <a:gd name="f27" fmla="val 5"/>
              <a:gd name="f28" fmla="val 50"/>
              <a:gd name="f29" fmla="val 44"/>
              <a:gd name="f30" fmla="val 73"/>
              <a:gd name="f31" fmla="val 37"/>
              <a:gd name="f32" fmla="val 107"/>
              <a:gd name="f33" fmla="val 110"/>
              <a:gd name="f34" fmla="val 36"/>
              <a:gd name="f35" fmla="val 113"/>
              <a:gd name="f36" fmla="val 116"/>
              <a:gd name="f37" fmla="val 33"/>
              <a:gd name="f38" fmla="val 124"/>
              <a:gd name="f39" fmla="val 16"/>
              <a:gd name="f40" fmla="val 129"/>
              <a:gd name="f41" fmla="val 7"/>
              <a:gd name="f42" fmla="val 127"/>
              <a:gd name="f43" fmla="val 120"/>
              <a:gd name="f44" fmla="val 111"/>
              <a:gd name="f45" fmla="val 97"/>
              <a:gd name="f46" fmla="val 82"/>
              <a:gd name="f47" fmla="+- 0 0 -90"/>
              <a:gd name="f48" fmla="*/ f3 1 58"/>
              <a:gd name="f49" fmla="*/ f4 1 130"/>
              <a:gd name="f50" fmla="val f5"/>
              <a:gd name="f51" fmla="val f6"/>
              <a:gd name="f52" fmla="val f7"/>
              <a:gd name="f53" fmla="*/ f47 f0 1"/>
              <a:gd name="f54" fmla="+- f52 0 f50"/>
              <a:gd name="f55" fmla="+- f51 0 f50"/>
              <a:gd name="f56" fmla="*/ f53 1 f2"/>
              <a:gd name="f57" fmla="*/ f55 1 58"/>
              <a:gd name="f58" fmla="*/ f54 1 130"/>
              <a:gd name="f59" fmla="*/ 0 f55 1"/>
              <a:gd name="f60" fmla="*/ 68 f54 1"/>
              <a:gd name="f61" fmla="*/ 26 f54 1"/>
              <a:gd name="f62" fmla="*/ 8 f55 1"/>
              <a:gd name="f63" fmla="*/ 18 f54 1"/>
              <a:gd name="f64" fmla="*/ 52 f55 1"/>
              <a:gd name="f65" fmla="*/ 2 f54 1"/>
              <a:gd name="f66" fmla="*/ 56 f55 1"/>
              <a:gd name="f67" fmla="*/ 0 f54 1"/>
              <a:gd name="f68" fmla="*/ 57 f55 1"/>
              <a:gd name="f69" fmla="*/ 5 f54 1"/>
              <a:gd name="f70" fmla="*/ 37 f55 1"/>
              <a:gd name="f71" fmla="*/ 107 f54 1"/>
              <a:gd name="f72" fmla="*/ 36 f55 1"/>
              <a:gd name="f73" fmla="*/ 116 f54 1"/>
              <a:gd name="f74" fmla="*/ 16 f55 1"/>
              <a:gd name="f75" fmla="*/ 129 f54 1"/>
              <a:gd name="f76" fmla="*/ 111 f54 1"/>
              <a:gd name="f77" fmla="+- f56 0 f1"/>
              <a:gd name="f78" fmla="*/ f59 1 58"/>
              <a:gd name="f79" fmla="*/ f60 1 130"/>
              <a:gd name="f80" fmla="*/ f61 1 130"/>
              <a:gd name="f81" fmla="*/ f62 1 58"/>
              <a:gd name="f82" fmla="*/ f63 1 130"/>
              <a:gd name="f83" fmla="*/ f64 1 58"/>
              <a:gd name="f84" fmla="*/ f65 1 130"/>
              <a:gd name="f85" fmla="*/ f66 1 58"/>
              <a:gd name="f86" fmla="*/ f67 1 130"/>
              <a:gd name="f87" fmla="*/ f68 1 58"/>
              <a:gd name="f88" fmla="*/ f69 1 130"/>
              <a:gd name="f89" fmla="*/ f70 1 58"/>
              <a:gd name="f90" fmla="*/ f71 1 130"/>
              <a:gd name="f91" fmla="*/ f72 1 58"/>
              <a:gd name="f92" fmla="*/ f73 1 130"/>
              <a:gd name="f93" fmla="*/ f74 1 58"/>
              <a:gd name="f94" fmla="*/ f75 1 130"/>
              <a:gd name="f95" fmla="*/ f76 1 130"/>
              <a:gd name="f96" fmla="*/ 0 1 f57"/>
              <a:gd name="f97" fmla="*/ f51 1 f57"/>
              <a:gd name="f98" fmla="*/ 0 1 f58"/>
              <a:gd name="f99" fmla="*/ f52 1 f58"/>
              <a:gd name="f100" fmla="*/ f78 1 f57"/>
              <a:gd name="f101" fmla="*/ f79 1 f58"/>
              <a:gd name="f102" fmla="*/ f80 1 f58"/>
              <a:gd name="f103" fmla="*/ f81 1 f57"/>
              <a:gd name="f104" fmla="*/ f82 1 f58"/>
              <a:gd name="f105" fmla="*/ f83 1 f57"/>
              <a:gd name="f106" fmla="*/ f84 1 f58"/>
              <a:gd name="f107" fmla="*/ f85 1 f57"/>
              <a:gd name="f108" fmla="*/ f86 1 f58"/>
              <a:gd name="f109" fmla="*/ f87 1 f57"/>
              <a:gd name="f110" fmla="*/ f88 1 f58"/>
              <a:gd name="f111" fmla="*/ f89 1 f57"/>
              <a:gd name="f112" fmla="*/ f90 1 f58"/>
              <a:gd name="f113" fmla="*/ f91 1 f57"/>
              <a:gd name="f114" fmla="*/ f92 1 f58"/>
              <a:gd name="f115" fmla="*/ f93 1 f57"/>
              <a:gd name="f116" fmla="*/ f94 1 f58"/>
              <a:gd name="f117" fmla="*/ f95 1 f58"/>
              <a:gd name="f118" fmla="*/ f96 f48 1"/>
              <a:gd name="f119" fmla="*/ f97 f48 1"/>
              <a:gd name="f120" fmla="*/ f99 f49 1"/>
              <a:gd name="f121" fmla="*/ f98 f49 1"/>
              <a:gd name="f122" fmla="*/ f100 f48 1"/>
              <a:gd name="f123" fmla="*/ f101 f49 1"/>
              <a:gd name="f124" fmla="*/ f102 f49 1"/>
              <a:gd name="f125" fmla="*/ f103 f48 1"/>
              <a:gd name="f126" fmla="*/ f104 f49 1"/>
              <a:gd name="f127" fmla="*/ f105 f48 1"/>
              <a:gd name="f128" fmla="*/ f106 f49 1"/>
              <a:gd name="f129" fmla="*/ f107 f48 1"/>
              <a:gd name="f130" fmla="*/ f108 f49 1"/>
              <a:gd name="f131" fmla="*/ f109 f48 1"/>
              <a:gd name="f132" fmla="*/ f110 f49 1"/>
              <a:gd name="f133" fmla="*/ f111 f48 1"/>
              <a:gd name="f134" fmla="*/ f112 f49 1"/>
              <a:gd name="f135" fmla="*/ f113 f48 1"/>
              <a:gd name="f136" fmla="*/ f114 f49 1"/>
              <a:gd name="f137" fmla="*/ f115 f48 1"/>
              <a:gd name="f138" fmla="*/ f116 f49 1"/>
              <a:gd name="f139" fmla="*/ f117 f49 1"/>
            </a:gdLst>
            <a:ahLst/>
            <a:cxnLst>
              <a:cxn ang="3cd4">
                <a:pos x="hc" y="t"/>
              </a:cxn>
              <a:cxn ang="0">
                <a:pos x="r" y="vc"/>
              </a:cxn>
              <a:cxn ang="cd4">
                <a:pos x="hc" y="b"/>
              </a:cxn>
              <a:cxn ang="cd2">
                <a:pos x="l" y="vc"/>
              </a:cxn>
              <a:cxn ang="f77">
                <a:pos x="f122" y="f123"/>
              </a:cxn>
              <a:cxn ang="f77">
                <a:pos x="f122" y="f124"/>
              </a:cxn>
              <a:cxn ang="f77">
                <a:pos x="f125" y="f126"/>
              </a:cxn>
              <a:cxn ang="f77">
                <a:pos x="f127" y="f128"/>
              </a:cxn>
              <a:cxn ang="f77">
                <a:pos x="f129" y="f130"/>
              </a:cxn>
              <a:cxn ang="f77">
                <a:pos x="f131" y="f132"/>
              </a:cxn>
              <a:cxn ang="f77">
                <a:pos x="f133" y="f134"/>
              </a:cxn>
              <a:cxn ang="f77">
                <a:pos x="f135" y="f136"/>
              </a:cxn>
              <a:cxn ang="f77">
                <a:pos x="f137" y="f138"/>
              </a:cxn>
              <a:cxn ang="f77">
                <a:pos x="f122" y="f139"/>
              </a:cxn>
              <a:cxn ang="f77">
                <a:pos x="f122" y="f123"/>
              </a:cxn>
            </a:cxnLst>
            <a:rect l="f118" t="f121" r="f119" b="f120"/>
            <a:pathLst>
              <a:path w="58" h="130">
                <a:moveTo>
                  <a:pt x="f5" y="f8"/>
                </a:moveTo>
                <a:cubicBezTo>
                  <a:pt x="f5" y="f9"/>
                  <a:pt x="f5" y="f10"/>
                  <a:pt x="f5" y="f11"/>
                </a:cubicBezTo>
                <a:cubicBezTo>
                  <a:pt x="f5" y="f12"/>
                  <a:pt x="f13" y="f14"/>
                  <a:pt x="f15" y="f14"/>
                </a:cubicBezTo>
                <a:cubicBezTo>
                  <a:pt x="f16" y="f17"/>
                  <a:pt x="f18" y="f19"/>
                  <a:pt x="f20" y="f13"/>
                </a:cubicBezTo>
                <a:cubicBezTo>
                  <a:pt x="f21" y="f22"/>
                  <a:pt x="f23" y="f5"/>
                  <a:pt x="f24" y="f5"/>
                </a:cubicBezTo>
                <a:cubicBezTo>
                  <a:pt x="f6" y="f22"/>
                  <a:pt x="f25" y="f26"/>
                  <a:pt x="f25" y="f27"/>
                </a:cubicBezTo>
                <a:cubicBezTo>
                  <a:pt x="f28" y="f18"/>
                  <a:pt x="f29" y="f30"/>
                  <a:pt x="f31" y="f32"/>
                </a:cubicBezTo>
                <a:cubicBezTo>
                  <a:pt x="f31" y="f33"/>
                  <a:pt x="f34" y="f35"/>
                  <a:pt x="f34" y="f36"/>
                </a:cubicBezTo>
                <a:cubicBezTo>
                  <a:pt x="f37" y="f38"/>
                  <a:pt x="f16" y="f7"/>
                  <a:pt x="f39" y="f40"/>
                </a:cubicBezTo>
                <a:cubicBezTo>
                  <a:pt x="f41" y="f42"/>
                  <a:pt x="f5" y="f43"/>
                  <a:pt x="f5" y="f44"/>
                </a:cubicBezTo>
                <a:cubicBezTo>
                  <a:pt x="f5" y="f45"/>
                  <a:pt x="f5" y="f46"/>
                  <a:pt x="f5"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27" name="Freeform 132">
            <a:extLst>
              <a:ext uri="{FF2B5EF4-FFF2-40B4-BE49-F238E27FC236}">
                <a16:creationId xmlns:a16="http://schemas.microsoft.com/office/drawing/2014/main" id="{2FCE0635-0ACE-4EB7-961D-0AF423FE8D42}"/>
              </a:ext>
            </a:extLst>
          </p:cNvPr>
          <p:cNvSpPr/>
          <p:nvPr/>
        </p:nvSpPr>
        <p:spPr>
          <a:xfrm>
            <a:off x="3643317" y="1274765"/>
            <a:ext cx="195260" cy="141283"/>
          </a:xfrm>
          <a:custGeom>
            <a:avLst/>
            <a:gdLst>
              <a:gd name="f0" fmla="val 10800000"/>
              <a:gd name="f1" fmla="val 5400000"/>
              <a:gd name="f2" fmla="val 180"/>
              <a:gd name="f3" fmla="val w"/>
              <a:gd name="f4" fmla="val h"/>
              <a:gd name="f5" fmla="val 0"/>
              <a:gd name="f6" fmla="val 119"/>
              <a:gd name="f7" fmla="val 86"/>
              <a:gd name="f8" fmla="val 83"/>
              <a:gd name="f9" fmla="val 12"/>
              <a:gd name="f10" fmla="val 9"/>
              <a:gd name="f11" fmla="val 89"/>
              <a:gd name="f12" fmla="val 93"/>
              <a:gd name="f13" fmla="val 10"/>
              <a:gd name="f14" fmla="val 99"/>
              <a:gd name="f15" fmla="val 11"/>
              <a:gd name="f16" fmla="val 105"/>
              <a:gd name="f17" fmla="val 13"/>
              <a:gd name="f18" fmla="val 111"/>
              <a:gd name="f19" fmla="val 14"/>
              <a:gd name="f20" fmla="val 118"/>
              <a:gd name="f21" fmla="val 18"/>
              <a:gd name="f22" fmla="val 24"/>
              <a:gd name="f23" fmla="val 46"/>
              <a:gd name="f24" fmla="val 100"/>
              <a:gd name="f25" fmla="val 68"/>
              <a:gd name="f26" fmla="val 79"/>
              <a:gd name="f27" fmla="val 74"/>
              <a:gd name="f28" fmla="val 38"/>
              <a:gd name="f29" fmla="val 55"/>
              <a:gd name="f30" fmla="val 4"/>
              <a:gd name="f31" fmla="val 5"/>
              <a:gd name="f32" fmla="val 7"/>
              <a:gd name="f33" fmla="val 3"/>
              <a:gd name="f34" fmla="val 6"/>
              <a:gd name="f35" fmla="val 19"/>
              <a:gd name="f36" fmla="val 33"/>
              <a:gd name="f37" fmla="val 17"/>
              <a:gd name="f38" fmla="val 40"/>
              <a:gd name="f39" fmla="val 42"/>
              <a:gd name="f40" fmla="val 1"/>
              <a:gd name="f41" fmla="val 44"/>
              <a:gd name="f42" fmla="val 47"/>
              <a:gd name="f43" fmla="val 51"/>
              <a:gd name="f44" fmla="val 20"/>
              <a:gd name="f45" fmla="val 62"/>
              <a:gd name="f46" fmla="val 22"/>
              <a:gd name="f47" fmla="val 66"/>
              <a:gd name="f48" fmla="val 71"/>
              <a:gd name="f49" fmla="val 26"/>
              <a:gd name="f50" fmla="val 75"/>
              <a:gd name="f51" fmla="val 21"/>
              <a:gd name="f52" fmla="val 78"/>
              <a:gd name="f53" fmla="val 81"/>
              <a:gd name="f54" fmla="val 16"/>
              <a:gd name="f55" fmla="val 59"/>
              <a:gd name="f56" fmla="val 54"/>
              <a:gd name="f57" fmla="val 72"/>
              <a:gd name="f58" fmla="val 53"/>
              <a:gd name="f59" fmla="val 77"/>
              <a:gd name="f60" fmla="val 48"/>
              <a:gd name="f61" fmla="val 80"/>
              <a:gd name="f62" fmla="val 76"/>
              <a:gd name="f63" fmla="val 39"/>
              <a:gd name="f64" fmla="val 36"/>
              <a:gd name="f65" fmla="val 31"/>
              <a:gd name="f66" fmla="val 28"/>
              <a:gd name="f67" fmla="val 29"/>
              <a:gd name="f68" fmla="val 23"/>
              <a:gd name="f69" fmla="val 27"/>
              <a:gd name="f70" fmla="val 25"/>
              <a:gd name="f71" fmla="val 43"/>
              <a:gd name="f72" fmla="val 45"/>
              <a:gd name="f73" fmla="val 50"/>
              <a:gd name="f74" fmla="val 49"/>
              <a:gd name="f75" fmla="+- 0 0 -90"/>
              <a:gd name="f76" fmla="*/ f3 1 119"/>
              <a:gd name="f77" fmla="*/ f4 1 86"/>
              <a:gd name="f78" fmla="val f5"/>
              <a:gd name="f79" fmla="val f6"/>
              <a:gd name="f80" fmla="val f7"/>
              <a:gd name="f81" fmla="*/ f75 f0 1"/>
              <a:gd name="f82" fmla="+- f80 0 f78"/>
              <a:gd name="f83" fmla="+- f79 0 f78"/>
              <a:gd name="f84" fmla="*/ f81 1 f2"/>
              <a:gd name="f85" fmla="*/ f83 1 119"/>
              <a:gd name="f86" fmla="*/ f82 1 86"/>
              <a:gd name="f87" fmla="*/ 83 f83 1"/>
              <a:gd name="f88" fmla="*/ 12 f82 1"/>
              <a:gd name="f89" fmla="*/ 93 f83 1"/>
              <a:gd name="f90" fmla="*/ 10 f82 1"/>
              <a:gd name="f91" fmla="*/ 111 f83 1"/>
              <a:gd name="f92" fmla="*/ 14 f82 1"/>
              <a:gd name="f93" fmla="*/ 119 f83 1"/>
              <a:gd name="f94" fmla="*/ 24 f82 1"/>
              <a:gd name="f95" fmla="*/ 79 f83 1"/>
              <a:gd name="f96" fmla="*/ 74 f82 1"/>
              <a:gd name="f97" fmla="*/ 4 f83 1"/>
              <a:gd name="f98" fmla="*/ 9 f82 1"/>
              <a:gd name="f99" fmla="*/ 7 f83 1"/>
              <a:gd name="f100" fmla="*/ 4 f82 1"/>
              <a:gd name="f101" fmla="*/ 10 f83 1"/>
              <a:gd name="f102" fmla="*/ 7 f82 1"/>
              <a:gd name="f103" fmla="*/ 40 f83 1"/>
              <a:gd name="f104" fmla="*/ 47 f83 1"/>
              <a:gd name="f105" fmla="*/ 1 f82 1"/>
              <a:gd name="f106" fmla="*/ 51 f83 1"/>
              <a:gd name="f107" fmla="*/ 62 f83 1"/>
              <a:gd name="f108" fmla="*/ 22 f82 1"/>
              <a:gd name="f109" fmla="*/ 75 f83 1"/>
              <a:gd name="f110" fmla="*/ 21 f82 1"/>
              <a:gd name="f111" fmla="*/ 59 f83 1"/>
              <a:gd name="f112" fmla="*/ 54 f82 1"/>
              <a:gd name="f113" fmla="*/ 77 f83 1"/>
              <a:gd name="f114" fmla="*/ 48 f82 1"/>
              <a:gd name="f115" fmla="*/ 80 f83 1"/>
              <a:gd name="f116" fmla="*/ 42 f82 1"/>
              <a:gd name="f117" fmla="*/ 74 f83 1"/>
              <a:gd name="f118" fmla="*/ 38 f82 1"/>
              <a:gd name="f119" fmla="*/ 31 f83 1"/>
              <a:gd name="f120" fmla="*/ 28 f82 1"/>
              <a:gd name="f121" fmla="*/ 23 f83 1"/>
              <a:gd name="f122" fmla="*/ 27 f82 1"/>
              <a:gd name="f123" fmla="*/ 36 f82 1"/>
              <a:gd name="f124" fmla="*/ 45 f82 1"/>
              <a:gd name="f125" fmla="+- f84 0 f1"/>
              <a:gd name="f126" fmla="*/ f87 1 119"/>
              <a:gd name="f127" fmla="*/ f88 1 86"/>
              <a:gd name="f128" fmla="*/ f89 1 119"/>
              <a:gd name="f129" fmla="*/ f90 1 86"/>
              <a:gd name="f130" fmla="*/ f91 1 119"/>
              <a:gd name="f131" fmla="*/ f92 1 86"/>
              <a:gd name="f132" fmla="*/ f93 1 119"/>
              <a:gd name="f133" fmla="*/ f94 1 86"/>
              <a:gd name="f134" fmla="*/ f95 1 119"/>
              <a:gd name="f135" fmla="*/ f96 1 86"/>
              <a:gd name="f136" fmla="*/ f97 1 119"/>
              <a:gd name="f137" fmla="*/ f98 1 86"/>
              <a:gd name="f138" fmla="*/ f99 1 119"/>
              <a:gd name="f139" fmla="*/ f100 1 86"/>
              <a:gd name="f140" fmla="*/ f101 1 119"/>
              <a:gd name="f141" fmla="*/ f102 1 86"/>
              <a:gd name="f142" fmla="*/ f103 1 119"/>
              <a:gd name="f143" fmla="*/ f104 1 119"/>
              <a:gd name="f144" fmla="*/ f105 1 86"/>
              <a:gd name="f145" fmla="*/ f106 1 119"/>
              <a:gd name="f146" fmla="*/ f107 1 119"/>
              <a:gd name="f147" fmla="*/ f108 1 86"/>
              <a:gd name="f148" fmla="*/ f109 1 119"/>
              <a:gd name="f149" fmla="*/ f110 1 86"/>
              <a:gd name="f150" fmla="*/ f111 1 119"/>
              <a:gd name="f151" fmla="*/ f112 1 86"/>
              <a:gd name="f152" fmla="*/ f113 1 119"/>
              <a:gd name="f153" fmla="*/ f114 1 86"/>
              <a:gd name="f154" fmla="*/ f115 1 119"/>
              <a:gd name="f155" fmla="*/ f116 1 86"/>
              <a:gd name="f156" fmla="*/ f117 1 119"/>
              <a:gd name="f157" fmla="*/ f118 1 86"/>
              <a:gd name="f158" fmla="*/ f119 1 119"/>
              <a:gd name="f159" fmla="*/ f120 1 86"/>
              <a:gd name="f160" fmla="*/ f121 1 119"/>
              <a:gd name="f161" fmla="*/ f122 1 86"/>
              <a:gd name="f162" fmla="*/ f123 1 86"/>
              <a:gd name="f163" fmla="*/ f124 1 86"/>
              <a:gd name="f164" fmla="*/ 0 1 f85"/>
              <a:gd name="f165" fmla="*/ f79 1 f85"/>
              <a:gd name="f166" fmla="*/ 0 1 f86"/>
              <a:gd name="f167" fmla="*/ f80 1 f86"/>
              <a:gd name="f168" fmla="*/ f126 1 f85"/>
              <a:gd name="f169" fmla="*/ f127 1 f86"/>
              <a:gd name="f170" fmla="*/ f128 1 f85"/>
              <a:gd name="f171" fmla="*/ f129 1 f86"/>
              <a:gd name="f172" fmla="*/ f130 1 f85"/>
              <a:gd name="f173" fmla="*/ f131 1 f86"/>
              <a:gd name="f174" fmla="*/ f132 1 f85"/>
              <a:gd name="f175" fmla="*/ f133 1 f86"/>
              <a:gd name="f176" fmla="*/ f134 1 f85"/>
              <a:gd name="f177" fmla="*/ f135 1 f86"/>
              <a:gd name="f178" fmla="*/ f136 1 f85"/>
              <a:gd name="f179" fmla="*/ f137 1 f86"/>
              <a:gd name="f180" fmla="*/ f138 1 f85"/>
              <a:gd name="f181" fmla="*/ f139 1 f86"/>
              <a:gd name="f182" fmla="*/ f140 1 f85"/>
              <a:gd name="f183" fmla="*/ f141 1 f86"/>
              <a:gd name="f184" fmla="*/ f142 1 f85"/>
              <a:gd name="f185" fmla="*/ f143 1 f85"/>
              <a:gd name="f186" fmla="*/ f144 1 f86"/>
              <a:gd name="f187" fmla="*/ f145 1 f85"/>
              <a:gd name="f188" fmla="*/ f146 1 f85"/>
              <a:gd name="f189" fmla="*/ f147 1 f86"/>
              <a:gd name="f190" fmla="*/ f148 1 f85"/>
              <a:gd name="f191" fmla="*/ f149 1 f86"/>
              <a:gd name="f192" fmla="*/ f150 1 f85"/>
              <a:gd name="f193" fmla="*/ f151 1 f86"/>
              <a:gd name="f194" fmla="*/ f152 1 f85"/>
              <a:gd name="f195" fmla="*/ f153 1 f86"/>
              <a:gd name="f196" fmla="*/ f154 1 f85"/>
              <a:gd name="f197" fmla="*/ f155 1 f86"/>
              <a:gd name="f198" fmla="*/ f156 1 f85"/>
              <a:gd name="f199" fmla="*/ f157 1 f86"/>
              <a:gd name="f200" fmla="*/ f158 1 f85"/>
              <a:gd name="f201" fmla="*/ f159 1 f86"/>
              <a:gd name="f202" fmla="*/ f160 1 f85"/>
              <a:gd name="f203" fmla="*/ f161 1 f86"/>
              <a:gd name="f204" fmla="*/ f162 1 f86"/>
              <a:gd name="f205" fmla="*/ f163 1 f86"/>
              <a:gd name="f206" fmla="*/ f164 f76 1"/>
              <a:gd name="f207" fmla="*/ f165 f76 1"/>
              <a:gd name="f208" fmla="*/ f167 f77 1"/>
              <a:gd name="f209" fmla="*/ f166 f77 1"/>
              <a:gd name="f210" fmla="*/ f168 f76 1"/>
              <a:gd name="f211" fmla="*/ f169 f77 1"/>
              <a:gd name="f212" fmla="*/ f170 f76 1"/>
              <a:gd name="f213" fmla="*/ f171 f77 1"/>
              <a:gd name="f214" fmla="*/ f172 f76 1"/>
              <a:gd name="f215" fmla="*/ f173 f77 1"/>
              <a:gd name="f216" fmla="*/ f174 f76 1"/>
              <a:gd name="f217" fmla="*/ f175 f77 1"/>
              <a:gd name="f218" fmla="*/ f176 f76 1"/>
              <a:gd name="f219" fmla="*/ f177 f77 1"/>
              <a:gd name="f220" fmla="*/ f178 f76 1"/>
              <a:gd name="f221" fmla="*/ f179 f77 1"/>
              <a:gd name="f222" fmla="*/ f180 f76 1"/>
              <a:gd name="f223" fmla="*/ f181 f77 1"/>
              <a:gd name="f224" fmla="*/ f182 f76 1"/>
              <a:gd name="f225" fmla="*/ f183 f77 1"/>
              <a:gd name="f226" fmla="*/ f184 f76 1"/>
              <a:gd name="f227" fmla="*/ f185 f76 1"/>
              <a:gd name="f228" fmla="*/ f186 f77 1"/>
              <a:gd name="f229" fmla="*/ f187 f76 1"/>
              <a:gd name="f230" fmla="*/ f188 f76 1"/>
              <a:gd name="f231" fmla="*/ f189 f77 1"/>
              <a:gd name="f232" fmla="*/ f190 f76 1"/>
              <a:gd name="f233" fmla="*/ f191 f77 1"/>
              <a:gd name="f234" fmla="*/ f192 f76 1"/>
              <a:gd name="f235" fmla="*/ f193 f77 1"/>
              <a:gd name="f236" fmla="*/ f194 f76 1"/>
              <a:gd name="f237" fmla="*/ f195 f77 1"/>
              <a:gd name="f238" fmla="*/ f196 f76 1"/>
              <a:gd name="f239" fmla="*/ f197 f77 1"/>
              <a:gd name="f240" fmla="*/ f198 f76 1"/>
              <a:gd name="f241" fmla="*/ f199 f77 1"/>
              <a:gd name="f242" fmla="*/ f200 f76 1"/>
              <a:gd name="f243" fmla="*/ f201 f77 1"/>
              <a:gd name="f244" fmla="*/ f202 f76 1"/>
              <a:gd name="f245" fmla="*/ f203 f77 1"/>
              <a:gd name="f246" fmla="*/ f204 f77 1"/>
              <a:gd name="f247" fmla="*/ f205 f77 1"/>
            </a:gdLst>
            <a:ahLst/>
            <a:cxnLst>
              <a:cxn ang="3cd4">
                <a:pos x="hc" y="t"/>
              </a:cxn>
              <a:cxn ang="0">
                <a:pos x="r" y="vc"/>
              </a:cxn>
              <a:cxn ang="cd4">
                <a:pos x="hc" y="b"/>
              </a:cxn>
              <a:cxn ang="cd2">
                <a:pos x="l" y="vc"/>
              </a:cxn>
              <a:cxn ang="f125">
                <a:pos x="f210" y="f211"/>
              </a:cxn>
              <a:cxn ang="f125">
                <a:pos x="f212" y="f213"/>
              </a:cxn>
              <a:cxn ang="f125">
                <a:pos x="f214" y="f215"/>
              </a:cxn>
              <a:cxn ang="f125">
                <a:pos x="f216" y="f217"/>
              </a:cxn>
              <a:cxn ang="f125">
                <a:pos x="f218" y="f219"/>
              </a:cxn>
              <a:cxn ang="f125">
                <a:pos x="f220" y="f211"/>
              </a:cxn>
              <a:cxn ang="f125">
                <a:pos x="f220" y="f221"/>
              </a:cxn>
              <a:cxn ang="f125">
                <a:pos x="f222" y="f223"/>
              </a:cxn>
              <a:cxn ang="f125">
                <a:pos x="f224" y="f225"/>
              </a:cxn>
              <a:cxn ang="f125">
                <a:pos x="f226" y="f223"/>
              </a:cxn>
              <a:cxn ang="f125">
                <a:pos x="f227" y="f228"/>
              </a:cxn>
              <a:cxn ang="f125">
                <a:pos x="f229" y="f225"/>
              </a:cxn>
              <a:cxn ang="f125">
                <a:pos x="f230" y="f231"/>
              </a:cxn>
              <a:cxn ang="f125">
                <a:pos x="f232" y="f233"/>
              </a:cxn>
              <a:cxn ang="f125">
                <a:pos x="f210" y="f211"/>
              </a:cxn>
              <a:cxn ang="f125">
                <a:pos x="f234" y="f235"/>
              </a:cxn>
              <a:cxn ang="f125">
                <a:pos x="f236" y="f237"/>
              </a:cxn>
              <a:cxn ang="f125">
                <a:pos x="f238" y="f239"/>
              </a:cxn>
              <a:cxn ang="f125">
                <a:pos x="f240" y="f241"/>
              </a:cxn>
              <a:cxn ang="f125">
                <a:pos x="f242" y="f243"/>
              </a:cxn>
              <a:cxn ang="f125">
                <a:pos x="f244" y="f245"/>
              </a:cxn>
              <a:cxn ang="f125">
                <a:pos x="f244" y="f246"/>
              </a:cxn>
              <a:cxn ang="f125">
                <a:pos x="f242" y="f247"/>
              </a:cxn>
              <a:cxn ang="f125">
                <a:pos x="f234" y="f235"/>
              </a:cxn>
            </a:cxnLst>
            <a:rect l="f206" t="f209" r="f207" b="f208"/>
            <a:pathLst>
              <a:path w="119" h="86">
                <a:moveTo>
                  <a:pt x="f8" y="f9"/>
                </a:moveTo>
                <a:cubicBezTo>
                  <a:pt x="f7" y="f10"/>
                  <a:pt x="f11" y="f10"/>
                  <a:pt x="f12" y="f13"/>
                </a:cubicBezTo>
                <a:cubicBezTo>
                  <a:pt x="f14" y="f15"/>
                  <a:pt x="f16" y="f17"/>
                  <a:pt x="f18" y="f19"/>
                </a:cubicBezTo>
                <a:cubicBezTo>
                  <a:pt x="f20" y="f19"/>
                  <a:pt x="f6" y="f21"/>
                  <a:pt x="f6" y="f22"/>
                </a:cubicBezTo>
                <a:cubicBezTo>
                  <a:pt x="f20" y="f23"/>
                  <a:pt x="f24" y="f25"/>
                  <a:pt x="f26" y="f27"/>
                </a:cubicBezTo>
                <a:cubicBezTo>
                  <a:pt x="f28" y="f7"/>
                  <a:pt x="f5" y="f29"/>
                  <a:pt x="f30" y="f9"/>
                </a:cubicBezTo>
                <a:cubicBezTo>
                  <a:pt x="f30" y="f15"/>
                  <a:pt x="f30" y="f13"/>
                  <a:pt x="f30" y="f10"/>
                </a:cubicBezTo>
                <a:cubicBezTo>
                  <a:pt x="f31" y="f32"/>
                  <a:pt x="f30" y="f30"/>
                  <a:pt x="f32" y="f30"/>
                </a:cubicBezTo>
                <a:cubicBezTo>
                  <a:pt x="f10" y="f33"/>
                  <a:pt x="f10" y="f34"/>
                  <a:pt x="f13" y="f32"/>
                </a:cubicBezTo>
                <a:cubicBezTo>
                  <a:pt x="f35" y="f21"/>
                  <a:pt x="f36" y="f37"/>
                  <a:pt x="f38" y="f30"/>
                </a:cubicBezTo>
                <a:cubicBezTo>
                  <a:pt x="f39" y="f40"/>
                  <a:pt x="f41" y="f5"/>
                  <a:pt x="f42" y="f40"/>
                </a:cubicBezTo>
                <a:cubicBezTo>
                  <a:pt x="f43" y="f40"/>
                  <a:pt x="f43" y="f30"/>
                  <a:pt x="f43" y="f32"/>
                </a:cubicBezTo>
                <a:cubicBezTo>
                  <a:pt x="f43" y="f19"/>
                  <a:pt x="f29" y="f44"/>
                  <a:pt x="f45" y="f46"/>
                </a:cubicBezTo>
                <a:cubicBezTo>
                  <a:pt x="f47" y="f22"/>
                  <a:pt x="f48" y="f49"/>
                  <a:pt x="f50" y="f51"/>
                </a:cubicBezTo>
                <a:cubicBezTo>
                  <a:pt x="f52" y="f21"/>
                  <a:pt x="f53" y="f54"/>
                  <a:pt x="f8" y="f9"/>
                </a:cubicBezTo>
                <a:close/>
                <a:moveTo>
                  <a:pt x="f55" y="f56"/>
                </a:moveTo>
                <a:cubicBezTo>
                  <a:pt x="f47" y="f56"/>
                  <a:pt x="f57" y="f58"/>
                  <a:pt x="f59" y="f60"/>
                </a:cubicBezTo>
                <a:cubicBezTo>
                  <a:pt x="f26" y="f42"/>
                  <a:pt x="f53" y="f41"/>
                  <a:pt x="f61" y="f39"/>
                </a:cubicBezTo>
                <a:cubicBezTo>
                  <a:pt x="f61" y="f28"/>
                  <a:pt x="f62" y="f28"/>
                  <a:pt x="f27" y="f28"/>
                </a:cubicBezTo>
                <a:cubicBezTo>
                  <a:pt x="f55" y="f63"/>
                  <a:pt x="f41" y="f64"/>
                  <a:pt x="f65" y="f66"/>
                </a:cubicBezTo>
                <a:cubicBezTo>
                  <a:pt x="f67" y="f49"/>
                  <a:pt x="f49" y="f22"/>
                  <a:pt x="f68" y="f69"/>
                </a:cubicBezTo>
                <a:cubicBezTo>
                  <a:pt x="f51" y="f67"/>
                  <a:pt x="f46" y="f36"/>
                  <a:pt x="f68" y="f64"/>
                </a:cubicBezTo>
                <a:cubicBezTo>
                  <a:pt x="f70" y="f38"/>
                  <a:pt x="f69" y="f71"/>
                  <a:pt x="f65" y="f72"/>
                </a:cubicBezTo>
                <a:cubicBezTo>
                  <a:pt x="f63" y="f73"/>
                  <a:pt x="f74" y="f56"/>
                  <a:pt x="f55" y="f56"/>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28" name="Freeform 133">
            <a:extLst>
              <a:ext uri="{FF2B5EF4-FFF2-40B4-BE49-F238E27FC236}">
                <a16:creationId xmlns:a16="http://schemas.microsoft.com/office/drawing/2014/main" id="{7AD3A2F2-581E-4562-A333-28A076F7B981}"/>
              </a:ext>
            </a:extLst>
          </p:cNvPr>
          <p:cNvSpPr/>
          <p:nvPr/>
        </p:nvSpPr>
        <p:spPr>
          <a:xfrm>
            <a:off x="3597277" y="2652710"/>
            <a:ext cx="233364" cy="142875"/>
          </a:xfrm>
          <a:custGeom>
            <a:avLst/>
            <a:gdLst>
              <a:gd name="f0" fmla="val 10800000"/>
              <a:gd name="f1" fmla="val 5400000"/>
              <a:gd name="f2" fmla="val 180"/>
              <a:gd name="f3" fmla="val w"/>
              <a:gd name="f4" fmla="val h"/>
              <a:gd name="f5" fmla="val 0"/>
              <a:gd name="f6" fmla="val 142"/>
              <a:gd name="f7" fmla="val 87"/>
              <a:gd name="f8" fmla="val 80"/>
              <a:gd name="f9" fmla="val 70"/>
              <a:gd name="f10" fmla="val 84"/>
              <a:gd name="f11" fmla="val 61"/>
              <a:gd name="f12" fmla="val 81"/>
              <a:gd name="f13" fmla="val 51"/>
              <a:gd name="f14" fmla="val 78"/>
              <a:gd name="f15" fmla="val 38"/>
              <a:gd name="f16" fmla="val 74"/>
              <a:gd name="f17" fmla="val 25"/>
              <a:gd name="f18" fmla="val 12"/>
              <a:gd name="f19" fmla="val 66"/>
              <a:gd name="f20" fmla="val 4"/>
              <a:gd name="f21" fmla="val 64"/>
              <a:gd name="f22" fmla="val 58"/>
              <a:gd name="f23" fmla="val 2"/>
              <a:gd name="f24" fmla="val 3"/>
              <a:gd name="f25" fmla="val 44"/>
              <a:gd name="f26" fmla="val 8"/>
              <a:gd name="f27" fmla="val 42"/>
              <a:gd name="f28" fmla="val 18"/>
              <a:gd name="f29" fmla="val 43"/>
              <a:gd name="f30" fmla="val 35"/>
              <a:gd name="f31" fmla="val 46"/>
              <a:gd name="f32" fmla="val 49"/>
              <a:gd name="f33" fmla="val 68"/>
              <a:gd name="f34" fmla="val 53"/>
              <a:gd name="f35" fmla="val 73"/>
              <a:gd name="f36" fmla="val 54"/>
              <a:gd name="f37" fmla="val 76"/>
              <a:gd name="f38" fmla="val 52"/>
              <a:gd name="f39" fmla="val 79"/>
              <a:gd name="f40" fmla="val 48"/>
              <a:gd name="f41" fmla="val 36"/>
              <a:gd name="f42" fmla="val 96"/>
              <a:gd name="f43" fmla="val 24"/>
              <a:gd name="f44" fmla="val 104"/>
              <a:gd name="f45" fmla="val 111"/>
              <a:gd name="f46" fmla="val 123"/>
              <a:gd name="f47" fmla="val 132"/>
              <a:gd name="f48" fmla="val 7"/>
              <a:gd name="f49" fmla="val 140"/>
              <a:gd name="f50" fmla="val 13"/>
              <a:gd name="f51" fmla="val 134"/>
              <a:gd name="f52" fmla="val 34"/>
              <a:gd name="f53" fmla="val 121"/>
              <a:gd name="f54" fmla="val 50"/>
              <a:gd name="f55" fmla="val 107"/>
              <a:gd name="f56" fmla="val 65"/>
              <a:gd name="f57" fmla="val 94"/>
              <a:gd name="f58" fmla="val 91"/>
              <a:gd name="f59" fmla="val 86"/>
              <a:gd name="f60" fmla="+- 0 0 -90"/>
              <a:gd name="f61" fmla="*/ f3 1 142"/>
              <a:gd name="f62" fmla="*/ f4 1 87"/>
              <a:gd name="f63" fmla="val f5"/>
              <a:gd name="f64" fmla="val f6"/>
              <a:gd name="f65" fmla="val f7"/>
              <a:gd name="f66" fmla="*/ f60 f0 1"/>
              <a:gd name="f67" fmla="+- f65 0 f63"/>
              <a:gd name="f68" fmla="+- f64 0 f63"/>
              <a:gd name="f69" fmla="*/ f66 1 f2"/>
              <a:gd name="f70" fmla="*/ f68 1 142"/>
              <a:gd name="f71" fmla="*/ f67 1 87"/>
              <a:gd name="f72" fmla="*/ 80 f68 1"/>
              <a:gd name="f73" fmla="*/ 87 f67 1"/>
              <a:gd name="f74" fmla="*/ 51 f68 1"/>
              <a:gd name="f75" fmla="*/ 78 f67 1"/>
              <a:gd name="f76" fmla="*/ 12 f68 1"/>
              <a:gd name="f77" fmla="*/ 66 f67 1"/>
              <a:gd name="f78" fmla="*/ 2 f68 1"/>
              <a:gd name="f79" fmla="*/ 51 f67 1"/>
              <a:gd name="f80" fmla="*/ 18 f68 1"/>
              <a:gd name="f81" fmla="*/ 43 f67 1"/>
              <a:gd name="f82" fmla="*/ 68 f68 1"/>
              <a:gd name="f83" fmla="*/ 53 f67 1"/>
              <a:gd name="f84" fmla="*/ 79 f68 1"/>
              <a:gd name="f85" fmla="*/ 48 f67 1"/>
              <a:gd name="f86" fmla="*/ 104 f68 1"/>
              <a:gd name="f87" fmla="*/ 12 f67 1"/>
              <a:gd name="f88" fmla="*/ 132 f68 1"/>
              <a:gd name="f89" fmla="*/ 7 f67 1"/>
              <a:gd name="f90" fmla="*/ 134 f68 1"/>
              <a:gd name="f91" fmla="*/ 34 f67 1"/>
              <a:gd name="f92" fmla="*/ 94 f68 1"/>
              <a:gd name="f93" fmla="*/ 80 f67 1"/>
              <a:gd name="f94" fmla="+- f69 0 f1"/>
              <a:gd name="f95" fmla="*/ f72 1 142"/>
              <a:gd name="f96" fmla="*/ f73 1 87"/>
              <a:gd name="f97" fmla="*/ f74 1 142"/>
              <a:gd name="f98" fmla="*/ f75 1 87"/>
              <a:gd name="f99" fmla="*/ f76 1 142"/>
              <a:gd name="f100" fmla="*/ f77 1 87"/>
              <a:gd name="f101" fmla="*/ f78 1 142"/>
              <a:gd name="f102" fmla="*/ f79 1 87"/>
              <a:gd name="f103" fmla="*/ f80 1 142"/>
              <a:gd name="f104" fmla="*/ f81 1 87"/>
              <a:gd name="f105" fmla="*/ f82 1 142"/>
              <a:gd name="f106" fmla="*/ f83 1 87"/>
              <a:gd name="f107" fmla="*/ f84 1 142"/>
              <a:gd name="f108" fmla="*/ f85 1 87"/>
              <a:gd name="f109" fmla="*/ f86 1 142"/>
              <a:gd name="f110" fmla="*/ f87 1 87"/>
              <a:gd name="f111" fmla="*/ f88 1 142"/>
              <a:gd name="f112" fmla="*/ f89 1 87"/>
              <a:gd name="f113" fmla="*/ f90 1 142"/>
              <a:gd name="f114" fmla="*/ f91 1 87"/>
              <a:gd name="f115" fmla="*/ f92 1 142"/>
              <a:gd name="f116" fmla="*/ f93 1 87"/>
              <a:gd name="f117" fmla="*/ 0 1 f70"/>
              <a:gd name="f118" fmla="*/ f64 1 f70"/>
              <a:gd name="f119" fmla="*/ 0 1 f71"/>
              <a:gd name="f120" fmla="*/ f65 1 f71"/>
              <a:gd name="f121" fmla="*/ f95 1 f70"/>
              <a:gd name="f122" fmla="*/ f96 1 f71"/>
              <a:gd name="f123" fmla="*/ f97 1 f70"/>
              <a:gd name="f124" fmla="*/ f98 1 f71"/>
              <a:gd name="f125" fmla="*/ f99 1 f70"/>
              <a:gd name="f126" fmla="*/ f100 1 f71"/>
              <a:gd name="f127" fmla="*/ f101 1 f70"/>
              <a:gd name="f128" fmla="*/ f102 1 f71"/>
              <a:gd name="f129" fmla="*/ f103 1 f70"/>
              <a:gd name="f130" fmla="*/ f104 1 f71"/>
              <a:gd name="f131" fmla="*/ f105 1 f70"/>
              <a:gd name="f132" fmla="*/ f106 1 f71"/>
              <a:gd name="f133" fmla="*/ f107 1 f70"/>
              <a:gd name="f134" fmla="*/ f108 1 f71"/>
              <a:gd name="f135" fmla="*/ f109 1 f70"/>
              <a:gd name="f136" fmla="*/ f110 1 f71"/>
              <a:gd name="f137" fmla="*/ f111 1 f70"/>
              <a:gd name="f138" fmla="*/ f112 1 f71"/>
              <a:gd name="f139" fmla="*/ f113 1 f70"/>
              <a:gd name="f140" fmla="*/ f114 1 f71"/>
              <a:gd name="f141" fmla="*/ f115 1 f70"/>
              <a:gd name="f142" fmla="*/ f116 1 f71"/>
              <a:gd name="f143" fmla="*/ f117 f61 1"/>
              <a:gd name="f144" fmla="*/ f118 f61 1"/>
              <a:gd name="f145" fmla="*/ f120 f62 1"/>
              <a:gd name="f146" fmla="*/ f119 f62 1"/>
              <a:gd name="f147" fmla="*/ f121 f61 1"/>
              <a:gd name="f148" fmla="*/ f122 f62 1"/>
              <a:gd name="f149" fmla="*/ f123 f61 1"/>
              <a:gd name="f150" fmla="*/ f124 f62 1"/>
              <a:gd name="f151" fmla="*/ f125 f61 1"/>
              <a:gd name="f152" fmla="*/ f126 f62 1"/>
              <a:gd name="f153" fmla="*/ f127 f61 1"/>
              <a:gd name="f154" fmla="*/ f128 f62 1"/>
              <a:gd name="f155" fmla="*/ f129 f61 1"/>
              <a:gd name="f156" fmla="*/ f130 f62 1"/>
              <a:gd name="f157" fmla="*/ f131 f61 1"/>
              <a:gd name="f158" fmla="*/ f132 f62 1"/>
              <a:gd name="f159" fmla="*/ f133 f61 1"/>
              <a:gd name="f160" fmla="*/ f134 f62 1"/>
              <a:gd name="f161" fmla="*/ f135 f61 1"/>
              <a:gd name="f162" fmla="*/ f136 f62 1"/>
              <a:gd name="f163" fmla="*/ f137 f61 1"/>
              <a:gd name="f164" fmla="*/ f138 f62 1"/>
              <a:gd name="f165" fmla="*/ f139 f61 1"/>
              <a:gd name="f166" fmla="*/ f140 f62 1"/>
              <a:gd name="f167" fmla="*/ f141 f61 1"/>
              <a:gd name="f168" fmla="*/ f142 f62 1"/>
            </a:gdLst>
            <a:ahLst/>
            <a:cxnLst>
              <a:cxn ang="3cd4">
                <a:pos x="hc" y="t"/>
              </a:cxn>
              <a:cxn ang="0">
                <a:pos x="r" y="vc"/>
              </a:cxn>
              <a:cxn ang="cd4">
                <a:pos x="hc" y="b"/>
              </a:cxn>
              <a:cxn ang="cd2">
                <a:pos x="l" y="vc"/>
              </a:cxn>
              <a:cxn ang="f94">
                <a:pos x="f147" y="f148"/>
              </a:cxn>
              <a:cxn ang="f94">
                <a:pos x="f149" y="f150"/>
              </a:cxn>
              <a:cxn ang="f94">
                <a:pos x="f151" y="f152"/>
              </a:cxn>
              <a:cxn ang="f94">
                <a:pos x="f153" y="f154"/>
              </a:cxn>
              <a:cxn ang="f94">
                <a:pos x="f155" y="f156"/>
              </a:cxn>
              <a:cxn ang="f94">
                <a:pos x="f157" y="f158"/>
              </a:cxn>
              <a:cxn ang="f94">
                <a:pos x="f159" y="f160"/>
              </a:cxn>
              <a:cxn ang="f94">
                <a:pos x="f161" y="f162"/>
              </a:cxn>
              <a:cxn ang="f94">
                <a:pos x="f163" y="f164"/>
              </a:cxn>
              <a:cxn ang="f94">
                <a:pos x="f165" y="f166"/>
              </a:cxn>
              <a:cxn ang="f94">
                <a:pos x="f167" y="f168"/>
              </a:cxn>
              <a:cxn ang="f94">
                <a:pos x="f147" y="f148"/>
              </a:cxn>
            </a:cxnLst>
            <a:rect l="f143" t="f146" r="f144" b="f145"/>
            <a:pathLst>
              <a:path w="142" h="87">
                <a:moveTo>
                  <a:pt x="f8" y="f7"/>
                </a:moveTo>
                <a:cubicBezTo>
                  <a:pt x="f9" y="f10"/>
                  <a:pt x="f11" y="f12"/>
                  <a:pt x="f13" y="f14"/>
                </a:cubicBezTo>
                <a:cubicBezTo>
                  <a:pt x="f15" y="f16"/>
                  <a:pt x="f17" y="f9"/>
                  <a:pt x="f18" y="f19"/>
                </a:cubicBezTo>
                <a:cubicBezTo>
                  <a:pt x="f20" y="f21"/>
                  <a:pt x="f5" y="f22"/>
                  <a:pt x="f23" y="f13"/>
                </a:cubicBezTo>
                <a:cubicBezTo>
                  <a:pt x="f24" y="f25"/>
                  <a:pt x="f26" y="f27"/>
                  <a:pt x="f28" y="f29"/>
                </a:cubicBezTo>
                <a:cubicBezTo>
                  <a:pt x="f30" y="f31"/>
                  <a:pt x="f13" y="f32"/>
                  <a:pt x="f33" y="f34"/>
                </a:cubicBezTo>
                <a:cubicBezTo>
                  <a:pt x="f35" y="f36"/>
                  <a:pt x="f37" y="f38"/>
                  <a:pt x="f39" y="f40"/>
                </a:cubicBezTo>
                <a:cubicBezTo>
                  <a:pt x="f7" y="f41"/>
                  <a:pt x="f42" y="f43"/>
                  <a:pt x="f44" y="f18"/>
                </a:cubicBezTo>
                <a:cubicBezTo>
                  <a:pt x="f45" y="f23"/>
                  <a:pt x="f46" y="f5"/>
                  <a:pt x="f47" y="f48"/>
                </a:cubicBezTo>
                <a:cubicBezTo>
                  <a:pt x="f49" y="f50"/>
                  <a:pt x="f6" y="f17"/>
                  <a:pt x="f51" y="f52"/>
                </a:cubicBezTo>
                <a:cubicBezTo>
                  <a:pt x="f53" y="f54"/>
                  <a:pt x="f55" y="f56"/>
                  <a:pt x="f57" y="f8"/>
                </a:cubicBezTo>
                <a:cubicBezTo>
                  <a:pt x="f58" y="f10"/>
                  <a:pt x="f59" y="f7"/>
                  <a:pt x="f8"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29" name="Freeform 134">
            <a:extLst>
              <a:ext uri="{FF2B5EF4-FFF2-40B4-BE49-F238E27FC236}">
                <a16:creationId xmlns:a16="http://schemas.microsoft.com/office/drawing/2014/main" id="{ADF97FD6-9629-4488-B68C-E0F9610EC7EF}"/>
              </a:ext>
            </a:extLst>
          </p:cNvPr>
          <p:cNvSpPr/>
          <p:nvPr/>
        </p:nvSpPr>
        <p:spPr>
          <a:xfrm>
            <a:off x="3676646" y="1162046"/>
            <a:ext cx="165104" cy="130173"/>
          </a:xfrm>
          <a:custGeom>
            <a:avLst/>
            <a:gdLst>
              <a:gd name="f0" fmla="val 10800000"/>
              <a:gd name="f1" fmla="val 5400000"/>
              <a:gd name="f2" fmla="val 180"/>
              <a:gd name="f3" fmla="val w"/>
              <a:gd name="f4" fmla="val h"/>
              <a:gd name="f5" fmla="val 0"/>
              <a:gd name="f6" fmla="val 100"/>
              <a:gd name="f7" fmla="val 79"/>
              <a:gd name="f8" fmla="val 67"/>
              <a:gd name="f9" fmla="val 1"/>
              <a:gd name="f10" fmla="val 69"/>
              <a:gd name="f11" fmla="val 2"/>
              <a:gd name="f12" fmla="val 73"/>
              <a:gd name="f13" fmla="val 3"/>
              <a:gd name="f14" fmla="val 74"/>
              <a:gd name="f15" fmla="val 6"/>
              <a:gd name="f16" fmla="val 70"/>
              <a:gd name="f17" fmla="val 7"/>
              <a:gd name="f18" fmla="val 68"/>
              <a:gd name="f19" fmla="val 62"/>
              <a:gd name="f20" fmla="val 9"/>
              <a:gd name="f21" fmla="val 56"/>
              <a:gd name="f22" fmla="val 12"/>
              <a:gd name="f23" fmla="val 20"/>
              <a:gd name="f24" fmla="val 25"/>
              <a:gd name="f25" fmla="val 58"/>
              <a:gd name="f26" fmla="val 27"/>
              <a:gd name="f27" fmla="val 63"/>
              <a:gd name="f28" fmla="val 26"/>
              <a:gd name="f29" fmla="val 23"/>
              <a:gd name="f30" fmla="val 84"/>
              <a:gd name="f31" fmla="val 93"/>
              <a:gd name="f32" fmla="val 30"/>
              <a:gd name="f33" fmla="val 96"/>
              <a:gd name="f34" fmla="val 31"/>
              <a:gd name="f35" fmla="val 32"/>
              <a:gd name="f36" fmla="val 99"/>
              <a:gd name="f37" fmla="val 36"/>
              <a:gd name="f38" fmla="val 98"/>
              <a:gd name="f39" fmla="val 38"/>
              <a:gd name="f40" fmla="val 94"/>
              <a:gd name="f41" fmla="val 37"/>
              <a:gd name="f42" fmla="val 92"/>
              <a:gd name="f43" fmla="val 91"/>
              <a:gd name="f44" fmla="val 90"/>
              <a:gd name="f45" fmla="val 86"/>
              <a:gd name="f46" fmla="val 83"/>
              <a:gd name="f47" fmla="val 81"/>
              <a:gd name="f48" fmla="val 41"/>
              <a:gd name="f49" fmla="val 44"/>
              <a:gd name="f50" fmla="val 46"/>
              <a:gd name="f51" fmla="val 48"/>
              <a:gd name="f52" fmla="val 55"/>
              <a:gd name="f53" fmla="val 64"/>
              <a:gd name="f54" fmla="val 77"/>
              <a:gd name="f55" fmla="val 97"/>
              <a:gd name="f56" fmla="val 78"/>
              <a:gd name="f57" fmla="val 76"/>
              <a:gd name="f58" fmla="val 75"/>
              <a:gd name="f59" fmla="val 65"/>
              <a:gd name="f60" fmla="val 72"/>
              <a:gd name="f61" fmla="val 61"/>
              <a:gd name="f62" fmla="val 57"/>
              <a:gd name="f63" fmla="val 28"/>
              <a:gd name="f64" fmla="val 24"/>
              <a:gd name="f65" fmla="val 66"/>
              <a:gd name="f66" fmla="val 19"/>
              <a:gd name="f67" fmla="val 16"/>
              <a:gd name="f68" fmla="val 52"/>
              <a:gd name="f69" fmla="val 11"/>
              <a:gd name="f70" fmla="val 4"/>
              <a:gd name="f71" fmla="val 47"/>
              <a:gd name="f72" fmla="val 45"/>
              <a:gd name="f73" fmla="val 43"/>
              <a:gd name="f74" fmla="val 42"/>
              <a:gd name="f75" fmla="val 5"/>
              <a:gd name="f76" fmla="val 40"/>
              <a:gd name="f77" fmla="val 14"/>
              <a:gd name="f78" fmla="val 22"/>
              <a:gd name="f79" fmla="val 15"/>
              <a:gd name="f80" fmla="val 8"/>
              <a:gd name="f81" fmla="+- 0 0 -90"/>
              <a:gd name="f82" fmla="*/ f3 1 100"/>
              <a:gd name="f83" fmla="*/ f4 1 79"/>
              <a:gd name="f84" fmla="val f5"/>
              <a:gd name="f85" fmla="val f6"/>
              <a:gd name="f86" fmla="val f7"/>
              <a:gd name="f87" fmla="*/ f81 f0 1"/>
              <a:gd name="f88" fmla="+- f86 0 f84"/>
              <a:gd name="f89" fmla="+- f85 0 f84"/>
              <a:gd name="f90" fmla="*/ f87 1 f2"/>
              <a:gd name="f91" fmla="*/ f89 1 100"/>
              <a:gd name="f92" fmla="*/ f88 1 79"/>
              <a:gd name="f93" fmla="*/ 67 f89 1"/>
              <a:gd name="f94" fmla="*/ 1 f88 1"/>
              <a:gd name="f95" fmla="*/ 73 f89 1"/>
              <a:gd name="f96" fmla="*/ 3 f88 1"/>
              <a:gd name="f97" fmla="*/ 68 f89 1"/>
              <a:gd name="f98" fmla="*/ 7 f88 1"/>
              <a:gd name="f99" fmla="*/ 56 f89 1"/>
              <a:gd name="f100" fmla="*/ 20 f88 1"/>
              <a:gd name="f101" fmla="*/ 63 f89 1"/>
              <a:gd name="f102" fmla="*/ 26 f88 1"/>
              <a:gd name="f103" fmla="*/ 93 f89 1"/>
              <a:gd name="f104" fmla="*/ 30 f88 1"/>
              <a:gd name="f105" fmla="*/ 99 f89 1"/>
              <a:gd name="f106" fmla="*/ 36 f88 1"/>
              <a:gd name="f107" fmla="*/ 92 f89 1"/>
              <a:gd name="f108" fmla="*/ 90 f89 1"/>
              <a:gd name="f109" fmla="*/ 81 f89 1"/>
              <a:gd name="f110" fmla="*/ 41 f88 1"/>
              <a:gd name="f111" fmla="*/ 83 f89 1"/>
              <a:gd name="f112" fmla="*/ 48 f88 1"/>
              <a:gd name="f113" fmla="*/ 96 f89 1"/>
              <a:gd name="f114" fmla="*/ 73 f88 1"/>
              <a:gd name="f115" fmla="*/ 91 f89 1"/>
              <a:gd name="f116" fmla="*/ 78 f88 1"/>
              <a:gd name="f117" fmla="*/ 76 f89 1"/>
              <a:gd name="f118" fmla="*/ 75 f88 1"/>
              <a:gd name="f119" fmla="*/ 61 f89 1"/>
              <a:gd name="f120" fmla="*/ 65 f88 1"/>
              <a:gd name="f121" fmla="*/ 36 f89 1"/>
              <a:gd name="f122" fmla="*/ 61 f88 1"/>
              <a:gd name="f123" fmla="*/ 19 f89 1"/>
              <a:gd name="f124" fmla="*/ 58 f88 1"/>
              <a:gd name="f125" fmla="*/ 4 f89 1"/>
              <a:gd name="f126" fmla="*/ 0 f89 1"/>
              <a:gd name="f127" fmla="*/ 47 f88 1"/>
              <a:gd name="f128" fmla="*/ 3 f89 1"/>
              <a:gd name="f129" fmla="*/ 43 f88 1"/>
              <a:gd name="f130" fmla="*/ 6 f89 1"/>
              <a:gd name="f131" fmla="*/ 40 f88 1"/>
              <a:gd name="f132" fmla="*/ 22 f89 1"/>
              <a:gd name="f133" fmla="*/ 22 f88 1"/>
              <a:gd name="f134" fmla="*/ 38 f89 1"/>
              <a:gd name="f135" fmla="*/ 8 f88 1"/>
              <a:gd name="f136" fmla="+- f90 0 f1"/>
              <a:gd name="f137" fmla="*/ f93 1 100"/>
              <a:gd name="f138" fmla="*/ f94 1 79"/>
              <a:gd name="f139" fmla="*/ f95 1 100"/>
              <a:gd name="f140" fmla="*/ f96 1 79"/>
              <a:gd name="f141" fmla="*/ f97 1 100"/>
              <a:gd name="f142" fmla="*/ f98 1 79"/>
              <a:gd name="f143" fmla="*/ f99 1 100"/>
              <a:gd name="f144" fmla="*/ f100 1 79"/>
              <a:gd name="f145" fmla="*/ f101 1 100"/>
              <a:gd name="f146" fmla="*/ f102 1 79"/>
              <a:gd name="f147" fmla="*/ f103 1 100"/>
              <a:gd name="f148" fmla="*/ f104 1 79"/>
              <a:gd name="f149" fmla="*/ f105 1 100"/>
              <a:gd name="f150" fmla="*/ f106 1 79"/>
              <a:gd name="f151" fmla="*/ f107 1 100"/>
              <a:gd name="f152" fmla="*/ f108 1 100"/>
              <a:gd name="f153" fmla="*/ f109 1 100"/>
              <a:gd name="f154" fmla="*/ f110 1 79"/>
              <a:gd name="f155" fmla="*/ f111 1 100"/>
              <a:gd name="f156" fmla="*/ f112 1 79"/>
              <a:gd name="f157" fmla="*/ f113 1 100"/>
              <a:gd name="f158" fmla="*/ f114 1 79"/>
              <a:gd name="f159" fmla="*/ f115 1 100"/>
              <a:gd name="f160" fmla="*/ f116 1 79"/>
              <a:gd name="f161" fmla="*/ f117 1 100"/>
              <a:gd name="f162" fmla="*/ f118 1 79"/>
              <a:gd name="f163" fmla="*/ f119 1 100"/>
              <a:gd name="f164" fmla="*/ f120 1 79"/>
              <a:gd name="f165" fmla="*/ f121 1 100"/>
              <a:gd name="f166" fmla="*/ f122 1 79"/>
              <a:gd name="f167" fmla="*/ f123 1 100"/>
              <a:gd name="f168" fmla="*/ f124 1 79"/>
              <a:gd name="f169" fmla="*/ f125 1 100"/>
              <a:gd name="f170" fmla="*/ f126 1 100"/>
              <a:gd name="f171" fmla="*/ f127 1 79"/>
              <a:gd name="f172" fmla="*/ f128 1 100"/>
              <a:gd name="f173" fmla="*/ f129 1 79"/>
              <a:gd name="f174" fmla="*/ f130 1 100"/>
              <a:gd name="f175" fmla="*/ f131 1 79"/>
              <a:gd name="f176" fmla="*/ f132 1 100"/>
              <a:gd name="f177" fmla="*/ f133 1 79"/>
              <a:gd name="f178" fmla="*/ f134 1 100"/>
              <a:gd name="f179" fmla="*/ f135 1 79"/>
              <a:gd name="f180" fmla="*/ 0 1 f91"/>
              <a:gd name="f181" fmla="*/ f85 1 f91"/>
              <a:gd name="f182" fmla="*/ 0 1 f92"/>
              <a:gd name="f183" fmla="*/ f86 1 f92"/>
              <a:gd name="f184" fmla="*/ f137 1 f91"/>
              <a:gd name="f185" fmla="*/ f138 1 f92"/>
              <a:gd name="f186" fmla="*/ f139 1 f91"/>
              <a:gd name="f187" fmla="*/ f140 1 f92"/>
              <a:gd name="f188" fmla="*/ f141 1 f91"/>
              <a:gd name="f189" fmla="*/ f142 1 f92"/>
              <a:gd name="f190" fmla="*/ f143 1 f91"/>
              <a:gd name="f191" fmla="*/ f144 1 f92"/>
              <a:gd name="f192" fmla="*/ f145 1 f91"/>
              <a:gd name="f193" fmla="*/ f146 1 f92"/>
              <a:gd name="f194" fmla="*/ f147 1 f91"/>
              <a:gd name="f195" fmla="*/ f148 1 f92"/>
              <a:gd name="f196" fmla="*/ f149 1 f91"/>
              <a:gd name="f197" fmla="*/ f150 1 f92"/>
              <a:gd name="f198" fmla="*/ f151 1 f91"/>
              <a:gd name="f199" fmla="*/ f152 1 f91"/>
              <a:gd name="f200" fmla="*/ f153 1 f91"/>
              <a:gd name="f201" fmla="*/ f154 1 f92"/>
              <a:gd name="f202" fmla="*/ f155 1 f91"/>
              <a:gd name="f203" fmla="*/ f156 1 f92"/>
              <a:gd name="f204" fmla="*/ f157 1 f91"/>
              <a:gd name="f205" fmla="*/ f158 1 f92"/>
              <a:gd name="f206" fmla="*/ f159 1 f91"/>
              <a:gd name="f207" fmla="*/ f160 1 f92"/>
              <a:gd name="f208" fmla="*/ f161 1 f91"/>
              <a:gd name="f209" fmla="*/ f162 1 f92"/>
              <a:gd name="f210" fmla="*/ f163 1 f91"/>
              <a:gd name="f211" fmla="*/ f164 1 f92"/>
              <a:gd name="f212" fmla="*/ f165 1 f91"/>
              <a:gd name="f213" fmla="*/ f166 1 f92"/>
              <a:gd name="f214" fmla="*/ f167 1 f91"/>
              <a:gd name="f215" fmla="*/ f168 1 f92"/>
              <a:gd name="f216" fmla="*/ f169 1 f91"/>
              <a:gd name="f217" fmla="*/ f170 1 f91"/>
              <a:gd name="f218" fmla="*/ f171 1 f92"/>
              <a:gd name="f219" fmla="*/ f172 1 f91"/>
              <a:gd name="f220" fmla="*/ f173 1 f92"/>
              <a:gd name="f221" fmla="*/ f174 1 f91"/>
              <a:gd name="f222" fmla="*/ f175 1 f92"/>
              <a:gd name="f223" fmla="*/ f176 1 f91"/>
              <a:gd name="f224" fmla="*/ f177 1 f92"/>
              <a:gd name="f225" fmla="*/ f178 1 f91"/>
              <a:gd name="f226" fmla="*/ f179 1 f92"/>
              <a:gd name="f227" fmla="*/ f180 f82 1"/>
              <a:gd name="f228" fmla="*/ f181 f82 1"/>
              <a:gd name="f229" fmla="*/ f183 f83 1"/>
              <a:gd name="f230" fmla="*/ f182 f83 1"/>
              <a:gd name="f231" fmla="*/ f184 f82 1"/>
              <a:gd name="f232" fmla="*/ f185 f83 1"/>
              <a:gd name="f233" fmla="*/ f186 f82 1"/>
              <a:gd name="f234" fmla="*/ f187 f83 1"/>
              <a:gd name="f235" fmla="*/ f188 f82 1"/>
              <a:gd name="f236" fmla="*/ f189 f83 1"/>
              <a:gd name="f237" fmla="*/ f190 f82 1"/>
              <a:gd name="f238" fmla="*/ f191 f83 1"/>
              <a:gd name="f239" fmla="*/ f192 f82 1"/>
              <a:gd name="f240" fmla="*/ f193 f83 1"/>
              <a:gd name="f241" fmla="*/ f194 f82 1"/>
              <a:gd name="f242" fmla="*/ f195 f83 1"/>
              <a:gd name="f243" fmla="*/ f196 f82 1"/>
              <a:gd name="f244" fmla="*/ f197 f83 1"/>
              <a:gd name="f245" fmla="*/ f198 f82 1"/>
              <a:gd name="f246" fmla="*/ f199 f82 1"/>
              <a:gd name="f247" fmla="*/ f200 f82 1"/>
              <a:gd name="f248" fmla="*/ f201 f83 1"/>
              <a:gd name="f249" fmla="*/ f202 f82 1"/>
              <a:gd name="f250" fmla="*/ f203 f83 1"/>
              <a:gd name="f251" fmla="*/ f204 f82 1"/>
              <a:gd name="f252" fmla="*/ f205 f83 1"/>
              <a:gd name="f253" fmla="*/ f206 f82 1"/>
              <a:gd name="f254" fmla="*/ f207 f83 1"/>
              <a:gd name="f255" fmla="*/ f208 f82 1"/>
              <a:gd name="f256" fmla="*/ f209 f83 1"/>
              <a:gd name="f257" fmla="*/ f210 f82 1"/>
              <a:gd name="f258" fmla="*/ f211 f83 1"/>
              <a:gd name="f259" fmla="*/ f212 f82 1"/>
              <a:gd name="f260" fmla="*/ f213 f83 1"/>
              <a:gd name="f261" fmla="*/ f214 f82 1"/>
              <a:gd name="f262" fmla="*/ f215 f83 1"/>
              <a:gd name="f263" fmla="*/ f216 f82 1"/>
              <a:gd name="f264" fmla="*/ f217 f82 1"/>
              <a:gd name="f265" fmla="*/ f218 f83 1"/>
              <a:gd name="f266" fmla="*/ f219 f82 1"/>
              <a:gd name="f267" fmla="*/ f220 f83 1"/>
              <a:gd name="f268" fmla="*/ f221 f82 1"/>
              <a:gd name="f269" fmla="*/ f222 f83 1"/>
              <a:gd name="f270" fmla="*/ f223 f82 1"/>
              <a:gd name="f271" fmla="*/ f224 f83 1"/>
              <a:gd name="f272" fmla="*/ f225 f82 1"/>
              <a:gd name="f273" fmla="*/ f226 f83 1"/>
            </a:gdLst>
            <a:ahLst/>
            <a:cxnLst>
              <a:cxn ang="3cd4">
                <a:pos x="hc" y="t"/>
              </a:cxn>
              <a:cxn ang="0">
                <a:pos x="r" y="vc"/>
              </a:cxn>
              <a:cxn ang="cd4">
                <a:pos x="hc" y="b"/>
              </a:cxn>
              <a:cxn ang="cd2">
                <a:pos x="l" y="vc"/>
              </a:cxn>
              <a:cxn ang="f136">
                <a:pos x="f231" y="f232"/>
              </a:cxn>
              <a:cxn ang="f136">
                <a:pos x="f233" y="f234"/>
              </a:cxn>
              <a:cxn ang="f136">
                <a:pos x="f235" y="f236"/>
              </a:cxn>
              <a:cxn ang="f136">
                <a:pos x="f237" y="f238"/>
              </a:cxn>
              <a:cxn ang="f136">
                <a:pos x="f239" y="f240"/>
              </a:cxn>
              <a:cxn ang="f136">
                <a:pos x="f241" y="f242"/>
              </a:cxn>
              <a:cxn ang="f136">
                <a:pos x="f243" y="f244"/>
              </a:cxn>
              <a:cxn ang="f136">
                <a:pos x="f245" y="f244"/>
              </a:cxn>
              <a:cxn ang="f136">
                <a:pos x="f246" y="f244"/>
              </a:cxn>
              <a:cxn ang="f136">
                <a:pos x="f247" y="f248"/>
              </a:cxn>
              <a:cxn ang="f136">
                <a:pos x="f249" y="f250"/>
              </a:cxn>
              <a:cxn ang="f136">
                <a:pos x="f251" y="f252"/>
              </a:cxn>
              <a:cxn ang="f136">
                <a:pos x="f253" y="f254"/>
              </a:cxn>
              <a:cxn ang="f136">
                <a:pos x="f255" y="f256"/>
              </a:cxn>
              <a:cxn ang="f136">
                <a:pos x="f257" y="f258"/>
              </a:cxn>
              <a:cxn ang="f136">
                <a:pos x="f259" y="f260"/>
              </a:cxn>
              <a:cxn ang="f136">
                <a:pos x="f261" y="f262"/>
              </a:cxn>
              <a:cxn ang="f136">
                <a:pos x="f263" y="f250"/>
              </a:cxn>
              <a:cxn ang="f136">
                <a:pos x="f264" y="f265"/>
              </a:cxn>
              <a:cxn ang="f136">
                <a:pos x="f266" y="f267"/>
              </a:cxn>
              <a:cxn ang="f136">
                <a:pos x="f268" y="f269"/>
              </a:cxn>
              <a:cxn ang="f136">
                <a:pos x="f270" y="f271"/>
              </a:cxn>
              <a:cxn ang="f136">
                <a:pos x="f272" y="f273"/>
              </a:cxn>
              <a:cxn ang="f136">
                <a:pos x="f231" y="f232"/>
              </a:cxn>
            </a:cxnLst>
            <a:rect l="f227" t="f230" r="f228" b="f229"/>
            <a:pathLst>
              <a:path w="100" h="79">
                <a:moveTo>
                  <a:pt x="f8" y="f9"/>
                </a:moveTo>
                <a:cubicBezTo>
                  <a:pt x="f10" y="f11"/>
                  <a:pt x="f12" y="f5"/>
                  <a:pt x="f12" y="f13"/>
                </a:cubicBezTo>
                <a:cubicBezTo>
                  <a:pt x="f14" y="f15"/>
                  <a:pt x="f16" y="f17"/>
                  <a:pt x="f18" y="f17"/>
                </a:cubicBezTo>
                <a:cubicBezTo>
                  <a:pt x="f19" y="f20"/>
                  <a:pt x="f21" y="f22"/>
                  <a:pt x="f21" y="f23"/>
                </a:cubicBezTo>
                <a:cubicBezTo>
                  <a:pt x="f21" y="f24"/>
                  <a:pt x="f25" y="f26"/>
                  <a:pt x="f27" y="f28"/>
                </a:cubicBezTo>
                <a:cubicBezTo>
                  <a:pt x="f14" y="f29"/>
                  <a:pt x="f30" y="f28"/>
                  <a:pt x="f31" y="f32"/>
                </a:cubicBezTo>
                <a:cubicBezTo>
                  <a:pt x="f33" y="f34"/>
                  <a:pt x="f6" y="f35"/>
                  <a:pt x="f36" y="f37"/>
                </a:cubicBezTo>
                <a:cubicBezTo>
                  <a:pt x="f38" y="f39"/>
                  <a:pt x="f40" y="f41"/>
                  <a:pt x="f42" y="f37"/>
                </a:cubicBezTo>
                <a:cubicBezTo>
                  <a:pt x="f43" y="f37"/>
                  <a:pt x="f44" y="f37"/>
                  <a:pt x="f44" y="f37"/>
                </a:cubicBezTo>
                <a:cubicBezTo>
                  <a:pt x="f45" y="f37"/>
                  <a:pt x="f46" y="f39"/>
                  <a:pt x="f47" y="f48"/>
                </a:cubicBezTo>
                <a:cubicBezTo>
                  <a:pt x="f7" y="f49"/>
                  <a:pt x="f47" y="f50"/>
                  <a:pt x="f46" y="f51"/>
                </a:cubicBezTo>
                <a:cubicBezTo>
                  <a:pt x="f44" y="f52"/>
                  <a:pt x="f40" y="f53"/>
                  <a:pt x="f33" y="f12"/>
                </a:cubicBezTo>
                <a:cubicBezTo>
                  <a:pt x="f38" y="f54"/>
                  <a:pt x="f55" y="f7"/>
                  <a:pt x="f43" y="f56"/>
                </a:cubicBezTo>
                <a:cubicBezTo>
                  <a:pt x="f45" y="f54"/>
                  <a:pt x="f47" y="f57"/>
                  <a:pt x="f57" y="f58"/>
                </a:cubicBezTo>
                <a:cubicBezTo>
                  <a:pt x="f16" y="f14"/>
                  <a:pt x="f59" y="f60"/>
                  <a:pt x="f61" y="f59"/>
                </a:cubicBezTo>
                <a:cubicBezTo>
                  <a:pt x="f62" y="f21"/>
                  <a:pt x="f49" y="f52"/>
                  <a:pt x="f37" y="f61"/>
                </a:cubicBezTo>
                <a:cubicBezTo>
                  <a:pt x="f63" y="f8"/>
                  <a:pt x="f64" y="f65"/>
                  <a:pt x="f66" y="f25"/>
                </a:cubicBezTo>
                <a:cubicBezTo>
                  <a:pt x="f67" y="f68"/>
                  <a:pt x="f69" y="f51"/>
                  <a:pt x="f70" y="f51"/>
                </a:cubicBezTo>
                <a:cubicBezTo>
                  <a:pt x="f13" y="f51"/>
                  <a:pt x="f9" y="f51"/>
                  <a:pt x="f5" y="f71"/>
                </a:cubicBezTo>
                <a:cubicBezTo>
                  <a:pt x="f5" y="f72"/>
                  <a:pt x="f9" y="f49"/>
                  <a:pt x="f13" y="f73"/>
                </a:cubicBezTo>
                <a:cubicBezTo>
                  <a:pt x="f70" y="f74"/>
                  <a:pt x="f75" y="f48"/>
                  <a:pt x="f15" y="f76"/>
                </a:cubicBezTo>
                <a:cubicBezTo>
                  <a:pt x="f77" y="f37"/>
                  <a:pt x="f66" y="f34"/>
                  <a:pt x="f78" y="f78"/>
                </a:cubicBezTo>
                <a:cubicBezTo>
                  <a:pt x="f64" y="f79"/>
                  <a:pt x="f34" y="f69"/>
                  <a:pt x="f39" y="f80"/>
                </a:cubicBezTo>
                <a:cubicBezTo>
                  <a:pt x="f71" y="f13"/>
                  <a:pt x="f62" y="f11"/>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30" name="Freeform 135">
            <a:extLst>
              <a:ext uri="{FF2B5EF4-FFF2-40B4-BE49-F238E27FC236}">
                <a16:creationId xmlns:a16="http://schemas.microsoft.com/office/drawing/2014/main" id="{2151B95A-64AE-4C38-B484-3BAB2E18BD41}"/>
              </a:ext>
            </a:extLst>
          </p:cNvPr>
          <p:cNvSpPr/>
          <p:nvPr/>
        </p:nvSpPr>
        <p:spPr>
          <a:xfrm>
            <a:off x="3213101" y="1068384"/>
            <a:ext cx="273048" cy="153984"/>
          </a:xfrm>
          <a:custGeom>
            <a:avLst/>
            <a:gdLst>
              <a:gd name="f0" fmla="val 10800000"/>
              <a:gd name="f1" fmla="val 5400000"/>
              <a:gd name="f2" fmla="val 180"/>
              <a:gd name="f3" fmla="val w"/>
              <a:gd name="f4" fmla="val h"/>
              <a:gd name="f5" fmla="val 0"/>
              <a:gd name="f6" fmla="val 166"/>
              <a:gd name="f7" fmla="val 93"/>
              <a:gd name="f8" fmla="val 28"/>
              <a:gd name="f9" fmla="val 73"/>
              <a:gd name="f10" fmla="val 31"/>
              <a:gd name="f11" fmla="val 75"/>
              <a:gd name="f12" fmla="val 34"/>
              <a:gd name="f13" fmla="val 77"/>
              <a:gd name="f14" fmla="val 37"/>
              <a:gd name="f15" fmla="val 79"/>
              <a:gd name="f16" fmla="val 40"/>
              <a:gd name="f17" fmla="val 81"/>
              <a:gd name="f18" fmla="val 41"/>
              <a:gd name="f19" fmla="val 83"/>
              <a:gd name="f20" fmla="val 39"/>
              <a:gd name="f21" fmla="val 87"/>
              <a:gd name="f22" fmla="val 36"/>
              <a:gd name="f23" fmla="val 90"/>
              <a:gd name="f24" fmla="val 89"/>
              <a:gd name="f25" fmla="val 32"/>
              <a:gd name="f26" fmla="val 23"/>
              <a:gd name="f27" fmla="val 80"/>
              <a:gd name="f28" fmla="val 13"/>
              <a:gd name="f29" fmla="val 74"/>
              <a:gd name="f30" fmla="val 4"/>
              <a:gd name="f31" fmla="val 67"/>
              <a:gd name="f32" fmla="val 3"/>
              <a:gd name="f33" fmla="val 66"/>
              <a:gd name="f34" fmla="val 1"/>
              <a:gd name="f35" fmla="val 63"/>
              <a:gd name="f36" fmla="val 2"/>
              <a:gd name="f37" fmla="val 61"/>
              <a:gd name="f38" fmla="val 62"/>
              <a:gd name="f39" fmla="val 6"/>
              <a:gd name="f40" fmla="val 15"/>
              <a:gd name="f41" fmla="val 24"/>
              <a:gd name="f42" fmla="val 54"/>
              <a:gd name="f43" fmla="val 49"/>
              <a:gd name="f44" fmla="val 44"/>
              <a:gd name="f45" fmla="val 27"/>
              <a:gd name="f46" fmla="val 26"/>
              <a:gd name="f47" fmla="val 35"/>
              <a:gd name="f48" fmla="val 33"/>
              <a:gd name="f49" fmla="val 30"/>
              <a:gd name="f50" fmla="val 38"/>
              <a:gd name="f51" fmla="val 46"/>
              <a:gd name="f52" fmla="val 53"/>
              <a:gd name="f53" fmla="val 43"/>
              <a:gd name="f54" fmla="val 59"/>
              <a:gd name="f55" fmla="val 60"/>
              <a:gd name="f56" fmla="val 58"/>
              <a:gd name="f57" fmla="val 17"/>
              <a:gd name="f58" fmla="val 57"/>
              <a:gd name="f59" fmla="val 70"/>
              <a:gd name="f60" fmla="val 12"/>
              <a:gd name="f61" fmla="val 20"/>
              <a:gd name="f62" fmla="val 29"/>
              <a:gd name="f63" fmla="val 92"/>
              <a:gd name="f64" fmla="val 97"/>
              <a:gd name="f65" fmla="val 18"/>
              <a:gd name="f66" fmla="val 102"/>
              <a:gd name="f67" fmla="val 9"/>
              <a:gd name="f68" fmla="val 109"/>
              <a:gd name="f69" fmla="val 112"/>
              <a:gd name="f70" fmla="val 114"/>
              <a:gd name="f71" fmla="val 116"/>
              <a:gd name="f72" fmla="val 118"/>
              <a:gd name="f73" fmla="val 122"/>
              <a:gd name="f74" fmla="val 131"/>
              <a:gd name="f75" fmla="val 140"/>
              <a:gd name="f76" fmla="val 149"/>
              <a:gd name="f77" fmla="val 146"/>
              <a:gd name="f78" fmla="val 145"/>
              <a:gd name="f79" fmla="val 143"/>
              <a:gd name="f80" fmla="val 52"/>
              <a:gd name="f81" fmla="val 138"/>
              <a:gd name="f82" fmla="val 136"/>
              <a:gd name="f83" fmla="val 64"/>
              <a:gd name="f84" fmla="val 137"/>
              <a:gd name="f85" fmla="val 155"/>
              <a:gd name="f86" fmla="val 161"/>
              <a:gd name="f87" fmla="val 68"/>
              <a:gd name="f88" fmla="val 163"/>
              <a:gd name="f89" fmla="val 164"/>
              <a:gd name="f90" fmla="val 165"/>
              <a:gd name="f91" fmla="val 69"/>
              <a:gd name="f92" fmla="val 71"/>
              <a:gd name="f93" fmla="val 72"/>
              <a:gd name="f94" fmla="val 156"/>
              <a:gd name="f95" fmla="val 85"/>
              <a:gd name="f96" fmla="val 142"/>
              <a:gd name="f97" fmla="val 91"/>
              <a:gd name="f98" fmla="val 134"/>
              <a:gd name="f99" fmla="val 88"/>
              <a:gd name="f100" fmla="val 86"/>
              <a:gd name="f101" fmla="val 84"/>
              <a:gd name="f102" fmla="val 139"/>
              <a:gd name="f103" fmla="val 82"/>
              <a:gd name="f104" fmla="val 76"/>
              <a:gd name="f105" fmla="val 135"/>
              <a:gd name="f106" fmla="val 130"/>
              <a:gd name="f107" fmla="val 125"/>
              <a:gd name="f108" fmla="val 124"/>
              <a:gd name="f109" fmla="val 126"/>
              <a:gd name="f110" fmla="val 129"/>
              <a:gd name="f111" fmla="val 51"/>
              <a:gd name="f112" fmla="val 127"/>
              <a:gd name="f113" fmla="val 45"/>
              <a:gd name="f114" fmla="val 111"/>
              <a:gd name="f115" fmla="val 110"/>
              <a:gd name="f116" fmla="val 55"/>
              <a:gd name="f117" fmla="val 108"/>
              <a:gd name="f118" fmla="val 106"/>
              <a:gd name="f119" fmla="val 103"/>
              <a:gd name="f120" fmla="val 25"/>
              <a:gd name="f121" fmla="val 99"/>
              <a:gd name="f122" fmla="val 96"/>
              <a:gd name="f123" fmla="val 42"/>
              <a:gd name="f124" fmla="val 50"/>
              <a:gd name="f125" fmla="val 56"/>
              <a:gd name="f126" fmla="val 47"/>
              <a:gd name="f127" fmla="val 65"/>
              <a:gd name="f128" fmla="+- 0 0 -90"/>
              <a:gd name="f129" fmla="*/ f3 1 166"/>
              <a:gd name="f130" fmla="*/ f4 1 93"/>
              <a:gd name="f131" fmla="val f5"/>
              <a:gd name="f132" fmla="val f6"/>
              <a:gd name="f133" fmla="val f7"/>
              <a:gd name="f134" fmla="*/ f128 f0 1"/>
              <a:gd name="f135" fmla="+- f133 0 f131"/>
              <a:gd name="f136" fmla="+- f132 0 f131"/>
              <a:gd name="f137" fmla="*/ f134 1 f2"/>
              <a:gd name="f138" fmla="*/ f136 1 166"/>
              <a:gd name="f139" fmla="*/ f135 1 93"/>
              <a:gd name="f140" fmla="*/ 28 f136 1"/>
              <a:gd name="f141" fmla="*/ 73 f135 1"/>
              <a:gd name="f142" fmla="*/ 37 f136 1"/>
              <a:gd name="f143" fmla="*/ 79 f135 1"/>
              <a:gd name="f144" fmla="*/ 39 f136 1"/>
              <a:gd name="f145" fmla="*/ 87 f135 1"/>
              <a:gd name="f146" fmla="*/ 32 f136 1"/>
              <a:gd name="f147" fmla="*/ 4 f136 1"/>
              <a:gd name="f148" fmla="*/ 67 f135 1"/>
              <a:gd name="f149" fmla="*/ 1 f136 1"/>
              <a:gd name="f150" fmla="*/ 63 f135 1"/>
              <a:gd name="f151" fmla="*/ 6 f136 1"/>
              <a:gd name="f152" fmla="*/ 62 f135 1"/>
              <a:gd name="f153" fmla="*/ 54 f135 1"/>
              <a:gd name="f154" fmla="*/ 39 f135 1"/>
              <a:gd name="f155" fmla="*/ 27 f136 1"/>
              <a:gd name="f156" fmla="*/ 35 f135 1"/>
              <a:gd name="f157" fmla="*/ 31 f136 1"/>
              <a:gd name="f158" fmla="*/ 53 f136 1"/>
              <a:gd name="f159" fmla="*/ 43 f135 1"/>
              <a:gd name="f160" fmla="*/ 60 f136 1"/>
              <a:gd name="f161" fmla="*/ 38 f135 1"/>
              <a:gd name="f162" fmla="*/ 58 f136 1"/>
              <a:gd name="f163" fmla="*/ 6 f135 1"/>
              <a:gd name="f164" fmla="*/ 1 f135 1"/>
              <a:gd name="f165" fmla="*/ 63 f136 1"/>
              <a:gd name="f166" fmla="*/ 4 f135 1"/>
              <a:gd name="f167" fmla="*/ 83 f136 1"/>
              <a:gd name="f168" fmla="*/ 29 f135 1"/>
              <a:gd name="f169" fmla="*/ 92 f136 1"/>
              <a:gd name="f170" fmla="*/ 28 f135 1"/>
              <a:gd name="f171" fmla="*/ 109 f136 1"/>
              <a:gd name="f172" fmla="*/ 0 f135 1"/>
              <a:gd name="f173" fmla="*/ 116 f136 1"/>
              <a:gd name="f174" fmla="*/ 122 f136 1"/>
              <a:gd name="f175" fmla="*/ 149 f136 1"/>
              <a:gd name="f176" fmla="*/ 20 f135 1"/>
              <a:gd name="f177" fmla="*/ 145 f136 1"/>
              <a:gd name="f178" fmla="*/ 138 f136 1"/>
              <a:gd name="f179" fmla="*/ 59 f135 1"/>
              <a:gd name="f180" fmla="*/ 143 f136 1"/>
              <a:gd name="f181" fmla="*/ 66 f135 1"/>
              <a:gd name="f182" fmla="*/ 161 f136 1"/>
              <a:gd name="f183" fmla="*/ 68 f135 1"/>
              <a:gd name="f184" fmla="*/ 165 f136 1"/>
              <a:gd name="f185" fmla="*/ 69 f135 1"/>
              <a:gd name="f186" fmla="*/ 164 f136 1"/>
              <a:gd name="f187" fmla="*/ 142 f136 1"/>
              <a:gd name="f188" fmla="*/ 91 f135 1"/>
              <a:gd name="f189" fmla="*/ 136 f136 1"/>
              <a:gd name="f190" fmla="*/ 90 f135 1"/>
              <a:gd name="f191" fmla="*/ 84 f135 1"/>
              <a:gd name="f192" fmla="*/ 76 f135 1"/>
              <a:gd name="f193" fmla="*/ 130 f136 1"/>
              <a:gd name="f194" fmla="*/ 75 f135 1"/>
              <a:gd name="f195" fmla="*/ 126 f136 1"/>
              <a:gd name="f196" fmla="*/ 135 f136 1"/>
              <a:gd name="f197" fmla="*/ 40 f135 1"/>
              <a:gd name="f198" fmla="*/ 53 f135 1"/>
              <a:gd name="f199" fmla="*/ 49 f135 1"/>
              <a:gd name="f200" fmla="*/ 103 f136 1"/>
              <a:gd name="f201" fmla="*/ 25 f135 1"/>
              <a:gd name="f202" fmla="*/ 44 f135 1"/>
              <a:gd name="f203" fmla="*/ 85 f136 1"/>
              <a:gd name="f204" fmla="*/ 45 f135 1"/>
              <a:gd name="f205" fmla="*/ 69 f136 1"/>
              <a:gd name="f206" fmla="*/ 26 f135 1"/>
              <a:gd name="f207" fmla="*/ 50 f135 1"/>
              <a:gd name="f208" fmla="*/ 62 f136 1"/>
              <a:gd name="f209" fmla="*/ 56 f135 1"/>
              <a:gd name="f210" fmla="*/ 44 f136 1"/>
              <a:gd name="f211" fmla="*/ 65 f135 1"/>
              <a:gd name="f212" fmla="*/ 49 f136 1"/>
              <a:gd name="f213" fmla="*/ 71 f135 1"/>
              <a:gd name="f214" fmla="*/ 29 f136 1"/>
              <a:gd name="f215" fmla="+- f137 0 f1"/>
              <a:gd name="f216" fmla="*/ f140 1 166"/>
              <a:gd name="f217" fmla="*/ f141 1 93"/>
              <a:gd name="f218" fmla="*/ f142 1 166"/>
              <a:gd name="f219" fmla="*/ f143 1 93"/>
              <a:gd name="f220" fmla="*/ f144 1 166"/>
              <a:gd name="f221" fmla="*/ f145 1 93"/>
              <a:gd name="f222" fmla="*/ f146 1 166"/>
              <a:gd name="f223" fmla="*/ f147 1 166"/>
              <a:gd name="f224" fmla="*/ f148 1 93"/>
              <a:gd name="f225" fmla="*/ f149 1 166"/>
              <a:gd name="f226" fmla="*/ f150 1 93"/>
              <a:gd name="f227" fmla="*/ f151 1 166"/>
              <a:gd name="f228" fmla="*/ f152 1 93"/>
              <a:gd name="f229" fmla="*/ f153 1 93"/>
              <a:gd name="f230" fmla="*/ f154 1 93"/>
              <a:gd name="f231" fmla="*/ f155 1 166"/>
              <a:gd name="f232" fmla="*/ f156 1 93"/>
              <a:gd name="f233" fmla="*/ f157 1 166"/>
              <a:gd name="f234" fmla="*/ f158 1 166"/>
              <a:gd name="f235" fmla="*/ f159 1 93"/>
              <a:gd name="f236" fmla="*/ f160 1 166"/>
              <a:gd name="f237" fmla="*/ f161 1 93"/>
              <a:gd name="f238" fmla="*/ f162 1 166"/>
              <a:gd name="f239" fmla="*/ f163 1 93"/>
              <a:gd name="f240" fmla="*/ f164 1 93"/>
              <a:gd name="f241" fmla="*/ f165 1 166"/>
              <a:gd name="f242" fmla="*/ f166 1 93"/>
              <a:gd name="f243" fmla="*/ f167 1 166"/>
              <a:gd name="f244" fmla="*/ f168 1 93"/>
              <a:gd name="f245" fmla="*/ f169 1 166"/>
              <a:gd name="f246" fmla="*/ f170 1 93"/>
              <a:gd name="f247" fmla="*/ f171 1 166"/>
              <a:gd name="f248" fmla="*/ f172 1 93"/>
              <a:gd name="f249" fmla="*/ f173 1 166"/>
              <a:gd name="f250" fmla="*/ f174 1 166"/>
              <a:gd name="f251" fmla="*/ f175 1 166"/>
              <a:gd name="f252" fmla="*/ f176 1 93"/>
              <a:gd name="f253" fmla="*/ f177 1 166"/>
              <a:gd name="f254" fmla="*/ f178 1 166"/>
              <a:gd name="f255" fmla="*/ f179 1 93"/>
              <a:gd name="f256" fmla="*/ f180 1 166"/>
              <a:gd name="f257" fmla="*/ f181 1 93"/>
              <a:gd name="f258" fmla="*/ f182 1 166"/>
              <a:gd name="f259" fmla="*/ f183 1 93"/>
              <a:gd name="f260" fmla="*/ f184 1 166"/>
              <a:gd name="f261" fmla="*/ f185 1 93"/>
              <a:gd name="f262" fmla="*/ f186 1 166"/>
              <a:gd name="f263" fmla="*/ f187 1 166"/>
              <a:gd name="f264" fmla="*/ f188 1 93"/>
              <a:gd name="f265" fmla="*/ f189 1 166"/>
              <a:gd name="f266" fmla="*/ f190 1 93"/>
              <a:gd name="f267" fmla="*/ f191 1 93"/>
              <a:gd name="f268" fmla="*/ f192 1 93"/>
              <a:gd name="f269" fmla="*/ f193 1 166"/>
              <a:gd name="f270" fmla="*/ f194 1 93"/>
              <a:gd name="f271" fmla="*/ f195 1 166"/>
              <a:gd name="f272" fmla="*/ f196 1 166"/>
              <a:gd name="f273" fmla="*/ f197 1 93"/>
              <a:gd name="f274" fmla="*/ f198 1 93"/>
              <a:gd name="f275" fmla="*/ f199 1 93"/>
              <a:gd name="f276" fmla="*/ f200 1 166"/>
              <a:gd name="f277" fmla="*/ f201 1 93"/>
              <a:gd name="f278" fmla="*/ f202 1 93"/>
              <a:gd name="f279" fmla="*/ f203 1 166"/>
              <a:gd name="f280" fmla="*/ f204 1 93"/>
              <a:gd name="f281" fmla="*/ f205 1 166"/>
              <a:gd name="f282" fmla="*/ f206 1 93"/>
              <a:gd name="f283" fmla="*/ f207 1 93"/>
              <a:gd name="f284" fmla="*/ f208 1 166"/>
              <a:gd name="f285" fmla="*/ f209 1 93"/>
              <a:gd name="f286" fmla="*/ f210 1 166"/>
              <a:gd name="f287" fmla="*/ f211 1 93"/>
              <a:gd name="f288" fmla="*/ f212 1 166"/>
              <a:gd name="f289" fmla="*/ f213 1 93"/>
              <a:gd name="f290" fmla="*/ f214 1 166"/>
              <a:gd name="f291" fmla="*/ 0 1 f138"/>
              <a:gd name="f292" fmla="*/ f132 1 f138"/>
              <a:gd name="f293" fmla="*/ 0 1 f139"/>
              <a:gd name="f294" fmla="*/ f133 1 f139"/>
              <a:gd name="f295" fmla="*/ f216 1 f138"/>
              <a:gd name="f296" fmla="*/ f217 1 f139"/>
              <a:gd name="f297" fmla="*/ f218 1 f138"/>
              <a:gd name="f298" fmla="*/ f219 1 f139"/>
              <a:gd name="f299" fmla="*/ f220 1 f138"/>
              <a:gd name="f300" fmla="*/ f221 1 f139"/>
              <a:gd name="f301" fmla="*/ f222 1 f138"/>
              <a:gd name="f302" fmla="*/ f223 1 f138"/>
              <a:gd name="f303" fmla="*/ f224 1 f139"/>
              <a:gd name="f304" fmla="*/ f225 1 f138"/>
              <a:gd name="f305" fmla="*/ f226 1 f139"/>
              <a:gd name="f306" fmla="*/ f227 1 f138"/>
              <a:gd name="f307" fmla="*/ f228 1 f139"/>
              <a:gd name="f308" fmla="*/ f229 1 f139"/>
              <a:gd name="f309" fmla="*/ f230 1 f139"/>
              <a:gd name="f310" fmla="*/ f231 1 f138"/>
              <a:gd name="f311" fmla="*/ f232 1 f139"/>
              <a:gd name="f312" fmla="*/ f233 1 f138"/>
              <a:gd name="f313" fmla="*/ f234 1 f138"/>
              <a:gd name="f314" fmla="*/ f235 1 f139"/>
              <a:gd name="f315" fmla="*/ f236 1 f138"/>
              <a:gd name="f316" fmla="*/ f237 1 f139"/>
              <a:gd name="f317" fmla="*/ f238 1 f138"/>
              <a:gd name="f318" fmla="*/ f239 1 f139"/>
              <a:gd name="f319" fmla="*/ f240 1 f139"/>
              <a:gd name="f320" fmla="*/ f241 1 f138"/>
              <a:gd name="f321" fmla="*/ f242 1 f139"/>
              <a:gd name="f322" fmla="*/ f243 1 f138"/>
              <a:gd name="f323" fmla="*/ f244 1 f139"/>
              <a:gd name="f324" fmla="*/ f245 1 f138"/>
              <a:gd name="f325" fmla="*/ f246 1 f139"/>
              <a:gd name="f326" fmla="*/ f247 1 f138"/>
              <a:gd name="f327" fmla="*/ f248 1 f139"/>
              <a:gd name="f328" fmla="*/ f249 1 f138"/>
              <a:gd name="f329" fmla="*/ f250 1 f138"/>
              <a:gd name="f330" fmla="*/ f251 1 f138"/>
              <a:gd name="f331" fmla="*/ f252 1 f139"/>
              <a:gd name="f332" fmla="*/ f253 1 f138"/>
              <a:gd name="f333" fmla="*/ f254 1 f138"/>
              <a:gd name="f334" fmla="*/ f255 1 f139"/>
              <a:gd name="f335" fmla="*/ f256 1 f138"/>
              <a:gd name="f336" fmla="*/ f257 1 f139"/>
              <a:gd name="f337" fmla="*/ f258 1 f138"/>
              <a:gd name="f338" fmla="*/ f259 1 f139"/>
              <a:gd name="f339" fmla="*/ f260 1 f138"/>
              <a:gd name="f340" fmla="*/ f261 1 f139"/>
              <a:gd name="f341" fmla="*/ f262 1 f138"/>
              <a:gd name="f342" fmla="*/ f263 1 f138"/>
              <a:gd name="f343" fmla="*/ f264 1 f139"/>
              <a:gd name="f344" fmla="*/ f265 1 f138"/>
              <a:gd name="f345" fmla="*/ f266 1 f139"/>
              <a:gd name="f346" fmla="*/ f267 1 f139"/>
              <a:gd name="f347" fmla="*/ f268 1 f139"/>
              <a:gd name="f348" fmla="*/ f269 1 f138"/>
              <a:gd name="f349" fmla="*/ f270 1 f139"/>
              <a:gd name="f350" fmla="*/ f271 1 f138"/>
              <a:gd name="f351" fmla="*/ f272 1 f138"/>
              <a:gd name="f352" fmla="*/ f273 1 f139"/>
              <a:gd name="f353" fmla="*/ f274 1 f139"/>
              <a:gd name="f354" fmla="*/ f275 1 f139"/>
              <a:gd name="f355" fmla="*/ f276 1 f138"/>
              <a:gd name="f356" fmla="*/ f277 1 f139"/>
              <a:gd name="f357" fmla="*/ f278 1 f139"/>
              <a:gd name="f358" fmla="*/ f279 1 f138"/>
              <a:gd name="f359" fmla="*/ f280 1 f139"/>
              <a:gd name="f360" fmla="*/ f281 1 f138"/>
              <a:gd name="f361" fmla="*/ f282 1 f139"/>
              <a:gd name="f362" fmla="*/ f283 1 f139"/>
              <a:gd name="f363" fmla="*/ f284 1 f138"/>
              <a:gd name="f364" fmla="*/ f285 1 f139"/>
              <a:gd name="f365" fmla="*/ f286 1 f138"/>
              <a:gd name="f366" fmla="*/ f287 1 f139"/>
              <a:gd name="f367" fmla="*/ f288 1 f138"/>
              <a:gd name="f368" fmla="*/ f289 1 f139"/>
              <a:gd name="f369" fmla="*/ f290 1 f138"/>
              <a:gd name="f370" fmla="*/ f291 f129 1"/>
              <a:gd name="f371" fmla="*/ f292 f129 1"/>
              <a:gd name="f372" fmla="*/ f294 f130 1"/>
              <a:gd name="f373" fmla="*/ f293 f130 1"/>
              <a:gd name="f374" fmla="*/ f295 f129 1"/>
              <a:gd name="f375" fmla="*/ f296 f130 1"/>
              <a:gd name="f376" fmla="*/ f297 f129 1"/>
              <a:gd name="f377" fmla="*/ f298 f130 1"/>
              <a:gd name="f378" fmla="*/ f299 f129 1"/>
              <a:gd name="f379" fmla="*/ f300 f130 1"/>
              <a:gd name="f380" fmla="*/ f301 f129 1"/>
              <a:gd name="f381" fmla="*/ f302 f129 1"/>
              <a:gd name="f382" fmla="*/ f303 f130 1"/>
              <a:gd name="f383" fmla="*/ f304 f129 1"/>
              <a:gd name="f384" fmla="*/ f305 f130 1"/>
              <a:gd name="f385" fmla="*/ f306 f129 1"/>
              <a:gd name="f386" fmla="*/ f307 f130 1"/>
              <a:gd name="f387" fmla="*/ f308 f130 1"/>
              <a:gd name="f388" fmla="*/ f309 f130 1"/>
              <a:gd name="f389" fmla="*/ f310 f129 1"/>
              <a:gd name="f390" fmla="*/ f311 f130 1"/>
              <a:gd name="f391" fmla="*/ f312 f129 1"/>
              <a:gd name="f392" fmla="*/ f313 f129 1"/>
              <a:gd name="f393" fmla="*/ f314 f130 1"/>
              <a:gd name="f394" fmla="*/ f315 f129 1"/>
              <a:gd name="f395" fmla="*/ f316 f130 1"/>
              <a:gd name="f396" fmla="*/ f317 f129 1"/>
              <a:gd name="f397" fmla="*/ f318 f130 1"/>
              <a:gd name="f398" fmla="*/ f319 f130 1"/>
              <a:gd name="f399" fmla="*/ f320 f129 1"/>
              <a:gd name="f400" fmla="*/ f321 f130 1"/>
              <a:gd name="f401" fmla="*/ f322 f129 1"/>
              <a:gd name="f402" fmla="*/ f323 f130 1"/>
              <a:gd name="f403" fmla="*/ f324 f129 1"/>
              <a:gd name="f404" fmla="*/ f325 f130 1"/>
              <a:gd name="f405" fmla="*/ f326 f129 1"/>
              <a:gd name="f406" fmla="*/ f327 f130 1"/>
              <a:gd name="f407" fmla="*/ f328 f129 1"/>
              <a:gd name="f408" fmla="*/ f329 f129 1"/>
              <a:gd name="f409" fmla="*/ f330 f129 1"/>
              <a:gd name="f410" fmla="*/ f331 f130 1"/>
              <a:gd name="f411" fmla="*/ f332 f129 1"/>
              <a:gd name="f412" fmla="*/ f333 f129 1"/>
              <a:gd name="f413" fmla="*/ f334 f130 1"/>
              <a:gd name="f414" fmla="*/ f335 f129 1"/>
              <a:gd name="f415" fmla="*/ f336 f130 1"/>
              <a:gd name="f416" fmla="*/ f337 f129 1"/>
              <a:gd name="f417" fmla="*/ f338 f130 1"/>
              <a:gd name="f418" fmla="*/ f339 f129 1"/>
              <a:gd name="f419" fmla="*/ f340 f130 1"/>
              <a:gd name="f420" fmla="*/ f341 f129 1"/>
              <a:gd name="f421" fmla="*/ f342 f129 1"/>
              <a:gd name="f422" fmla="*/ f343 f130 1"/>
              <a:gd name="f423" fmla="*/ f344 f129 1"/>
              <a:gd name="f424" fmla="*/ f345 f130 1"/>
              <a:gd name="f425" fmla="*/ f346 f130 1"/>
              <a:gd name="f426" fmla="*/ f347 f130 1"/>
              <a:gd name="f427" fmla="*/ f348 f129 1"/>
              <a:gd name="f428" fmla="*/ f349 f130 1"/>
              <a:gd name="f429" fmla="*/ f350 f129 1"/>
              <a:gd name="f430" fmla="*/ f351 f129 1"/>
              <a:gd name="f431" fmla="*/ f352 f130 1"/>
              <a:gd name="f432" fmla="*/ f353 f130 1"/>
              <a:gd name="f433" fmla="*/ f354 f130 1"/>
              <a:gd name="f434" fmla="*/ f355 f129 1"/>
              <a:gd name="f435" fmla="*/ f356 f130 1"/>
              <a:gd name="f436" fmla="*/ f357 f130 1"/>
              <a:gd name="f437" fmla="*/ f358 f129 1"/>
              <a:gd name="f438" fmla="*/ f359 f130 1"/>
              <a:gd name="f439" fmla="*/ f360 f129 1"/>
              <a:gd name="f440" fmla="*/ f361 f130 1"/>
              <a:gd name="f441" fmla="*/ f362 f130 1"/>
              <a:gd name="f442" fmla="*/ f363 f129 1"/>
              <a:gd name="f443" fmla="*/ f364 f130 1"/>
              <a:gd name="f444" fmla="*/ f365 f129 1"/>
              <a:gd name="f445" fmla="*/ f366 f130 1"/>
              <a:gd name="f446" fmla="*/ f367 f129 1"/>
              <a:gd name="f447" fmla="*/ f368 f130 1"/>
              <a:gd name="f448" fmla="*/ f369 f129 1"/>
            </a:gdLst>
            <a:ahLst/>
            <a:cxnLst>
              <a:cxn ang="3cd4">
                <a:pos x="hc" y="t"/>
              </a:cxn>
              <a:cxn ang="0">
                <a:pos x="r" y="vc"/>
              </a:cxn>
              <a:cxn ang="cd4">
                <a:pos x="hc" y="b"/>
              </a:cxn>
              <a:cxn ang="cd2">
                <a:pos x="l" y="vc"/>
              </a:cxn>
              <a:cxn ang="f215">
                <a:pos x="f374" y="f375"/>
              </a:cxn>
              <a:cxn ang="f215">
                <a:pos x="f376" y="f377"/>
              </a:cxn>
              <a:cxn ang="f215">
                <a:pos x="f378" y="f379"/>
              </a:cxn>
              <a:cxn ang="f215">
                <a:pos x="f380" y="f379"/>
              </a:cxn>
              <a:cxn ang="f215">
                <a:pos x="f381" y="f382"/>
              </a:cxn>
              <a:cxn ang="f215">
                <a:pos x="f383" y="f384"/>
              </a:cxn>
              <a:cxn ang="f215">
                <a:pos x="f385" y="f386"/>
              </a:cxn>
              <a:cxn ang="f215">
                <a:pos x="f380" y="f386"/>
              </a:cxn>
              <a:cxn ang="f215">
                <a:pos x="f376" y="f387"/>
              </a:cxn>
              <a:cxn ang="f215">
                <a:pos x="f374" y="f388"/>
              </a:cxn>
              <a:cxn ang="f215">
                <a:pos x="f389" y="f390"/>
              </a:cxn>
              <a:cxn ang="f215">
                <a:pos x="f391" y="f390"/>
              </a:cxn>
              <a:cxn ang="f215">
                <a:pos x="f392" y="f393"/>
              </a:cxn>
              <a:cxn ang="f215">
                <a:pos x="f394" y="f395"/>
              </a:cxn>
              <a:cxn ang="f215">
                <a:pos x="f396" y="f397"/>
              </a:cxn>
              <a:cxn ang="f215">
                <a:pos x="f396" y="f398"/>
              </a:cxn>
              <a:cxn ang="f215">
                <a:pos x="f399" y="f400"/>
              </a:cxn>
              <a:cxn ang="f215">
                <a:pos x="f401" y="f402"/>
              </a:cxn>
              <a:cxn ang="f215">
                <a:pos x="f403" y="f404"/>
              </a:cxn>
              <a:cxn ang="f215">
                <a:pos x="f405" y="f406"/>
              </a:cxn>
              <a:cxn ang="f215">
                <a:pos x="f407" y="f390"/>
              </a:cxn>
              <a:cxn ang="f215">
                <a:pos x="f408" y="f395"/>
              </a:cxn>
              <a:cxn ang="f215">
                <a:pos x="f409" y="f410"/>
              </a:cxn>
              <a:cxn ang="f215">
                <a:pos x="f411" y="f388"/>
              </a:cxn>
              <a:cxn ang="f215">
                <a:pos x="f412" y="f413"/>
              </a:cxn>
              <a:cxn ang="f215">
                <a:pos x="f414" y="f415"/>
              </a:cxn>
              <a:cxn ang="f215">
                <a:pos x="f416" y="f417"/>
              </a:cxn>
              <a:cxn ang="f215">
                <a:pos x="f418" y="f419"/>
              </a:cxn>
              <a:cxn ang="f215">
                <a:pos x="f420" y="f375"/>
              </a:cxn>
              <a:cxn ang="f215">
                <a:pos x="f421" y="f422"/>
              </a:cxn>
              <a:cxn ang="f215">
                <a:pos x="f423" y="f424"/>
              </a:cxn>
              <a:cxn ang="f215">
                <a:pos x="f423" y="f425"/>
              </a:cxn>
              <a:cxn ang="f215">
                <a:pos x="f411" y="f426"/>
              </a:cxn>
              <a:cxn ang="f215">
                <a:pos x="f427" y="f428"/>
              </a:cxn>
              <a:cxn ang="f215">
                <a:pos x="f429" y="f417"/>
              </a:cxn>
              <a:cxn ang="f215">
                <a:pos x="f430" y="f431"/>
              </a:cxn>
              <a:cxn ang="f215">
                <a:pos x="f407" y="f432"/>
              </a:cxn>
              <a:cxn ang="f215">
                <a:pos x="f405" y="f433"/>
              </a:cxn>
              <a:cxn ang="f215">
                <a:pos x="f434" y="f435"/>
              </a:cxn>
              <a:cxn ang="f215">
                <a:pos x="f403" y="f436"/>
              </a:cxn>
              <a:cxn ang="f215">
                <a:pos x="f437" y="f438"/>
              </a:cxn>
              <a:cxn ang="f215">
                <a:pos x="f439" y="f440"/>
              </a:cxn>
              <a:cxn ang="f215">
                <a:pos x="f439" y="f441"/>
              </a:cxn>
              <a:cxn ang="f215">
                <a:pos x="f442" y="f443"/>
              </a:cxn>
              <a:cxn ang="f215">
                <a:pos x="f444" y="f433"/>
              </a:cxn>
              <a:cxn ang="f215">
                <a:pos x="f392" y="f445"/>
              </a:cxn>
              <a:cxn ang="f215">
                <a:pos x="f446" y="f447"/>
              </a:cxn>
              <a:cxn ang="f215">
                <a:pos x="f448" y="f447"/>
              </a:cxn>
              <a:cxn ang="f215">
                <a:pos x="f374" y="f375"/>
              </a:cxn>
            </a:cxnLst>
            <a:rect l="f370" t="f373" r="f371" b="f372"/>
            <a:pathLst>
              <a:path w="166" h="93">
                <a:moveTo>
                  <a:pt x="f8" y="f9"/>
                </a:moveTo>
                <a:cubicBezTo>
                  <a:pt x="f10" y="f11"/>
                  <a:pt x="f12" y="f13"/>
                  <a:pt x="f14" y="f15"/>
                </a:cubicBezTo>
                <a:cubicBezTo>
                  <a:pt x="f16" y="f17"/>
                  <a:pt x="f18" y="f19"/>
                  <a:pt x="f20" y="f21"/>
                </a:cubicBezTo>
                <a:cubicBezTo>
                  <a:pt x="f22" y="f23"/>
                  <a:pt x="f12" y="f24"/>
                  <a:pt x="f25" y="f21"/>
                </a:cubicBezTo>
                <a:cubicBezTo>
                  <a:pt x="f26" y="f27"/>
                  <a:pt x="f28" y="f29"/>
                  <a:pt x="f30" y="f31"/>
                </a:cubicBezTo>
                <a:cubicBezTo>
                  <a:pt x="f32" y="f33"/>
                  <a:pt x="f5" y="f33"/>
                  <a:pt x="f34" y="f35"/>
                </a:cubicBezTo>
                <a:cubicBezTo>
                  <a:pt x="f36" y="f37"/>
                  <a:pt x="f30" y="f38"/>
                  <a:pt x="f39" y="f38"/>
                </a:cubicBezTo>
                <a:cubicBezTo>
                  <a:pt x="f40" y="f38"/>
                  <a:pt x="f41" y="f38"/>
                  <a:pt x="f25" y="f38"/>
                </a:cubicBezTo>
                <a:cubicBezTo>
                  <a:pt x="f18" y="f38"/>
                  <a:pt x="f18" y="f38"/>
                  <a:pt x="f14" y="f42"/>
                </a:cubicBezTo>
                <a:cubicBezTo>
                  <a:pt x="f12" y="f43"/>
                  <a:pt x="f10" y="f44"/>
                  <a:pt x="f8" y="f20"/>
                </a:cubicBezTo>
                <a:cubicBezTo>
                  <a:pt x="f45" y="f14"/>
                  <a:pt x="f46" y="f22"/>
                  <a:pt x="f45" y="f47"/>
                </a:cubicBezTo>
                <a:cubicBezTo>
                  <a:pt x="f8" y="f48"/>
                  <a:pt x="f49" y="f12"/>
                  <a:pt x="f10" y="f47"/>
                </a:cubicBezTo>
                <a:cubicBezTo>
                  <a:pt x="f50" y="f14"/>
                  <a:pt x="f51" y="f16"/>
                  <a:pt x="f52" y="f53"/>
                </a:cubicBezTo>
                <a:cubicBezTo>
                  <a:pt x="f54" y="f51"/>
                  <a:pt x="f55" y="f44"/>
                  <a:pt x="f55" y="f50"/>
                </a:cubicBezTo>
                <a:cubicBezTo>
                  <a:pt x="f54" y="f8"/>
                  <a:pt x="f56" y="f57"/>
                  <a:pt x="f56" y="f39"/>
                </a:cubicBezTo>
                <a:cubicBezTo>
                  <a:pt x="f56" y="f30"/>
                  <a:pt x="f58" y="f36"/>
                  <a:pt x="f56" y="f34"/>
                </a:cubicBezTo>
                <a:cubicBezTo>
                  <a:pt x="f37" y="f5"/>
                  <a:pt x="f38" y="f32"/>
                  <a:pt x="f35" y="f30"/>
                </a:cubicBezTo>
                <a:cubicBezTo>
                  <a:pt x="f59" y="f60"/>
                  <a:pt x="f13" y="f61"/>
                  <a:pt x="f19" y="f62"/>
                </a:cubicBezTo>
                <a:cubicBezTo>
                  <a:pt x="f21" y="f12"/>
                  <a:pt x="f24" y="f48"/>
                  <a:pt x="f63" y="f8"/>
                </a:cubicBezTo>
                <a:cubicBezTo>
                  <a:pt x="f64" y="f65"/>
                  <a:pt x="f66" y="f67"/>
                  <a:pt x="f68" y="f5"/>
                </a:cubicBezTo>
                <a:cubicBezTo>
                  <a:pt x="f69" y="f60"/>
                  <a:pt x="f70" y="f26"/>
                  <a:pt x="f71" y="f47"/>
                </a:cubicBezTo>
                <a:cubicBezTo>
                  <a:pt x="f71" y="f18"/>
                  <a:pt x="f72" y="f16"/>
                  <a:pt x="f73" y="f50"/>
                </a:cubicBezTo>
                <a:cubicBezTo>
                  <a:pt x="f74" y="f25"/>
                  <a:pt x="f75" y="f46"/>
                  <a:pt x="f76" y="f61"/>
                </a:cubicBezTo>
                <a:cubicBezTo>
                  <a:pt x="f76" y="f45"/>
                  <a:pt x="f77" y="f48"/>
                  <a:pt x="f78" y="f20"/>
                </a:cubicBezTo>
                <a:cubicBezTo>
                  <a:pt x="f79" y="f51"/>
                  <a:pt x="f75" y="f80"/>
                  <a:pt x="f81" y="f54"/>
                </a:cubicBezTo>
                <a:cubicBezTo>
                  <a:pt x="f82" y="f83"/>
                  <a:pt x="f84" y="f33"/>
                  <a:pt x="f79" y="f33"/>
                </a:cubicBezTo>
                <a:cubicBezTo>
                  <a:pt x="f76" y="f33"/>
                  <a:pt x="f85" y="f31"/>
                  <a:pt x="f86" y="f87"/>
                </a:cubicBezTo>
                <a:cubicBezTo>
                  <a:pt x="f88" y="f87"/>
                  <a:pt x="f89" y="f31"/>
                  <a:pt x="f90" y="f91"/>
                </a:cubicBezTo>
                <a:cubicBezTo>
                  <a:pt x="f6" y="f92"/>
                  <a:pt x="f90" y="f93"/>
                  <a:pt x="f89" y="f9"/>
                </a:cubicBezTo>
                <a:cubicBezTo>
                  <a:pt x="f94" y="f15"/>
                  <a:pt x="f76" y="f95"/>
                  <a:pt x="f96" y="f97"/>
                </a:cubicBezTo>
                <a:cubicBezTo>
                  <a:pt x="f75" y="f7"/>
                  <a:pt x="f81" y="f63"/>
                  <a:pt x="f82" y="f23"/>
                </a:cubicBezTo>
                <a:cubicBezTo>
                  <a:pt x="f98" y="f99"/>
                  <a:pt x="f98" y="f100"/>
                  <a:pt x="f82" y="f101"/>
                </a:cubicBezTo>
                <a:cubicBezTo>
                  <a:pt x="f102" y="f103"/>
                  <a:pt x="f96" y="f15"/>
                  <a:pt x="f78" y="f104"/>
                </a:cubicBezTo>
                <a:cubicBezTo>
                  <a:pt x="f102" y="f104"/>
                  <a:pt x="f105" y="f11"/>
                  <a:pt x="f106" y="f11"/>
                </a:cubicBezTo>
                <a:cubicBezTo>
                  <a:pt x="f107" y="f11"/>
                  <a:pt x="f108" y="f93"/>
                  <a:pt x="f109" y="f87"/>
                </a:cubicBezTo>
                <a:cubicBezTo>
                  <a:pt x="f110" y="f54"/>
                  <a:pt x="f74" y="f111"/>
                  <a:pt x="f105" y="f16"/>
                </a:cubicBezTo>
                <a:cubicBezTo>
                  <a:pt x="f112" y="f113"/>
                  <a:pt x="f73" y="f43"/>
                  <a:pt x="f71" y="f52"/>
                </a:cubicBezTo>
                <a:cubicBezTo>
                  <a:pt x="f114" y="f58"/>
                  <a:pt x="f115" y="f116"/>
                  <a:pt x="f68" y="f43"/>
                </a:cubicBezTo>
                <a:cubicBezTo>
                  <a:pt x="f117" y="f18"/>
                  <a:pt x="f118" y="f48"/>
                  <a:pt x="f119" y="f120"/>
                </a:cubicBezTo>
                <a:cubicBezTo>
                  <a:pt x="f121" y="f25"/>
                  <a:pt x="f122" y="f50"/>
                  <a:pt x="f63" y="f44"/>
                </a:cubicBezTo>
                <a:cubicBezTo>
                  <a:pt x="f23" y="f43"/>
                  <a:pt x="f99" y="f43"/>
                  <a:pt x="f95" y="f113"/>
                </a:cubicBezTo>
                <a:cubicBezTo>
                  <a:pt x="f27" y="f20"/>
                  <a:pt x="f11" y="f48"/>
                  <a:pt x="f91" y="f46"/>
                </a:cubicBezTo>
                <a:cubicBezTo>
                  <a:pt x="f87" y="f47"/>
                  <a:pt x="f91" y="f123"/>
                  <a:pt x="f91" y="f124"/>
                </a:cubicBezTo>
                <a:cubicBezTo>
                  <a:pt x="f59" y="f56"/>
                  <a:pt x="f91" y="f54"/>
                  <a:pt x="f38" y="f125"/>
                </a:cubicBezTo>
                <a:cubicBezTo>
                  <a:pt x="f125" y="f42"/>
                  <a:pt x="f111" y="f80"/>
                  <a:pt x="f44" y="f43"/>
                </a:cubicBezTo>
                <a:cubicBezTo>
                  <a:pt x="f126" y="f125"/>
                  <a:pt x="f124" y="f37"/>
                  <a:pt x="f52" y="f127"/>
                </a:cubicBezTo>
                <a:cubicBezTo>
                  <a:pt x="f125" y="f59"/>
                  <a:pt x="f42" y="f92"/>
                  <a:pt x="f43" y="f92"/>
                </a:cubicBezTo>
                <a:cubicBezTo>
                  <a:pt x="f123" y="f92"/>
                  <a:pt x="f47" y="f92"/>
                  <a:pt x="f62" y="f92"/>
                </a:cubicBezTo>
                <a:cubicBezTo>
                  <a:pt x="f62" y="f93"/>
                  <a:pt x="f8" y="f93"/>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31" name="Freeform 136">
            <a:extLst>
              <a:ext uri="{FF2B5EF4-FFF2-40B4-BE49-F238E27FC236}">
                <a16:creationId xmlns:a16="http://schemas.microsoft.com/office/drawing/2014/main" id="{D3D5315B-BDA8-4B84-8514-9B98F1760867}"/>
              </a:ext>
            </a:extLst>
          </p:cNvPr>
          <p:cNvSpPr/>
          <p:nvPr/>
        </p:nvSpPr>
        <p:spPr>
          <a:xfrm>
            <a:off x="2682877" y="3871917"/>
            <a:ext cx="107954" cy="190496"/>
          </a:xfrm>
          <a:custGeom>
            <a:avLst/>
            <a:gdLst>
              <a:gd name="f0" fmla="val 10800000"/>
              <a:gd name="f1" fmla="val 5400000"/>
              <a:gd name="f2" fmla="val 180"/>
              <a:gd name="f3" fmla="val w"/>
              <a:gd name="f4" fmla="val h"/>
              <a:gd name="f5" fmla="val 0"/>
              <a:gd name="f6" fmla="val 65"/>
              <a:gd name="f7" fmla="val 115"/>
              <a:gd name="f8" fmla="val 17"/>
              <a:gd name="f9" fmla="val 13"/>
              <a:gd name="f10" fmla="val 7"/>
              <a:gd name="f11" fmla="val 114"/>
              <a:gd name="f12" fmla="val 3"/>
              <a:gd name="f13" fmla="val 111"/>
              <a:gd name="f14" fmla="val 2"/>
              <a:gd name="f15" fmla="val 110"/>
              <a:gd name="f16" fmla="val 109"/>
              <a:gd name="f17" fmla="val 1"/>
              <a:gd name="f18" fmla="val 107"/>
              <a:gd name="f19" fmla="val 106"/>
              <a:gd name="f20" fmla="val 4"/>
              <a:gd name="f21" fmla="val 105"/>
              <a:gd name="f22" fmla="val 20"/>
              <a:gd name="f23" fmla="val 101"/>
              <a:gd name="f24" fmla="val 26"/>
              <a:gd name="f25" fmla="val 94"/>
              <a:gd name="f26" fmla="val 27"/>
              <a:gd name="f27" fmla="val 76"/>
              <a:gd name="f28" fmla="val 28"/>
              <a:gd name="f29" fmla="val 62"/>
              <a:gd name="f30" fmla="val 48"/>
              <a:gd name="f31" fmla="val 29"/>
              <a:gd name="f32" fmla="val 34"/>
              <a:gd name="f33" fmla="val 30"/>
              <a:gd name="f34" fmla="val 24"/>
              <a:gd name="f35" fmla="val 15"/>
              <a:gd name="f36" fmla="val 40"/>
              <a:gd name="f37" fmla="val 6"/>
              <a:gd name="f38" fmla="val 43"/>
              <a:gd name="f39" fmla="val 46"/>
              <a:gd name="f40" fmla="val 50"/>
              <a:gd name="f41" fmla="val 51"/>
              <a:gd name="f42" fmla="val 9"/>
              <a:gd name="f43" fmla="val 53"/>
              <a:gd name="f44" fmla="val 11"/>
              <a:gd name="f45" fmla="val 56"/>
              <a:gd name="f46" fmla="val 64"/>
              <a:gd name="f47" fmla="val 18"/>
              <a:gd name="f48" fmla="val 63"/>
              <a:gd name="f49" fmla="val 35"/>
              <a:gd name="f50" fmla="val 61"/>
              <a:gd name="f51" fmla="val 74"/>
              <a:gd name="f52" fmla="val 58"/>
              <a:gd name="f53" fmla="val 96"/>
              <a:gd name="f54" fmla="val 39"/>
              <a:gd name="f55" fmla="+- 0 0 -90"/>
              <a:gd name="f56" fmla="*/ f3 1 65"/>
              <a:gd name="f57" fmla="*/ f4 1 115"/>
              <a:gd name="f58" fmla="val f5"/>
              <a:gd name="f59" fmla="val f6"/>
              <a:gd name="f60" fmla="val f7"/>
              <a:gd name="f61" fmla="*/ f55 f0 1"/>
              <a:gd name="f62" fmla="+- f60 0 f58"/>
              <a:gd name="f63" fmla="+- f59 0 f58"/>
              <a:gd name="f64" fmla="*/ f61 1 f2"/>
              <a:gd name="f65" fmla="*/ f63 1 65"/>
              <a:gd name="f66" fmla="*/ f62 1 115"/>
              <a:gd name="f67" fmla="*/ 17 f63 1"/>
              <a:gd name="f68" fmla="*/ 115 f62 1"/>
              <a:gd name="f69" fmla="*/ 3 f63 1"/>
              <a:gd name="f70" fmla="*/ 111 f62 1"/>
              <a:gd name="f71" fmla="*/ 1 f63 1"/>
              <a:gd name="f72" fmla="*/ 107 f62 1"/>
              <a:gd name="f73" fmla="*/ 4 f63 1"/>
              <a:gd name="f74" fmla="*/ 105 f62 1"/>
              <a:gd name="f75" fmla="*/ 27 f63 1"/>
              <a:gd name="f76" fmla="*/ 76 f62 1"/>
              <a:gd name="f77" fmla="*/ 29 f63 1"/>
              <a:gd name="f78" fmla="*/ 34 f62 1"/>
              <a:gd name="f79" fmla="*/ 40 f63 1"/>
              <a:gd name="f80" fmla="*/ 6 f62 1"/>
              <a:gd name="f81" fmla="*/ 50 f63 1"/>
              <a:gd name="f82" fmla="*/ 56 f63 1"/>
              <a:gd name="f83" fmla="*/ 13 f62 1"/>
              <a:gd name="f84" fmla="*/ 63 f63 1"/>
              <a:gd name="f85" fmla="*/ 35 f62 1"/>
              <a:gd name="f86" fmla="*/ 61 f63 1"/>
              <a:gd name="f87" fmla="*/ 74 f62 1"/>
              <a:gd name="f88" fmla="+- f64 0 f1"/>
              <a:gd name="f89" fmla="*/ f67 1 65"/>
              <a:gd name="f90" fmla="*/ f68 1 115"/>
              <a:gd name="f91" fmla="*/ f69 1 65"/>
              <a:gd name="f92" fmla="*/ f70 1 115"/>
              <a:gd name="f93" fmla="*/ f71 1 65"/>
              <a:gd name="f94" fmla="*/ f72 1 115"/>
              <a:gd name="f95" fmla="*/ f73 1 65"/>
              <a:gd name="f96" fmla="*/ f74 1 115"/>
              <a:gd name="f97" fmla="*/ f75 1 65"/>
              <a:gd name="f98" fmla="*/ f76 1 115"/>
              <a:gd name="f99" fmla="*/ f77 1 65"/>
              <a:gd name="f100" fmla="*/ f78 1 115"/>
              <a:gd name="f101" fmla="*/ f79 1 65"/>
              <a:gd name="f102" fmla="*/ f80 1 115"/>
              <a:gd name="f103" fmla="*/ f81 1 65"/>
              <a:gd name="f104" fmla="*/ f82 1 65"/>
              <a:gd name="f105" fmla="*/ f83 1 115"/>
              <a:gd name="f106" fmla="*/ f84 1 65"/>
              <a:gd name="f107" fmla="*/ f85 1 115"/>
              <a:gd name="f108" fmla="*/ f86 1 65"/>
              <a:gd name="f109" fmla="*/ f87 1 115"/>
              <a:gd name="f110" fmla="*/ 0 1 f65"/>
              <a:gd name="f111" fmla="*/ f59 1 f65"/>
              <a:gd name="f112" fmla="*/ 0 1 f66"/>
              <a:gd name="f113" fmla="*/ f60 1 f66"/>
              <a:gd name="f114" fmla="*/ f89 1 f65"/>
              <a:gd name="f115" fmla="*/ f90 1 f66"/>
              <a:gd name="f116" fmla="*/ f91 1 f65"/>
              <a:gd name="f117" fmla="*/ f92 1 f66"/>
              <a:gd name="f118" fmla="*/ f93 1 f65"/>
              <a:gd name="f119" fmla="*/ f94 1 f66"/>
              <a:gd name="f120" fmla="*/ f95 1 f65"/>
              <a:gd name="f121" fmla="*/ f96 1 f66"/>
              <a:gd name="f122" fmla="*/ f97 1 f65"/>
              <a:gd name="f123" fmla="*/ f98 1 f66"/>
              <a:gd name="f124" fmla="*/ f99 1 f65"/>
              <a:gd name="f125" fmla="*/ f100 1 f66"/>
              <a:gd name="f126" fmla="*/ f101 1 f65"/>
              <a:gd name="f127" fmla="*/ f102 1 f66"/>
              <a:gd name="f128" fmla="*/ f103 1 f65"/>
              <a:gd name="f129" fmla="*/ f104 1 f65"/>
              <a:gd name="f130" fmla="*/ f105 1 f66"/>
              <a:gd name="f131" fmla="*/ f106 1 f65"/>
              <a:gd name="f132" fmla="*/ f107 1 f66"/>
              <a:gd name="f133" fmla="*/ f108 1 f65"/>
              <a:gd name="f134" fmla="*/ f109 1 f66"/>
              <a:gd name="f135" fmla="*/ f110 f56 1"/>
              <a:gd name="f136" fmla="*/ f111 f56 1"/>
              <a:gd name="f137" fmla="*/ f113 f57 1"/>
              <a:gd name="f138" fmla="*/ f112 f57 1"/>
              <a:gd name="f139" fmla="*/ f114 f56 1"/>
              <a:gd name="f140" fmla="*/ f115 f57 1"/>
              <a:gd name="f141" fmla="*/ f116 f56 1"/>
              <a:gd name="f142" fmla="*/ f117 f57 1"/>
              <a:gd name="f143" fmla="*/ f118 f56 1"/>
              <a:gd name="f144" fmla="*/ f119 f57 1"/>
              <a:gd name="f145" fmla="*/ f120 f56 1"/>
              <a:gd name="f146" fmla="*/ f121 f57 1"/>
              <a:gd name="f147" fmla="*/ f122 f56 1"/>
              <a:gd name="f148" fmla="*/ f123 f57 1"/>
              <a:gd name="f149" fmla="*/ f124 f56 1"/>
              <a:gd name="f150" fmla="*/ f125 f57 1"/>
              <a:gd name="f151" fmla="*/ f126 f56 1"/>
              <a:gd name="f152" fmla="*/ f127 f57 1"/>
              <a:gd name="f153" fmla="*/ f128 f56 1"/>
              <a:gd name="f154" fmla="*/ f129 f56 1"/>
              <a:gd name="f155" fmla="*/ f130 f57 1"/>
              <a:gd name="f156" fmla="*/ f131 f56 1"/>
              <a:gd name="f157" fmla="*/ f132 f57 1"/>
              <a:gd name="f158" fmla="*/ f133 f56 1"/>
              <a:gd name="f159" fmla="*/ f134 f57 1"/>
            </a:gdLst>
            <a:ahLst/>
            <a:cxnLst>
              <a:cxn ang="3cd4">
                <a:pos x="hc" y="t"/>
              </a:cxn>
              <a:cxn ang="0">
                <a:pos x="r" y="vc"/>
              </a:cxn>
              <a:cxn ang="cd4">
                <a:pos x="hc" y="b"/>
              </a:cxn>
              <a:cxn ang="cd2">
                <a:pos x="l" y="vc"/>
              </a:cxn>
              <a:cxn ang="f88">
                <a:pos x="f139" y="f140"/>
              </a:cxn>
              <a:cxn ang="f88">
                <a:pos x="f141" y="f142"/>
              </a:cxn>
              <a:cxn ang="f88">
                <a:pos x="f143" y="f144"/>
              </a:cxn>
              <a:cxn ang="f88">
                <a:pos x="f145" y="f146"/>
              </a:cxn>
              <a:cxn ang="f88">
                <a:pos x="f147" y="f148"/>
              </a:cxn>
              <a:cxn ang="f88">
                <a:pos x="f149" y="f150"/>
              </a:cxn>
              <a:cxn ang="f88">
                <a:pos x="f151" y="f152"/>
              </a:cxn>
              <a:cxn ang="f88">
                <a:pos x="f153" y="f152"/>
              </a:cxn>
              <a:cxn ang="f88">
                <a:pos x="f154" y="f155"/>
              </a:cxn>
              <a:cxn ang="f88">
                <a:pos x="f156" y="f157"/>
              </a:cxn>
              <a:cxn ang="f88">
                <a:pos x="f158" y="f159"/>
              </a:cxn>
              <a:cxn ang="f88">
                <a:pos x="f139" y="f140"/>
              </a:cxn>
            </a:cxnLst>
            <a:rect l="f135" t="f138" r="f136" b="f137"/>
            <a:pathLst>
              <a:path w="65" h="115">
                <a:moveTo>
                  <a:pt x="f8" y="f7"/>
                </a:moveTo>
                <a:cubicBezTo>
                  <a:pt x="f9" y="f7"/>
                  <a:pt x="f10" y="f11"/>
                  <a:pt x="f12" y="f13"/>
                </a:cubicBezTo>
                <a:cubicBezTo>
                  <a:pt x="f14" y="f15"/>
                  <a:pt x="f5" y="f16"/>
                  <a:pt x="f17" y="f18"/>
                </a:cubicBezTo>
                <a:cubicBezTo>
                  <a:pt x="f17" y="f19"/>
                  <a:pt x="f14" y="f19"/>
                  <a:pt x="f20" y="f21"/>
                </a:cubicBezTo>
                <a:cubicBezTo>
                  <a:pt x="f22" y="f23"/>
                  <a:pt x="f24" y="f25"/>
                  <a:pt x="f26" y="f27"/>
                </a:cubicBezTo>
                <a:cubicBezTo>
                  <a:pt x="f28" y="f29"/>
                  <a:pt x="f24" y="f30"/>
                  <a:pt x="f31" y="f32"/>
                </a:cubicBezTo>
                <a:cubicBezTo>
                  <a:pt x="f33" y="f34"/>
                  <a:pt x="f32" y="f35"/>
                  <a:pt x="f36" y="f37"/>
                </a:cubicBezTo>
                <a:cubicBezTo>
                  <a:pt x="f38" y="f14"/>
                  <a:pt x="f39" y="f5"/>
                  <a:pt x="f40" y="f37"/>
                </a:cubicBezTo>
                <a:cubicBezTo>
                  <a:pt x="f41" y="f42"/>
                  <a:pt x="f43" y="f44"/>
                  <a:pt x="f45" y="f9"/>
                </a:cubicBezTo>
                <a:cubicBezTo>
                  <a:pt x="f46" y="f47"/>
                  <a:pt x="f6" y="f24"/>
                  <a:pt x="f48" y="f49"/>
                </a:cubicBezTo>
                <a:cubicBezTo>
                  <a:pt x="f50" y="f30"/>
                  <a:pt x="f48" y="f50"/>
                  <a:pt x="f50" y="f51"/>
                </a:cubicBezTo>
                <a:cubicBezTo>
                  <a:pt x="f52" y="f53"/>
                  <a:pt x="f54" y="f7"/>
                  <a:pt x="f8"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32" name="Freeform 137">
            <a:extLst>
              <a:ext uri="{FF2B5EF4-FFF2-40B4-BE49-F238E27FC236}">
                <a16:creationId xmlns:a16="http://schemas.microsoft.com/office/drawing/2014/main" id="{CCE2EC1D-521C-4F7E-91BE-7BDB8416A871}"/>
              </a:ext>
            </a:extLst>
          </p:cNvPr>
          <p:cNvSpPr/>
          <p:nvPr/>
        </p:nvSpPr>
        <p:spPr>
          <a:xfrm>
            <a:off x="2779711" y="2671767"/>
            <a:ext cx="106363" cy="190496"/>
          </a:xfrm>
          <a:custGeom>
            <a:avLst/>
            <a:gdLst>
              <a:gd name="f0" fmla="val 10800000"/>
              <a:gd name="f1" fmla="val 5400000"/>
              <a:gd name="f2" fmla="val 180"/>
              <a:gd name="f3" fmla="val w"/>
              <a:gd name="f4" fmla="val h"/>
              <a:gd name="f5" fmla="val 0"/>
              <a:gd name="f6" fmla="val 64"/>
              <a:gd name="f7" fmla="val 115"/>
              <a:gd name="f8" fmla="val 2"/>
              <a:gd name="f9" fmla="val 49"/>
              <a:gd name="f10" fmla="val 3"/>
              <a:gd name="f11" fmla="val 43"/>
              <a:gd name="f12" fmla="val 1"/>
              <a:gd name="f13" fmla="val 34"/>
              <a:gd name="f14" fmla="val 25"/>
              <a:gd name="f15" fmla="val 22"/>
              <a:gd name="f16" fmla="val 20"/>
              <a:gd name="f17" fmla="val 18"/>
              <a:gd name="f18" fmla="val 8"/>
              <a:gd name="f19" fmla="val 14"/>
              <a:gd name="f20" fmla="val 12"/>
              <a:gd name="f21" fmla="val 9"/>
              <a:gd name="f22" fmla="val 16"/>
              <a:gd name="f23" fmla="val 4"/>
              <a:gd name="f24" fmla="val 23"/>
              <a:gd name="f25" fmla="val 28"/>
              <a:gd name="f26" fmla="val 10"/>
              <a:gd name="f27" fmla="val 32"/>
              <a:gd name="f28" fmla="val 17"/>
              <a:gd name="f29" fmla="val 36"/>
              <a:gd name="f30" fmla="val 35"/>
              <a:gd name="f31" fmla="val 37"/>
              <a:gd name="f32" fmla="val 46"/>
              <a:gd name="f33" fmla="val 57"/>
              <a:gd name="f34" fmla="val 68"/>
              <a:gd name="f35" fmla="val 80"/>
              <a:gd name="f36" fmla="val 41"/>
              <a:gd name="f37" fmla="val 91"/>
              <a:gd name="f38" fmla="val 45"/>
              <a:gd name="f39" fmla="val 99"/>
              <a:gd name="f40" fmla="val 50"/>
              <a:gd name="f41" fmla="val 104"/>
              <a:gd name="f42" fmla="val 59"/>
              <a:gd name="f43" fmla="val 61"/>
              <a:gd name="f44" fmla="val 105"/>
              <a:gd name="f45" fmla="val 63"/>
              <a:gd name="f46" fmla="val 107"/>
              <a:gd name="f47" fmla="val 109"/>
              <a:gd name="f48" fmla="val 62"/>
              <a:gd name="f49" fmla="val 110"/>
              <a:gd name="f50" fmla="val 60"/>
              <a:gd name="f51" fmla="val 111"/>
              <a:gd name="f52" fmla="val 53"/>
              <a:gd name="f53" fmla="val 38"/>
              <a:gd name="f54" fmla="val 113"/>
              <a:gd name="f55" fmla="val 100"/>
              <a:gd name="f56" fmla="val 7"/>
              <a:gd name="f57" fmla="val 84"/>
              <a:gd name="f58" fmla="val 74"/>
              <a:gd name="f59" fmla="+- 0 0 -90"/>
              <a:gd name="f60" fmla="*/ f3 1 64"/>
              <a:gd name="f61" fmla="*/ f4 1 115"/>
              <a:gd name="f62" fmla="val f5"/>
              <a:gd name="f63" fmla="val f6"/>
              <a:gd name="f64" fmla="val f7"/>
              <a:gd name="f65" fmla="*/ f59 f0 1"/>
              <a:gd name="f66" fmla="+- f64 0 f62"/>
              <a:gd name="f67" fmla="+- f63 0 f62"/>
              <a:gd name="f68" fmla="*/ f65 1 f2"/>
              <a:gd name="f69" fmla="*/ f67 1 64"/>
              <a:gd name="f70" fmla="*/ f66 1 115"/>
              <a:gd name="f71" fmla="*/ 2 f67 1"/>
              <a:gd name="f72" fmla="*/ 49 f66 1"/>
              <a:gd name="f73" fmla="*/ 0 f67 1"/>
              <a:gd name="f74" fmla="*/ 25 f66 1"/>
              <a:gd name="f75" fmla="*/ 3 f67 1"/>
              <a:gd name="f76" fmla="*/ 18 f66 1"/>
              <a:gd name="f77" fmla="*/ 16 f67 1"/>
              <a:gd name="f78" fmla="*/ 4 f66 1"/>
              <a:gd name="f79" fmla="*/ 23 f67 1"/>
              <a:gd name="f80" fmla="*/ 34 f67 1"/>
              <a:gd name="f81" fmla="*/ 37 f67 1"/>
              <a:gd name="f82" fmla="*/ 57 f66 1"/>
              <a:gd name="f83" fmla="*/ 41 f67 1"/>
              <a:gd name="f84" fmla="*/ 91 f66 1"/>
              <a:gd name="f85" fmla="*/ 59 f67 1"/>
              <a:gd name="f86" fmla="*/ 104 f66 1"/>
              <a:gd name="f87" fmla="*/ 64 f67 1"/>
              <a:gd name="f88" fmla="*/ 107 f66 1"/>
              <a:gd name="f89" fmla="*/ 60 f67 1"/>
              <a:gd name="f90" fmla="*/ 111 f66 1"/>
              <a:gd name="f91" fmla="*/ 38 f67 1"/>
              <a:gd name="f92" fmla="*/ 113 f66 1"/>
              <a:gd name="f93" fmla="*/ 7 f67 1"/>
              <a:gd name="f94" fmla="*/ 84 f66 1"/>
              <a:gd name="f95" fmla="+- f68 0 f1"/>
              <a:gd name="f96" fmla="*/ f71 1 64"/>
              <a:gd name="f97" fmla="*/ f72 1 115"/>
              <a:gd name="f98" fmla="*/ f73 1 64"/>
              <a:gd name="f99" fmla="*/ f74 1 115"/>
              <a:gd name="f100" fmla="*/ f75 1 64"/>
              <a:gd name="f101" fmla="*/ f76 1 115"/>
              <a:gd name="f102" fmla="*/ f77 1 64"/>
              <a:gd name="f103" fmla="*/ f78 1 115"/>
              <a:gd name="f104" fmla="*/ f79 1 64"/>
              <a:gd name="f105" fmla="*/ f80 1 64"/>
              <a:gd name="f106" fmla="*/ f81 1 64"/>
              <a:gd name="f107" fmla="*/ f82 1 115"/>
              <a:gd name="f108" fmla="*/ f83 1 64"/>
              <a:gd name="f109" fmla="*/ f84 1 115"/>
              <a:gd name="f110" fmla="*/ f85 1 64"/>
              <a:gd name="f111" fmla="*/ f86 1 115"/>
              <a:gd name="f112" fmla="*/ f87 1 64"/>
              <a:gd name="f113" fmla="*/ f88 1 115"/>
              <a:gd name="f114" fmla="*/ f89 1 64"/>
              <a:gd name="f115" fmla="*/ f90 1 115"/>
              <a:gd name="f116" fmla="*/ f91 1 64"/>
              <a:gd name="f117" fmla="*/ f92 1 115"/>
              <a:gd name="f118" fmla="*/ f93 1 64"/>
              <a:gd name="f119" fmla="*/ f94 1 115"/>
              <a:gd name="f120" fmla="*/ 0 1 f69"/>
              <a:gd name="f121" fmla="*/ f63 1 f69"/>
              <a:gd name="f122" fmla="*/ 0 1 f70"/>
              <a:gd name="f123" fmla="*/ f64 1 f70"/>
              <a:gd name="f124" fmla="*/ f96 1 f69"/>
              <a:gd name="f125" fmla="*/ f97 1 f70"/>
              <a:gd name="f126" fmla="*/ f98 1 f69"/>
              <a:gd name="f127" fmla="*/ f99 1 f70"/>
              <a:gd name="f128" fmla="*/ f100 1 f69"/>
              <a:gd name="f129" fmla="*/ f101 1 f70"/>
              <a:gd name="f130" fmla="*/ f102 1 f69"/>
              <a:gd name="f131" fmla="*/ f103 1 f70"/>
              <a:gd name="f132" fmla="*/ f104 1 f69"/>
              <a:gd name="f133" fmla="*/ f105 1 f69"/>
              <a:gd name="f134" fmla="*/ f106 1 f69"/>
              <a:gd name="f135" fmla="*/ f107 1 f70"/>
              <a:gd name="f136" fmla="*/ f108 1 f69"/>
              <a:gd name="f137" fmla="*/ f109 1 f70"/>
              <a:gd name="f138" fmla="*/ f110 1 f69"/>
              <a:gd name="f139" fmla="*/ f111 1 f70"/>
              <a:gd name="f140" fmla="*/ f112 1 f69"/>
              <a:gd name="f141" fmla="*/ f113 1 f70"/>
              <a:gd name="f142" fmla="*/ f114 1 f69"/>
              <a:gd name="f143" fmla="*/ f115 1 f70"/>
              <a:gd name="f144" fmla="*/ f116 1 f69"/>
              <a:gd name="f145" fmla="*/ f117 1 f70"/>
              <a:gd name="f146" fmla="*/ f118 1 f69"/>
              <a:gd name="f147" fmla="*/ f119 1 f70"/>
              <a:gd name="f148" fmla="*/ f120 f60 1"/>
              <a:gd name="f149" fmla="*/ f121 f60 1"/>
              <a:gd name="f150" fmla="*/ f123 f61 1"/>
              <a:gd name="f151" fmla="*/ f122 f61 1"/>
              <a:gd name="f152" fmla="*/ f124 f60 1"/>
              <a:gd name="f153" fmla="*/ f125 f61 1"/>
              <a:gd name="f154" fmla="*/ f126 f60 1"/>
              <a:gd name="f155" fmla="*/ f127 f61 1"/>
              <a:gd name="f156" fmla="*/ f128 f60 1"/>
              <a:gd name="f157" fmla="*/ f129 f61 1"/>
              <a:gd name="f158" fmla="*/ f130 f60 1"/>
              <a:gd name="f159" fmla="*/ f131 f61 1"/>
              <a:gd name="f160" fmla="*/ f132 f60 1"/>
              <a:gd name="f161" fmla="*/ f133 f60 1"/>
              <a:gd name="f162" fmla="*/ f134 f60 1"/>
              <a:gd name="f163" fmla="*/ f135 f61 1"/>
              <a:gd name="f164" fmla="*/ f136 f60 1"/>
              <a:gd name="f165" fmla="*/ f137 f61 1"/>
              <a:gd name="f166" fmla="*/ f138 f60 1"/>
              <a:gd name="f167" fmla="*/ f139 f61 1"/>
              <a:gd name="f168" fmla="*/ f140 f60 1"/>
              <a:gd name="f169" fmla="*/ f141 f61 1"/>
              <a:gd name="f170" fmla="*/ f142 f60 1"/>
              <a:gd name="f171" fmla="*/ f143 f61 1"/>
              <a:gd name="f172" fmla="*/ f144 f60 1"/>
              <a:gd name="f173" fmla="*/ f145 f61 1"/>
              <a:gd name="f174" fmla="*/ f146 f60 1"/>
              <a:gd name="f175" fmla="*/ f147 f61 1"/>
            </a:gdLst>
            <a:ahLst/>
            <a:cxnLst>
              <a:cxn ang="3cd4">
                <a:pos x="hc" y="t"/>
              </a:cxn>
              <a:cxn ang="0">
                <a:pos x="r" y="vc"/>
              </a:cxn>
              <a:cxn ang="cd4">
                <a:pos x="hc" y="b"/>
              </a:cxn>
              <a:cxn ang="cd2">
                <a:pos x="l" y="vc"/>
              </a:cxn>
              <a:cxn ang="f95">
                <a:pos x="f152" y="f153"/>
              </a:cxn>
              <a:cxn ang="f95">
                <a:pos x="f154" y="f155"/>
              </a:cxn>
              <a:cxn ang="f95">
                <a:pos x="f156" y="f157"/>
              </a:cxn>
              <a:cxn ang="f95">
                <a:pos x="f158" y="f159"/>
              </a:cxn>
              <a:cxn ang="f95">
                <a:pos x="f160" y="f159"/>
              </a:cxn>
              <a:cxn ang="f95">
                <a:pos x="f161" y="f155"/>
              </a:cxn>
              <a:cxn ang="f95">
                <a:pos x="f162" y="f163"/>
              </a:cxn>
              <a:cxn ang="f95">
                <a:pos x="f164" y="f165"/>
              </a:cxn>
              <a:cxn ang="f95">
                <a:pos x="f166" y="f167"/>
              </a:cxn>
              <a:cxn ang="f95">
                <a:pos x="f168" y="f169"/>
              </a:cxn>
              <a:cxn ang="f95">
                <a:pos x="f170" y="f171"/>
              </a:cxn>
              <a:cxn ang="f95">
                <a:pos x="f172" y="f173"/>
              </a:cxn>
              <a:cxn ang="f95">
                <a:pos x="f174" y="f175"/>
              </a:cxn>
              <a:cxn ang="f95">
                <a:pos x="f152" y="f153"/>
              </a:cxn>
            </a:cxnLst>
            <a:rect l="f148" t="f151" r="f149" b="f150"/>
            <a:pathLst>
              <a:path w="64" h="115">
                <a:moveTo>
                  <a:pt x="f8" y="f9"/>
                </a:moveTo>
                <a:cubicBezTo>
                  <a:pt x="f10" y="f11"/>
                  <a:pt x="f12" y="f13"/>
                  <a:pt x="f5" y="f14"/>
                </a:cubicBezTo>
                <a:cubicBezTo>
                  <a:pt x="f5" y="f15"/>
                  <a:pt x="f5" y="f16"/>
                  <a:pt x="f10" y="f17"/>
                </a:cubicBezTo>
                <a:cubicBezTo>
                  <a:pt x="f18" y="f19"/>
                  <a:pt x="f20" y="f21"/>
                  <a:pt x="f22" y="f23"/>
                </a:cubicBezTo>
                <a:cubicBezTo>
                  <a:pt x="f17" y="f5"/>
                  <a:pt x="f16" y="f12"/>
                  <a:pt x="f24" y="f23"/>
                </a:cubicBezTo>
                <a:cubicBezTo>
                  <a:pt x="f25" y="f26"/>
                  <a:pt x="f27" y="f28"/>
                  <a:pt x="f13" y="f14"/>
                </a:cubicBezTo>
                <a:cubicBezTo>
                  <a:pt x="f29" y="f30"/>
                  <a:pt x="f31" y="f32"/>
                  <a:pt x="f31" y="f33"/>
                </a:cubicBezTo>
                <a:cubicBezTo>
                  <a:pt x="f29" y="f34"/>
                  <a:pt x="f31" y="f35"/>
                  <a:pt x="f36" y="f37"/>
                </a:cubicBezTo>
                <a:cubicBezTo>
                  <a:pt x="f38" y="f39"/>
                  <a:pt x="f40" y="f41"/>
                  <a:pt x="f42" y="f41"/>
                </a:cubicBezTo>
                <a:cubicBezTo>
                  <a:pt x="f43" y="f44"/>
                  <a:pt x="f45" y="f41"/>
                  <a:pt x="f6" y="f46"/>
                </a:cubicBezTo>
                <a:cubicBezTo>
                  <a:pt x="f6" y="f47"/>
                  <a:pt x="f48" y="f49"/>
                  <a:pt x="f50" y="f51"/>
                </a:cubicBezTo>
                <a:cubicBezTo>
                  <a:pt x="f52" y="f7"/>
                  <a:pt x="f32" y="f7"/>
                  <a:pt x="f53" y="f54"/>
                </a:cubicBezTo>
                <a:cubicBezTo>
                  <a:pt x="f24" y="f47"/>
                  <a:pt x="f20" y="f55"/>
                  <a:pt x="f56" y="f57"/>
                </a:cubicBezTo>
                <a:cubicBezTo>
                  <a:pt x="f10" y="f58"/>
                  <a:pt x="f8" y="f45"/>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33" name="Freeform 138">
            <a:extLst>
              <a:ext uri="{FF2B5EF4-FFF2-40B4-BE49-F238E27FC236}">
                <a16:creationId xmlns:a16="http://schemas.microsoft.com/office/drawing/2014/main" id="{42C6FE9C-385D-4641-B1E6-399F4F674DB8}"/>
              </a:ext>
            </a:extLst>
          </p:cNvPr>
          <p:cNvSpPr/>
          <p:nvPr/>
        </p:nvSpPr>
        <p:spPr>
          <a:xfrm>
            <a:off x="1914525" y="3875090"/>
            <a:ext cx="119064" cy="187323"/>
          </a:xfrm>
          <a:custGeom>
            <a:avLst/>
            <a:gdLst>
              <a:gd name="f0" fmla="val 10800000"/>
              <a:gd name="f1" fmla="val 5400000"/>
              <a:gd name="f2" fmla="val 180"/>
              <a:gd name="f3" fmla="val w"/>
              <a:gd name="f4" fmla="val h"/>
              <a:gd name="f5" fmla="val 0"/>
              <a:gd name="f6" fmla="val 72"/>
              <a:gd name="f7" fmla="val 114"/>
              <a:gd name="f8" fmla="val 18"/>
              <a:gd name="f9" fmla="val 13"/>
              <a:gd name="f10" fmla="val 8"/>
              <a:gd name="f11" fmla="val 113"/>
              <a:gd name="f12" fmla="val 3"/>
              <a:gd name="f13" fmla="val 110"/>
              <a:gd name="f14" fmla="val 1"/>
              <a:gd name="f15" fmla="val 108"/>
              <a:gd name="f16" fmla="val 105"/>
              <a:gd name="f17" fmla="val 4"/>
              <a:gd name="f18" fmla="val 26"/>
              <a:gd name="f19" fmla="val 102"/>
              <a:gd name="f20" fmla="val 27"/>
              <a:gd name="f21" fmla="val 85"/>
              <a:gd name="f22" fmla="val 28"/>
              <a:gd name="f23" fmla="val 69"/>
              <a:gd name="f24" fmla="val 29"/>
              <a:gd name="f25" fmla="val 56"/>
              <a:gd name="f26" fmla="val 43"/>
              <a:gd name="f27" fmla="val 30"/>
              <a:gd name="f28" fmla="val 31"/>
              <a:gd name="f29" fmla="val 32"/>
              <a:gd name="f30" fmla="val 21"/>
              <a:gd name="f31" fmla="val 35"/>
              <a:gd name="f32" fmla="val 12"/>
              <a:gd name="f33" fmla="val 42"/>
              <a:gd name="f34" fmla="val 45"/>
              <a:gd name="f35" fmla="val 47"/>
              <a:gd name="f36" fmla="val 50"/>
              <a:gd name="f37" fmla="val 5"/>
              <a:gd name="f38" fmla="val 6"/>
              <a:gd name="f39" fmla="val 51"/>
              <a:gd name="f40" fmla="val 20"/>
              <a:gd name="f41" fmla="val 62"/>
              <a:gd name="f42" fmla="val 41"/>
              <a:gd name="f43" fmla="val 63"/>
              <a:gd name="f44" fmla="val 60"/>
              <a:gd name="f45" fmla="val 68"/>
              <a:gd name="f46" fmla="val 61"/>
              <a:gd name="f47" fmla="val 76"/>
              <a:gd name="f48" fmla="val 58"/>
              <a:gd name="f49" fmla="val 84"/>
              <a:gd name="f50" fmla="val 53"/>
              <a:gd name="f51" fmla="val 101"/>
              <a:gd name="f52" fmla="+- 0 0 -90"/>
              <a:gd name="f53" fmla="*/ f3 1 72"/>
              <a:gd name="f54" fmla="*/ f4 1 114"/>
              <a:gd name="f55" fmla="val f5"/>
              <a:gd name="f56" fmla="val f6"/>
              <a:gd name="f57" fmla="val f7"/>
              <a:gd name="f58" fmla="*/ f52 f0 1"/>
              <a:gd name="f59" fmla="+- f57 0 f55"/>
              <a:gd name="f60" fmla="+- f56 0 f55"/>
              <a:gd name="f61" fmla="*/ f58 1 f2"/>
              <a:gd name="f62" fmla="*/ f60 1 72"/>
              <a:gd name="f63" fmla="*/ f59 1 114"/>
              <a:gd name="f64" fmla="*/ 18 f60 1"/>
              <a:gd name="f65" fmla="*/ 114 f59 1"/>
              <a:gd name="f66" fmla="*/ 3 f60 1"/>
              <a:gd name="f67" fmla="*/ 110 f59 1"/>
              <a:gd name="f68" fmla="*/ 4 f60 1"/>
              <a:gd name="f69" fmla="*/ 105 f59 1"/>
              <a:gd name="f70" fmla="*/ 28 f60 1"/>
              <a:gd name="f71" fmla="*/ 69 f59 1"/>
              <a:gd name="f72" fmla="*/ 30 f60 1"/>
              <a:gd name="f73" fmla="*/ 31 f59 1"/>
              <a:gd name="f74" fmla="*/ 42 f60 1"/>
              <a:gd name="f75" fmla="*/ 4 f59 1"/>
              <a:gd name="f76" fmla="*/ 50 f60 1"/>
              <a:gd name="f77" fmla="*/ 5 f59 1"/>
              <a:gd name="f78" fmla="*/ 51 f60 1"/>
              <a:gd name="f79" fmla="*/ 6 f59 1"/>
              <a:gd name="f80" fmla="*/ 63 f60 1"/>
              <a:gd name="f81" fmla="*/ 60 f59 1"/>
              <a:gd name="f82" fmla="*/ 58 f60 1"/>
              <a:gd name="f83" fmla="*/ 84 f59 1"/>
              <a:gd name="f84" fmla="+- f61 0 f1"/>
              <a:gd name="f85" fmla="*/ f64 1 72"/>
              <a:gd name="f86" fmla="*/ f65 1 114"/>
              <a:gd name="f87" fmla="*/ f66 1 72"/>
              <a:gd name="f88" fmla="*/ f67 1 114"/>
              <a:gd name="f89" fmla="*/ f68 1 72"/>
              <a:gd name="f90" fmla="*/ f69 1 114"/>
              <a:gd name="f91" fmla="*/ f70 1 72"/>
              <a:gd name="f92" fmla="*/ f71 1 114"/>
              <a:gd name="f93" fmla="*/ f72 1 72"/>
              <a:gd name="f94" fmla="*/ f73 1 114"/>
              <a:gd name="f95" fmla="*/ f74 1 72"/>
              <a:gd name="f96" fmla="*/ f75 1 114"/>
              <a:gd name="f97" fmla="*/ f76 1 72"/>
              <a:gd name="f98" fmla="*/ f77 1 114"/>
              <a:gd name="f99" fmla="*/ f78 1 72"/>
              <a:gd name="f100" fmla="*/ f79 1 114"/>
              <a:gd name="f101" fmla="*/ f80 1 72"/>
              <a:gd name="f102" fmla="*/ f81 1 114"/>
              <a:gd name="f103" fmla="*/ f82 1 72"/>
              <a:gd name="f104" fmla="*/ f83 1 114"/>
              <a:gd name="f105" fmla="*/ 0 1 f62"/>
              <a:gd name="f106" fmla="*/ f56 1 f62"/>
              <a:gd name="f107" fmla="*/ 0 1 f63"/>
              <a:gd name="f108" fmla="*/ f57 1 f63"/>
              <a:gd name="f109" fmla="*/ f85 1 f62"/>
              <a:gd name="f110" fmla="*/ f86 1 f63"/>
              <a:gd name="f111" fmla="*/ f87 1 f62"/>
              <a:gd name="f112" fmla="*/ f88 1 f63"/>
              <a:gd name="f113" fmla="*/ f89 1 f62"/>
              <a:gd name="f114" fmla="*/ f90 1 f63"/>
              <a:gd name="f115" fmla="*/ f91 1 f62"/>
              <a:gd name="f116" fmla="*/ f92 1 f63"/>
              <a:gd name="f117" fmla="*/ f93 1 f62"/>
              <a:gd name="f118" fmla="*/ f94 1 f63"/>
              <a:gd name="f119" fmla="*/ f95 1 f62"/>
              <a:gd name="f120" fmla="*/ f96 1 f63"/>
              <a:gd name="f121" fmla="*/ f97 1 f62"/>
              <a:gd name="f122" fmla="*/ f98 1 f63"/>
              <a:gd name="f123" fmla="*/ f99 1 f62"/>
              <a:gd name="f124" fmla="*/ f100 1 f63"/>
              <a:gd name="f125" fmla="*/ f101 1 f62"/>
              <a:gd name="f126" fmla="*/ f102 1 f63"/>
              <a:gd name="f127" fmla="*/ f103 1 f62"/>
              <a:gd name="f128" fmla="*/ f104 1 f63"/>
              <a:gd name="f129" fmla="*/ f105 f53 1"/>
              <a:gd name="f130" fmla="*/ f106 f53 1"/>
              <a:gd name="f131" fmla="*/ f108 f54 1"/>
              <a:gd name="f132" fmla="*/ f107 f54 1"/>
              <a:gd name="f133" fmla="*/ f109 f53 1"/>
              <a:gd name="f134" fmla="*/ f110 f54 1"/>
              <a:gd name="f135" fmla="*/ f111 f53 1"/>
              <a:gd name="f136" fmla="*/ f112 f54 1"/>
              <a:gd name="f137" fmla="*/ f113 f53 1"/>
              <a:gd name="f138" fmla="*/ f114 f54 1"/>
              <a:gd name="f139" fmla="*/ f115 f53 1"/>
              <a:gd name="f140" fmla="*/ f116 f54 1"/>
              <a:gd name="f141" fmla="*/ f117 f53 1"/>
              <a:gd name="f142" fmla="*/ f118 f54 1"/>
              <a:gd name="f143" fmla="*/ f119 f53 1"/>
              <a:gd name="f144" fmla="*/ f120 f54 1"/>
              <a:gd name="f145" fmla="*/ f121 f53 1"/>
              <a:gd name="f146" fmla="*/ f122 f54 1"/>
              <a:gd name="f147" fmla="*/ f123 f53 1"/>
              <a:gd name="f148" fmla="*/ f124 f54 1"/>
              <a:gd name="f149" fmla="*/ f125 f53 1"/>
              <a:gd name="f150" fmla="*/ f126 f54 1"/>
              <a:gd name="f151" fmla="*/ f127 f53 1"/>
              <a:gd name="f152" fmla="*/ f128 f54 1"/>
            </a:gdLst>
            <a:ahLst/>
            <a:cxnLst>
              <a:cxn ang="3cd4">
                <a:pos x="hc" y="t"/>
              </a:cxn>
              <a:cxn ang="0">
                <a:pos x="r" y="vc"/>
              </a:cxn>
              <a:cxn ang="cd4">
                <a:pos x="hc" y="b"/>
              </a:cxn>
              <a:cxn ang="cd2">
                <a:pos x="l" y="vc"/>
              </a:cxn>
              <a:cxn ang="f84">
                <a:pos x="f133" y="f134"/>
              </a:cxn>
              <a:cxn ang="f84">
                <a:pos x="f135" y="f136"/>
              </a:cxn>
              <a:cxn ang="f84">
                <a:pos x="f137" y="f138"/>
              </a:cxn>
              <a:cxn ang="f84">
                <a:pos x="f139" y="f140"/>
              </a:cxn>
              <a:cxn ang="f84">
                <a:pos x="f141" y="f142"/>
              </a:cxn>
              <a:cxn ang="f84">
                <a:pos x="f143" y="f144"/>
              </a:cxn>
              <a:cxn ang="f84">
                <a:pos x="f145" y="f146"/>
              </a:cxn>
              <a:cxn ang="f84">
                <a:pos x="f147" y="f148"/>
              </a:cxn>
              <a:cxn ang="f84">
                <a:pos x="f149" y="f150"/>
              </a:cxn>
              <a:cxn ang="f84">
                <a:pos x="f151" y="f152"/>
              </a:cxn>
              <a:cxn ang="f84">
                <a:pos x="f133" y="f134"/>
              </a:cxn>
            </a:cxnLst>
            <a:rect l="f129" t="f132" r="f130" b="f131"/>
            <a:pathLst>
              <a:path w="72" h="114">
                <a:moveTo>
                  <a:pt x="f8" y="f7"/>
                </a:moveTo>
                <a:cubicBezTo>
                  <a:pt x="f9" y="f7"/>
                  <a:pt x="f10" y="f11"/>
                  <a:pt x="f12" y="f13"/>
                </a:cubicBezTo>
                <a:cubicBezTo>
                  <a:pt x="f14" y="f15"/>
                  <a:pt x="f5" y="f16"/>
                  <a:pt x="f17" y="f16"/>
                </a:cubicBezTo>
                <a:cubicBezTo>
                  <a:pt x="f18" y="f19"/>
                  <a:pt x="f20" y="f21"/>
                  <a:pt x="f22" y="f23"/>
                </a:cubicBezTo>
                <a:cubicBezTo>
                  <a:pt x="f24" y="f25"/>
                  <a:pt x="f20" y="f26"/>
                  <a:pt x="f27" y="f28"/>
                </a:cubicBezTo>
                <a:cubicBezTo>
                  <a:pt x="f29" y="f30"/>
                  <a:pt x="f31" y="f32"/>
                  <a:pt x="f33" y="f17"/>
                </a:cubicBezTo>
                <a:cubicBezTo>
                  <a:pt x="f34" y="f14"/>
                  <a:pt x="f35" y="f5"/>
                  <a:pt x="f36" y="f37"/>
                </a:cubicBezTo>
                <a:cubicBezTo>
                  <a:pt x="f36" y="f37"/>
                  <a:pt x="f36" y="f38"/>
                  <a:pt x="f39" y="f38"/>
                </a:cubicBezTo>
                <a:cubicBezTo>
                  <a:pt x="f6" y="f40"/>
                  <a:pt x="f41" y="f42"/>
                  <a:pt x="f43" y="f44"/>
                </a:cubicBezTo>
                <a:cubicBezTo>
                  <a:pt x="f43" y="f45"/>
                  <a:pt x="f46" y="f47"/>
                  <a:pt x="f48" y="f49"/>
                </a:cubicBezTo>
                <a:cubicBezTo>
                  <a:pt x="f50" y="f51"/>
                  <a:pt x="f31" y="f7"/>
                  <a:pt x="f8"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34" name="Freeform 139">
            <a:extLst>
              <a:ext uri="{FF2B5EF4-FFF2-40B4-BE49-F238E27FC236}">
                <a16:creationId xmlns:a16="http://schemas.microsoft.com/office/drawing/2014/main" id="{90465CEC-3E80-443B-81CA-6EBCBF037319}"/>
              </a:ext>
            </a:extLst>
          </p:cNvPr>
          <p:cNvSpPr/>
          <p:nvPr/>
        </p:nvSpPr>
        <p:spPr>
          <a:xfrm>
            <a:off x="2241551" y="1363663"/>
            <a:ext cx="104771" cy="184151"/>
          </a:xfrm>
          <a:custGeom>
            <a:avLst/>
            <a:gdLst>
              <a:gd name="f0" fmla="val 10800000"/>
              <a:gd name="f1" fmla="val 5400000"/>
              <a:gd name="f2" fmla="val 180"/>
              <a:gd name="f3" fmla="val w"/>
              <a:gd name="f4" fmla="val h"/>
              <a:gd name="f5" fmla="val 0"/>
              <a:gd name="f6" fmla="val 63"/>
              <a:gd name="f7" fmla="val 112"/>
              <a:gd name="f8" fmla="val 36"/>
              <a:gd name="f9" fmla="val 55"/>
              <a:gd name="f10" fmla="val 66"/>
              <a:gd name="f11" fmla="val 77"/>
              <a:gd name="f12" fmla="val 40"/>
              <a:gd name="f13" fmla="val 87"/>
              <a:gd name="f14" fmla="val 44"/>
              <a:gd name="f15" fmla="val 95"/>
              <a:gd name="f16" fmla="val 49"/>
              <a:gd name="f17" fmla="val 99"/>
              <a:gd name="f18" fmla="val 58"/>
              <a:gd name="f19" fmla="val 101"/>
              <a:gd name="f20" fmla="val 60"/>
              <a:gd name="f21" fmla="val 62"/>
              <a:gd name="f22" fmla="val 100"/>
              <a:gd name="f23" fmla="val 103"/>
              <a:gd name="f24" fmla="val 105"/>
              <a:gd name="f25" fmla="val 61"/>
              <a:gd name="f26" fmla="val 107"/>
              <a:gd name="f27" fmla="val 59"/>
              <a:gd name="f28" fmla="val 48"/>
              <a:gd name="f29" fmla="val 37"/>
              <a:gd name="f30" fmla="val 111"/>
              <a:gd name="f31" fmla="val 27"/>
              <a:gd name="f32" fmla="val 9"/>
              <a:gd name="f33" fmla="val 3"/>
              <a:gd name="f34" fmla="val 79"/>
              <a:gd name="f35" fmla="val 2"/>
              <a:gd name="f36" fmla="val 1"/>
              <a:gd name="f37" fmla="val 50"/>
              <a:gd name="f38" fmla="val 39"/>
              <a:gd name="f39" fmla="val 29"/>
              <a:gd name="f40" fmla="val 26"/>
              <a:gd name="f41" fmla="val 23"/>
              <a:gd name="f42" fmla="val 4"/>
              <a:gd name="f43" fmla="val 21"/>
              <a:gd name="f44" fmla="val 10"/>
              <a:gd name="f45" fmla="val 17"/>
              <a:gd name="f46" fmla="val 15"/>
              <a:gd name="f47" fmla="val 11"/>
              <a:gd name="f48" fmla="val 18"/>
              <a:gd name="f49" fmla="val 34"/>
              <a:gd name="f50" fmla="val 16"/>
              <a:gd name="f51" fmla="val 35"/>
              <a:gd name="f52" fmla="val 30"/>
              <a:gd name="f53" fmla="val 52"/>
              <a:gd name="f54" fmla="+- 0 0 -90"/>
              <a:gd name="f55" fmla="*/ f3 1 63"/>
              <a:gd name="f56" fmla="*/ f4 1 112"/>
              <a:gd name="f57" fmla="val f5"/>
              <a:gd name="f58" fmla="val f6"/>
              <a:gd name="f59" fmla="val f7"/>
              <a:gd name="f60" fmla="*/ f54 f0 1"/>
              <a:gd name="f61" fmla="+- f59 0 f57"/>
              <a:gd name="f62" fmla="+- f58 0 f57"/>
              <a:gd name="f63" fmla="*/ f60 1 f2"/>
              <a:gd name="f64" fmla="*/ f62 1 63"/>
              <a:gd name="f65" fmla="*/ f61 1 112"/>
              <a:gd name="f66" fmla="*/ 36 f62 1"/>
              <a:gd name="f67" fmla="*/ 55 f61 1"/>
              <a:gd name="f68" fmla="*/ 40 f62 1"/>
              <a:gd name="f69" fmla="*/ 87 f61 1"/>
              <a:gd name="f70" fmla="*/ 58 f62 1"/>
              <a:gd name="f71" fmla="*/ 101 f61 1"/>
              <a:gd name="f72" fmla="*/ 63 f62 1"/>
              <a:gd name="f73" fmla="*/ 103 f61 1"/>
              <a:gd name="f74" fmla="*/ 59 f62 1"/>
              <a:gd name="f75" fmla="*/ 107 f61 1"/>
              <a:gd name="f76" fmla="*/ 27 f62 1"/>
              <a:gd name="f77" fmla="*/ 105 f61 1"/>
              <a:gd name="f78" fmla="*/ 2 f62 1"/>
              <a:gd name="f79" fmla="*/ 60 f61 1"/>
              <a:gd name="f80" fmla="*/ 0 f62 1"/>
              <a:gd name="f81" fmla="*/ 29 f61 1"/>
              <a:gd name="f82" fmla="*/ 4 f62 1"/>
              <a:gd name="f83" fmla="*/ 21 f61 1"/>
              <a:gd name="f84" fmla="*/ 18 f62 1"/>
              <a:gd name="f85" fmla="*/ 4 f61 1"/>
              <a:gd name="f86" fmla="*/ 26 f62 1"/>
              <a:gd name="f87" fmla="*/ 44 f61 1"/>
              <a:gd name="f88" fmla="+- f63 0 f1"/>
              <a:gd name="f89" fmla="*/ f66 1 63"/>
              <a:gd name="f90" fmla="*/ f67 1 112"/>
              <a:gd name="f91" fmla="*/ f68 1 63"/>
              <a:gd name="f92" fmla="*/ f69 1 112"/>
              <a:gd name="f93" fmla="*/ f70 1 63"/>
              <a:gd name="f94" fmla="*/ f71 1 112"/>
              <a:gd name="f95" fmla="*/ f72 1 63"/>
              <a:gd name="f96" fmla="*/ f73 1 112"/>
              <a:gd name="f97" fmla="*/ f74 1 63"/>
              <a:gd name="f98" fmla="*/ f75 1 112"/>
              <a:gd name="f99" fmla="*/ f76 1 63"/>
              <a:gd name="f100" fmla="*/ f77 1 112"/>
              <a:gd name="f101" fmla="*/ f78 1 63"/>
              <a:gd name="f102" fmla="*/ f79 1 112"/>
              <a:gd name="f103" fmla="*/ f80 1 63"/>
              <a:gd name="f104" fmla="*/ f81 1 112"/>
              <a:gd name="f105" fmla="*/ f82 1 63"/>
              <a:gd name="f106" fmla="*/ f83 1 112"/>
              <a:gd name="f107" fmla="*/ f84 1 63"/>
              <a:gd name="f108" fmla="*/ f85 1 112"/>
              <a:gd name="f109" fmla="*/ f86 1 63"/>
              <a:gd name="f110" fmla="*/ f87 1 112"/>
              <a:gd name="f111" fmla="*/ 0 1 f64"/>
              <a:gd name="f112" fmla="*/ f58 1 f64"/>
              <a:gd name="f113" fmla="*/ 0 1 f65"/>
              <a:gd name="f114" fmla="*/ f59 1 f65"/>
              <a:gd name="f115" fmla="*/ f89 1 f64"/>
              <a:gd name="f116" fmla="*/ f90 1 f65"/>
              <a:gd name="f117" fmla="*/ f91 1 f64"/>
              <a:gd name="f118" fmla="*/ f92 1 f65"/>
              <a:gd name="f119" fmla="*/ f93 1 f64"/>
              <a:gd name="f120" fmla="*/ f94 1 f65"/>
              <a:gd name="f121" fmla="*/ f95 1 f64"/>
              <a:gd name="f122" fmla="*/ f96 1 f65"/>
              <a:gd name="f123" fmla="*/ f97 1 f64"/>
              <a:gd name="f124" fmla="*/ f98 1 f65"/>
              <a:gd name="f125" fmla="*/ f99 1 f64"/>
              <a:gd name="f126" fmla="*/ f100 1 f65"/>
              <a:gd name="f127" fmla="*/ f101 1 f64"/>
              <a:gd name="f128" fmla="*/ f102 1 f65"/>
              <a:gd name="f129" fmla="*/ f103 1 f64"/>
              <a:gd name="f130" fmla="*/ f104 1 f65"/>
              <a:gd name="f131" fmla="*/ f105 1 f64"/>
              <a:gd name="f132" fmla="*/ f106 1 f65"/>
              <a:gd name="f133" fmla="*/ f107 1 f64"/>
              <a:gd name="f134" fmla="*/ f108 1 f65"/>
              <a:gd name="f135" fmla="*/ f109 1 f64"/>
              <a:gd name="f136" fmla="*/ f110 1 f65"/>
              <a:gd name="f137" fmla="*/ f111 f55 1"/>
              <a:gd name="f138" fmla="*/ f112 f55 1"/>
              <a:gd name="f139" fmla="*/ f114 f56 1"/>
              <a:gd name="f140" fmla="*/ f113 f56 1"/>
              <a:gd name="f141" fmla="*/ f115 f55 1"/>
              <a:gd name="f142" fmla="*/ f116 f56 1"/>
              <a:gd name="f143" fmla="*/ f117 f55 1"/>
              <a:gd name="f144" fmla="*/ f118 f56 1"/>
              <a:gd name="f145" fmla="*/ f119 f55 1"/>
              <a:gd name="f146" fmla="*/ f120 f56 1"/>
              <a:gd name="f147" fmla="*/ f121 f55 1"/>
              <a:gd name="f148" fmla="*/ f122 f56 1"/>
              <a:gd name="f149" fmla="*/ f123 f55 1"/>
              <a:gd name="f150" fmla="*/ f124 f56 1"/>
              <a:gd name="f151" fmla="*/ f125 f55 1"/>
              <a:gd name="f152" fmla="*/ f126 f56 1"/>
              <a:gd name="f153" fmla="*/ f127 f55 1"/>
              <a:gd name="f154" fmla="*/ f128 f56 1"/>
              <a:gd name="f155" fmla="*/ f129 f55 1"/>
              <a:gd name="f156" fmla="*/ f130 f56 1"/>
              <a:gd name="f157" fmla="*/ f131 f55 1"/>
              <a:gd name="f158" fmla="*/ f132 f56 1"/>
              <a:gd name="f159" fmla="*/ f133 f55 1"/>
              <a:gd name="f160" fmla="*/ f134 f56 1"/>
              <a:gd name="f161" fmla="*/ f135 f55 1"/>
              <a:gd name="f162" fmla="*/ f136 f56 1"/>
            </a:gdLst>
            <a:ahLst/>
            <a:cxnLst>
              <a:cxn ang="3cd4">
                <a:pos x="hc" y="t"/>
              </a:cxn>
              <a:cxn ang="0">
                <a:pos x="r" y="vc"/>
              </a:cxn>
              <a:cxn ang="cd4">
                <a:pos x="hc" y="b"/>
              </a:cxn>
              <a:cxn ang="cd2">
                <a:pos x="l" y="vc"/>
              </a:cxn>
              <a:cxn ang="f88">
                <a:pos x="f141" y="f142"/>
              </a:cxn>
              <a:cxn ang="f88">
                <a:pos x="f143" y="f144"/>
              </a:cxn>
              <a:cxn ang="f88">
                <a:pos x="f145" y="f146"/>
              </a:cxn>
              <a:cxn ang="f88">
                <a:pos x="f147" y="f148"/>
              </a:cxn>
              <a:cxn ang="f88">
                <a:pos x="f149" y="f150"/>
              </a:cxn>
              <a:cxn ang="f88">
                <a:pos x="f151" y="f152"/>
              </a:cxn>
              <a:cxn ang="f88">
                <a:pos x="f153" y="f154"/>
              </a:cxn>
              <a:cxn ang="f88">
                <a:pos x="f155" y="f156"/>
              </a:cxn>
              <a:cxn ang="f88">
                <a:pos x="f157" y="f158"/>
              </a:cxn>
              <a:cxn ang="f88">
                <a:pos x="f159" y="f160"/>
              </a:cxn>
              <a:cxn ang="f88">
                <a:pos x="f161" y="f160"/>
              </a:cxn>
              <a:cxn ang="f88">
                <a:pos x="f141" y="f162"/>
              </a:cxn>
              <a:cxn ang="f88">
                <a:pos x="f141" y="f142"/>
              </a:cxn>
            </a:cxnLst>
            <a:rect l="f137" t="f140" r="f138" b="f139"/>
            <a:pathLst>
              <a:path w="63" h="112">
                <a:moveTo>
                  <a:pt x="f8" y="f9"/>
                </a:moveTo>
                <a:cubicBezTo>
                  <a:pt x="f8" y="f10"/>
                  <a:pt x="f8" y="f11"/>
                  <a:pt x="f12" y="f13"/>
                </a:cubicBezTo>
                <a:cubicBezTo>
                  <a:pt x="f14" y="f15"/>
                  <a:pt x="f16" y="f17"/>
                  <a:pt x="f18" y="f19"/>
                </a:cubicBezTo>
                <a:cubicBezTo>
                  <a:pt x="f20" y="f19"/>
                  <a:pt x="f21" y="f22"/>
                  <a:pt x="f6" y="f23"/>
                </a:cubicBezTo>
                <a:cubicBezTo>
                  <a:pt x="f6" y="f24"/>
                  <a:pt x="f25" y="f26"/>
                  <a:pt x="f27" y="f26"/>
                </a:cubicBezTo>
                <a:cubicBezTo>
                  <a:pt x="f28" y="f7"/>
                  <a:pt x="f29" y="f30"/>
                  <a:pt x="f31" y="f24"/>
                </a:cubicBezTo>
                <a:cubicBezTo>
                  <a:pt x="f32" y="f15"/>
                  <a:pt x="f33" y="f34"/>
                  <a:pt x="f35" y="f20"/>
                </a:cubicBezTo>
                <a:cubicBezTo>
                  <a:pt x="f36" y="f37"/>
                  <a:pt x="f35" y="f38"/>
                  <a:pt x="f5" y="f39"/>
                </a:cubicBezTo>
                <a:cubicBezTo>
                  <a:pt x="f5" y="f40"/>
                  <a:pt x="f36" y="f41"/>
                  <a:pt x="f42" y="f43"/>
                </a:cubicBezTo>
                <a:cubicBezTo>
                  <a:pt x="f44" y="f45"/>
                  <a:pt x="f46" y="f47"/>
                  <a:pt x="f48" y="f42"/>
                </a:cubicBezTo>
                <a:cubicBezTo>
                  <a:pt x="f43" y="f5"/>
                  <a:pt x="f41" y="f5"/>
                  <a:pt x="f40" y="f42"/>
                </a:cubicBezTo>
                <a:cubicBezTo>
                  <a:pt x="f49" y="f50"/>
                  <a:pt x="f51" y="f52"/>
                  <a:pt x="f8" y="f14"/>
                </a:cubicBezTo>
                <a:cubicBezTo>
                  <a:pt x="f8" y="f28"/>
                  <a:pt x="f8" y="f53"/>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35" name="Freeform 140">
            <a:extLst>
              <a:ext uri="{FF2B5EF4-FFF2-40B4-BE49-F238E27FC236}">
                <a16:creationId xmlns:a16="http://schemas.microsoft.com/office/drawing/2014/main" id="{248B25AC-58D4-4F0B-BAFB-EC58233FF41D}"/>
              </a:ext>
            </a:extLst>
          </p:cNvPr>
          <p:cNvSpPr/>
          <p:nvPr/>
        </p:nvSpPr>
        <p:spPr>
          <a:xfrm>
            <a:off x="1001716" y="1362071"/>
            <a:ext cx="101598" cy="184151"/>
          </a:xfrm>
          <a:custGeom>
            <a:avLst/>
            <a:gdLst>
              <a:gd name="f0" fmla="val 10800000"/>
              <a:gd name="f1" fmla="val 5400000"/>
              <a:gd name="f2" fmla="val 180"/>
              <a:gd name="f3" fmla="val w"/>
              <a:gd name="f4" fmla="val h"/>
              <a:gd name="f5" fmla="val 0"/>
              <a:gd name="f6" fmla="val 62"/>
              <a:gd name="f7" fmla="val 112"/>
              <a:gd name="f8" fmla="val 35"/>
              <a:gd name="f9" fmla="val 52"/>
              <a:gd name="f10" fmla="val 63"/>
              <a:gd name="f11" fmla="val 74"/>
              <a:gd name="f12" fmla="val 39"/>
              <a:gd name="f13" fmla="val 85"/>
              <a:gd name="f14" fmla="val 42"/>
              <a:gd name="f15" fmla="val 94"/>
              <a:gd name="f16" fmla="val 47"/>
              <a:gd name="f17" fmla="val 101"/>
              <a:gd name="f18" fmla="val 58"/>
              <a:gd name="f19" fmla="val 102"/>
              <a:gd name="f20" fmla="val 59"/>
              <a:gd name="f21" fmla="val 104"/>
              <a:gd name="f22" fmla="val 106"/>
              <a:gd name="f23" fmla="val 60"/>
              <a:gd name="f24" fmla="val 107"/>
              <a:gd name="f25" fmla="val 108"/>
              <a:gd name="f26" fmla="val 53"/>
              <a:gd name="f27" fmla="val 111"/>
              <a:gd name="f28" fmla="val 48"/>
              <a:gd name="f29" fmla="val 20"/>
              <a:gd name="f30" fmla="val 4"/>
              <a:gd name="f31" fmla="val 90"/>
              <a:gd name="f32" fmla="val 2"/>
              <a:gd name="f33" fmla="val 66"/>
              <a:gd name="f34" fmla="val 1"/>
              <a:gd name="f35" fmla="val 54"/>
              <a:gd name="f36" fmla="val 43"/>
              <a:gd name="f37" fmla="val 31"/>
              <a:gd name="f38" fmla="val 29"/>
              <a:gd name="f39" fmla="val 26"/>
              <a:gd name="f40" fmla="val 25"/>
              <a:gd name="f41" fmla="val 8"/>
              <a:gd name="f42" fmla="val 18"/>
              <a:gd name="f43" fmla="val 14"/>
              <a:gd name="f44" fmla="val 11"/>
              <a:gd name="f45" fmla="val 3"/>
              <a:gd name="f46" fmla="val 22"/>
              <a:gd name="f47" fmla="val 24"/>
              <a:gd name="f48" fmla="val 5"/>
              <a:gd name="f49" fmla="val 32"/>
              <a:gd name="f50" fmla="val 15"/>
              <a:gd name="f51" fmla="val 34"/>
              <a:gd name="f52" fmla="val 37"/>
              <a:gd name="f53" fmla="+- 0 0 -90"/>
              <a:gd name="f54" fmla="*/ f3 1 62"/>
              <a:gd name="f55" fmla="*/ f4 1 112"/>
              <a:gd name="f56" fmla="val f5"/>
              <a:gd name="f57" fmla="val f6"/>
              <a:gd name="f58" fmla="val f7"/>
              <a:gd name="f59" fmla="*/ f53 f0 1"/>
              <a:gd name="f60" fmla="+- f58 0 f56"/>
              <a:gd name="f61" fmla="+- f57 0 f56"/>
              <a:gd name="f62" fmla="*/ f59 1 f2"/>
              <a:gd name="f63" fmla="*/ f61 1 62"/>
              <a:gd name="f64" fmla="*/ f60 1 112"/>
              <a:gd name="f65" fmla="*/ 35 f61 1"/>
              <a:gd name="f66" fmla="*/ 52 f60 1"/>
              <a:gd name="f67" fmla="*/ 39 f61 1"/>
              <a:gd name="f68" fmla="*/ 85 f60 1"/>
              <a:gd name="f69" fmla="*/ 58 f61 1"/>
              <a:gd name="f70" fmla="*/ 102 f60 1"/>
              <a:gd name="f71" fmla="*/ 62 f61 1"/>
              <a:gd name="f72" fmla="*/ 104 f60 1"/>
              <a:gd name="f73" fmla="*/ 59 f61 1"/>
              <a:gd name="f74" fmla="*/ 108 f60 1"/>
              <a:gd name="f75" fmla="*/ 42 f61 1"/>
              <a:gd name="f76" fmla="*/ 111 f60 1"/>
              <a:gd name="f77" fmla="*/ 2 f61 1"/>
              <a:gd name="f78" fmla="*/ 66 f60 1"/>
              <a:gd name="f79" fmla="*/ 0 f61 1"/>
              <a:gd name="f80" fmla="*/ 31 f60 1"/>
              <a:gd name="f81" fmla="*/ 1 f61 1"/>
              <a:gd name="f82" fmla="*/ 25 f60 1"/>
              <a:gd name="f83" fmla="*/ 20 f61 1"/>
              <a:gd name="f84" fmla="*/ 3 f60 1"/>
              <a:gd name="f85" fmla="*/ 25 f61 1"/>
              <a:gd name="f86" fmla="*/ 5 f60 1"/>
              <a:gd name="f87" fmla="*/ 37 f60 1"/>
              <a:gd name="f88" fmla="+- f62 0 f1"/>
              <a:gd name="f89" fmla="*/ f65 1 62"/>
              <a:gd name="f90" fmla="*/ f66 1 112"/>
              <a:gd name="f91" fmla="*/ f67 1 62"/>
              <a:gd name="f92" fmla="*/ f68 1 112"/>
              <a:gd name="f93" fmla="*/ f69 1 62"/>
              <a:gd name="f94" fmla="*/ f70 1 112"/>
              <a:gd name="f95" fmla="*/ f71 1 62"/>
              <a:gd name="f96" fmla="*/ f72 1 112"/>
              <a:gd name="f97" fmla="*/ f73 1 62"/>
              <a:gd name="f98" fmla="*/ f74 1 112"/>
              <a:gd name="f99" fmla="*/ f75 1 62"/>
              <a:gd name="f100" fmla="*/ f76 1 112"/>
              <a:gd name="f101" fmla="*/ f77 1 62"/>
              <a:gd name="f102" fmla="*/ f78 1 112"/>
              <a:gd name="f103" fmla="*/ f79 1 62"/>
              <a:gd name="f104" fmla="*/ f80 1 112"/>
              <a:gd name="f105" fmla="*/ f81 1 62"/>
              <a:gd name="f106" fmla="*/ f82 1 112"/>
              <a:gd name="f107" fmla="*/ f83 1 62"/>
              <a:gd name="f108" fmla="*/ f84 1 112"/>
              <a:gd name="f109" fmla="*/ f85 1 62"/>
              <a:gd name="f110" fmla="*/ f86 1 112"/>
              <a:gd name="f111" fmla="*/ f87 1 112"/>
              <a:gd name="f112" fmla="*/ 0 1 f63"/>
              <a:gd name="f113" fmla="*/ f57 1 f63"/>
              <a:gd name="f114" fmla="*/ 0 1 f64"/>
              <a:gd name="f115" fmla="*/ f58 1 f64"/>
              <a:gd name="f116" fmla="*/ f89 1 f63"/>
              <a:gd name="f117" fmla="*/ f90 1 f64"/>
              <a:gd name="f118" fmla="*/ f91 1 f63"/>
              <a:gd name="f119" fmla="*/ f92 1 f64"/>
              <a:gd name="f120" fmla="*/ f93 1 f63"/>
              <a:gd name="f121" fmla="*/ f94 1 f64"/>
              <a:gd name="f122" fmla="*/ f95 1 f63"/>
              <a:gd name="f123" fmla="*/ f96 1 f64"/>
              <a:gd name="f124" fmla="*/ f97 1 f63"/>
              <a:gd name="f125" fmla="*/ f98 1 f64"/>
              <a:gd name="f126" fmla="*/ f99 1 f63"/>
              <a:gd name="f127" fmla="*/ f100 1 f64"/>
              <a:gd name="f128" fmla="*/ f101 1 f63"/>
              <a:gd name="f129" fmla="*/ f102 1 f64"/>
              <a:gd name="f130" fmla="*/ f103 1 f63"/>
              <a:gd name="f131" fmla="*/ f104 1 f64"/>
              <a:gd name="f132" fmla="*/ f105 1 f63"/>
              <a:gd name="f133" fmla="*/ f106 1 f64"/>
              <a:gd name="f134" fmla="*/ f107 1 f63"/>
              <a:gd name="f135" fmla="*/ f108 1 f64"/>
              <a:gd name="f136" fmla="*/ f109 1 f63"/>
              <a:gd name="f137" fmla="*/ f110 1 f64"/>
              <a:gd name="f138" fmla="*/ f111 1 f64"/>
              <a:gd name="f139" fmla="*/ f112 f54 1"/>
              <a:gd name="f140" fmla="*/ f113 f54 1"/>
              <a:gd name="f141" fmla="*/ f115 f55 1"/>
              <a:gd name="f142" fmla="*/ f114 f55 1"/>
              <a:gd name="f143" fmla="*/ f116 f54 1"/>
              <a:gd name="f144" fmla="*/ f117 f55 1"/>
              <a:gd name="f145" fmla="*/ f118 f54 1"/>
              <a:gd name="f146" fmla="*/ f119 f55 1"/>
              <a:gd name="f147" fmla="*/ f120 f54 1"/>
              <a:gd name="f148" fmla="*/ f121 f55 1"/>
              <a:gd name="f149" fmla="*/ f122 f54 1"/>
              <a:gd name="f150" fmla="*/ f123 f55 1"/>
              <a:gd name="f151" fmla="*/ f124 f54 1"/>
              <a:gd name="f152" fmla="*/ f125 f55 1"/>
              <a:gd name="f153" fmla="*/ f126 f54 1"/>
              <a:gd name="f154" fmla="*/ f127 f55 1"/>
              <a:gd name="f155" fmla="*/ f128 f54 1"/>
              <a:gd name="f156" fmla="*/ f129 f55 1"/>
              <a:gd name="f157" fmla="*/ f130 f54 1"/>
              <a:gd name="f158" fmla="*/ f131 f55 1"/>
              <a:gd name="f159" fmla="*/ f132 f54 1"/>
              <a:gd name="f160" fmla="*/ f133 f55 1"/>
              <a:gd name="f161" fmla="*/ f134 f54 1"/>
              <a:gd name="f162" fmla="*/ f135 f55 1"/>
              <a:gd name="f163" fmla="*/ f136 f54 1"/>
              <a:gd name="f164" fmla="*/ f137 f55 1"/>
              <a:gd name="f165" fmla="*/ f138 f55 1"/>
            </a:gdLst>
            <a:ahLst/>
            <a:cxnLst>
              <a:cxn ang="3cd4">
                <a:pos x="hc" y="t"/>
              </a:cxn>
              <a:cxn ang="0">
                <a:pos x="r" y="vc"/>
              </a:cxn>
              <a:cxn ang="cd4">
                <a:pos x="hc" y="b"/>
              </a:cxn>
              <a:cxn ang="cd2">
                <a:pos x="l" y="vc"/>
              </a:cxn>
              <a:cxn ang="f88">
                <a:pos x="f143" y="f144"/>
              </a:cxn>
              <a:cxn ang="f88">
                <a:pos x="f145" y="f146"/>
              </a:cxn>
              <a:cxn ang="f88">
                <a:pos x="f147" y="f148"/>
              </a:cxn>
              <a:cxn ang="f88">
                <a:pos x="f149" y="f150"/>
              </a:cxn>
              <a:cxn ang="f88">
                <a:pos x="f151" y="f152"/>
              </a:cxn>
              <a:cxn ang="f88">
                <a:pos x="f153" y="f154"/>
              </a:cxn>
              <a:cxn ang="f88">
                <a:pos x="f155" y="f156"/>
              </a:cxn>
              <a:cxn ang="f88">
                <a:pos x="f157" y="f158"/>
              </a:cxn>
              <a:cxn ang="f88">
                <a:pos x="f159" y="f160"/>
              </a:cxn>
              <a:cxn ang="f88">
                <a:pos x="f161" y="f162"/>
              </a:cxn>
              <a:cxn ang="f88">
                <a:pos x="f163" y="f164"/>
              </a:cxn>
              <a:cxn ang="f88">
                <a:pos x="f143" y="f165"/>
              </a:cxn>
              <a:cxn ang="f88">
                <a:pos x="f143" y="f144"/>
              </a:cxn>
            </a:cxnLst>
            <a:rect l="f139" t="f142" r="f140" b="f141"/>
            <a:pathLst>
              <a:path w="62" h="112">
                <a:moveTo>
                  <a:pt x="f8" y="f9"/>
                </a:moveTo>
                <a:cubicBezTo>
                  <a:pt x="f8" y="f10"/>
                  <a:pt x="f8" y="f11"/>
                  <a:pt x="f12" y="f13"/>
                </a:cubicBezTo>
                <a:cubicBezTo>
                  <a:pt x="f14" y="f15"/>
                  <a:pt x="f16" y="f17"/>
                  <a:pt x="f18" y="f19"/>
                </a:cubicBezTo>
                <a:cubicBezTo>
                  <a:pt x="f20" y="f19"/>
                  <a:pt x="f6" y="f17"/>
                  <a:pt x="f6" y="f21"/>
                </a:cubicBezTo>
                <a:cubicBezTo>
                  <a:pt x="f6" y="f22"/>
                  <a:pt x="f23" y="f24"/>
                  <a:pt x="f20" y="f25"/>
                </a:cubicBezTo>
                <a:cubicBezTo>
                  <a:pt x="f26" y="f27"/>
                  <a:pt x="f28" y="f7"/>
                  <a:pt x="f14" y="f27"/>
                </a:cubicBezTo>
                <a:cubicBezTo>
                  <a:pt x="f29" y="f25"/>
                  <a:pt x="f30" y="f31"/>
                  <a:pt x="f32" y="f33"/>
                </a:cubicBezTo>
                <a:cubicBezTo>
                  <a:pt x="f34" y="f35"/>
                  <a:pt x="f5" y="f36"/>
                  <a:pt x="f5" y="f37"/>
                </a:cubicBezTo>
                <a:cubicBezTo>
                  <a:pt x="f5" y="f38"/>
                  <a:pt x="f5" y="f39"/>
                  <a:pt x="f34" y="f40"/>
                </a:cubicBezTo>
                <a:cubicBezTo>
                  <a:pt x="f41" y="f42"/>
                  <a:pt x="f43" y="f44"/>
                  <a:pt x="f29" y="f45"/>
                </a:cubicBezTo>
                <a:cubicBezTo>
                  <a:pt x="f46" y="f5"/>
                  <a:pt x="f47" y="f30"/>
                  <a:pt x="f40" y="f48"/>
                </a:cubicBezTo>
                <a:cubicBezTo>
                  <a:pt x="f49" y="f50"/>
                  <a:pt x="f51" y="f39"/>
                  <a:pt x="f8" y="f52"/>
                </a:cubicBezTo>
                <a:cubicBezTo>
                  <a:pt x="f8" y="f14"/>
                  <a:pt x="f8" y="f16"/>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36" name="Freeform 141">
            <a:extLst>
              <a:ext uri="{FF2B5EF4-FFF2-40B4-BE49-F238E27FC236}">
                <a16:creationId xmlns:a16="http://schemas.microsoft.com/office/drawing/2014/main" id="{C41337EC-CDB2-4E4B-AB99-8A96EC73228A}"/>
              </a:ext>
            </a:extLst>
          </p:cNvPr>
          <p:cNvSpPr/>
          <p:nvPr/>
        </p:nvSpPr>
        <p:spPr>
          <a:xfrm>
            <a:off x="2433639" y="3333746"/>
            <a:ext cx="80960" cy="114300"/>
          </a:xfrm>
          <a:custGeom>
            <a:avLst/>
            <a:gdLst>
              <a:gd name="f0" fmla="val 10800000"/>
              <a:gd name="f1" fmla="val 5400000"/>
              <a:gd name="f2" fmla="val 180"/>
              <a:gd name="f3" fmla="val w"/>
              <a:gd name="f4" fmla="val h"/>
              <a:gd name="f5" fmla="val 0"/>
              <a:gd name="f6" fmla="val 50"/>
              <a:gd name="f7" fmla="val 69"/>
              <a:gd name="f8" fmla="val 28"/>
              <a:gd name="f9" fmla="val 22"/>
              <a:gd name="f10" fmla="val 17"/>
              <a:gd name="f11" fmla="val 11"/>
              <a:gd name="f12" fmla="val 7"/>
              <a:gd name="f13" fmla="val 2"/>
              <a:gd name="f14" fmla="val 5"/>
              <a:gd name="f15" fmla="val 6"/>
              <a:gd name="f16" fmla="val 4"/>
              <a:gd name="f17" fmla="val 19"/>
              <a:gd name="f18" fmla="val 3"/>
              <a:gd name="f19" fmla="val 31"/>
              <a:gd name="f20" fmla="val 44"/>
              <a:gd name="f21" fmla="val 1"/>
              <a:gd name="f22" fmla="val 48"/>
              <a:gd name="f23" fmla="val 49"/>
              <a:gd name="f24" fmla="val 20"/>
              <a:gd name="f25" fmla="val 33"/>
              <a:gd name="f26" fmla="val 47"/>
              <a:gd name="f27" fmla="val 46"/>
              <a:gd name="f28" fmla="val 59"/>
              <a:gd name="f29" fmla="val 35"/>
              <a:gd name="f30" fmla="val 24"/>
              <a:gd name="f31" fmla="val 68"/>
              <a:gd name="f32" fmla="val 10"/>
              <a:gd name="f33" fmla="val 67"/>
              <a:gd name="f34" fmla="val 57"/>
              <a:gd name="f35" fmla="val 39"/>
              <a:gd name="f36" fmla="+- 0 0 -90"/>
              <a:gd name="f37" fmla="*/ f3 1 50"/>
              <a:gd name="f38" fmla="*/ f4 1 69"/>
              <a:gd name="f39" fmla="val f5"/>
              <a:gd name="f40" fmla="val f6"/>
              <a:gd name="f41" fmla="val f7"/>
              <a:gd name="f42" fmla="*/ f36 f0 1"/>
              <a:gd name="f43" fmla="+- f41 0 f39"/>
              <a:gd name="f44" fmla="+- f40 0 f39"/>
              <a:gd name="f45" fmla="*/ f42 1 f2"/>
              <a:gd name="f46" fmla="*/ f44 1 50"/>
              <a:gd name="f47" fmla="*/ f43 1 69"/>
              <a:gd name="f48" fmla="*/ 0 f44 1"/>
              <a:gd name="f49" fmla="*/ 28 f43 1"/>
              <a:gd name="f50" fmla="*/ 11 f43 1"/>
              <a:gd name="f51" fmla="*/ 6 f44 1"/>
              <a:gd name="f52" fmla="*/ 4 f43 1"/>
              <a:gd name="f53" fmla="*/ 44 f44 1"/>
              <a:gd name="f54" fmla="*/ 1 f43 1"/>
              <a:gd name="f55" fmla="*/ 50 f44 1"/>
              <a:gd name="f56" fmla="*/ 6 f43 1"/>
              <a:gd name="f57" fmla="*/ 48 f44 1"/>
              <a:gd name="f58" fmla="*/ 47 f43 1"/>
              <a:gd name="f59" fmla="*/ 24 f44 1"/>
              <a:gd name="f60" fmla="*/ 68 f43 1"/>
              <a:gd name="f61" fmla="*/ 44 f43 1"/>
              <a:gd name="f62" fmla="+- f45 0 f1"/>
              <a:gd name="f63" fmla="*/ f48 1 50"/>
              <a:gd name="f64" fmla="*/ f49 1 69"/>
              <a:gd name="f65" fmla="*/ f50 1 69"/>
              <a:gd name="f66" fmla="*/ f51 1 50"/>
              <a:gd name="f67" fmla="*/ f52 1 69"/>
              <a:gd name="f68" fmla="*/ f53 1 50"/>
              <a:gd name="f69" fmla="*/ f54 1 69"/>
              <a:gd name="f70" fmla="*/ f55 1 50"/>
              <a:gd name="f71" fmla="*/ f56 1 69"/>
              <a:gd name="f72" fmla="*/ f57 1 50"/>
              <a:gd name="f73" fmla="*/ f58 1 69"/>
              <a:gd name="f74" fmla="*/ f59 1 50"/>
              <a:gd name="f75" fmla="*/ f60 1 69"/>
              <a:gd name="f76" fmla="*/ f61 1 69"/>
              <a:gd name="f77" fmla="*/ 0 1 f46"/>
              <a:gd name="f78" fmla="*/ f40 1 f46"/>
              <a:gd name="f79" fmla="*/ 0 1 f47"/>
              <a:gd name="f80" fmla="*/ f41 1 f47"/>
              <a:gd name="f81" fmla="*/ f63 1 f46"/>
              <a:gd name="f82" fmla="*/ f64 1 f47"/>
              <a:gd name="f83" fmla="*/ f65 1 f47"/>
              <a:gd name="f84" fmla="*/ f66 1 f46"/>
              <a:gd name="f85" fmla="*/ f67 1 f47"/>
              <a:gd name="f86" fmla="*/ f68 1 f46"/>
              <a:gd name="f87" fmla="*/ f69 1 f47"/>
              <a:gd name="f88" fmla="*/ f70 1 f46"/>
              <a:gd name="f89" fmla="*/ f71 1 f47"/>
              <a:gd name="f90" fmla="*/ f72 1 f46"/>
              <a:gd name="f91" fmla="*/ f73 1 f47"/>
              <a:gd name="f92" fmla="*/ f74 1 f46"/>
              <a:gd name="f93" fmla="*/ f75 1 f47"/>
              <a:gd name="f94" fmla="*/ f76 1 f47"/>
              <a:gd name="f95" fmla="*/ f77 f37 1"/>
              <a:gd name="f96" fmla="*/ f78 f37 1"/>
              <a:gd name="f97" fmla="*/ f80 f38 1"/>
              <a:gd name="f98" fmla="*/ f79 f38 1"/>
              <a:gd name="f99" fmla="*/ f81 f37 1"/>
              <a:gd name="f100" fmla="*/ f82 f38 1"/>
              <a:gd name="f101" fmla="*/ f83 f38 1"/>
              <a:gd name="f102" fmla="*/ f84 f37 1"/>
              <a:gd name="f103" fmla="*/ f85 f38 1"/>
              <a:gd name="f104" fmla="*/ f86 f37 1"/>
              <a:gd name="f105" fmla="*/ f87 f38 1"/>
              <a:gd name="f106" fmla="*/ f88 f37 1"/>
              <a:gd name="f107" fmla="*/ f89 f38 1"/>
              <a:gd name="f108" fmla="*/ f90 f37 1"/>
              <a:gd name="f109" fmla="*/ f91 f38 1"/>
              <a:gd name="f110" fmla="*/ f92 f37 1"/>
              <a:gd name="f111" fmla="*/ f93 f38 1"/>
              <a:gd name="f112" fmla="*/ f94 f38 1"/>
            </a:gdLst>
            <a:ahLst/>
            <a:cxnLst>
              <a:cxn ang="3cd4">
                <a:pos x="hc" y="t"/>
              </a:cxn>
              <a:cxn ang="0">
                <a:pos x="r" y="vc"/>
              </a:cxn>
              <a:cxn ang="cd4">
                <a:pos x="hc" y="b"/>
              </a:cxn>
              <a:cxn ang="cd2">
                <a:pos x="l" y="vc"/>
              </a:cxn>
              <a:cxn ang="f62">
                <a:pos x="f99" y="f100"/>
              </a:cxn>
              <a:cxn ang="f62">
                <a:pos x="f99" y="f101"/>
              </a:cxn>
              <a:cxn ang="f62">
                <a:pos x="f102" y="f103"/>
              </a:cxn>
              <a:cxn ang="f62">
                <a:pos x="f104" y="f105"/>
              </a:cxn>
              <a:cxn ang="f62">
                <a:pos x="f106" y="f107"/>
              </a:cxn>
              <a:cxn ang="f62">
                <a:pos x="f108" y="f109"/>
              </a:cxn>
              <a:cxn ang="f62">
                <a:pos x="f110" y="f111"/>
              </a:cxn>
              <a:cxn ang="f62">
                <a:pos x="f99" y="f112"/>
              </a:cxn>
              <a:cxn ang="f62">
                <a:pos x="f99" y="f100"/>
              </a:cxn>
              <a:cxn ang="f62">
                <a:pos x="f99" y="f100"/>
              </a:cxn>
            </a:cxnLst>
            <a:rect l="f95" t="f98" r="f96" b="f97"/>
            <a:pathLst>
              <a:path w="50" h="69">
                <a:moveTo>
                  <a:pt x="f5" y="f8"/>
                </a:moveTo>
                <a:cubicBezTo>
                  <a:pt x="f5" y="f9"/>
                  <a:pt x="f5" y="f10"/>
                  <a:pt x="f5" y="f11"/>
                </a:cubicBezTo>
                <a:cubicBezTo>
                  <a:pt x="f5" y="f12"/>
                  <a:pt x="f13" y="f14"/>
                  <a:pt x="f15" y="f16"/>
                </a:cubicBezTo>
                <a:cubicBezTo>
                  <a:pt x="f17" y="f18"/>
                  <a:pt x="f19" y="f13"/>
                  <a:pt x="f20" y="f21"/>
                </a:cubicBezTo>
                <a:cubicBezTo>
                  <a:pt x="f22" y="f5"/>
                  <a:pt x="f6" y="f13"/>
                  <a:pt x="f6" y="f15"/>
                </a:cubicBezTo>
                <a:cubicBezTo>
                  <a:pt x="f23" y="f24"/>
                  <a:pt x="f6" y="f25"/>
                  <a:pt x="f22" y="f26"/>
                </a:cubicBezTo>
                <a:cubicBezTo>
                  <a:pt x="f27" y="f28"/>
                  <a:pt x="f29" y="f7"/>
                  <a:pt x="f30" y="f31"/>
                </a:cubicBezTo>
                <a:cubicBezTo>
                  <a:pt x="f32" y="f33"/>
                  <a:pt x="f5" y="f34"/>
                  <a:pt x="f5" y="f20"/>
                </a:cubicBezTo>
                <a:cubicBezTo>
                  <a:pt x="f5" y="f35"/>
                  <a:pt x="f5" y="f25"/>
                  <a:pt x="f5" y="f8"/>
                </a:cubicBezTo>
                <a:cubicBezTo>
                  <a:pt x="f5" y="f8"/>
                  <a:pt x="f5" y="f8"/>
                  <a:pt x="f5"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37" name="Freeform 142">
            <a:extLst>
              <a:ext uri="{FF2B5EF4-FFF2-40B4-BE49-F238E27FC236}">
                <a16:creationId xmlns:a16="http://schemas.microsoft.com/office/drawing/2014/main" id="{2A6B0210-DDED-46B4-BA66-B0023E75C388}"/>
              </a:ext>
            </a:extLst>
          </p:cNvPr>
          <p:cNvSpPr/>
          <p:nvPr/>
        </p:nvSpPr>
        <p:spPr>
          <a:xfrm>
            <a:off x="735013" y="3333746"/>
            <a:ext cx="80960" cy="112708"/>
          </a:xfrm>
          <a:custGeom>
            <a:avLst/>
            <a:gdLst>
              <a:gd name="f0" fmla="val 10800000"/>
              <a:gd name="f1" fmla="val 5400000"/>
              <a:gd name="f2" fmla="val 180"/>
              <a:gd name="f3" fmla="val w"/>
              <a:gd name="f4" fmla="val h"/>
              <a:gd name="f5" fmla="val 0"/>
              <a:gd name="f6" fmla="val 50"/>
              <a:gd name="f7" fmla="val 68"/>
              <a:gd name="f8" fmla="val 28"/>
              <a:gd name="f9" fmla="val 34"/>
              <a:gd name="f10" fmla="val 40"/>
              <a:gd name="f11" fmla="val 46"/>
              <a:gd name="f12" fmla="val 49"/>
              <a:gd name="f13" fmla="val 58"/>
              <a:gd name="f14" fmla="val 39"/>
              <a:gd name="f15" fmla="val 26"/>
              <a:gd name="f16" fmla="val 14"/>
              <a:gd name="f17" fmla="val 3"/>
              <a:gd name="f18" fmla="val 59"/>
              <a:gd name="f19" fmla="val 2"/>
              <a:gd name="f20" fmla="val 48"/>
              <a:gd name="f21" fmla="val 1"/>
              <a:gd name="f22" fmla="val 20"/>
              <a:gd name="f23" fmla="val 7"/>
              <a:gd name="f24" fmla="val 19"/>
              <a:gd name="f25" fmla="val 31"/>
              <a:gd name="f26" fmla="val 43"/>
              <a:gd name="f27" fmla="val 4"/>
              <a:gd name="f28" fmla="val 5"/>
              <a:gd name="f29" fmla="val 12"/>
              <a:gd name="f30" fmla="val 18"/>
              <a:gd name="f31" fmla="val 23"/>
              <a:gd name="f32" fmla="+- 0 0 -90"/>
              <a:gd name="f33" fmla="*/ f3 1 50"/>
              <a:gd name="f34" fmla="*/ f4 1 68"/>
              <a:gd name="f35" fmla="val f5"/>
              <a:gd name="f36" fmla="val f6"/>
              <a:gd name="f37" fmla="val f7"/>
              <a:gd name="f38" fmla="*/ f32 f0 1"/>
              <a:gd name="f39" fmla="+- f37 0 f35"/>
              <a:gd name="f40" fmla="+- f36 0 f35"/>
              <a:gd name="f41" fmla="*/ f38 1 f2"/>
              <a:gd name="f42" fmla="*/ f40 1 50"/>
              <a:gd name="f43" fmla="*/ f39 1 68"/>
              <a:gd name="f44" fmla="*/ 50 f40 1"/>
              <a:gd name="f45" fmla="*/ 28 f39 1"/>
              <a:gd name="f46" fmla="*/ 46 f39 1"/>
              <a:gd name="f47" fmla="*/ 26 f40 1"/>
              <a:gd name="f48" fmla="*/ 68 f39 1"/>
              <a:gd name="f49" fmla="*/ 2 f40 1"/>
              <a:gd name="f50" fmla="*/ 48 f39 1"/>
              <a:gd name="f51" fmla="*/ 0 f40 1"/>
              <a:gd name="f52" fmla="*/ 7 f39 1"/>
              <a:gd name="f53" fmla="*/ 7 f40 1"/>
              <a:gd name="f54" fmla="*/ 1 f39 1"/>
              <a:gd name="f55" fmla="*/ 43 f40 1"/>
              <a:gd name="f56" fmla="*/ 4 f39 1"/>
              <a:gd name="f57" fmla="*/ 12 f39 1"/>
              <a:gd name="f58" fmla="+- f41 0 f1"/>
              <a:gd name="f59" fmla="*/ f44 1 50"/>
              <a:gd name="f60" fmla="*/ f45 1 68"/>
              <a:gd name="f61" fmla="*/ f46 1 68"/>
              <a:gd name="f62" fmla="*/ f47 1 50"/>
              <a:gd name="f63" fmla="*/ f48 1 68"/>
              <a:gd name="f64" fmla="*/ f49 1 50"/>
              <a:gd name="f65" fmla="*/ f50 1 68"/>
              <a:gd name="f66" fmla="*/ f51 1 50"/>
              <a:gd name="f67" fmla="*/ f52 1 68"/>
              <a:gd name="f68" fmla="*/ f53 1 50"/>
              <a:gd name="f69" fmla="*/ f54 1 68"/>
              <a:gd name="f70" fmla="*/ f55 1 50"/>
              <a:gd name="f71" fmla="*/ f56 1 68"/>
              <a:gd name="f72" fmla="*/ f57 1 68"/>
              <a:gd name="f73" fmla="*/ 0 1 f42"/>
              <a:gd name="f74" fmla="*/ f36 1 f42"/>
              <a:gd name="f75" fmla="*/ 0 1 f43"/>
              <a:gd name="f76" fmla="*/ f37 1 f43"/>
              <a:gd name="f77" fmla="*/ f59 1 f42"/>
              <a:gd name="f78" fmla="*/ f60 1 f43"/>
              <a:gd name="f79" fmla="*/ f61 1 f43"/>
              <a:gd name="f80" fmla="*/ f62 1 f42"/>
              <a:gd name="f81" fmla="*/ f63 1 f43"/>
              <a:gd name="f82" fmla="*/ f64 1 f42"/>
              <a:gd name="f83" fmla="*/ f65 1 f43"/>
              <a:gd name="f84" fmla="*/ f66 1 f42"/>
              <a:gd name="f85" fmla="*/ f67 1 f43"/>
              <a:gd name="f86" fmla="*/ f68 1 f42"/>
              <a:gd name="f87" fmla="*/ f69 1 f43"/>
              <a:gd name="f88" fmla="*/ f70 1 f42"/>
              <a:gd name="f89" fmla="*/ f71 1 f43"/>
              <a:gd name="f90" fmla="*/ f72 1 f43"/>
              <a:gd name="f91" fmla="*/ f73 f33 1"/>
              <a:gd name="f92" fmla="*/ f74 f33 1"/>
              <a:gd name="f93" fmla="*/ f76 f34 1"/>
              <a:gd name="f94" fmla="*/ f75 f34 1"/>
              <a:gd name="f95" fmla="*/ f77 f33 1"/>
              <a:gd name="f96" fmla="*/ f78 f34 1"/>
              <a:gd name="f97" fmla="*/ f79 f34 1"/>
              <a:gd name="f98" fmla="*/ f80 f33 1"/>
              <a:gd name="f99" fmla="*/ f81 f34 1"/>
              <a:gd name="f100" fmla="*/ f82 f33 1"/>
              <a:gd name="f101" fmla="*/ f83 f34 1"/>
              <a:gd name="f102" fmla="*/ f84 f33 1"/>
              <a:gd name="f103" fmla="*/ f85 f34 1"/>
              <a:gd name="f104" fmla="*/ f86 f33 1"/>
              <a:gd name="f105" fmla="*/ f87 f34 1"/>
              <a:gd name="f106" fmla="*/ f88 f33 1"/>
              <a:gd name="f107" fmla="*/ f89 f34 1"/>
              <a:gd name="f108" fmla="*/ f90 f34 1"/>
            </a:gdLst>
            <a:ahLst/>
            <a:cxnLst>
              <a:cxn ang="3cd4">
                <a:pos x="hc" y="t"/>
              </a:cxn>
              <a:cxn ang="0">
                <a:pos x="r" y="vc"/>
              </a:cxn>
              <a:cxn ang="cd4">
                <a:pos x="hc" y="b"/>
              </a:cxn>
              <a:cxn ang="cd2">
                <a:pos x="l" y="vc"/>
              </a:cxn>
              <a:cxn ang="f58">
                <a:pos x="f95" y="f96"/>
              </a:cxn>
              <a:cxn ang="f58">
                <a:pos x="f95" y="f97"/>
              </a:cxn>
              <a:cxn ang="f58">
                <a:pos x="f98" y="f99"/>
              </a:cxn>
              <a:cxn ang="f58">
                <a:pos x="f100" y="f101"/>
              </a:cxn>
              <a:cxn ang="f58">
                <a:pos x="f102" y="f103"/>
              </a:cxn>
              <a:cxn ang="f58">
                <a:pos x="f104" y="f105"/>
              </a:cxn>
              <a:cxn ang="f58">
                <a:pos x="f106" y="f107"/>
              </a:cxn>
              <a:cxn ang="f58">
                <a:pos x="f95" y="f108"/>
              </a:cxn>
              <a:cxn ang="f58">
                <a:pos x="f95" y="f96"/>
              </a:cxn>
              <a:cxn ang="f58">
                <a:pos x="f95" y="f96"/>
              </a:cxn>
            </a:cxnLst>
            <a:rect l="f91" t="f94" r="f92" b="f93"/>
            <a:pathLst>
              <a:path w="50" h="68">
                <a:moveTo>
                  <a:pt x="f6" y="f8"/>
                </a:moveTo>
                <a:cubicBezTo>
                  <a:pt x="f6" y="f9"/>
                  <a:pt x="f6" y="f10"/>
                  <a:pt x="f6" y="f11"/>
                </a:cubicBezTo>
                <a:cubicBezTo>
                  <a:pt x="f12" y="f13"/>
                  <a:pt x="f14" y="f7"/>
                  <a:pt x="f15" y="f7"/>
                </a:cubicBezTo>
                <a:cubicBezTo>
                  <a:pt x="f16" y="f7"/>
                  <a:pt x="f17" y="f18"/>
                  <a:pt x="f19" y="f20"/>
                </a:cubicBezTo>
                <a:cubicBezTo>
                  <a:pt x="f5" y="f9"/>
                  <a:pt x="f21" y="f22"/>
                  <a:pt x="f5" y="f23"/>
                </a:cubicBezTo>
                <a:cubicBezTo>
                  <a:pt x="f5" y="f19"/>
                  <a:pt x="f17" y="f5"/>
                  <a:pt x="f23" y="f21"/>
                </a:cubicBezTo>
                <a:cubicBezTo>
                  <a:pt x="f24" y="f19"/>
                  <a:pt x="f25" y="f17"/>
                  <a:pt x="f26" y="f27"/>
                </a:cubicBezTo>
                <a:cubicBezTo>
                  <a:pt x="f20" y="f28"/>
                  <a:pt x="f6" y="f23"/>
                  <a:pt x="f6" y="f29"/>
                </a:cubicBezTo>
                <a:cubicBezTo>
                  <a:pt x="f6" y="f30"/>
                  <a:pt x="f6" y="f31"/>
                  <a:pt x="f6" y="f8"/>
                </a:cubicBezTo>
                <a:cubicBezTo>
                  <a:pt x="f6" y="f8"/>
                  <a:pt x="f6" y="f8"/>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38" name="Freeform 143">
            <a:extLst>
              <a:ext uri="{FF2B5EF4-FFF2-40B4-BE49-F238E27FC236}">
                <a16:creationId xmlns:a16="http://schemas.microsoft.com/office/drawing/2014/main" id="{3F8985DD-91D4-4148-8554-9493622DDCB8}"/>
              </a:ext>
            </a:extLst>
          </p:cNvPr>
          <p:cNvSpPr/>
          <p:nvPr/>
        </p:nvSpPr>
        <p:spPr>
          <a:xfrm>
            <a:off x="2268534" y="3333746"/>
            <a:ext cx="85725" cy="115891"/>
          </a:xfrm>
          <a:custGeom>
            <a:avLst/>
            <a:gdLst>
              <a:gd name="f0" fmla="val 10800000"/>
              <a:gd name="f1" fmla="val 5400000"/>
              <a:gd name="f2" fmla="val 180"/>
              <a:gd name="f3" fmla="val w"/>
              <a:gd name="f4" fmla="val h"/>
              <a:gd name="f5" fmla="val 0"/>
              <a:gd name="f6" fmla="val 52"/>
              <a:gd name="f7" fmla="val 70"/>
              <a:gd name="f8" fmla="val 51"/>
              <a:gd name="f9" fmla="val 38"/>
              <a:gd name="f10" fmla="val 48"/>
              <a:gd name="f11" fmla="val 60"/>
              <a:gd name="f12" fmla="val 37"/>
              <a:gd name="f13" fmla="val 65"/>
              <a:gd name="f14" fmla="val 29"/>
              <a:gd name="f15" fmla="val 20"/>
              <a:gd name="f16" fmla="val 69"/>
              <a:gd name="f17" fmla="val 12"/>
              <a:gd name="f18" fmla="val 63"/>
              <a:gd name="f19" fmla="val 6"/>
              <a:gd name="f20" fmla="val 59"/>
              <a:gd name="f21" fmla="val 3"/>
              <a:gd name="f22" fmla="val 53"/>
              <a:gd name="f23" fmla="val 2"/>
              <a:gd name="f24" fmla="val 45"/>
              <a:gd name="f25" fmla="val 1"/>
              <a:gd name="f26" fmla="val 33"/>
              <a:gd name="f27" fmla="val 8"/>
              <a:gd name="f28" fmla="val 31"/>
              <a:gd name="f29" fmla="val 43"/>
              <a:gd name="f30" fmla="val 4"/>
              <a:gd name="f31" fmla="val 50"/>
              <a:gd name="f32" fmla="val 21"/>
              <a:gd name="f33" fmla="val 30"/>
              <a:gd name="f34" fmla="+- 0 0 -90"/>
              <a:gd name="f35" fmla="*/ f3 1 52"/>
              <a:gd name="f36" fmla="*/ f4 1 70"/>
              <a:gd name="f37" fmla="val f5"/>
              <a:gd name="f38" fmla="val f6"/>
              <a:gd name="f39" fmla="val f7"/>
              <a:gd name="f40" fmla="*/ f34 f0 1"/>
              <a:gd name="f41" fmla="+- f39 0 f37"/>
              <a:gd name="f42" fmla="+- f38 0 f37"/>
              <a:gd name="f43" fmla="*/ f40 1 f2"/>
              <a:gd name="f44" fmla="*/ f42 1 52"/>
              <a:gd name="f45" fmla="*/ f41 1 70"/>
              <a:gd name="f46" fmla="*/ 51 f42 1"/>
              <a:gd name="f47" fmla="*/ 38 f41 1"/>
              <a:gd name="f48" fmla="*/ 37 f42 1"/>
              <a:gd name="f49" fmla="*/ 65 f41 1"/>
              <a:gd name="f50" fmla="*/ 12 f42 1"/>
              <a:gd name="f51" fmla="*/ 63 f41 1"/>
              <a:gd name="f52" fmla="*/ 2 f42 1"/>
              <a:gd name="f53" fmla="*/ 45 f41 1"/>
              <a:gd name="f54" fmla="*/ 1 f42 1"/>
              <a:gd name="f55" fmla="*/ 8 f41 1"/>
              <a:gd name="f56" fmla="*/ 8 f42 1"/>
              <a:gd name="f57" fmla="*/ 1 f41 1"/>
              <a:gd name="f58" fmla="*/ 43 f42 1"/>
              <a:gd name="f59" fmla="*/ 4 f41 1"/>
              <a:gd name="f60" fmla="*/ 50 f42 1"/>
              <a:gd name="f61" fmla="*/ 12 f41 1"/>
              <a:gd name="f62" fmla="+- f43 0 f1"/>
              <a:gd name="f63" fmla="*/ f46 1 52"/>
              <a:gd name="f64" fmla="*/ f47 1 70"/>
              <a:gd name="f65" fmla="*/ f48 1 52"/>
              <a:gd name="f66" fmla="*/ f49 1 70"/>
              <a:gd name="f67" fmla="*/ f50 1 52"/>
              <a:gd name="f68" fmla="*/ f51 1 70"/>
              <a:gd name="f69" fmla="*/ f52 1 52"/>
              <a:gd name="f70" fmla="*/ f53 1 70"/>
              <a:gd name="f71" fmla="*/ f54 1 52"/>
              <a:gd name="f72" fmla="*/ f55 1 70"/>
              <a:gd name="f73" fmla="*/ f56 1 52"/>
              <a:gd name="f74" fmla="*/ f57 1 70"/>
              <a:gd name="f75" fmla="*/ f58 1 52"/>
              <a:gd name="f76" fmla="*/ f59 1 70"/>
              <a:gd name="f77" fmla="*/ f60 1 52"/>
              <a:gd name="f78" fmla="*/ f61 1 70"/>
              <a:gd name="f79" fmla="*/ 0 1 f44"/>
              <a:gd name="f80" fmla="*/ f38 1 f44"/>
              <a:gd name="f81" fmla="*/ 0 1 f45"/>
              <a:gd name="f82" fmla="*/ f39 1 f45"/>
              <a:gd name="f83" fmla="*/ f63 1 f44"/>
              <a:gd name="f84" fmla="*/ f64 1 f45"/>
              <a:gd name="f85" fmla="*/ f65 1 f44"/>
              <a:gd name="f86" fmla="*/ f66 1 f45"/>
              <a:gd name="f87" fmla="*/ f67 1 f44"/>
              <a:gd name="f88" fmla="*/ f68 1 f45"/>
              <a:gd name="f89" fmla="*/ f69 1 f44"/>
              <a:gd name="f90" fmla="*/ f70 1 f45"/>
              <a:gd name="f91" fmla="*/ f71 1 f44"/>
              <a:gd name="f92" fmla="*/ f72 1 f45"/>
              <a:gd name="f93" fmla="*/ f73 1 f44"/>
              <a:gd name="f94" fmla="*/ f74 1 f45"/>
              <a:gd name="f95" fmla="*/ f75 1 f44"/>
              <a:gd name="f96" fmla="*/ f76 1 f45"/>
              <a:gd name="f97" fmla="*/ f77 1 f44"/>
              <a:gd name="f98" fmla="*/ f78 1 f45"/>
              <a:gd name="f99" fmla="*/ f79 f35 1"/>
              <a:gd name="f100" fmla="*/ f80 f35 1"/>
              <a:gd name="f101" fmla="*/ f82 f36 1"/>
              <a:gd name="f102" fmla="*/ f81 f36 1"/>
              <a:gd name="f103" fmla="*/ f83 f35 1"/>
              <a:gd name="f104" fmla="*/ f84 f36 1"/>
              <a:gd name="f105" fmla="*/ f85 f35 1"/>
              <a:gd name="f106" fmla="*/ f86 f36 1"/>
              <a:gd name="f107" fmla="*/ f87 f35 1"/>
              <a:gd name="f108" fmla="*/ f88 f36 1"/>
              <a:gd name="f109" fmla="*/ f89 f35 1"/>
              <a:gd name="f110" fmla="*/ f90 f36 1"/>
              <a:gd name="f111" fmla="*/ f91 f35 1"/>
              <a:gd name="f112" fmla="*/ f92 f36 1"/>
              <a:gd name="f113" fmla="*/ f93 f35 1"/>
              <a:gd name="f114" fmla="*/ f94 f36 1"/>
              <a:gd name="f115" fmla="*/ f95 f35 1"/>
              <a:gd name="f116" fmla="*/ f96 f36 1"/>
              <a:gd name="f117" fmla="*/ f97 f35 1"/>
              <a:gd name="f118" fmla="*/ f98 f36 1"/>
            </a:gdLst>
            <a:ahLst/>
            <a:cxnLst>
              <a:cxn ang="3cd4">
                <a:pos x="hc" y="t"/>
              </a:cxn>
              <a:cxn ang="0">
                <a:pos x="r" y="vc"/>
              </a:cxn>
              <a:cxn ang="cd4">
                <a:pos x="hc" y="b"/>
              </a:cxn>
              <a:cxn ang="cd2">
                <a:pos x="l" y="vc"/>
              </a:cxn>
              <a:cxn ang="f62">
                <a:pos x="f103" y="f104"/>
              </a:cxn>
              <a:cxn ang="f62">
                <a:pos x="f105" y="f106"/>
              </a:cxn>
              <a:cxn ang="f62">
                <a:pos x="f107" y="f108"/>
              </a:cxn>
              <a:cxn ang="f62">
                <a:pos x="f109" y="f110"/>
              </a:cxn>
              <a:cxn ang="f62">
                <a:pos x="f111" y="f112"/>
              </a:cxn>
              <a:cxn ang="f62">
                <a:pos x="f113" y="f114"/>
              </a:cxn>
              <a:cxn ang="f62">
                <a:pos x="f115" y="f116"/>
              </a:cxn>
              <a:cxn ang="f62">
                <a:pos x="f117" y="f118"/>
              </a:cxn>
              <a:cxn ang="f62">
                <a:pos x="f103" y="f104"/>
              </a:cxn>
            </a:cxnLst>
            <a:rect l="f99" t="f102" r="f100" b="f101"/>
            <a:pathLst>
              <a:path w="52" h="70">
                <a:moveTo>
                  <a:pt x="f8" y="f9"/>
                </a:moveTo>
                <a:cubicBezTo>
                  <a:pt x="f6" y="f8"/>
                  <a:pt x="f10" y="f11"/>
                  <a:pt x="f12" y="f13"/>
                </a:cubicBezTo>
                <a:cubicBezTo>
                  <a:pt x="f14" y="f7"/>
                  <a:pt x="f15" y="f16"/>
                  <a:pt x="f17" y="f18"/>
                </a:cubicBezTo>
                <a:cubicBezTo>
                  <a:pt x="f19" y="f20"/>
                  <a:pt x="f21" y="f22"/>
                  <a:pt x="f23" y="f24"/>
                </a:cubicBezTo>
                <a:cubicBezTo>
                  <a:pt x="f25" y="f26"/>
                  <a:pt x="f25" y="f15"/>
                  <a:pt x="f25" y="f27"/>
                </a:cubicBezTo>
                <a:cubicBezTo>
                  <a:pt x="f5" y="f23"/>
                  <a:pt x="f23" y="f5"/>
                  <a:pt x="f27" y="f25"/>
                </a:cubicBezTo>
                <a:cubicBezTo>
                  <a:pt x="f15" y="f23"/>
                  <a:pt x="f28" y="f21"/>
                  <a:pt x="f29" y="f30"/>
                </a:cubicBezTo>
                <a:cubicBezTo>
                  <a:pt x="f10" y="f30"/>
                  <a:pt x="f8" y="f19"/>
                  <a:pt x="f31" y="f17"/>
                </a:cubicBezTo>
                <a:cubicBezTo>
                  <a:pt x="f31" y="f32"/>
                  <a:pt x="f31" y="f33"/>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39" name="Freeform 144">
            <a:extLst>
              <a:ext uri="{FF2B5EF4-FFF2-40B4-BE49-F238E27FC236}">
                <a16:creationId xmlns:a16="http://schemas.microsoft.com/office/drawing/2014/main" id="{743888CF-20D2-4B9C-8A5C-7E8FCBD86E31}"/>
              </a:ext>
            </a:extLst>
          </p:cNvPr>
          <p:cNvSpPr/>
          <p:nvPr/>
        </p:nvSpPr>
        <p:spPr>
          <a:xfrm>
            <a:off x="895353" y="3333746"/>
            <a:ext cx="84133" cy="112708"/>
          </a:xfrm>
          <a:custGeom>
            <a:avLst/>
            <a:gdLst>
              <a:gd name="f0" fmla="val 10800000"/>
              <a:gd name="f1" fmla="val 5400000"/>
              <a:gd name="f2" fmla="val 180"/>
              <a:gd name="f3" fmla="val w"/>
              <a:gd name="f4" fmla="val h"/>
              <a:gd name="f5" fmla="val 0"/>
              <a:gd name="f6" fmla="val 51"/>
              <a:gd name="f7" fmla="val 68"/>
              <a:gd name="f8" fmla="val 13"/>
              <a:gd name="f9" fmla="val 50"/>
              <a:gd name="f10" fmla="val 22"/>
              <a:gd name="f11" fmla="val 32"/>
              <a:gd name="f12" fmla="val 42"/>
              <a:gd name="f13" fmla="val 57"/>
              <a:gd name="f14" fmla="val 39"/>
              <a:gd name="f15" fmla="val 25"/>
              <a:gd name="f16" fmla="val 11"/>
              <a:gd name="f17" fmla="val 56"/>
              <a:gd name="f18" fmla="val 1"/>
              <a:gd name="f19" fmla="val 40"/>
              <a:gd name="f20" fmla="val 31"/>
              <a:gd name="f21" fmla="val 2"/>
              <a:gd name="f22" fmla="val 21"/>
              <a:gd name="f23" fmla="val 7"/>
              <a:gd name="f24" fmla="val 3"/>
              <a:gd name="f25" fmla="val 5"/>
              <a:gd name="f26" fmla="val 8"/>
              <a:gd name="f27" fmla="val 4"/>
              <a:gd name="f28" fmla="val 20"/>
              <a:gd name="f29" fmla="val 45"/>
              <a:gd name="f30" fmla="+- 0 0 -90"/>
              <a:gd name="f31" fmla="*/ f3 1 51"/>
              <a:gd name="f32" fmla="*/ f4 1 68"/>
              <a:gd name="f33" fmla="val f5"/>
              <a:gd name="f34" fmla="val f6"/>
              <a:gd name="f35" fmla="val f7"/>
              <a:gd name="f36" fmla="*/ f30 f0 1"/>
              <a:gd name="f37" fmla="+- f35 0 f33"/>
              <a:gd name="f38" fmla="+- f34 0 f33"/>
              <a:gd name="f39" fmla="*/ f36 1 f2"/>
              <a:gd name="f40" fmla="*/ f38 1 51"/>
              <a:gd name="f41" fmla="*/ f37 1 68"/>
              <a:gd name="f42" fmla="*/ 51 f38 1"/>
              <a:gd name="f43" fmla="*/ 13 f37 1"/>
              <a:gd name="f44" fmla="*/ 50 f38 1"/>
              <a:gd name="f45" fmla="*/ 42 f37 1"/>
              <a:gd name="f46" fmla="*/ 25 f38 1"/>
              <a:gd name="f47" fmla="*/ 68 f37 1"/>
              <a:gd name="f48" fmla="*/ 1 f38 1"/>
              <a:gd name="f49" fmla="*/ 40 f37 1"/>
              <a:gd name="f50" fmla="*/ 2 f38 1"/>
              <a:gd name="f51" fmla="*/ 11 f37 1"/>
              <a:gd name="f52" fmla="*/ 8 f38 1"/>
              <a:gd name="f53" fmla="*/ 4 f37 1"/>
              <a:gd name="f54" fmla="*/ 45 f38 1"/>
              <a:gd name="f55" fmla="*/ 1 f37 1"/>
              <a:gd name="f56" fmla="+- f39 0 f1"/>
              <a:gd name="f57" fmla="*/ f42 1 51"/>
              <a:gd name="f58" fmla="*/ f43 1 68"/>
              <a:gd name="f59" fmla="*/ f44 1 51"/>
              <a:gd name="f60" fmla="*/ f45 1 68"/>
              <a:gd name="f61" fmla="*/ f46 1 51"/>
              <a:gd name="f62" fmla="*/ f47 1 68"/>
              <a:gd name="f63" fmla="*/ f48 1 51"/>
              <a:gd name="f64" fmla="*/ f49 1 68"/>
              <a:gd name="f65" fmla="*/ f50 1 51"/>
              <a:gd name="f66" fmla="*/ f51 1 68"/>
              <a:gd name="f67" fmla="*/ f52 1 51"/>
              <a:gd name="f68" fmla="*/ f53 1 68"/>
              <a:gd name="f69" fmla="*/ f54 1 51"/>
              <a:gd name="f70" fmla="*/ f55 1 68"/>
              <a:gd name="f71" fmla="*/ 0 1 f40"/>
              <a:gd name="f72" fmla="*/ f34 1 f40"/>
              <a:gd name="f73" fmla="*/ 0 1 f41"/>
              <a:gd name="f74" fmla="*/ f35 1 f41"/>
              <a:gd name="f75" fmla="*/ f57 1 f40"/>
              <a:gd name="f76" fmla="*/ f58 1 f41"/>
              <a:gd name="f77" fmla="*/ f59 1 f40"/>
              <a:gd name="f78" fmla="*/ f60 1 f41"/>
              <a:gd name="f79" fmla="*/ f61 1 f40"/>
              <a:gd name="f80" fmla="*/ f62 1 f41"/>
              <a:gd name="f81" fmla="*/ f63 1 f40"/>
              <a:gd name="f82" fmla="*/ f64 1 f41"/>
              <a:gd name="f83" fmla="*/ f65 1 f40"/>
              <a:gd name="f84" fmla="*/ f66 1 f41"/>
              <a:gd name="f85" fmla="*/ f67 1 f40"/>
              <a:gd name="f86" fmla="*/ f68 1 f41"/>
              <a:gd name="f87" fmla="*/ f69 1 f40"/>
              <a:gd name="f88" fmla="*/ f70 1 f41"/>
              <a:gd name="f89" fmla="*/ f71 f31 1"/>
              <a:gd name="f90" fmla="*/ f72 f31 1"/>
              <a:gd name="f91" fmla="*/ f74 f32 1"/>
              <a:gd name="f92" fmla="*/ f73 f32 1"/>
              <a:gd name="f93" fmla="*/ f75 f31 1"/>
              <a:gd name="f94" fmla="*/ f76 f32 1"/>
              <a:gd name="f95" fmla="*/ f77 f31 1"/>
              <a:gd name="f96" fmla="*/ f78 f32 1"/>
              <a:gd name="f97" fmla="*/ f79 f31 1"/>
              <a:gd name="f98" fmla="*/ f80 f32 1"/>
              <a:gd name="f99" fmla="*/ f81 f31 1"/>
              <a:gd name="f100" fmla="*/ f82 f32 1"/>
              <a:gd name="f101" fmla="*/ f83 f31 1"/>
              <a:gd name="f102" fmla="*/ f84 f32 1"/>
              <a:gd name="f103" fmla="*/ f85 f31 1"/>
              <a:gd name="f104" fmla="*/ f86 f32 1"/>
              <a:gd name="f105" fmla="*/ f87 f31 1"/>
              <a:gd name="f106" fmla="*/ f88 f32 1"/>
            </a:gdLst>
            <a:ahLst/>
            <a:cxnLst>
              <a:cxn ang="3cd4">
                <a:pos x="hc" y="t"/>
              </a:cxn>
              <a:cxn ang="0">
                <a:pos x="r" y="vc"/>
              </a:cxn>
              <a:cxn ang="cd4">
                <a:pos x="hc" y="b"/>
              </a:cxn>
              <a:cxn ang="cd2">
                <a:pos x="l" y="vc"/>
              </a:cxn>
              <a:cxn ang="f56">
                <a:pos x="f93" y="f94"/>
              </a:cxn>
              <a:cxn ang="f56">
                <a:pos x="f95" y="f96"/>
              </a:cxn>
              <a:cxn ang="f56">
                <a:pos x="f97" y="f98"/>
              </a:cxn>
              <a:cxn ang="f56">
                <a:pos x="f99" y="f100"/>
              </a:cxn>
              <a:cxn ang="f56">
                <a:pos x="f101" y="f102"/>
              </a:cxn>
              <a:cxn ang="f56">
                <a:pos x="f103" y="f104"/>
              </a:cxn>
              <a:cxn ang="f56">
                <a:pos x="f105" y="f106"/>
              </a:cxn>
              <a:cxn ang="f56">
                <a:pos x="f93" y="f94"/>
              </a:cxn>
            </a:cxnLst>
            <a:rect l="f89" t="f92" r="f90" b="f91"/>
            <a:pathLst>
              <a:path w="51" h="68">
                <a:moveTo>
                  <a:pt x="f6" y="f8"/>
                </a:moveTo>
                <a:cubicBezTo>
                  <a:pt x="f9" y="f10"/>
                  <a:pt x="f9" y="f11"/>
                  <a:pt x="f9" y="f12"/>
                </a:cubicBezTo>
                <a:cubicBezTo>
                  <a:pt x="f9" y="f13"/>
                  <a:pt x="f14" y="f7"/>
                  <a:pt x="f15" y="f7"/>
                </a:cubicBezTo>
                <a:cubicBezTo>
                  <a:pt x="f16" y="f7"/>
                  <a:pt x="f5" y="f17"/>
                  <a:pt x="f18" y="f19"/>
                </a:cubicBezTo>
                <a:cubicBezTo>
                  <a:pt x="f18" y="f20"/>
                  <a:pt x="f21" y="f22"/>
                  <a:pt x="f21" y="f16"/>
                </a:cubicBezTo>
                <a:cubicBezTo>
                  <a:pt x="f18" y="f23"/>
                  <a:pt x="f24" y="f25"/>
                  <a:pt x="f26" y="f27"/>
                </a:cubicBezTo>
                <a:cubicBezTo>
                  <a:pt x="f28" y="f24"/>
                  <a:pt x="f11" y="f21"/>
                  <a:pt x="f29" y="f18"/>
                </a:cubicBezTo>
                <a:cubicBezTo>
                  <a:pt x="f6" y="f5"/>
                  <a:pt x="f6" y="f21"/>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40" name="Freeform 145">
            <a:extLst>
              <a:ext uri="{FF2B5EF4-FFF2-40B4-BE49-F238E27FC236}">
                <a16:creationId xmlns:a16="http://schemas.microsoft.com/office/drawing/2014/main" id="{FD409FF5-2040-4CA2-BE1D-5972ACB5E131}"/>
              </a:ext>
            </a:extLst>
          </p:cNvPr>
          <p:cNvSpPr/>
          <p:nvPr/>
        </p:nvSpPr>
        <p:spPr>
          <a:xfrm>
            <a:off x="428625" y="2520945"/>
            <a:ext cx="185742" cy="87316"/>
          </a:xfrm>
          <a:custGeom>
            <a:avLst/>
            <a:gdLst>
              <a:gd name="f0" fmla="val 10800000"/>
              <a:gd name="f1" fmla="val 5400000"/>
              <a:gd name="f2" fmla="val 180"/>
              <a:gd name="f3" fmla="val w"/>
              <a:gd name="f4" fmla="val h"/>
              <a:gd name="f5" fmla="val 0"/>
              <a:gd name="f6" fmla="val 113"/>
              <a:gd name="f7" fmla="val 53"/>
              <a:gd name="f8" fmla="val 72"/>
              <a:gd name="f9" fmla="val 41"/>
              <a:gd name="f10" fmla="val 68"/>
              <a:gd name="f11" fmla="val 66"/>
              <a:gd name="f12" fmla="val 45"/>
              <a:gd name="f13" fmla="val 64"/>
              <a:gd name="f14" fmla="val 47"/>
              <a:gd name="f15" fmla="val 59"/>
              <a:gd name="f16" fmla="val 54"/>
              <a:gd name="f17" fmla="val 49"/>
              <a:gd name="f18" fmla="val 40"/>
              <a:gd name="f19" fmla="val 36"/>
              <a:gd name="f20" fmla="val 28"/>
              <a:gd name="f21" fmla="val 19"/>
              <a:gd name="f22" fmla="val 48"/>
              <a:gd name="f23" fmla="val 15"/>
              <a:gd name="f24" fmla="val 9"/>
              <a:gd name="f25" fmla="val 52"/>
              <a:gd name="f26" fmla="val 4"/>
              <a:gd name="f27" fmla="val 51"/>
              <a:gd name="f28" fmla="val 50"/>
              <a:gd name="f29" fmla="val 3"/>
              <a:gd name="f30" fmla="val 46"/>
              <a:gd name="f31" fmla="val 44"/>
              <a:gd name="f32" fmla="val 17"/>
              <a:gd name="f33" fmla="val 13"/>
              <a:gd name="f34" fmla="val 56"/>
              <a:gd name="f35" fmla="val 85"/>
              <a:gd name="f36" fmla="val 95"/>
              <a:gd name="f37" fmla="val 23"/>
              <a:gd name="f38" fmla="val 102"/>
              <a:gd name="f39" fmla="val 31"/>
              <a:gd name="f40" fmla="val 107"/>
              <a:gd name="f41" fmla="val 109"/>
              <a:gd name="f42" fmla="val 105"/>
              <a:gd name="f43" fmla="val 99"/>
              <a:gd name="f44" fmla="val 94"/>
              <a:gd name="f45" fmla="val 93"/>
              <a:gd name="f46" fmla="val 91"/>
              <a:gd name="f47" fmla="val 79"/>
              <a:gd name="f48" fmla="+- 0 0 -90"/>
              <a:gd name="f49" fmla="*/ f3 1 113"/>
              <a:gd name="f50" fmla="*/ f4 1 53"/>
              <a:gd name="f51" fmla="val f5"/>
              <a:gd name="f52" fmla="val f6"/>
              <a:gd name="f53" fmla="val f7"/>
              <a:gd name="f54" fmla="*/ f48 f0 1"/>
              <a:gd name="f55" fmla="+- f53 0 f51"/>
              <a:gd name="f56" fmla="+- f52 0 f51"/>
              <a:gd name="f57" fmla="*/ f54 1 f2"/>
              <a:gd name="f58" fmla="*/ f56 1 113"/>
              <a:gd name="f59" fmla="*/ f55 1 53"/>
              <a:gd name="f60" fmla="*/ 72 f56 1"/>
              <a:gd name="f61" fmla="*/ 41 f55 1"/>
              <a:gd name="f62" fmla="*/ 64 f56 1"/>
              <a:gd name="f63" fmla="*/ 47 f55 1"/>
              <a:gd name="f64" fmla="*/ 49 f56 1"/>
              <a:gd name="f65" fmla="*/ 19 f56 1"/>
              <a:gd name="f66" fmla="*/ 48 f55 1"/>
              <a:gd name="f67" fmla="*/ 4 f56 1"/>
              <a:gd name="f68" fmla="*/ 51 f55 1"/>
              <a:gd name="f69" fmla="*/ 44 f55 1"/>
              <a:gd name="f70" fmla="*/ 85 f56 1"/>
              <a:gd name="f71" fmla="*/ 17 f55 1"/>
              <a:gd name="f72" fmla="*/ 107 f56 1"/>
              <a:gd name="f73" fmla="*/ 109 f56 1"/>
              <a:gd name="f74" fmla="*/ 50 f55 1"/>
              <a:gd name="f75" fmla="*/ 95 f56 1"/>
              <a:gd name="f76" fmla="*/ 49 f55 1"/>
              <a:gd name="f77" fmla="*/ 91 f56 1"/>
              <a:gd name="f78" fmla="*/ 46 f55 1"/>
              <a:gd name="f79" fmla="+- f57 0 f1"/>
              <a:gd name="f80" fmla="*/ f60 1 113"/>
              <a:gd name="f81" fmla="*/ f61 1 53"/>
              <a:gd name="f82" fmla="*/ f62 1 113"/>
              <a:gd name="f83" fmla="*/ f63 1 53"/>
              <a:gd name="f84" fmla="*/ f64 1 113"/>
              <a:gd name="f85" fmla="*/ f65 1 113"/>
              <a:gd name="f86" fmla="*/ f66 1 53"/>
              <a:gd name="f87" fmla="*/ f67 1 113"/>
              <a:gd name="f88" fmla="*/ f68 1 53"/>
              <a:gd name="f89" fmla="*/ f69 1 53"/>
              <a:gd name="f90" fmla="*/ f70 1 113"/>
              <a:gd name="f91" fmla="*/ f71 1 53"/>
              <a:gd name="f92" fmla="*/ f72 1 113"/>
              <a:gd name="f93" fmla="*/ f73 1 113"/>
              <a:gd name="f94" fmla="*/ f74 1 53"/>
              <a:gd name="f95" fmla="*/ f75 1 113"/>
              <a:gd name="f96" fmla="*/ f76 1 53"/>
              <a:gd name="f97" fmla="*/ f77 1 113"/>
              <a:gd name="f98" fmla="*/ f78 1 53"/>
              <a:gd name="f99" fmla="*/ 0 1 f58"/>
              <a:gd name="f100" fmla="*/ f52 1 f58"/>
              <a:gd name="f101" fmla="*/ 0 1 f59"/>
              <a:gd name="f102" fmla="*/ f53 1 f59"/>
              <a:gd name="f103" fmla="*/ f80 1 f58"/>
              <a:gd name="f104" fmla="*/ f81 1 f59"/>
              <a:gd name="f105" fmla="*/ f82 1 f58"/>
              <a:gd name="f106" fmla="*/ f83 1 f59"/>
              <a:gd name="f107" fmla="*/ f84 1 f58"/>
              <a:gd name="f108" fmla="*/ f85 1 f58"/>
              <a:gd name="f109" fmla="*/ f86 1 f59"/>
              <a:gd name="f110" fmla="*/ f87 1 f58"/>
              <a:gd name="f111" fmla="*/ f88 1 f59"/>
              <a:gd name="f112" fmla="*/ f89 1 f59"/>
              <a:gd name="f113" fmla="*/ f90 1 f58"/>
              <a:gd name="f114" fmla="*/ f91 1 f59"/>
              <a:gd name="f115" fmla="*/ f92 1 f58"/>
              <a:gd name="f116" fmla="*/ f93 1 f58"/>
              <a:gd name="f117" fmla="*/ f94 1 f59"/>
              <a:gd name="f118" fmla="*/ f95 1 f58"/>
              <a:gd name="f119" fmla="*/ f96 1 f59"/>
              <a:gd name="f120" fmla="*/ f97 1 f58"/>
              <a:gd name="f121" fmla="*/ f98 1 f59"/>
              <a:gd name="f122" fmla="*/ f99 f49 1"/>
              <a:gd name="f123" fmla="*/ f100 f49 1"/>
              <a:gd name="f124" fmla="*/ f102 f50 1"/>
              <a:gd name="f125" fmla="*/ f101 f50 1"/>
              <a:gd name="f126" fmla="*/ f103 f49 1"/>
              <a:gd name="f127" fmla="*/ f104 f50 1"/>
              <a:gd name="f128" fmla="*/ f105 f49 1"/>
              <a:gd name="f129" fmla="*/ f106 f50 1"/>
              <a:gd name="f130" fmla="*/ f107 f49 1"/>
              <a:gd name="f131" fmla="*/ f108 f49 1"/>
              <a:gd name="f132" fmla="*/ f109 f50 1"/>
              <a:gd name="f133" fmla="*/ f110 f49 1"/>
              <a:gd name="f134" fmla="*/ f111 f50 1"/>
              <a:gd name="f135" fmla="*/ f112 f50 1"/>
              <a:gd name="f136" fmla="*/ f113 f49 1"/>
              <a:gd name="f137" fmla="*/ f114 f50 1"/>
              <a:gd name="f138" fmla="*/ f115 f49 1"/>
              <a:gd name="f139" fmla="*/ f116 f49 1"/>
              <a:gd name="f140" fmla="*/ f117 f50 1"/>
              <a:gd name="f141" fmla="*/ f118 f49 1"/>
              <a:gd name="f142" fmla="*/ f119 f50 1"/>
              <a:gd name="f143" fmla="*/ f120 f49 1"/>
              <a:gd name="f144" fmla="*/ f121 f50 1"/>
            </a:gdLst>
            <a:ahLst/>
            <a:cxnLst>
              <a:cxn ang="3cd4">
                <a:pos x="hc" y="t"/>
              </a:cxn>
              <a:cxn ang="0">
                <a:pos x="r" y="vc"/>
              </a:cxn>
              <a:cxn ang="cd4">
                <a:pos x="hc" y="b"/>
              </a:cxn>
              <a:cxn ang="cd2">
                <a:pos x="l" y="vc"/>
              </a:cxn>
              <a:cxn ang="f79">
                <a:pos x="f126" y="f127"/>
              </a:cxn>
              <a:cxn ang="f79">
                <a:pos x="f128" y="f129"/>
              </a:cxn>
              <a:cxn ang="f79">
                <a:pos x="f130" y="f129"/>
              </a:cxn>
              <a:cxn ang="f79">
                <a:pos x="f131" y="f132"/>
              </a:cxn>
              <a:cxn ang="f79">
                <a:pos x="f133" y="f134"/>
              </a:cxn>
              <a:cxn ang="f79">
                <a:pos x="f133" y="f135"/>
              </a:cxn>
              <a:cxn ang="f79">
                <a:pos x="f136" y="f137"/>
              </a:cxn>
              <a:cxn ang="f79">
                <a:pos x="f138" y="f127"/>
              </a:cxn>
              <a:cxn ang="f79">
                <a:pos x="f139" y="f140"/>
              </a:cxn>
              <a:cxn ang="f79">
                <a:pos x="f141" y="f142"/>
              </a:cxn>
              <a:cxn ang="f79">
                <a:pos x="f143" y="f144"/>
              </a:cxn>
              <a:cxn ang="f79">
                <a:pos x="f126" y="f127"/>
              </a:cxn>
            </a:cxnLst>
            <a:rect l="f122" t="f125" r="f123" b="f124"/>
            <a:pathLst>
              <a:path w="113" h="53">
                <a:moveTo>
                  <a:pt x="f8" y="f9"/>
                </a:moveTo>
                <a:cubicBezTo>
                  <a:pt x="f10" y="f9"/>
                  <a:pt x="f11" y="f12"/>
                  <a:pt x="f13" y="f14"/>
                </a:cubicBezTo>
                <a:cubicBezTo>
                  <a:pt x="f15" y="f7"/>
                  <a:pt x="f16" y="f7"/>
                  <a:pt x="f17" y="f14"/>
                </a:cubicBezTo>
                <a:cubicBezTo>
                  <a:pt x="f18" y="f19"/>
                  <a:pt x="f20" y="f19"/>
                  <a:pt x="f21" y="f22"/>
                </a:cubicBezTo>
                <a:cubicBezTo>
                  <a:pt x="f23" y="f7"/>
                  <a:pt x="f24" y="f25"/>
                  <a:pt x="f26" y="f27"/>
                </a:cubicBezTo>
                <a:cubicBezTo>
                  <a:pt x="f5" y="f28"/>
                  <a:pt x="f29" y="f30"/>
                  <a:pt x="f26" y="f31"/>
                </a:cubicBezTo>
                <a:cubicBezTo>
                  <a:pt x="f32" y="f33"/>
                  <a:pt x="f34" y="f5"/>
                  <a:pt x="f35" y="f32"/>
                </a:cubicBezTo>
                <a:cubicBezTo>
                  <a:pt x="f36" y="f37"/>
                  <a:pt x="f38" y="f39"/>
                  <a:pt x="f40" y="f9"/>
                </a:cubicBezTo>
                <a:cubicBezTo>
                  <a:pt x="f41" y="f31"/>
                  <a:pt x="f6" y="f22"/>
                  <a:pt x="f41" y="f28"/>
                </a:cubicBezTo>
                <a:cubicBezTo>
                  <a:pt x="f42" y="f7"/>
                  <a:pt x="f43" y="f7"/>
                  <a:pt x="f36" y="f17"/>
                </a:cubicBezTo>
                <a:cubicBezTo>
                  <a:pt x="f44" y="f22"/>
                  <a:pt x="f45" y="f30"/>
                  <a:pt x="f46" y="f30"/>
                </a:cubicBezTo>
                <a:cubicBezTo>
                  <a:pt x="f35" y="f18"/>
                  <a:pt x="f47" y="f18"/>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41" name="Freeform 146">
            <a:extLst>
              <a:ext uri="{FF2B5EF4-FFF2-40B4-BE49-F238E27FC236}">
                <a16:creationId xmlns:a16="http://schemas.microsoft.com/office/drawing/2014/main" id="{2171B7EC-0B48-467E-8D7F-B92CD5AF43D4}"/>
              </a:ext>
            </a:extLst>
          </p:cNvPr>
          <p:cNvSpPr/>
          <p:nvPr/>
        </p:nvSpPr>
        <p:spPr>
          <a:xfrm>
            <a:off x="1963738" y="2535238"/>
            <a:ext cx="185742" cy="73023"/>
          </a:xfrm>
          <a:custGeom>
            <a:avLst/>
            <a:gdLst>
              <a:gd name="f0" fmla="val 10800000"/>
              <a:gd name="f1" fmla="val 5400000"/>
              <a:gd name="f2" fmla="val 180"/>
              <a:gd name="f3" fmla="val w"/>
              <a:gd name="f4" fmla="val h"/>
              <a:gd name="f5" fmla="val 0"/>
              <a:gd name="f6" fmla="val 113"/>
              <a:gd name="f7" fmla="val 44"/>
              <a:gd name="f8" fmla="val 59"/>
              <a:gd name="f9" fmla="val 1"/>
              <a:gd name="f10" fmla="val 80"/>
              <a:gd name="f11" fmla="val 2"/>
              <a:gd name="f12" fmla="val 97"/>
              <a:gd name="f13" fmla="val 12"/>
              <a:gd name="f14" fmla="val 107"/>
              <a:gd name="f15" fmla="val 32"/>
              <a:gd name="f16" fmla="val 109"/>
              <a:gd name="f17" fmla="val 35"/>
              <a:gd name="f18" fmla="val 39"/>
              <a:gd name="f19" fmla="val 41"/>
              <a:gd name="f20" fmla="val 105"/>
              <a:gd name="f21" fmla="val 99"/>
              <a:gd name="f22" fmla="val 95"/>
              <a:gd name="f23" fmla="val 94"/>
              <a:gd name="f24" fmla="val 40"/>
              <a:gd name="f25" fmla="val 93"/>
              <a:gd name="f26" fmla="val 38"/>
              <a:gd name="f27" fmla="val 92"/>
              <a:gd name="f28" fmla="val 37"/>
              <a:gd name="f29" fmla="val 84"/>
              <a:gd name="f30" fmla="val 28"/>
              <a:gd name="f31" fmla="val 73"/>
              <a:gd name="f32" fmla="val 65"/>
              <a:gd name="f33" fmla="val 58"/>
              <a:gd name="f34" fmla="val 54"/>
              <a:gd name="f35" fmla="val 48"/>
              <a:gd name="f36" fmla="val 20"/>
              <a:gd name="f37" fmla="val 18"/>
              <a:gd name="f38" fmla="val 17"/>
              <a:gd name="f39" fmla="val 42"/>
              <a:gd name="f40" fmla="val 13"/>
              <a:gd name="f41" fmla="val 10"/>
              <a:gd name="f42" fmla="val 5"/>
              <a:gd name="f43" fmla="val 3"/>
              <a:gd name="f44" fmla="val 4"/>
              <a:gd name="f45" fmla="val 34"/>
              <a:gd name="f46" fmla="val 31"/>
              <a:gd name="f47" fmla="val 15"/>
              <a:gd name="f48" fmla="val 36"/>
              <a:gd name="f49" fmla="+- 0 0 -90"/>
              <a:gd name="f50" fmla="*/ f3 1 113"/>
              <a:gd name="f51" fmla="*/ f4 1 44"/>
              <a:gd name="f52" fmla="val f5"/>
              <a:gd name="f53" fmla="val f6"/>
              <a:gd name="f54" fmla="val f7"/>
              <a:gd name="f55" fmla="*/ f49 f0 1"/>
              <a:gd name="f56" fmla="+- f54 0 f52"/>
              <a:gd name="f57" fmla="+- f53 0 f52"/>
              <a:gd name="f58" fmla="*/ f55 1 f2"/>
              <a:gd name="f59" fmla="*/ f57 1 113"/>
              <a:gd name="f60" fmla="*/ f56 1 44"/>
              <a:gd name="f61" fmla="*/ 59 f57 1"/>
              <a:gd name="f62" fmla="*/ 1 f56 1"/>
              <a:gd name="f63" fmla="*/ 107 f57 1"/>
              <a:gd name="f64" fmla="*/ 32 f56 1"/>
              <a:gd name="f65" fmla="*/ 109 f57 1"/>
              <a:gd name="f66" fmla="*/ 41 f56 1"/>
              <a:gd name="f67" fmla="*/ 95 f57 1"/>
              <a:gd name="f68" fmla="*/ 92 f57 1"/>
              <a:gd name="f69" fmla="*/ 37 f56 1"/>
              <a:gd name="f70" fmla="*/ 65 f57 1"/>
              <a:gd name="f71" fmla="*/ 48 f57 1"/>
              <a:gd name="f72" fmla="*/ 20 f57 1"/>
              <a:gd name="f73" fmla="*/ 13 f57 1"/>
              <a:gd name="f74" fmla="*/ 42 f56 1"/>
              <a:gd name="f75" fmla="*/ 3 f57 1"/>
              <a:gd name="f76" fmla="*/ 5 f57 1"/>
              <a:gd name="f77" fmla="*/ 31 f56 1"/>
              <a:gd name="f78" fmla="+- f58 0 f1"/>
              <a:gd name="f79" fmla="*/ f61 1 113"/>
              <a:gd name="f80" fmla="*/ f62 1 44"/>
              <a:gd name="f81" fmla="*/ f63 1 113"/>
              <a:gd name="f82" fmla="*/ f64 1 44"/>
              <a:gd name="f83" fmla="*/ f65 1 113"/>
              <a:gd name="f84" fmla="*/ f66 1 44"/>
              <a:gd name="f85" fmla="*/ f67 1 113"/>
              <a:gd name="f86" fmla="*/ f68 1 113"/>
              <a:gd name="f87" fmla="*/ f69 1 44"/>
              <a:gd name="f88" fmla="*/ f70 1 113"/>
              <a:gd name="f89" fmla="*/ f71 1 113"/>
              <a:gd name="f90" fmla="*/ f72 1 113"/>
              <a:gd name="f91" fmla="*/ f73 1 113"/>
              <a:gd name="f92" fmla="*/ f74 1 44"/>
              <a:gd name="f93" fmla="*/ f75 1 113"/>
              <a:gd name="f94" fmla="*/ f76 1 113"/>
              <a:gd name="f95" fmla="*/ f77 1 44"/>
              <a:gd name="f96" fmla="*/ 0 1 f59"/>
              <a:gd name="f97" fmla="*/ f53 1 f59"/>
              <a:gd name="f98" fmla="*/ 0 1 f60"/>
              <a:gd name="f99" fmla="*/ f54 1 f60"/>
              <a:gd name="f100" fmla="*/ f79 1 f59"/>
              <a:gd name="f101" fmla="*/ f80 1 f60"/>
              <a:gd name="f102" fmla="*/ f81 1 f59"/>
              <a:gd name="f103" fmla="*/ f82 1 f60"/>
              <a:gd name="f104" fmla="*/ f83 1 f59"/>
              <a:gd name="f105" fmla="*/ f84 1 f60"/>
              <a:gd name="f106" fmla="*/ f85 1 f59"/>
              <a:gd name="f107" fmla="*/ f86 1 f59"/>
              <a:gd name="f108" fmla="*/ f87 1 f60"/>
              <a:gd name="f109" fmla="*/ f88 1 f59"/>
              <a:gd name="f110" fmla="*/ f89 1 f59"/>
              <a:gd name="f111" fmla="*/ f90 1 f59"/>
              <a:gd name="f112" fmla="*/ f91 1 f59"/>
              <a:gd name="f113" fmla="*/ f92 1 f60"/>
              <a:gd name="f114" fmla="*/ f93 1 f59"/>
              <a:gd name="f115" fmla="*/ f94 1 f59"/>
              <a:gd name="f116" fmla="*/ f95 1 f60"/>
              <a:gd name="f117" fmla="*/ f96 f50 1"/>
              <a:gd name="f118" fmla="*/ f97 f50 1"/>
              <a:gd name="f119" fmla="*/ f99 f51 1"/>
              <a:gd name="f120" fmla="*/ f98 f51 1"/>
              <a:gd name="f121" fmla="*/ f100 f50 1"/>
              <a:gd name="f122" fmla="*/ f101 f51 1"/>
              <a:gd name="f123" fmla="*/ f102 f50 1"/>
              <a:gd name="f124" fmla="*/ f103 f51 1"/>
              <a:gd name="f125" fmla="*/ f104 f50 1"/>
              <a:gd name="f126" fmla="*/ f105 f51 1"/>
              <a:gd name="f127" fmla="*/ f106 f50 1"/>
              <a:gd name="f128" fmla="*/ f107 f50 1"/>
              <a:gd name="f129" fmla="*/ f108 f51 1"/>
              <a:gd name="f130" fmla="*/ f109 f50 1"/>
              <a:gd name="f131" fmla="*/ f110 f50 1"/>
              <a:gd name="f132" fmla="*/ f111 f50 1"/>
              <a:gd name="f133" fmla="*/ f112 f50 1"/>
              <a:gd name="f134" fmla="*/ f113 f51 1"/>
              <a:gd name="f135" fmla="*/ f114 f50 1"/>
              <a:gd name="f136" fmla="*/ f115 f50 1"/>
              <a:gd name="f137" fmla="*/ f116 f51 1"/>
            </a:gdLst>
            <a:ahLst/>
            <a:cxnLst>
              <a:cxn ang="3cd4">
                <a:pos x="hc" y="t"/>
              </a:cxn>
              <a:cxn ang="0">
                <a:pos x="r" y="vc"/>
              </a:cxn>
              <a:cxn ang="cd4">
                <a:pos x="hc" y="b"/>
              </a:cxn>
              <a:cxn ang="cd2">
                <a:pos x="l" y="vc"/>
              </a:cxn>
              <a:cxn ang="f78">
                <a:pos x="f121" y="f122"/>
              </a:cxn>
              <a:cxn ang="f78">
                <a:pos x="f123" y="f124"/>
              </a:cxn>
              <a:cxn ang="f78">
                <a:pos x="f125" y="f126"/>
              </a:cxn>
              <a:cxn ang="f78">
                <a:pos x="f127" y="f126"/>
              </a:cxn>
              <a:cxn ang="f78">
                <a:pos x="f128" y="f129"/>
              </a:cxn>
              <a:cxn ang="f78">
                <a:pos x="f130" y="f129"/>
              </a:cxn>
              <a:cxn ang="f78">
                <a:pos x="f131" y="f129"/>
              </a:cxn>
              <a:cxn ang="f78">
                <a:pos x="f132" y="f129"/>
              </a:cxn>
              <a:cxn ang="f78">
                <a:pos x="f133" y="f134"/>
              </a:cxn>
              <a:cxn ang="f78">
                <a:pos x="f135" y="f126"/>
              </a:cxn>
              <a:cxn ang="f78">
                <a:pos x="f136" y="f137"/>
              </a:cxn>
              <a:cxn ang="f78">
                <a:pos x="f121" y="f122"/>
              </a:cxn>
            </a:cxnLst>
            <a:rect l="f117" t="f120" r="f118" b="f119"/>
            <a:pathLst>
              <a:path w="113" h="44">
                <a:moveTo>
                  <a:pt x="f8" y="f9"/>
                </a:moveTo>
                <a:cubicBezTo>
                  <a:pt x="f10" y="f11"/>
                  <a:pt x="f12" y="f13"/>
                  <a:pt x="f14" y="f15"/>
                </a:cubicBezTo>
                <a:cubicBezTo>
                  <a:pt x="f16" y="f17"/>
                  <a:pt x="f6" y="f18"/>
                  <a:pt x="f16" y="f19"/>
                </a:cubicBezTo>
                <a:cubicBezTo>
                  <a:pt x="f20" y="f7"/>
                  <a:pt x="f21" y="f7"/>
                  <a:pt x="f22" y="f19"/>
                </a:cubicBezTo>
                <a:cubicBezTo>
                  <a:pt x="f23" y="f24"/>
                  <a:pt x="f25" y="f26"/>
                  <a:pt x="f27" y="f28"/>
                </a:cubicBezTo>
                <a:cubicBezTo>
                  <a:pt x="f29" y="f30"/>
                  <a:pt x="f31" y="f30"/>
                  <a:pt x="f32" y="f28"/>
                </a:cubicBezTo>
                <a:cubicBezTo>
                  <a:pt x="f33" y="f7"/>
                  <a:pt x="f34" y="f7"/>
                  <a:pt x="f35" y="f28"/>
                </a:cubicBezTo>
                <a:cubicBezTo>
                  <a:pt x="f24" y="f30"/>
                  <a:pt x="f30" y="f30"/>
                  <a:pt x="f36" y="f28"/>
                </a:cubicBezTo>
                <a:cubicBezTo>
                  <a:pt x="f37" y="f18"/>
                  <a:pt x="f38" y="f39"/>
                  <a:pt x="f40" y="f39"/>
                </a:cubicBezTo>
                <a:cubicBezTo>
                  <a:pt x="f41" y="f39"/>
                  <a:pt x="f42" y="f7"/>
                  <a:pt x="f43" y="f19"/>
                </a:cubicBezTo>
                <a:cubicBezTo>
                  <a:pt x="f5" y="f26"/>
                  <a:pt x="f44" y="f45"/>
                  <a:pt x="f42" y="f46"/>
                </a:cubicBezTo>
                <a:cubicBezTo>
                  <a:pt x="f47" y="f13"/>
                  <a:pt x="f48" y="f5"/>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42" name="Freeform 147">
            <a:extLst>
              <a:ext uri="{FF2B5EF4-FFF2-40B4-BE49-F238E27FC236}">
                <a16:creationId xmlns:a16="http://schemas.microsoft.com/office/drawing/2014/main" id="{60373B76-77F5-440E-B06D-135439D4CFC0}"/>
              </a:ext>
            </a:extLst>
          </p:cNvPr>
          <p:cNvSpPr/>
          <p:nvPr/>
        </p:nvSpPr>
        <p:spPr>
          <a:xfrm>
            <a:off x="852485" y="4103690"/>
            <a:ext cx="79379" cy="122236"/>
          </a:xfrm>
          <a:custGeom>
            <a:avLst/>
            <a:gdLst>
              <a:gd name="f0" fmla="val 10800000"/>
              <a:gd name="f1" fmla="val 5400000"/>
              <a:gd name="f2" fmla="val 180"/>
              <a:gd name="f3" fmla="val w"/>
              <a:gd name="f4" fmla="val h"/>
              <a:gd name="f5" fmla="val 0"/>
              <a:gd name="f6" fmla="val 48"/>
              <a:gd name="f7" fmla="val 75"/>
              <a:gd name="f8" fmla="val 49"/>
              <a:gd name="f9" fmla="val 67"/>
              <a:gd name="f10" fmla="val 41"/>
              <a:gd name="f11" fmla="val 29"/>
              <a:gd name="f12" fmla="val 20"/>
              <a:gd name="f13" fmla="val 13"/>
              <a:gd name="f14" fmla="val 69"/>
              <a:gd name="f15" fmla="val 12"/>
              <a:gd name="f16" fmla="val 59"/>
              <a:gd name="f17" fmla="val 11"/>
              <a:gd name="f18" fmla="val 52"/>
              <a:gd name="f19" fmla="val 9"/>
              <a:gd name="f20" fmla="val 46"/>
              <a:gd name="f21" fmla="val 4"/>
              <a:gd name="f22" fmla="val 42"/>
              <a:gd name="f23" fmla="val 1"/>
              <a:gd name="f24" fmla="val 39"/>
              <a:gd name="f25" fmla="val 37"/>
              <a:gd name="f26" fmla="val 3"/>
              <a:gd name="f27" fmla="val 34"/>
              <a:gd name="f28" fmla="val 26"/>
              <a:gd name="f29" fmla="val 14"/>
              <a:gd name="f30" fmla="val 17"/>
              <a:gd name="f31" fmla="val 15"/>
              <a:gd name="f32" fmla="val 7"/>
              <a:gd name="f33" fmla="val 16"/>
              <a:gd name="f34" fmla="val 21"/>
              <a:gd name="f35" fmla="val 36"/>
              <a:gd name="f36" fmla="val 31"/>
              <a:gd name="f37" fmla="+- 0 0 -90"/>
              <a:gd name="f38" fmla="*/ f3 1 48"/>
              <a:gd name="f39" fmla="*/ f4 1 75"/>
              <a:gd name="f40" fmla="val f5"/>
              <a:gd name="f41" fmla="val f6"/>
              <a:gd name="f42" fmla="val f7"/>
              <a:gd name="f43" fmla="*/ f37 f0 1"/>
              <a:gd name="f44" fmla="+- f42 0 f40"/>
              <a:gd name="f45" fmla="+- f41 0 f40"/>
              <a:gd name="f46" fmla="*/ f43 1 f2"/>
              <a:gd name="f47" fmla="*/ f45 1 48"/>
              <a:gd name="f48" fmla="*/ f44 1 75"/>
              <a:gd name="f49" fmla="*/ 48 f45 1"/>
              <a:gd name="f50" fmla="*/ 49 f44 1"/>
              <a:gd name="f51" fmla="*/ 29 f45 1"/>
              <a:gd name="f52" fmla="*/ 75 f44 1"/>
              <a:gd name="f53" fmla="*/ 12 f45 1"/>
              <a:gd name="f54" fmla="*/ 59 f44 1"/>
              <a:gd name="f55" fmla="*/ 4 f45 1"/>
              <a:gd name="f56" fmla="*/ 42 f44 1"/>
              <a:gd name="f57" fmla="*/ 3 f45 1"/>
              <a:gd name="f58" fmla="*/ 34 f44 1"/>
              <a:gd name="f59" fmla="*/ 15 f45 1"/>
              <a:gd name="f60" fmla="*/ 7 f44 1"/>
              <a:gd name="f61" fmla="*/ 21 f45 1"/>
              <a:gd name="f62" fmla="*/ 3 f44 1"/>
              <a:gd name="f63" fmla="+- f46 0 f1"/>
              <a:gd name="f64" fmla="*/ f49 1 48"/>
              <a:gd name="f65" fmla="*/ f50 1 75"/>
              <a:gd name="f66" fmla="*/ f51 1 48"/>
              <a:gd name="f67" fmla="*/ f52 1 75"/>
              <a:gd name="f68" fmla="*/ f53 1 48"/>
              <a:gd name="f69" fmla="*/ f54 1 75"/>
              <a:gd name="f70" fmla="*/ f55 1 48"/>
              <a:gd name="f71" fmla="*/ f56 1 75"/>
              <a:gd name="f72" fmla="*/ f57 1 48"/>
              <a:gd name="f73" fmla="*/ f58 1 75"/>
              <a:gd name="f74" fmla="*/ f59 1 48"/>
              <a:gd name="f75" fmla="*/ f60 1 75"/>
              <a:gd name="f76" fmla="*/ f61 1 48"/>
              <a:gd name="f77" fmla="*/ f62 1 75"/>
              <a:gd name="f78" fmla="*/ 0 1 f47"/>
              <a:gd name="f79" fmla="*/ f41 1 f47"/>
              <a:gd name="f80" fmla="*/ 0 1 f48"/>
              <a:gd name="f81" fmla="*/ f42 1 f48"/>
              <a:gd name="f82" fmla="*/ f64 1 f47"/>
              <a:gd name="f83" fmla="*/ f65 1 f48"/>
              <a:gd name="f84" fmla="*/ f66 1 f47"/>
              <a:gd name="f85" fmla="*/ f67 1 f48"/>
              <a:gd name="f86" fmla="*/ f68 1 f47"/>
              <a:gd name="f87" fmla="*/ f69 1 f48"/>
              <a:gd name="f88" fmla="*/ f70 1 f47"/>
              <a:gd name="f89" fmla="*/ f71 1 f48"/>
              <a:gd name="f90" fmla="*/ f72 1 f47"/>
              <a:gd name="f91" fmla="*/ f73 1 f48"/>
              <a:gd name="f92" fmla="*/ f74 1 f47"/>
              <a:gd name="f93" fmla="*/ f75 1 f48"/>
              <a:gd name="f94" fmla="*/ f76 1 f47"/>
              <a:gd name="f95" fmla="*/ f77 1 f48"/>
              <a:gd name="f96" fmla="*/ f78 f38 1"/>
              <a:gd name="f97" fmla="*/ f79 f38 1"/>
              <a:gd name="f98" fmla="*/ f81 f39 1"/>
              <a:gd name="f99" fmla="*/ f80 f39 1"/>
              <a:gd name="f100" fmla="*/ f82 f38 1"/>
              <a:gd name="f101" fmla="*/ f83 f39 1"/>
              <a:gd name="f102" fmla="*/ f84 f38 1"/>
              <a:gd name="f103" fmla="*/ f85 f39 1"/>
              <a:gd name="f104" fmla="*/ f86 f38 1"/>
              <a:gd name="f105" fmla="*/ f87 f39 1"/>
              <a:gd name="f106" fmla="*/ f88 f38 1"/>
              <a:gd name="f107" fmla="*/ f89 f39 1"/>
              <a:gd name="f108" fmla="*/ f90 f38 1"/>
              <a:gd name="f109" fmla="*/ f91 f39 1"/>
              <a:gd name="f110" fmla="*/ f92 f38 1"/>
              <a:gd name="f111" fmla="*/ f93 f39 1"/>
              <a:gd name="f112" fmla="*/ f94 f38 1"/>
              <a:gd name="f113" fmla="*/ f95 f39 1"/>
            </a:gdLst>
            <a:ahLst/>
            <a:cxnLst>
              <a:cxn ang="3cd4">
                <a:pos x="hc" y="t"/>
              </a:cxn>
              <a:cxn ang="0">
                <a:pos x="r" y="vc"/>
              </a:cxn>
              <a:cxn ang="cd4">
                <a:pos x="hc" y="b"/>
              </a:cxn>
              <a:cxn ang="cd2">
                <a:pos x="l" y="vc"/>
              </a:cxn>
              <a:cxn ang="f63">
                <a:pos x="f100" y="f101"/>
              </a:cxn>
              <a:cxn ang="f63">
                <a:pos x="f102" y="f103"/>
              </a:cxn>
              <a:cxn ang="f63">
                <a:pos x="f104" y="f105"/>
              </a:cxn>
              <a:cxn ang="f63">
                <a:pos x="f106" y="f107"/>
              </a:cxn>
              <a:cxn ang="f63">
                <a:pos x="f108" y="f109"/>
              </a:cxn>
              <a:cxn ang="f63">
                <a:pos x="f110" y="f111"/>
              </a:cxn>
              <a:cxn ang="f63">
                <a:pos x="f112" y="f113"/>
              </a:cxn>
              <a:cxn ang="f63">
                <a:pos x="f100" y="f101"/>
              </a:cxn>
            </a:cxnLst>
            <a:rect l="f96" t="f99" r="f97" b="f98"/>
            <a:pathLst>
              <a:path w="48" h="75">
                <a:moveTo>
                  <a:pt x="f6" y="f8"/>
                </a:moveTo>
                <a:cubicBezTo>
                  <a:pt x="f6" y="f9"/>
                  <a:pt x="f10" y="f7"/>
                  <a:pt x="f11" y="f7"/>
                </a:cubicBezTo>
                <a:cubicBezTo>
                  <a:pt x="f12" y="f7"/>
                  <a:pt x="f13" y="f14"/>
                  <a:pt x="f15" y="f16"/>
                </a:cubicBezTo>
                <a:cubicBezTo>
                  <a:pt x="f17" y="f18"/>
                  <a:pt x="f19" y="f20"/>
                  <a:pt x="f21" y="f22"/>
                </a:cubicBezTo>
                <a:cubicBezTo>
                  <a:pt x="f23" y="f24"/>
                  <a:pt x="f5" y="f25"/>
                  <a:pt x="f26" y="f27"/>
                </a:cubicBezTo>
                <a:cubicBezTo>
                  <a:pt x="f19" y="f28"/>
                  <a:pt x="f29" y="f30"/>
                  <a:pt x="f31" y="f32"/>
                </a:cubicBezTo>
                <a:cubicBezTo>
                  <a:pt x="f31" y="f26"/>
                  <a:pt x="f33" y="f5"/>
                  <a:pt x="f34" y="f26"/>
                </a:cubicBezTo>
                <a:cubicBezTo>
                  <a:pt x="f35" y="f33"/>
                  <a:pt x="f6" y="f36"/>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43" name="Freeform 148">
            <a:extLst>
              <a:ext uri="{FF2B5EF4-FFF2-40B4-BE49-F238E27FC236}">
                <a16:creationId xmlns:a16="http://schemas.microsoft.com/office/drawing/2014/main" id="{BF5E7288-285A-4A19-A1D1-078F3920F0DE}"/>
              </a:ext>
            </a:extLst>
          </p:cNvPr>
          <p:cNvSpPr/>
          <p:nvPr/>
        </p:nvSpPr>
        <p:spPr>
          <a:xfrm>
            <a:off x="3116266" y="4175122"/>
            <a:ext cx="66678" cy="120645"/>
          </a:xfrm>
          <a:custGeom>
            <a:avLst/>
            <a:gdLst>
              <a:gd name="f0" fmla="val 10800000"/>
              <a:gd name="f1" fmla="val 5400000"/>
              <a:gd name="f2" fmla="val 180"/>
              <a:gd name="f3" fmla="val w"/>
              <a:gd name="f4" fmla="val h"/>
              <a:gd name="f5" fmla="val 0"/>
              <a:gd name="f6" fmla="val 41"/>
              <a:gd name="f7" fmla="val 73"/>
              <a:gd name="f8" fmla="val 24"/>
              <a:gd name="f9" fmla="val 35"/>
              <a:gd name="f10" fmla="val 25"/>
              <a:gd name="f11" fmla="val 47"/>
              <a:gd name="f12" fmla="val 26"/>
              <a:gd name="f13" fmla="val 53"/>
              <a:gd name="f14" fmla="val 28"/>
              <a:gd name="f15" fmla="val 58"/>
              <a:gd name="f16" fmla="val 31"/>
              <a:gd name="f17" fmla="val 62"/>
              <a:gd name="f18" fmla="val 37"/>
              <a:gd name="f19" fmla="val 64"/>
              <a:gd name="f20" fmla="val 39"/>
              <a:gd name="f21" fmla="val 66"/>
              <a:gd name="f22" fmla="val 69"/>
              <a:gd name="f23" fmla="val 38"/>
              <a:gd name="f24" fmla="val 70"/>
              <a:gd name="f25" fmla="val 36"/>
              <a:gd name="f26" fmla="val 11"/>
              <a:gd name="f27" fmla="val 6"/>
              <a:gd name="f28" fmla="val 56"/>
              <a:gd name="f29" fmla="val 1"/>
              <a:gd name="f30" fmla="val 46"/>
              <a:gd name="f31" fmla="val 2"/>
              <a:gd name="f32" fmla="val 27"/>
              <a:gd name="f33" fmla="val 22"/>
              <a:gd name="f34" fmla="val 4"/>
              <a:gd name="f35" fmla="val 20"/>
              <a:gd name="f36" fmla="val 8"/>
              <a:gd name="f37" fmla="val 16"/>
              <a:gd name="f38" fmla="val 10"/>
              <a:gd name="f39" fmla="val 13"/>
              <a:gd name="f40" fmla="val 5"/>
              <a:gd name="f41" fmla="val 3"/>
              <a:gd name="f42" fmla="val 18"/>
              <a:gd name="f43" fmla="val 19"/>
              <a:gd name="f44" fmla="val 14"/>
              <a:gd name="f45" fmla="+- 0 0 -90"/>
              <a:gd name="f46" fmla="*/ f3 1 41"/>
              <a:gd name="f47" fmla="*/ f4 1 73"/>
              <a:gd name="f48" fmla="val f5"/>
              <a:gd name="f49" fmla="val f6"/>
              <a:gd name="f50" fmla="val f7"/>
              <a:gd name="f51" fmla="*/ f45 f0 1"/>
              <a:gd name="f52" fmla="+- f50 0 f48"/>
              <a:gd name="f53" fmla="+- f49 0 f48"/>
              <a:gd name="f54" fmla="*/ f51 1 f2"/>
              <a:gd name="f55" fmla="*/ f53 1 41"/>
              <a:gd name="f56" fmla="*/ f52 1 73"/>
              <a:gd name="f57" fmla="*/ 24 f53 1"/>
              <a:gd name="f58" fmla="*/ 35 f52 1"/>
              <a:gd name="f59" fmla="*/ 26 f53 1"/>
              <a:gd name="f60" fmla="*/ 53 f52 1"/>
              <a:gd name="f61" fmla="*/ 37 f53 1"/>
              <a:gd name="f62" fmla="*/ 64 f52 1"/>
              <a:gd name="f63" fmla="*/ 41 f53 1"/>
              <a:gd name="f64" fmla="*/ 66 f52 1"/>
              <a:gd name="f65" fmla="*/ 36 f53 1"/>
              <a:gd name="f66" fmla="*/ 70 f52 1"/>
              <a:gd name="f67" fmla="*/ 6 f53 1"/>
              <a:gd name="f68" fmla="*/ 56 f52 1"/>
              <a:gd name="f69" fmla="*/ 1 f53 1"/>
              <a:gd name="f70" fmla="*/ 27 f52 1"/>
              <a:gd name="f71" fmla="*/ 4 f53 1"/>
              <a:gd name="f72" fmla="*/ 20 f52 1"/>
              <a:gd name="f73" fmla="*/ 13 f53 1"/>
              <a:gd name="f74" fmla="*/ 5 f52 1"/>
              <a:gd name="f75" fmla="*/ 16 f53 1"/>
              <a:gd name="f76" fmla="*/ 1 f52 1"/>
              <a:gd name="f77" fmla="*/ 19 f53 1"/>
              <a:gd name="f78" fmla="+- f54 0 f1"/>
              <a:gd name="f79" fmla="*/ f57 1 41"/>
              <a:gd name="f80" fmla="*/ f58 1 73"/>
              <a:gd name="f81" fmla="*/ f59 1 41"/>
              <a:gd name="f82" fmla="*/ f60 1 73"/>
              <a:gd name="f83" fmla="*/ f61 1 41"/>
              <a:gd name="f84" fmla="*/ f62 1 73"/>
              <a:gd name="f85" fmla="*/ f63 1 41"/>
              <a:gd name="f86" fmla="*/ f64 1 73"/>
              <a:gd name="f87" fmla="*/ f65 1 41"/>
              <a:gd name="f88" fmla="*/ f66 1 73"/>
              <a:gd name="f89" fmla="*/ f67 1 41"/>
              <a:gd name="f90" fmla="*/ f68 1 73"/>
              <a:gd name="f91" fmla="*/ f69 1 41"/>
              <a:gd name="f92" fmla="*/ f70 1 73"/>
              <a:gd name="f93" fmla="*/ f71 1 41"/>
              <a:gd name="f94" fmla="*/ f72 1 73"/>
              <a:gd name="f95" fmla="*/ f73 1 41"/>
              <a:gd name="f96" fmla="*/ f74 1 73"/>
              <a:gd name="f97" fmla="*/ f75 1 41"/>
              <a:gd name="f98" fmla="*/ f76 1 73"/>
              <a:gd name="f99" fmla="*/ f77 1 41"/>
              <a:gd name="f100" fmla="*/ 0 1 f55"/>
              <a:gd name="f101" fmla="*/ f49 1 f55"/>
              <a:gd name="f102" fmla="*/ 0 1 f56"/>
              <a:gd name="f103" fmla="*/ f50 1 f56"/>
              <a:gd name="f104" fmla="*/ f79 1 f55"/>
              <a:gd name="f105" fmla="*/ f80 1 f56"/>
              <a:gd name="f106" fmla="*/ f81 1 f55"/>
              <a:gd name="f107" fmla="*/ f82 1 f56"/>
              <a:gd name="f108" fmla="*/ f83 1 f55"/>
              <a:gd name="f109" fmla="*/ f84 1 f56"/>
              <a:gd name="f110" fmla="*/ f85 1 f55"/>
              <a:gd name="f111" fmla="*/ f86 1 f56"/>
              <a:gd name="f112" fmla="*/ f87 1 f55"/>
              <a:gd name="f113" fmla="*/ f88 1 f56"/>
              <a:gd name="f114" fmla="*/ f89 1 f55"/>
              <a:gd name="f115" fmla="*/ f90 1 f56"/>
              <a:gd name="f116" fmla="*/ f91 1 f55"/>
              <a:gd name="f117" fmla="*/ f92 1 f56"/>
              <a:gd name="f118" fmla="*/ f93 1 f55"/>
              <a:gd name="f119" fmla="*/ f94 1 f56"/>
              <a:gd name="f120" fmla="*/ f95 1 f55"/>
              <a:gd name="f121" fmla="*/ f96 1 f56"/>
              <a:gd name="f122" fmla="*/ f97 1 f55"/>
              <a:gd name="f123" fmla="*/ f98 1 f56"/>
              <a:gd name="f124" fmla="*/ f99 1 f55"/>
              <a:gd name="f125" fmla="*/ f100 f46 1"/>
              <a:gd name="f126" fmla="*/ f101 f46 1"/>
              <a:gd name="f127" fmla="*/ f103 f47 1"/>
              <a:gd name="f128" fmla="*/ f102 f47 1"/>
              <a:gd name="f129" fmla="*/ f104 f46 1"/>
              <a:gd name="f130" fmla="*/ f105 f47 1"/>
              <a:gd name="f131" fmla="*/ f106 f46 1"/>
              <a:gd name="f132" fmla="*/ f107 f47 1"/>
              <a:gd name="f133" fmla="*/ f108 f46 1"/>
              <a:gd name="f134" fmla="*/ f109 f47 1"/>
              <a:gd name="f135" fmla="*/ f110 f46 1"/>
              <a:gd name="f136" fmla="*/ f111 f47 1"/>
              <a:gd name="f137" fmla="*/ f112 f46 1"/>
              <a:gd name="f138" fmla="*/ f113 f47 1"/>
              <a:gd name="f139" fmla="*/ f114 f46 1"/>
              <a:gd name="f140" fmla="*/ f115 f47 1"/>
              <a:gd name="f141" fmla="*/ f116 f46 1"/>
              <a:gd name="f142" fmla="*/ f117 f47 1"/>
              <a:gd name="f143" fmla="*/ f118 f46 1"/>
              <a:gd name="f144" fmla="*/ f119 f47 1"/>
              <a:gd name="f145" fmla="*/ f120 f46 1"/>
              <a:gd name="f146" fmla="*/ f121 f47 1"/>
              <a:gd name="f147" fmla="*/ f122 f46 1"/>
              <a:gd name="f148" fmla="*/ f123 f47 1"/>
              <a:gd name="f149" fmla="*/ f124 f46 1"/>
            </a:gdLst>
            <a:ahLst/>
            <a:cxnLst>
              <a:cxn ang="3cd4">
                <a:pos x="hc" y="t"/>
              </a:cxn>
              <a:cxn ang="0">
                <a:pos x="r" y="vc"/>
              </a:cxn>
              <a:cxn ang="cd4">
                <a:pos x="hc" y="b"/>
              </a:cxn>
              <a:cxn ang="cd2">
                <a:pos x="l" y="vc"/>
              </a:cxn>
              <a:cxn ang="f78">
                <a:pos x="f129" y="f130"/>
              </a:cxn>
              <a:cxn ang="f78">
                <a:pos x="f131" y="f132"/>
              </a:cxn>
              <a:cxn ang="f78">
                <a:pos x="f133" y="f134"/>
              </a:cxn>
              <a:cxn ang="f78">
                <a:pos x="f135" y="f136"/>
              </a:cxn>
              <a:cxn ang="f78">
                <a:pos x="f137" y="f138"/>
              </a:cxn>
              <a:cxn ang="f78">
                <a:pos x="f139" y="f140"/>
              </a:cxn>
              <a:cxn ang="f78">
                <a:pos x="f141" y="f142"/>
              </a:cxn>
              <a:cxn ang="f78">
                <a:pos x="f143" y="f144"/>
              </a:cxn>
              <a:cxn ang="f78">
                <a:pos x="f145" y="f146"/>
              </a:cxn>
              <a:cxn ang="f78">
                <a:pos x="f147" y="f148"/>
              </a:cxn>
              <a:cxn ang="f78">
                <a:pos x="f149" y="f146"/>
              </a:cxn>
              <a:cxn ang="f78">
                <a:pos x="f129" y="f130"/>
              </a:cxn>
            </a:cxnLst>
            <a:rect l="f125" t="f128" r="f126" b="f127"/>
            <a:pathLst>
              <a:path w="41" h="73">
                <a:moveTo>
                  <a:pt x="f8" y="f9"/>
                </a:moveTo>
                <a:cubicBezTo>
                  <a:pt x="f10" y="f6"/>
                  <a:pt x="f8" y="f11"/>
                  <a:pt x="f12" y="f13"/>
                </a:cubicBezTo>
                <a:cubicBezTo>
                  <a:pt x="f14" y="f15"/>
                  <a:pt x="f16" y="f17"/>
                  <a:pt x="f18" y="f19"/>
                </a:cubicBezTo>
                <a:cubicBezTo>
                  <a:pt x="f20" y="f19"/>
                  <a:pt x="f6" y="f19"/>
                  <a:pt x="f6" y="f21"/>
                </a:cubicBezTo>
                <a:cubicBezTo>
                  <a:pt x="f6" y="f22"/>
                  <a:pt x="f23" y="f24"/>
                  <a:pt x="f25" y="f24"/>
                </a:cubicBezTo>
                <a:cubicBezTo>
                  <a:pt x="f12" y="f7"/>
                  <a:pt x="f26" y="f21"/>
                  <a:pt x="f27" y="f28"/>
                </a:cubicBezTo>
                <a:cubicBezTo>
                  <a:pt x="f29" y="f30"/>
                  <a:pt x="f31" y="f25"/>
                  <a:pt x="f29" y="f32"/>
                </a:cubicBezTo>
                <a:cubicBezTo>
                  <a:pt x="f5" y="f8"/>
                  <a:pt x="f31" y="f33"/>
                  <a:pt x="f34" y="f35"/>
                </a:cubicBezTo>
                <a:cubicBezTo>
                  <a:pt x="f36" y="f37"/>
                  <a:pt x="f38" y="f26"/>
                  <a:pt x="f39" y="f40"/>
                </a:cubicBezTo>
                <a:cubicBezTo>
                  <a:pt x="f39" y="f41"/>
                  <a:pt x="f39" y="f5"/>
                  <a:pt x="f37" y="f29"/>
                </a:cubicBezTo>
                <a:cubicBezTo>
                  <a:pt x="f42" y="f29"/>
                  <a:pt x="f42" y="f41"/>
                  <a:pt x="f43" y="f40"/>
                </a:cubicBezTo>
                <a:cubicBezTo>
                  <a:pt x="f8" y="f44"/>
                  <a:pt x="f10" y="f8"/>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44" name="Freeform 149">
            <a:extLst>
              <a:ext uri="{FF2B5EF4-FFF2-40B4-BE49-F238E27FC236}">
                <a16:creationId xmlns:a16="http://schemas.microsoft.com/office/drawing/2014/main" id="{C85A1848-A893-4FEF-8224-86627A1F22E4}"/>
              </a:ext>
            </a:extLst>
          </p:cNvPr>
          <p:cNvSpPr/>
          <p:nvPr/>
        </p:nvSpPr>
        <p:spPr>
          <a:xfrm>
            <a:off x="2503490" y="1671642"/>
            <a:ext cx="68259" cy="119064"/>
          </a:xfrm>
          <a:custGeom>
            <a:avLst/>
            <a:gdLst>
              <a:gd name="f0" fmla="val 10800000"/>
              <a:gd name="f1" fmla="val 5400000"/>
              <a:gd name="f2" fmla="val 180"/>
              <a:gd name="f3" fmla="val w"/>
              <a:gd name="f4" fmla="val h"/>
              <a:gd name="f5" fmla="val 0"/>
              <a:gd name="f6" fmla="val 41"/>
              <a:gd name="f7" fmla="val 73"/>
              <a:gd name="f8" fmla="val 24"/>
              <a:gd name="f9" fmla="val 34"/>
              <a:gd name="f10" fmla="val 39"/>
              <a:gd name="f11" fmla="val 46"/>
              <a:gd name="f12" fmla="val 26"/>
              <a:gd name="f13" fmla="val 52"/>
              <a:gd name="f14" fmla="val 28"/>
              <a:gd name="f15" fmla="val 58"/>
              <a:gd name="f16" fmla="val 31"/>
              <a:gd name="f17" fmla="val 62"/>
              <a:gd name="f18" fmla="val 37"/>
              <a:gd name="f19" fmla="val 63"/>
              <a:gd name="f20" fmla="val 65"/>
              <a:gd name="f21" fmla="val 68"/>
              <a:gd name="f22" fmla="val 36"/>
              <a:gd name="f23" fmla="val 69"/>
              <a:gd name="f24" fmla="val 25"/>
              <a:gd name="f25" fmla="val 10"/>
              <a:gd name="f26" fmla="val 4"/>
              <a:gd name="f27" fmla="val 43"/>
              <a:gd name="f28" fmla="val 2"/>
              <a:gd name="f29" fmla="val 33"/>
              <a:gd name="f30" fmla="val 1"/>
              <a:gd name="f31" fmla="val 22"/>
              <a:gd name="f32" fmla="val 20"/>
              <a:gd name="f33" fmla="val 3"/>
              <a:gd name="f34" fmla="val 19"/>
              <a:gd name="f35" fmla="val 7"/>
              <a:gd name="f36" fmla="val 14"/>
              <a:gd name="f37" fmla="val 9"/>
              <a:gd name="f38" fmla="val 12"/>
              <a:gd name="f39" fmla="val 13"/>
              <a:gd name="f40" fmla="val 15"/>
              <a:gd name="f41" fmla="val 17"/>
              <a:gd name="f42" fmla="val 18"/>
              <a:gd name="f43" fmla="val 16"/>
              <a:gd name="f44" fmla="val 23"/>
              <a:gd name="f45" fmla="val 27"/>
              <a:gd name="f46" fmla="val 30"/>
              <a:gd name="f47" fmla="+- 0 0 -90"/>
              <a:gd name="f48" fmla="*/ f3 1 41"/>
              <a:gd name="f49" fmla="*/ f4 1 73"/>
              <a:gd name="f50" fmla="val f5"/>
              <a:gd name="f51" fmla="val f6"/>
              <a:gd name="f52" fmla="val f7"/>
              <a:gd name="f53" fmla="*/ f47 f0 1"/>
              <a:gd name="f54" fmla="+- f52 0 f50"/>
              <a:gd name="f55" fmla="+- f51 0 f50"/>
              <a:gd name="f56" fmla="*/ f53 1 f2"/>
              <a:gd name="f57" fmla="*/ f55 1 41"/>
              <a:gd name="f58" fmla="*/ f54 1 73"/>
              <a:gd name="f59" fmla="*/ 24 f55 1"/>
              <a:gd name="f60" fmla="*/ 34 f54 1"/>
              <a:gd name="f61" fmla="*/ 26 f55 1"/>
              <a:gd name="f62" fmla="*/ 52 f54 1"/>
              <a:gd name="f63" fmla="*/ 37 f55 1"/>
              <a:gd name="f64" fmla="*/ 63 f54 1"/>
              <a:gd name="f65" fmla="*/ 41 f55 1"/>
              <a:gd name="f66" fmla="*/ 65 f54 1"/>
              <a:gd name="f67" fmla="*/ 36 f55 1"/>
              <a:gd name="f68" fmla="*/ 69 f54 1"/>
              <a:gd name="f69" fmla="*/ 4 f55 1"/>
              <a:gd name="f70" fmla="*/ 1 f55 1"/>
              <a:gd name="f71" fmla="*/ 24 f54 1"/>
              <a:gd name="f72" fmla="*/ 3 f55 1"/>
              <a:gd name="f73" fmla="*/ 19 f54 1"/>
              <a:gd name="f74" fmla="*/ 12 f55 1"/>
              <a:gd name="f75" fmla="*/ 4 f54 1"/>
              <a:gd name="f76" fmla="*/ 15 f55 1"/>
              <a:gd name="f77" fmla="*/ 0 f54 1"/>
              <a:gd name="f78" fmla="*/ 19 f55 1"/>
              <a:gd name="f79" fmla="*/ 23 f54 1"/>
              <a:gd name="f80" fmla="+- f56 0 f1"/>
              <a:gd name="f81" fmla="*/ f59 1 41"/>
              <a:gd name="f82" fmla="*/ f60 1 73"/>
              <a:gd name="f83" fmla="*/ f61 1 41"/>
              <a:gd name="f84" fmla="*/ f62 1 73"/>
              <a:gd name="f85" fmla="*/ f63 1 41"/>
              <a:gd name="f86" fmla="*/ f64 1 73"/>
              <a:gd name="f87" fmla="*/ f65 1 41"/>
              <a:gd name="f88" fmla="*/ f66 1 73"/>
              <a:gd name="f89" fmla="*/ f67 1 41"/>
              <a:gd name="f90" fmla="*/ f68 1 73"/>
              <a:gd name="f91" fmla="*/ f69 1 41"/>
              <a:gd name="f92" fmla="*/ f70 1 41"/>
              <a:gd name="f93" fmla="*/ f71 1 73"/>
              <a:gd name="f94" fmla="*/ f72 1 41"/>
              <a:gd name="f95" fmla="*/ f73 1 73"/>
              <a:gd name="f96" fmla="*/ f74 1 41"/>
              <a:gd name="f97" fmla="*/ f75 1 73"/>
              <a:gd name="f98" fmla="*/ f76 1 41"/>
              <a:gd name="f99" fmla="*/ f77 1 73"/>
              <a:gd name="f100" fmla="*/ f78 1 41"/>
              <a:gd name="f101" fmla="*/ f79 1 73"/>
              <a:gd name="f102" fmla="*/ 0 1 f57"/>
              <a:gd name="f103" fmla="*/ f51 1 f57"/>
              <a:gd name="f104" fmla="*/ 0 1 f58"/>
              <a:gd name="f105" fmla="*/ f52 1 f58"/>
              <a:gd name="f106" fmla="*/ f81 1 f57"/>
              <a:gd name="f107" fmla="*/ f82 1 f58"/>
              <a:gd name="f108" fmla="*/ f83 1 f57"/>
              <a:gd name="f109" fmla="*/ f84 1 f58"/>
              <a:gd name="f110" fmla="*/ f85 1 f57"/>
              <a:gd name="f111" fmla="*/ f86 1 f58"/>
              <a:gd name="f112" fmla="*/ f87 1 f57"/>
              <a:gd name="f113" fmla="*/ f88 1 f58"/>
              <a:gd name="f114" fmla="*/ f89 1 f57"/>
              <a:gd name="f115" fmla="*/ f90 1 f58"/>
              <a:gd name="f116" fmla="*/ f91 1 f57"/>
              <a:gd name="f117" fmla="*/ f92 1 f57"/>
              <a:gd name="f118" fmla="*/ f93 1 f58"/>
              <a:gd name="f119" fmla="*/ f94 1 f57"/>
              <a:gd name="f120" fmla="*/ f95 1 f58"/>
              <a:gd name="f121" fmla="*/ f96 1 f57"/>
              <a:gd name="f122" fmla="*/ f97 1 f58"/>
              <a:gd name="f123" fmla="*/ f98 1 f57"/>
              <a:gd name="f124" fmla="*/ f99 1 f58"/>
              <a:gd name="f125" fmla="*/ f100 1 f57"/>
              <a:gd name="f126" fmla="*/ f101 1 f58"/>
              <a:gd name="f127" fmla="*/ f102 f48 1"/>
              <a:gd name="f128" fmla="*/ f103 f48 1"/>
              <a:gd name="f129" fmla="*/ f105 f49 1"/>
              <a:gd name="f130" fmla="*/ f104 f49 1"/>
              <a:gd name="f131" fmla="*/ f106 f48 1"/>
              <a:gd name="f132" fmla="*/ f107 f49 1"/>
              <a:gd name="f133" fmla="*/ f108 f48 1"/>
              <a:gd name="f134" fmla="*/ f109 f49 1"/>
              <a:gd name="f135" fmla="*/ f110 f48 1"/>
              <a:gd name="f136" fmla="*/ f111 f49 1"/>
              <a:gd name="f137" fmla="*/ f112 f48 1"/>
              <a:gd name="f138" fmla="*/ f113 f49 1"/>
              <a:gd name="f139" fmla="*/ f114 f48 1"/>
              <a:gd name="f140" fmla="*/ f115 f49 1"/>
              <a:gd name="f141" fmla="*/ f116 f48 1"/>
              <a:gd name="f142" fmla="*/ f117 f48 1"/>
              <a:gd name="f143" fmla="*/ f118 f49 1"/>
              <a:gd name="f144" fmla="*/ f119 f48 1"/>
              <a:gd name="f145" fmla="*/ f120 f49 1"/>
              <a:gd name="f146" fmla="*/ f121 f48 1"/>
              <a:gd name="f147" fmla="*/ f122 f49 1"/>
              <a:gd name="f148" fmla="*/ f123 f48 1"/>
              <a:gd name="f149" fmla="*/ f124 f49 1"/>
              <a:gd name="f150" fmla="*/ f125 f48 1"/>
              <a:gd name="f151" fmla="*/ f126 f49 1"/>
            </a:gdLst>
            <a:ahLst/>
            <a:cxnLst>
              <a:cxn ang="3cd4">
                <a:pos x="hc" y="t"/>
              </a:cxn>
              <a:cxn ang="0">
                <a:pos x="r" y="vc"/>
              </a:cxn>
              <a:cxn ang="cd4">
                <a:pos x="hc" y="b"/>
              </a:cxn>
              <a:cxn ang="cd2">
                <a:pos x="l" y="vc"/>
              </a:cxn>
              <a:cxn ang="f80">
                <a:pos x="f131" y="f132"/>
              </a:cxn>
              <a:cxn ang="f80">
                <a:pos x="f133" y="f134"/>
              </a:cxn>
              <a:cxn ang="f80">
                <a:pos x="f135" y="f136"/>
              </a:cxn>
              <a:cxn ang="f80">
                <a:pos x="f137" y="f138"/>
              </a:cxn>
              <a:cxn ang="f80">
                <a:pos x="f139" y="f140"/>
              </a:cxn>
              <a:cxn ang="f80">
                <a:pos x="f141" y="f134"/>
              </a:cxn>
              <a:cxn ang="f80">
                <a:pos x="f142" y="f143"/>
              </a:cxn>
              <a:cxn ang="f80">
                <a:pos x="f144" y="f145"/>
              </a:cxn>
              <a:cxn ang="f80">
                <a:pos x="f146" y="f147"/>
              </a:cxn>
              <a:cxn ang="f80">
                <a:pos x="f148" y="f149"/>
              </a:cxn>
              <a:cxn ang="f80">
                <a:pos x="f150" y="f147"/>
              </a:cxn>
              <a:cxn ang="f80">
                <a:pos x="f131" y="f151"/>
              </a:cxn>
              <a:cxn ang="f80">
                <a:pos x="f131" y="f132"/>
              </a:cxn>
            </a:cxnLst>
            <a:rect l="f127" t="f130" r="f128" b="f129"/>
            <a:pathLst>
              <a:path w="41" h="73">
                <a:moveTo>
                  <a:pt x="f8" y="f9"/>
                </a:moveTo>
                <a:cubicBezTo>
                  <a:pt x="f8" y="f10"/>
                  <a:pt x="f8" y="f11"/>
                  <a:pt x="f12" y="f13"/>
                </a:cubicBezTo>
                <a:cubicBezTo>
                  <a:pt x="f14" y="f15"/>
                  <a:pt x="f16" y="f17"/>
                  <a:pt x="f18" y="f19"/>
                </a:cubicBezTo>
                <a:cubicBezTo>
                  <a:pt x="f10" y="f19"/>
                  <a:pt x="f6" y="f19"/>
                  <a:pt x="f6" y="f20"/>
                </a:cubicBezTo>
                <a:cubicBezTo>
                  <a:pt x="f6" y="f21"/>
                  <a:pt x="f10" y="f21"/>
                  <a:pt x="f22" y="f23"/>
                </a:cubicBezTo>
                <a:cubicBezTo>
                  <a:pt x="f24" y="f7"/>
                  <a:pt x="f25" y="f20"/>
                  <a:pt x="f26" y="f13"/>
                </a:cubicBezTo>
                <a:cubicBezTo>
                  <a:pt x="f5" y="f27"/>
                  <a:pt x="f28" y="f29"/>
                  <a:pt x="f30" y="f8"/>
                </a:cubicBezTo>
                <a:cubicBezTo>
                  <a:pt x="f5" y="f31"/>
                  <a:pt x="f28" y="f32"/>
                  <a:pt x="f33" y="f34"/>
                </a:cubicBezTo>
                <a:cubicBezTo>
                  <a:pt x="f35" y="f36"/>
                  <a:pt x="f25" y="f37"/>
                  <a:pt x="f38" y="f26"/>
                </a:cubicBezTo>
                <a:cubicBezTo>
                  <a:pt x="f39" y="f28"/>
                  <a:pt x="f39" y="f5"/>
                  <a:pt x="f40" y="f5"/>
                </a:cubicBezTo>
                <a:cubicBezTo>
                  <a:pt x="f41" y="f5"/>
                  <a:pt x="f42" y="f28"/>
                  <a:pt x="f34" y="f26"/>
                </a:cubicBezTo>
                <a:cubicBezTo>
                  <a:pt x="f31" y="f25"/>
                  <a:pt x="f8" y="f43"/>
                  <a:pt x="f8" y="f44"/>
                </a:cubicBezTo>
                <a:cubicBezTo>
                  <a:pt x="f8" y="f45"/>
                  <a:pt x="f8" y="f46"/>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45" name="Freeform 150">
            <a:extLst>
              <a:ext uri="{FF2B5EF4-FFF2-40B4-BE49-F238E27FC236}">
                <a16:creationId xmlns:a16="http://schemas.microsoft.com/office/drawing/2014/main" id="{47E22B90-B09E-43B1-825F-65ED59E9822B}"/>
              </a:ext>
            </a:extLst>
          </p:cNvPr>
          <p:cNvSpPr/>
          <p:nvPr/>
        </p:nvSpPr>
        <p:spPr>
          <a:xfrm>
            <a:off x="3047996" y="2974972"/>
            <a:ext cx="68259" cy="119064"/>
          </a:xfrm>
          <a:custGeom>
            <a:avLst/>
            <a:gdLst>
              <a:gd name="f0" fmla="val 10800000"/>
              <a:gd name="f1" fmla="val 5400000"/>
              <a:gd name="f2" fmla="val 180"/>
              <a:gd name="f3" fmla="val w"/>
              <a:gd name="f4" fmla="val h"/>
              <a:gd name="f5" fmla="val 0"/>
              <a:gd name="f6" fmla="val 41"/>
              <a:gd name="f7" fmla="val 72"/>
              <a:gd name="f8" fmla="val 23"/>
              <a:gd name="f9" fmla="val 35"/>
              <a:gd name="f10" fmla="val 24"/>
              <a:gd name="f11" fmla="val 42"/>
              <a:gd name="f12" fmla="val 49"/>
              <a:gd name="f13" fmla="val 27"/>
              <a:gd name="f14" fmla="val 55"/>
              <a:gd name="f15" fmla="val 29"/>
              <a:gd name="f16" fmla="val 59"/>
              <a:gd name="f17" fmla="val 31"/>
              <a:gd name="f18" fmla="val 62"/>
              <a:gd name="f19" fmla="val 36"/>
              <a:gd name="f20" fmla="val 63"/>
              <a:gd name="f21" fmla="val 38"/>
              <a:gd name="f22" fmla="val 40"/>
              <a:gd name="f23" fmla="val 65"/>
              <a:gd name="f24" fmla="val 68"/>
              <a:gd name="f25" fmla="val 69"/>
              <a:gd name="f26" fmla="val 26"/>
              <a:gd name="f27" fmla="val 13"/>
              <a:gd name="f28" fmla="val 67"/>
              <a:gd name="f29" fmla="val 6"/>
              <a:gd name="f30" fmla="val 57"/>
              <a:gd name="f31" fmla="val 47"/>
              <a:gd name="f32" fmla="val 22"/>
              <a:gd name="f33" fmla="val 2"/>
              <a:gd name="f34" fmla="val 20"/>
              <a:gd name="f35" fmla="val 3"/>
              <a:gd name="f36" fmla="val 19"/>
              <a:gd name="f37" fmla="val 7"/>
              <a:gd name="f38" fmla="val 15"/>
              <a:gd name="f39" fmla="val 9"/>
              <a:gd name="f40" fmla="val 10"/>
              <a:gd name="f41" fmla="val 11"/>
              <a:gd name="f42" fmla="val 5"/>
              <a:gd name="f43" fmla="val 12"/>
              <a:gd name="f44" fmla="val 18"/>
              <a:gd name="f45" fmla="val 25"/>
              <a:gd name="f46" fmla="+- 0 0 -90"/>
              <a:gd name="f47" fmla="*/ f3 1 41"/>
              <a:gd name="f48" fmla="*/ f4 1 72"/>
              <a:gd name="f49" fmla="val f5"/>
              <a:gd name="f50" fmla="val f6"/>
              <a:gd name="f51" fmla="val f7"/>
              <a:gd name="f52" fmla="*/ f46 f0 1"/>
              <a:gd name="f53" fmla="+- f51 0 f49"/>
              <a:gd name="f54" fmla="+- f50 0 f49"/>
              <a:gd name="f55" fmla="*/ f52 1 f2"/>
              <a:gd name="f56" fmla="*/ f54 1 41"/>
              <a:gd name="f57" fmla="*/ f53 1 72"/>
              <a:gd name="f58" fmla="*/ 23 f54 1"/>
              <a:gd name="f59" fmla="*/ 35 f53 1"/>
              <a:gd name="f60" fmla="*/ 27 f54 1"/>
              <a:gd name="f61" fmla="*/ 55 f53 1"/>
              <a:gd name="f62" fmla="*/ 36 f54 1"/>
              <a:gd name="f63" fmla="*/ 63 f53 1"/>
              <a:gd name="f64" fmla="*/ 41 f54 1"/>
              <a:gd name="f65" fmla="*/ 65 f53 1"/>
              <a:gd name="f66" fmla="*/ 69 f53 1"/>
              <a:gd name="f67" fmla="*/ 6 f54 1"/>
              <a:gd name="f68" fmla="*/ 57 f53 1"/>
              <a:gd name="f69" fmla="*/ 0 f54 1"/>
              <a:gd name="f70" fmla="*/ 24 f53 1"/>
              <a:gd name="f71" fmla="*/ 3 f54 1"/>
              <a:gd name="f72" fmla="*/ 19 f53 1"/>
              <a:gd name="f73" fmla="*/ 11 f54 1"/>
              <a:gd name="f74" fmla="*/ 5 f53 1"/>
              <a:gd name="f75" fmla="*/ 15 f54 1"/>
              <a:gd name="f76" fmla="*/ 0 f53 1"/>
              <a:gd name="f77" fmla="*/ 20 f54 1"/>
              <a:gd name="f78" fmla="*/ 6 f53 1"/>
              <a:gd name="f79" fmla="+- f55 0 f1"/>
              <a:gd name="f80" fmla="*/ f58 1 41"/>
              <a:gd name="f81" fmla="*/ f59 1 72"/>
              <a:gd name="f82" fmla="*/ f60 1 41"/>
              <a:gd name="f83" fmla="*/ f61 1 72"/>
              <a:gd name="f84" fmla="*/ f62 1 41"/>
              <a:gd name="f85" fmla="*/ f63 1 72"/>
              <a:gd name="f86" fmla="*/ f64 1 41"/>
              <a:gd name="f87" fmla="*/ f65 1 72"/>
              <a:gd name="f88" fmla="*/ f66 1 72"/>
              <a:gd name="f89" fmla="*/ f67 1 41"/>
              <a:gd name="f90" fmla="*/ f68 1 72"/>
              <a:gd name="f91" fmla="*/ f69 1 41"/>
              <a:gd name="f92" fmla="*/ f70 1 72"/>
              <a:gd name="f93" fmla="*/ f71 1 41"/>
              <a:gd name="f94" fmla="*/ f72 1 72"/>
              <a:gd name="f95" fmla="*/ f73 1 41"/>
              <a:gd name="f96" fmla="*/ f74 1 72"/>
              <a:gd name="f97" fmla="*/ f75 1 41"/>
              <a:gd name="f98" fmla="*/ f76 1 72"/>
              <a:gd name="f99" fmla="*/ f77 1 41"/>
              <a:gd name="f100" fmla="*/ f78 1 72"/>
              <a:gd name="f101" fmla="*/ 0 1 f56"/>
              <a:gd name="f102" fmla="*/ f50 1 f56"/>
              <a:gd name="f103" fmla="*/ 0 1 f57"/>
              <a:gd name="f104" fmla="*/ f51 1 f57"/>
              <a:gd name="f105" fmla="*/ f80 1 f56"/>
              <a:gd name="f106" fmla="*/ f81 1 f57"/>
              <a:gd name="f107" fmla="*/ f82 1 f56"/>
              <a:gd name="f108" fmla="*/ f83 1 f57"/>
              <a:gd name="f109" fmla="*/ f84 1 f56"/>
              <a:gd name="f110" fmla="*/ f85 1 f57"/>
              <a:gd name="f111" fmla="*/ f86 1 f56"/>
              <a:gd name="f112" fmla="*/ f87 1 f57"/>
              <a:gd name="f113" fmla="*/ f88 1 f57"/>
              <a:gd name="f114" fmla="*/ f89 1 f56"/>
              <a:gd name="f115" fmla="*/ f90 1 f57"/>
              <a:gd name="f116" fmla="*/ f91 1 f56"/>
              <a:gd name="f117" fmla="*/ f92 1 f57"/>
              <a:gd name="f118" fmla="*/ f93 1 f56"/>
              <a:gd name="f119" fmla="*/ f94 1 f57"/>
              <a:gd name="f120" fmla="*/ f95 1 f56"/>
              <a:gd name="f121" fmla="*/ f96 1 f57"/>
              <a:gd name="f122" fmla="*/ f97 1 f56"/>
              <a:gd name="f123" fmla="*/ f98 1 f57"/>
              <a:gd name="f124" fmla="*/ f99 1 f56"/>
              <a:gd name="f125" fmla="*/ f100 1 f57"/>
              <a:gd name="f126" fmla="*/ f101 f47 1"/>
              <a:gd name="f127" fmla="*/ f102 f47 1"/>
              <a:gd name="f128" fmla="*/ f104 f48 1"/>
              <a:gd name="f129" fmla="*/ f103 f48 1"/>
              <a:gd name="f130" fmla="*/ f105 f47 1"/>
              <a:gd name="f131" fmla="*/ f106 f48 1"/>
              <a:gd name="f132" fmla="*/ f107 f47 1"/>
              <a:gd name="f133" fmla="*/ f108 f48 1"/>
              <a:gd name="f134" fmla="*/ f109 f47 1"/>
              <a:gd name="f135" fmla="*/ f110 f48 1"/>
              <a:gd name="f136" fmla="*/ f111 f47 1"/>
              <a:gd name="f137" fmla="*/ f112 f48 1"/>
              <a:gd name="f138" fmla="*/ f113 f48 1"/>
              <a:gd name="f139" fmla="*/ f114 f47 1"/>
              <a:gd name="f140" fmla="*/ f115 f48 1"/>
              <a:gd name="f141" fmla="*/ f116 f47 1"/>
              <a:gd name="f142" fmla="*/ f117 f48 1"/>
              <a:gd name="f143" fmla="*/ f118 f47 1"/>
              <a:gd name="f144" fmla="*/ f119 f48 1"/>
              <a:gd name="f145" fmla="*/ f120 f47 1"/>
              <a:gd name="f146" fmla="*/ f121 f48 1"/>
              <a:gd name="f147" fmla="*/ f122 f47 1"/>
              <a:gd name="f148" fmla="*/ f123 f48 1"/>
              <a:gd name="f149" fmla="*/ f124 f47 1"/>
              <a:gd name="f150" fmla="*/ f125 f48 1"/>
            </a:gdLst>
            <a:ahLst/>
            <a:cxnLst>
              <a:cxn ang="3cd4">
                <a:pos x="hc" y="t"/>
              </a:cxn>
              <a:cxn ang="0">
                <a:pos x="r" y="vc"/>
              </a:cxn>
              <a:cxn ang="cd4">
                <a:pos x="hc" y="b"/>
              </a:cxn>
              <a:cxn ang="cd2">
                <a:pos x="l" y="vc"/>
              </a:cxn>
              <a:cxn ang="f79">
                <a:pos x="f130" y="f131"/>
              </a:cxn>
              <a:cxn ang="f79">
                <a:pos x="f132" y="f133"/>
              </a:cxn>
              <a:cxn ang="f79">
                <a:pos x="f134" y="f135"/>
              </a:cxn>
              <a:cxn ang="f79">
                <a:pos x="f136" y="f137"/>
              </a:cxn>
              <a:cxn ang="f79">
                <a:pos x="f134" y="f138"/>
              </a:cxn>
              <a:cxn ang="f79">
                <a:pos x="f139" y="f140"/>
              </a:cxn>
              <a:cxn ang="f79">
                <a:pos x="f141" y="f142"/>
              </a:cxn>
              <a:cxn ang="f79">
                <a:pos x="f143" y="f144"/>
              </a:cxn>
              <a:cxn ang="f79">
                <a:pos x="f145" y="f146"/>
              </a:cxn>
              <a:cxn ang="f79">
                <a:pos x="f147" y="f148"/>
              </a:cxn>
              <a:cxn ang="f79">
                <a:pos x="f149" y="f150"/>
              </a:cxn>
              <a:cxn ang="f79">
                <a:pos x="f130" y="f131"/>
              </a:cxn>
            </a:cxnLst>
            <a:rect l="f126" t="f129" r="f127" b="f128"/>
            <a:pathLst>
              <a:path w="41" h="72">
                <a:moveTo>
                  <a:pt x="f8" y="f9"/>
                </a:moveTo>
                <a:cubicBezTo>
                  <a:pt x="f10" y="f11"/>
                  <a:pt x="f10" y="f12"/>
                  <a:pt x="f13" y="f14"/>
                </a:cubicBezTo>
                <a:cubicBezTo>
                  <a:pt x="f15" y="f16"/>
                  <a:pt x="f17" y="f18"/>
                  <a:pt x="f19" y="f20"/>
                </a:cubicBezTo>
                <a:cubicBezTo>
                  <a:pt x="f21" y="f20"/>
                  <a:pt x="f22" y="f20"/>
                  <a:pt x="f6" y="f23"/>
                </a:cubicBezTo>
                <a:cubicBezTo>
                  <a:pt x="f6" y="f24"/>
                  <a:pt x="f21" y="f25"/>
                  <a:pt x="f19" y="f25"/>
                </a:cubicBezTo>
                <a:cubicBezTo>
                  <a:pt x="f26" y="f7"/>
                  <a:pt x="f27" y="f28"/>
                  <a:pt x="f29" y="f30"/>
                </a:cubicBezTo>
                <a:cubicBezTo>
                  <a:pt x="f5" y="f31"/>
                  <a:pt x="f5" y="f19"/>
                  <a:pt x="f5" y="f10"/>
                </a:cubicBezTo>
                <a:cubicBezTo>
                  <a:pt x="f5" y="f32"/>
                  <a:pt x="f33" y="f34"/>
                  <a:pt x="f35" y="f36"/>
                </a:cubicBezTo>
                <a:cubicBezTo>
                  <a:pt x="f37" y="f38"/>
                  <a:pt x="f39" y="f40"/>
                  <a:pt x="f41" y="f42"/>
                </a:cubicBezTo>
                <a:cubicBezTo>
                  <a:pt x="f43" y="f35"/>
                  <a:pt x="f43" y="f5"/>
                  <a:pt x="f38" y="f5"/>
                </a:cubicBezTo>
                <a:cubicBezTo>
                  <a:pt x="f44" y="f5"/>
                  <a:pt x="f36" y="f35"/>
                  <a:pt x="f34" y="f29"/>
                </a:cubicBezTo>
                <a:cubicBezTo>
                  <a:pt x="f8" y="f38"/>
                  <a:pt x="f10" y="f45"/>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46" name="Freeform 151">
            <a:extLst>
              <a:ext uri="{FF2B5EF4-FFF2-40B4-BE49-F238E27FC236}">
                <a16:creationId xmlns:a16="http://schemas.microsoft.com/office/drawing/2014/main" id="{4592B3F9-3D83-43A1-9B16-3719CB9AE0E5}"/>
              </a:ext>
            </a:extLst>
          </p:cNvPr>
          <p:cNvSpPr/>
          <p:nvPr/>
        </p:nvSpPr>
        <p:spPr>
          <a:xfrm>
            <a:off x="1639884" y="4175122"/>
            <a:ext cx="66678" cy="122236"/>
          </a:xfrm>
          <a:custGeom>
            <a:avLst/>
            <a:gdLst>
              <a:gd name="f0" fmla="val 10800000"/>
              <a:gd name="f1" fmla="val 5400000"/>
              <a:gd name="f2" fmla="val 180"/>
              <a:gd name="f3" fmla="val w"/>
              <a:gd name="f4" fmla="val h"/>
              <a:gd name="f5" fmla="val 0"/>
              <a:gd name="f6" fmla="val 41"/>
              <a:gd name="f7" fmla="val 74"/>
              <a:gd name="f8" fmla="val 24"/>
              <a:gd name="f9" fmla="val 35"/>
              <a:gd name="f10" fmla="val 23"/>
              <a:gd name="f11" fmla="val 47"/>
              <a:gd name="f12" fmla="val 26"/>
              <a:gd name="f13" fmla="val 53"/>
              <a:gd name="f14" fmla="val 28"/>
              <a:gd name="f15" fmla="val 58"/>
              <a:gd name="f16" fmla="val 30"/>
              <a:gd name="f17" fmla="val 63"/>
              <a:gd name="f18" fmla="val 37"/>
              <a:gd name="f19" fmla="val 64"/>
              <a:gd name="f20" fmla="val 39"/>
              <a:gd name="f21" fmla="val 67"/>
              <a:gd name="f22" fmla="val 40"/>
              <a:gd name="f23" fmla="val 69"/>
              <a:gd name="f24" fmla="val 38"/>
              <a:gd name="f25" fmla="val 70"/>
              <a:gd name="f26" fmla="val 27"/>
              <a:gd name="f27" fmla="val 13"/>
              <a:gd name="f28" fmla="val 68"/>
              <a:gd name="f29" fmla="val 7"/>
              <a:gd name="f30" fmla="val 1"/>
              <a:gd name="f31" fmla="val 36"/>
              <a:gd name="f32" fmla="val 22"/>
              <a:gd name="f33" fmla="val 2"/>
              <a:gd name="f34" fmla="val 21"/>
              <a:gd name="f35" fmla="val 4"/>
              <a:gd name="f36" fmla="val 19"/>
              <a:gd name="f37" fmla="val 16"/>
              <a:gd name="f38" fmla="val 9"/>
              <a:gd name="f39" fmla="val 11"/>
              <a:gd name="f40" fmla="val 12"/>
              <a:gd name="f41" fmla="val 5"/>
              <a:gd name="f42" fmla="val 15"/>
              <a:gd name="f43" fmla="val 18"/>
              <a:gd name="f44" fmla="val 20"/>
              <a:gd name="f45" fmla="val 25"/>
              <a:gd name="f46" fmla="+- 0 0 -90"/>
              <a:gd name="f47" fmla="*/ f3 1 41"/>
              <a:gd name="f48" fmla="*/ f4 1 74"/>
              <a:gd name="f49" fmla="val f5"/>
              <a:gd name="f50" fmla="val f6"/>
              <a:gd name="f51" fmla="val f7"/>
              <a:gd name="f52" fmla="*/ f46 f0 1"/>
              <a:gd name="f53" fmla="+- f51 0 f49"/>
              <a:gd name="f54" fmla="+- f50 0 f49"/>
              <a:gd name="f55" fmla="*/ f52 1 f2"/>
              <a:gd name="f56" fmla="*/ f54 1 41"/>
              <a:gd name="f57" fmla="*/ f53 1 74"/>
              <a:gd name="f58" fmla="*/ 24 f54 1"/>
              <a:gd name="f59" fmla="*/ 35 f53 1"/>
              <a:gd name="f60" fmla="*/ 26 f54 1"/>
              <a:gd name="f61" fmla="*/ 53 f53 1"/>
              <a:gd name="f62" fmla="*/ 37 f54 1"/>
              <a:gd name="f63" fmla="*/ 64 f53 1"/>
              <a:gd name="f64" fmla="*/ 41 f54 1"/>
              <a:gd name="f65" fmla="*/ 67 f53 1"/>
              <a:gd name="f66" fmla="*/ 70 f53 1"/>
              <a:gd name="f67" fmla="*/ 7 f54 1"/>
              <a:gd name="f68" fmla="*/ 58 f53 1"/>
              <a:gd name="f69" fmla="*/ 1 f54 1"/>
              <a:gd name="f70" fmla="*/ 24 f53 1"/>
              <a:gd name="f71" fmla="*/ 4 f54 1"/>
              <a:gd name="f72" fmla="*/ 19 f53 1"/>
              <a:gd name="f73" fmla="*/ 11 f54 1"/>
              <a:gd name="f74" fmla="*/ 7 f53 1"/>
              <a:gd name="f75" fmla="*/ 15 f54 1"/>
              <a:gd name="f76" fmla="*/ 1 f53 1"/>
              <a:gd name="f77" fmla="*/ 20 f54 1"/>
              <a:gd name="f78" fmla="+- f55 0 f1"/>
              <a:gd name="f79" fmla="*/ f58 1 41"/>
              <a:gd name="f80" fmla="*/ f59 1 74"/>
              <a:gd name="f81" fmla="*/ f60 1 41"/>
              <a:gd name="f82" fmla="*/ f61 1 74"/>
              <a:gd name="f83" fmla="*/ f62 1 41"/>
              <a:gd name="f84" fmla="*/ f63 1 74"/>
              <a:gd name="f85" fmla="*/ f64 1 41"/>
              <a:gd name="f86" fmla="*/ f65 1 74"/>
              <a:gd name="f87" fmla="*/ f66 1 74"/>
              <a:gd name="f88" fmla="*/ f67 1 41"/>
              <a:gd name="f89" fmla="*/ f68 1 74"/>
              <a:gd name="f90" fmla="*/ f69 1 41"/>
              <a:gd name="f91" fmla="*/ f70 1 74"/>
              <a:gd name="f92" fmla="*/ f71 1 41"/>
              <a:gd name="f93" fmla="*/ f72 1 74"/>
              <a:gd name="f94" fmla="*/ f73 1 41"/>
              <a:gd name="f95" fmla="*/ f74 1 74"/>
              <a:gd name="f96" fmla="*/ f75 1 41"/>
              <a:gd name="f97" fmla="*/ f76 1 74"/>
              <a:gd name="f98" fmla="*/ f77 1 41"/>
              <a:gd name="f99" fmla="*/ 0 1 f56"/>
              <a:gd name="f100" fmla="*/ f50 1 f56"/>
              <a:gd name="f101" fmla="*/ 0 1 f57"/>
              <a:gd name="f102" fmla="*/ f51 1 f57"/>
              <a:gd name="f103" fmla="*/ f79 1 f56"/>
              <a:gd name="f104" fmla="*/ f80 1 f57"/>
              <a:gd name="f105" fmla="*/ f81 1 f56"/>
              <a:gd name="f106" fmla="*/ f82 1 f57"/>
              <a:gd name="f107" fmla="*/ f83 1 f56"/>
              <a:gd name="f108" fmla="*/ f84 1 f57"/>
              <a:gd name="f109" fmla="*/ f85 1 f56"/>
              <a:gd name="f110" fmla="*/ f86 1 f57"/>
              <a:gd name="f111" fmla="*/ f87 1 f57"/>
              <a:gd name="f112" fmla="*/ f88 1 f56"/>
              <a:gd name="f113" fmla="*/ f89 1 f57"/>
              <a:gd name="f114" fmla="*/ f90 1 f56"/>
              <a:gd name="f115" fmla="*/ f91 1 f57"/>
              <a:gd name="f116" fmla="*/ f92 1 f56"/>
              <a:gd name="f117" fmla="*/ f93 1 f57"/>
              <a:gd name="f118" fmla="*/ f94 1 f56"/>
              <a:gd name="f119" fmla="*/ f95 1 f57"/>
              <a:gd name="f120" fmla="*/ f96 1 f56"/>
              <a:gd name="f121" fmla="*/ f97 1 f57"/>
              <a:gd name="f122" fmla="*/ f98 1 f56"/>
              <a:gd name="f123" fmla="*/ f99 f47 1"/>
              <a:gd name="f124" fmla="*/ f100 f47 1"/>
              <a:gd name="f125" fmla="*/ f102 f48 1"/>
              <a:gd name="f126" fmla="*/ f101 f48 1"/>
              <a:gd name="f127" fmla="*/ f103 f47 1"/>
              <a:gd name="f128" fmla="*/ f104 f48 1"/>
              <a:gd name="f129" fmla="*/ f105 f47 1"/>
              <a:gd name="f130" fmla="*/ f106 f48 1"/>
              <a:gd name="f131" fmla="*/ f107 f47 1"/>
              <a:gd name="f132" fmla="*/ f108 f48 1"/>
              <a:gd name="f133" fmla="*/ f109 f47 1"/>
              <a:gd name="f134" fmla="*/ f110 f48 1"/>
              <a:gd name="f135" fmla="*/ f111 f48 1"/>
              <a:gd name="f136" fmla="*/ f112 f47 1"/>
              <a:gd name="f137" fmla="*/ f113 f48 1"/>
              <a:gd name="f138" fmla="*/ f114 f47 1"/>
              <a:gd name="f139" fmla="*/ f115 f48 1"/>
              <a:gd name="f140" fmla="*/ f116 f47 1"/>
              <a:gd name="f141" fmla="*/ f117 f48 1"/>
              <a:gd name="f142" fmla="*/ f118 f47 1"/>
              <a:gd name="f143" fmla="*/ f119 f48 1"/>
              <a:gd name="f144" fmla="*/ f120 f47 1"/>
              <a:gd name="f145" fmla="*/ f121 f48 1"/>
              <a:gd name="f146" fmla="*/ f122 f47 1"/>
            </a:gdLst>
            <a:ahLst/>
            <a:cxnLst>
              <a:cxn ang="3cd4">
                <a:pos x="hc" y="t"/>
              </a:cxn>
              <a:cxn ang="0">
                <a:pos x="r" y="vc"/>
              </a:cxn>
              <a:cxn ang="cd4">
                <a:pos x="hc" y="b"/>
              </a:cxn>
              <a:cxn ang="cd2">
                <a:pos x="l" y="vc"/>
              </a:cxn>
              <a:cxn ang="f78">
                <a:pos x="f127" y="f128"/>
              </a:cxn>
              <a:cxn ang="f78">
                <a:pos x="f129" y="f130"/>
              </a:cxn>
              <a:cxn ang="f78">
                <a:pos x="f131" y="f132"/>
              </a:cxn>
              <a:cxn ang="f78">
                <a:pos x="f133" y="f134"/>
              </a:cxn>
              <a:cxn ang="f78">
                <a:pos x="f131" y="f135"/>
              </a:cxn>
              <a:cxn ang="f78">
                <a:pos x="f136" y="f137"/>
              </a:cxn>
              <a:cxn ang="f78">
                <a:pos x="f138" y="f139"/>
              </a:cxn>
              <a:cxn ang="f78">
                <a:pos x="f140" y="f141"/>
              </a:cxn>
              <a:cxn ang="f78">
                <a:pos x="f142" y="f143"/>
              </a:cxn>
              <a:cxn ang="f78">
                <a:pos x="f144" y="f145"/>
              </a:cxn>
              <a:cxn ang="f78">
                <a:pos x="f146" y="f143"/>
              </a:cxn>
              <a:cxn ang="f78">
                <a:pos x="f127" y="f128"/>
              </a:cxn>
            </a:cxnLst>
            <a:rect l="f123" t="f126" r="f124" b="f125"/>
            <a:pathLst>
              <a:path w="41" h="74">
                <a:moveTo>
                  <a:pt x="f8" y="f9"/>
                </a:moveTo>
                <a:cubicBezTo>
                  <a:pt x="f8" y="f6"/>
                  <a:pt x="f10" y="f11"/>
                  <a:pt x="f12" y="f13"/>
                </a:cubicBezTo>
                <a:cubicBezTo>
                  <a:pt x="f14" y="f15"/>
                  <a:pt x="f16" y="f17"/>
                  <a:pt x="f18" y="f19"/>
                </a:cubicBezTo>
                <a:cubicBezTo>
                  <a:pt x="f20" y="f19"/>
                  <a:pt x="f6" y="f19"/>
                  <a:pt x="f6" y="f21"/>
                </a:cubicBezTo>
                <a:cubicBezTo>
                  <a:pt x="f22" y="f23"/>
                  <a:pt x="f24" y="f23"/>
                  <a:pt x="f18" y="f25"/>
                </a:cubicBezTo>
                <a:cubicBezTo>
                  <a:pt x="f26" y="f7"/>
                  <a:pt x="f27" y="f28"/>
                  <a:pt x="f29" y="f15"/>
                </a:cubicBezTo>
                <a:cubicBezTo>
                  <a:pt x="f5" y="f11"/>
                  <a:pt x="f30" y="f31"/>
                  <a:pt x="f30" y="f8"/>
                </a:cubicBezTo>
                <a:cubicBezTo>
                  <a:pt x="f30" y="f32"/>
                  <a:pt x="f33" y="f34"/>
                  <a:pt x="f35" y="f36"/>
                </a:cubicBezTo>
                <a:cubicBezTo>
                  <a:pt x="f29" y="f37"/>
                  <a:pt x="f38" y="f39"/>
                  <a:pt x="f39" y="f29"/>
                </a:cubicBezTo>
                <a:cubicBezTo>
                  <a:pt x="f40" y="f41"/>
                  <a:pt x="f40" y="f30"/>
                  <a:pt x="f42" y="f30"/>
                </a:cubicBezTo>
                <a:cubicBezTo>
                  <a:pt x="f43" y="f5"/>
                  <a:pt x="f43" y="f35"/>
                  <a:pt x="f44" y="f29"/>
                </a:cubicBezTo>
                <a:cubicBezTo>
                  <a:pt x="f8" y="f37"/>
                  <a:pt x="f8" y="f45"/>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47" name="Freeform 152">
            <a:extLst>
              <a:ext uri="{FF2B5EF4-FFF2-40B4-BE49-F238E27FC236}">
                <a16:creationId xmlns:a16="http://schemas.microsoft.com/office/drawing/2014/main" id="{A812A0FF-DF4B-4F32-814C-462311E6A36B}"/>
              </a:ext>
            </a:extLst>
          </p:cNvPr>
          <p:cNvSpPr/>
          <p:nvPr/>
        </p:nvSpPr>
        <p:spPr>
          <a:xfrm>
            <a:off x="3892545" y="4173541"/>
            <a:ext cx="68259" cy="123828"/>
          </a:xfrm>
          <a:custGeom>
            <a:avLst/>
            <a:gdLst>
              <a:gd name="f0" fmla="val 10800000"/>
              <a:gd name="f1" fmla="val 5400000"/>
              <a:gd name="f2" fmla="val 180"/>
              <a:gd name="f3" fmla="val w"/>
              <a:gd name="f4" fmla="val h"/>
              <a:gd name="f5" fmla="val 0"/>
              <a:gd name="f6" fmla="val 41"/>
              <a:gd name="f7" fmla="val 75"/>
              <a:gd name="f8" fmla="val 25"/>
              <a:gd name="f9" fmla="val 38"/>
              <a:gd name="f10" fmla="val 42"/>
              <a:gd name="f11" fmla="val 24"/>
              <a:gd name="f12" fmla="val 48"/>
              <a:gd name="f13" fmla="val 26"/>
              <a:gd name="f14" fmla="val 54"/>
              <a:gd name="f15" fmla="val 28"/>
              <a:gd name="f16" fmla="val 60"/>
              <a:gd name="f17" fmla="val 32"/>
              <a:gd name="f18" fmla="val 64"/>
              <a:gd name="f19" fmla="val 37"/>
              <a:gd name="f20" fmla="val 65"/>
              <a:gd name="f21" fmla="val 39"/>
              <a:gd name="f22" fmla="val 67"/>
              <a:gd name="f23" fmla="val 70"/>
              <a:gd name="f24" fmla="val 71"/>
              <a:gd name="f25" fmla="val 27"/>
              <a:gd name="f26" fmla="val 13"/>
              <a:gd name="f27" fmla="val 68"/>
              <a:gd name="f28" fmla="val 7"/>
              <a:gd name="f29" fmla="val 58"/>
              <a:gd name="f30" fmla="val 1"/>
              <a:gd name="f31" fmla="val 47"/>
              <a:gd name="f32" fmla="val 36"/>
              <a:gd name="f33" fmla="val 2"/>
              <a:gd name="f34" fmla="val 4"/>
              <a:gd name="f35" fmla="val 17"/>
              <a:gd name="f36" fmla="val 11"/>
              <a:gd name="f37" fmla="val 10"/>
              <a:gd name="f38" fmla="val 15"/>
              <a:gd name="f39" fmla="val 16"/>
              <a:gd name="f40" fmla="val 18"/>
              <a:gd name="f41" fmla="val 3"/>
              <a:gd name="f42" fmla="val 19"/>
              <a:gd name="f43" fmla="val 23"/>
              <a:gd name="f44" fmla="val 29"/>
              <a:gd name="f45" fmla="val 33"/>
              <a:gd name="f46" fmla="+- 0 0 -90"/>
              <a:gd name="f47" fmla="*/ f3 1 41"/>
              <a:gd name="f48" fmla="*/ f4 1 75"/>
              <a:gd name="f49" fmla="val f5"/>
              <a:gd name="f50" fmla="val f6"/>
              <a:gd name="f51" fmla="val f7"/>
              <a:gd name="f52" fmla="*/ f46 f0 1"/>
              <a:gd name="f53" fmla="+- f51 0 f49"/>
              <a:gd name="f54" fmla="+- f50 0 f49"/>
              <a:gd name="f55" fmla="*/ f52 1 f2"/>
              <a:gd name="f56" fmla="*/ f54 1 41"/>
              <a:gd name="f57" fmla="*/ f53 1 75"/>
              <a:gd name="f58" fmla="*/ 25 f54 1"/>
              <a:gd name="f59" fmla="*/ 38 f53 1"/>
              <a:gd name="f60" fmla="*/ 26 f54 1"/>
              <a:gd name="f61" fmla="*/ 54 f53 1"/>
              <a:gd name="f62" fmla="*/ 37 f54 1"/>
              <a:gd name="f63" fmla="*/ 65 f53 1"/>
              <a:gd name="f64" fmla="*/ 41 f54 1"/>
              <a:gd name="f65" fmla="*/ 67 f53 1"/>
              <a:gd name="f66" fmla="*/ 71 f53 1"/>
              <a:gd name="f67" fmla="*/ 7 f54 1"/>
              <a:gd name="f68" fmla="*/ 58 f53 1"/>
              <a:gd name="f69" fmla="*/ 2 f54 1"/>
              <a:gd name="f70" fmla="*/ 25 f53 1"/>
              <a:gd name="f71" fmla="*/ 15 f54 1"/>
              <a:gd name="f72" fmla="*/ 2 f53 1"/>
              <a:gd name="f73" fmla="*/ 19 f54 1"/>
              <a:gd name="f74" fmla="*/ 4 f53 1"/>
              <a:gd name="f75" fmla="*/ 26 f53 1"/>
              <a:gd name="f76" fmla="+- f55 0 f1"/>
              <a:gd name="f77" fmla="*/ f58 1 41"/>
              <a:gd name="f78" fmla="*/ f59 1 75"/>
              <a:gd name="f79" fmla="*/ f60 1 41"/>
              <a:gd name="f80" fmla="*/ f61 1 75"/>
              <a:gd name="f81" fmla="*/ f62 1 41"/>
              <a:gd name="f82" fmla="*/ f63 1 75"/>
              <a:gd name="f83" fmla="*/ f64 1 41"/>
              <a:gd name="f84" fmla="*/ f65 1 75"/>
              <a:gd name="f85" fmla="*/ f66 1 75"/>
              <a:gd name="f86" fmla="*/ f67 1 41"/>
              <a:gd name="f87" fmla="*/ f68 1 75"/>
              <a:gd name="f88" fmla="*/ f69 1 41"/>
              <a:gd name="f89" fmla="*/ f70 1 75"/>
              <a:gd name="f90" fmla="*/ f71 1 41"/>
              <a:gd name="f91" fmla="*/ f72 1 75"/>
              <a:gd name="f92" fmla="*/ f73 1 41"/>
              <a:gd name="f93" fmla="*/ f74 1 75"/>
              <a:gd name="f94" fmla="*/ f75 1 75"/>
              <a:gd name="f95" fmla="*/ 0 1 f56"/>
              <a:gd name="f96" fmla="*/ f50 1 f56"/>
              <a:gd name="f97" fmla="*/ 0 1 f57"/>
              <a:gd name="f98" fmla="*/ f51 1 f57"/>
              <a:gd name="f99" fmla="*/ f77 1 f56"/>
              <a:gd name="f100" fmla="*/ f78 1 f57"/>
              <a:gd name="f101" fmla="*/ f79 1 f56"/>
              <a:gd name="f102" fmla="*/ f80 1 f57"/>
              <a:gd name="f103" fmla="*/ f81 1 f56"/>
              <a:gd name="f104" fmla="*/ f82 1 f57"/>
              <a:gd name="f105" fmla="*/ f83 1 f56"/>
              <a:gd name="f106" fmla="*/ f84 1 f57"/>
              <a:gd name="f107" fmla="*/ f85 1 f57"/>
              <a:gd name="f108" fmla="*/ f86 1 f56"/>
              <a:gd name="f109" fmla="*/ f87 1 f57"/>
              <a:gd name="f110" fmla="*/ f88 1 f56"/>
              <a:gd name="f111" fmla="*/ f89 1 f57"/>
              <a:gd name="f112" fmla="*/ f90 1 f56"/>
              <a:gd name="f113" fmla="*/ f91 1 f57"/>
              <a:gd name="f114" fmla="*/ f92 1 f56"/>
              <a:gd name="f115" fmla="*/ f93 1 f57"/>
              <a:gd name="f116" fmla="*/ f94 1 f57"/>
              <a:gd name="f117" fmla="*/ f95 f47 1"/>
              <a:gd name="f118" fmla="*/ f96 f47 1"/>
              <a:gd name="f119" fmla="*/ f98 f48 1"/>
              <a:gd name="f120" fmla="*/ f97 f48 1"/>
              <a:gd name="f121" fmla="*/ f99 f47 1"/>
              <a:gd name="f122" fmla="*/ f100 f48 1"/>
              <a:gd name="f123" fmla="*/ f101 f47 1"/>
              <a:gd name="f124" fmla="*/ f102 f48 1"/>
              <a:gd name="f125" fmla="*/ f103 f47 1"/>
              <a:gd name="f126" fmla="*/ f104 f48 1"/>
              <a:gd name="f127" fmla="*/ f105 f47 1"/>
              <a:gd name="f128" fmla="*/ f106 f48 1"/>
              <a:gd name="f129" fmla="*/ f107 f48 1"/>
              <a:gd name="f130" fmla="*/ f108 f47 1"/>
              <a:gd name="f131" fmla="*/ f109 f48 1"/>
              <a:gd name="f132" fmla="*/ f110 f47 1"/>
              <a:gd name="f133" fmla="*/ f111 f48 1"/>
              <a:gd name="f134" fmla="*/ f112 f47 1"/>
              <a:gd name="f135" fmla="*/ f113 f48 1"/>
              <a:gd name="f136" fmla="*/ f114 f47 1"/>
              <a:gd name="f137" fmla="*/ f115 f48 1"/>
              <a:gd name="f138" fmla="*/ f116 f48 1"/>
            </a:gdLst>
            <a:ahLst/>
            <a:cxnLst>
              <a:cxn ang="3cd4">
                <a:pos x="hc" y="t"/>
              </a:cxn>
              <a:cxn ang="0">
                <a:pos x="r" y="vc"/>
              </a:cxn>
              <a:cxn ang="cd4">
                <a:pos x="hc" y="b"/>
              </a:cxn>
              <a:cxn ang="cd2">
                <a:pos x="l" y="vc"/>
              </a:cxn>
              <a:cxn ang="f76">
                <a:pos x="f121" y="f122"/>
              </a:cxn>
              <a:cxn ang="f76">
                <a:pos x="f123" y="f124"/>
              </a:cxn>
              <a:cxn ang="f76">
                <a:pos x="f125" y="f126"/>
              </a:cxn>
              <a:cxn ang="f76">
                <a:pos x="f127" y="f128"/>
              </a:cxn>
              <a:cxn ang="f76">
                <a:pos x="f125" y="f129"/>
              </a:cxn>
              <a:cxn ang="f76">
                <a:pos x="f130" y="f131"/>
              </a:cxn>
              <a:cxn ang="f76">
                <a:pos x="f132" y="f133"/>
              </a:cxn>
              <a:cxn ang="f76">
                <a:pos x="f134" y="f135"/>
              </a:cxn>
              <a:cxn ang="f76">
                <a:pos x="f136" y="f137"/>
              </a:cxn>
              <a:cxn ang="f76">
                <a:pos x="f121" y="f138"/>
              </a:cxn>
              <a:cxn ang="f76">
                <a:pos x="f121" y="f122"/>
              </a:cxn>
            </a:cxnLst>
            <a:rect l="f117" t="f120" r="f118" b="f119"/>
            <a:pathLst>
              <a:path w="41" h="75">
                <a:moveTo>
                  <a:pt x="f8" y="f9"/>
                </a:moveTo>
                <a:cubicBezTo>
                  <a:pt x="f8" y="f10"/>
                  <a:pt x="f11" y="f12"/>
                  <a:pt x="f13" y="f14"/>
                </a:cubicBezTo>
                <a:cubicBezTo>
                  <a:pt x="f15" y="f16"/>
                  <a:pt x="f17" y="f18"/>
                  <a:pt x="f19" y="f20"/>
                </a:cubicBezTo>
                <a:cubicBezTo>
                  <a:pt x="f21" y="f20"/>
                  <a:pt x="f6" y="f20"/>
                  <a:pt x="f6" y="f22"/>
                </a:cubicBezTo>
                <a:cubicBezTo>
                  <a:pt x="f6" y="f23"/>
                  <a:pt x="f21" y="f23"/>
                  <a:pt x="f19" y="f24"/>
                </a:cubicBezTo>
                <a:cubicBezTo>
                  <a:pt x="f25" y="f7"/>
                  <a:pt x="f26" y="f27"/>
                  <a:pt x="f28" y="f29"/>
                </a:cubicBezTo>
                <a:cubicBezTo>
                  <a:pt x="f30" y="f31"/>
                  <a:pt x="f5" y="f32"/>
                  <a:pt x="f33" y="f8"/>
                </a:cubicBezTo>
                <a:cubicBezTo>
                  <a:pt x="f34" y="f35"/>
                  <a:pt x="f36" y="f37"/>
                  <a:pt x="f38" y="f33"/>
                </a:cubicBezTo>
                <a:cubicBezTo>
                  <a:pt x="f39" y="f5"/>
                  <a:pt x="f40" y="f41"/>
                  <a:pt x="f42" y="f34"/>
                </a:cubicBezTo>
                <a:cubicBezTo>
                  <a:pt x="f43" y="f36"/>
                  <a:pt x="f11" y="f40"/>
                  <a:pt x="f8" y="f13"/>
                </a:cubicBezTo>
                <a:cubicBezTo>
                  <a:pt x="f8" y="f44"/>
                  <a:pt x="f8" y="f45"/>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48" name="Freeform 153">
            <a:extLst>
              <a:ext uri="{FF2B5EF4-FFF2-40B4-BE49-F238E27FC236}">
                <a16:creationId xmlns:a16="http://schemas.microsoft.com/office/drawing/2014/main" id="{45CB0D40-6ABE-459E-AF98-367832325B36}"/>
              </a:ext>
            </a:extLst>
          </p:cNvPr>
          <p:cNvSpPr/>
          <p:nvPr/>
        </p:nvSpPr>
        <p:spPr>
          <a:xfrm>
            <a:off x="2354259" y="4111627"/>
            <a:ext cx="63495" cy="90489"/>
          </a:xfrm>
          <a:custGeom>
            <a:avLst/>
            <a:gdLst>
              <a:gd name="f0" fmla="val 10800000"/>
              <a:gd name="f1" fmla="val 5400000"/>
              <a:gd name="f2" fmla="val 180"/>
              <a:gd name="f3" fmla="val w"/>
              <a:gd name="f4" fmla="val h"/>
              <a:gd name="f5" fmla="val 0"/>
              <a:gd name="f6" fmla="val 39"/>
              <a:gd name="f7" fmla="val 55"/>
              <a:gd name="f8" fmla="val 40"/>
              <a:gd name="f9" fmla="val 41"/>
              <a:gd name="f10" fmla="val 43"/>
              <a:gd name="f11" fmla="val 45"/>
              <a:gd name="f12" fmla="val 36"/>
              <a:gd name="f13" fmla="val 54"/>
              <a:gd name="f14" fmla="val 33"/>
              <a:gd name="f15" fmla="val 26"/>
              <a:gd name="f16" fmla="val 49"/>
              <a:gd name="f17" fmla="val 20"/>
              <a:gd name="f18" fmla="val 14"/>
              <a:gd name="f19" fmla="val 38"/>
              <a:gd name="f20" fmla="val 6"/>
              <a:gd name="f21" fmla="val 35"/>
              <a:gd name="f22" fmla="val 2"/>
              <a:gd name="f23" fmla="val 32"/>
              <a:gd name="f24" fmla="val 30"/>
              <a:gd name="f25" fmla="val 4"/>
              <a:gd name="f26" fmla="val 25"/>
              <a:gd name="f27" fmla="val 8"/>
              <a:gd name="f28" fmla="val 19"/>
              <a:gd name="f29" fmla="val 11"/>
              <a:gd name="f30" fmla="val 13"/>
              <a:gd name="f31" fmla="val 12"/>
              <a:gd name="f32" fmla="val 15"/>
              <a:gd name="f33" fmla="val 3"/>
              <a:gd name="f34" fmla="val 31"/>
              <a:gd name="f35" fmla="val 10"/>
              <a:gd name="f36" fmla="+- 0 0 -90"/>
              <a:gd name="f37" fmla="*/ f3 1 39"/>
              <a:gd name="f38" fmla="*/ f4 1 55"/>
              <a:gd name="f39" fmla="val f5"/>
              <a:gd name="f40" fmla="val f6"/>
              <a:gd name="f41" fmla="val f7"/>
              <a:gd name="f42" fmla="*/ f36 f0 1"/>
              <a:gd name="f43" fmla="+- f41 0 f39"/>
              <a:gd name="f44" fmla="+- f40 0 f39"/>
              <a:gd name="f45" fmla="*/ f42 1 f2"/>
              <a:gd name="f46" fmla="*/ f44 1 39"/>
              <a:gd name="f47" fmla="*/ f43 1 55"/>
              <a:gd name="f48" fmla="*/ 39 f44 1"/>
              <a:gd name="f49" fmla="*/ 40 f43 1"/>
              <a:gd name="f50" fmla="*/ 45 f43 1"/>
              <a:gd name="f51" fmla="*/ 26 f44 1"/>
              <a:gd name="f52" fmla="*/ 49 f43 1"/>
              <a:gd name="f53" fmla="*/ 6 f44 1"/>
              <a:gd name="f54" fmla="*/ 35 f43 1"/>
              <a:gd name="f55" fmla="*/ 4 f44 1"/>
              <a:gd name="f56" fmla="*/ 25 f43 1"/>
              <a:gd name="f57" fmla="*/ 12 f44 1"/>
              <a:gd name="f58" fmla="*/ 6 f43 1"/>
              <a:gd name="f59" fmla="*/ 20 f44 1"/>
              <a:gd name="f60" fmla="*/ 3 f43 1"/>
              <a:gd name="f61" fmla="+- f45 0 f1"/>
              <a:gd name="f62" fmla="*/ f48 1 39"/>
              <a:gd name="f63" fmla="*/ f49 1 55"/>
              <a:gd name="f64" fmla="*/ f50 1 55"/>
              <a:gd name="f65" fmla="*/ f51 1 39"/>
              <a:gd name="f66" fmla="*/ f52 1 55"/>
              <a:gd name="f67" fmla="*/ f53 1 39"/>
              <a:gd name="f68" fmla="*/ f54 1 55"/>
              <a:gd name="f69" fmla="*/ f55 1 39"/>
              <a:gd name="f70" fmla="*/ f56 1 55"/>
              <a:gd name="f71" fmla="*/ f57 1 39"/>
              <a:gd name="f72" fmla="*/ f58 1 55"/>
              <a:gd name="f73" fmla="*/ f59 1 39"/>
              <a:gd name="f74" fmla="*/ f60 1 55"/>
              <a:gd name="f75" fmla="*/ 0 1 f46"/>
              <a:gd name="f76" fmla="*/ f40 1 f46"/>
              <a:gd name="f77" fmla="*/ 0 1 f47"/>
              <a:gd name="f78" fmla="*/ f41 1 f47"/>
              <a:gd name="f79" fmla="*/ f62 1 f46"/>
              <a:gd name="f80" fmla="*/ f63 1 f47"/>
              <a:gd name="f81" fmla="*/ f64 1 f47"/>
              <a:gd name="f82" fmla="*/ f65 1 f46"/>
              <a:gd name="f83" fmla="*/ f66 1 f47"/>
              <a:gd name="f84" fmla="*/ f67 1 f46"/>
              <a:gd name="f85" fmla="*/ f68 1 f47"/>
              <a:gd name="f86" fmla="*/ f69 1 f46"/>
              <a:gd name="f87" fmla="*/ f70 1 f47"/>
              <a:gd name="f88" fmla="*/ f71 1 f46"/>
              <a:gd name="f89" fmla="*/ f72 1 f47"/>
              <a:gd name="f90" fmla="*/ f73 1 f46"/>
              <a:gd name="f91" fmla="*/ f74 1 f47"/>
              <a:gd name="f92" fmla="*/ f75 f37 1"/>
              <a:gd name="f93" fmla="*/ f76 f37 1"/>
              <a:gd name="f94" fmla="*/ f78 f38 1"/>
              <a:gd name="f95" fmla="*/ f77 f38 1"/>
              <a:gd name="f96" fmla="*/ f79 f37 1"/>
              <a:gd name="f97" fmla="*/ f80 f38 1"/>
              <a:gd name="f98" fmla="*/ f81 f38 1"/>
              <a:gd name="f99" fmla="*/ f82 f37 1"/>
              <a:gd name="f100" fmla="*/ f83 f38 1"/>
              <a:gd name="f101" fmla="*/ f84 f37 1"/>
              <a:gd name="f102" fmla="*/ f85 f38 1"/>
              <a:gd name="f103" fmla="*/ f86 f37 1"/>
              <a:gd name="f104" fmla="*/ f87 f38 1"/>
              <a:gd name="f105" fmla="*/ f88 f37 1"/>
              <a:gd name="f106" fmla="*/ f89 f38 1"/>
              <a:gd name="f107" fmla="*/ f90 f37 1"/>
              <a:gd name="f108" fmla="*/ f91 f38 1"/>
            </a:gdLst>
            <a:ahLst/>
            <a:cxnLst>
              <a:cxn ang="3cd4">
                <a:pos x="hc" y="t"/>
              </a:cxn>
              <a:cxn ang="0">
                <a:pos x="r" y="vc"/>
              </a:cxn>
              <a:cxn ang="cd4">
                <a:pos x="hc" y="b"/>
              </a:cxn>
              <a:cxn ang="cd2">
                <a:pos x="l" y="vc"/>
              </a:cxn>
              <a:cxn ang="f61">
                <a:pos x="f96" y="f97"/>
              </a:cxn>
              <a:cxn ang="f61">
                <a:pos x="f96" y="f98"/>
              </a:cxn>
              <a:cxn ang="f61">
                <a:pos x="f99" y="f100"/>
              </a:cxn>
              <a:cxn ang="f61">
                <a:pos x="f101" y="f102"/>
              </a:cxn>
              <a:cxn ang="f61">
                <a:pos x="f103" y="f104"/>
              </a:cxn>
              <a:cxn ang="f61">
                <a:pos x="f105" y="f106"/>
              </a:cxn>
              <a:cxn ang="f61">
                <a:pos x="f107" y="f108"/>
              </a:cxn>
              <a:cxn ang="f61">
                <a:pos x="f96" y="f97"/>
              </a:cxn>
            </a:cxnLst>
            <a:rect l="f92" t="f95" r="f93" b="f94"/>
            <a:pathLst>
              <a:path w="39" h="55">
                <a:moveTo>
                  <a:pt x="f6" y="f8"/>
                </a:moveTo>
                <a:cubicBezTo>
                  <a:pt x="f6" y="f9"/>
                  <a:pt x="f6" y="f10"/>
                  <a:pt x="f6" y="f11"/>
                </a:cubicBezTo>
                <a:cubicBezTo>
                  <a:pt x="f12" y="f13"/>
                  <a:pt x="f14" y="f7"/>
                  <a:pt x="f15" y="f16"/>
                </a:cubicBezTo>
                <a:cubicBezTo>
                  <a:pt x="f17" y="f10"/>
                  <a:pt x="f18" y="f19"/>
                  <a:pt x="f20" y="f21"/>
                </a:cubicBezTo>
                <a:cubicBezTo>
                  <a:pt x="f22" y="f23"/>
                  <a:pt x="f5" y="f24"/>
                  <a:pt x="f25" y="f26"/>
                </a:cubicBezTo>
                <a:cubicBezTo>
                  <a:pt x="f27" y="f28"/>
                  <a:pt x="f29" y="f30"/>
                  <a:pt x="f31" y="f20"/>
                </a:cubicBezTo>
                <a:cubicBezTo>
                  <a:pt x="f30" y="f5"/>
                  <a:pt x="f32" y="f5"/>
                  <a:pt x="f17" y="f33"/>
                </a:cubicBezTo>
                <a:cubicBezTo>
                  <a:pt x="f34" y="f35"/>
                  <a:pt x="f6" y="f26"/>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49" name="Freeform 154">
            <a:extLst>
              <a:ext uri="{FF2B5EF4-FFF2-40B4-BE49-F238E27FC236}">
                <a16:creationId xmlns:a16="http://schemas.microsoft.com/office/drawing/2014/main" id="{31AEC4EC-4A78-469F-B6AC-5A9613BC9758}"/>
              </a:ext>
            </a:extLst>
          </p:cNvPr>
          <p:cNvSpPr/>
          <p:nvPr/>
        </p:nvSpPr>
        <p:spPr>
          <a:xfrm>
            <a:off x="531815" y="2586042"/>
            <a:ext cx="52385" cy="55558"/>
          </a:xfrm>
          <a:custGeom>
            <a:avLst/>
            <a:gdLst>
              <a:gd name="f0" fmla="val 10800000"/>
              <a:gd name="f1" fmla="val 5400000"/>
              <a:gd name="f2" fmla="val 180"/>
              <a:gd name="f3" fmla="val w"/>
              <a:gd name="f4" fmla="val h"/>
              <a:gd name="f5" fmla="val 0"/>
              <a:gd name="f6" fmla="val 32"/>
              <a:gd name="f7" fmla="val 33"/>
              <a:gd name="f8" fmla="val 9"/>
              <a:gd name="f9" fmla="val 1"/>
              <a:gd name="f10" fmla="val 16"/>
              <a:gd name="f11" fmla="val 22"/>
              <a:gd name="f12" fmla="val 28"/>
              <a:gd name="f13" fmla="val 6"/>
              <a:gd name="f14" fmla="val 8"/>
              <a:gd name="f15" fmla="val 29"/>
              <a:gd name="f16" fmla="val 10"/>
              <a:gd name="f17" fmla="val 11"/>
              <a:gd name="f18" fmla="val 18"/>
              <a:gd name="f19" fmla="val 26"/>
              <a:gd name="f20" fmla="val 23"/>
              <a:gd name="f21" fmla="val 17"/>
              <a:gd name="f22" fmla="val 31"/>
              <a:gd name="f23" fmla="val 4"/>
              <a:gd name="f24" fmla="val 20"/>
              <a:gd name="f25" fmla="val 12"/>
              <a:gd name="f26" fmla="val 5"/>
              <a:gd name="f27" fmla="+- 0 0 -90"/>
              <a:gd name="f28" fmla="*/ f3 1 32"/>
              <a:gd name="f29" fmla="*/ f4 1 33"/>
              <a:gd name="f30" fmla="val f5"/>
              <a:gd name="f31" fmla="val f6"/>
              <a:gd name="f32" fmla="val f7"/>
              <a:gd name="f33" fmla="*/ f27 f0 1"/>
              <a:gd name="f34" fmla="+- f32 0 f30"/>
              <a:gd name="f35" fmla="+- f31 0 f30"/>
              <a:gd name="f36" fmla="*/ f33 1 f2"/>
              <a:gd name="f37" fmla="*/ f35 1 32"/>
              <a:gd name="f38" fmla="*/ f34 1 33"/>
              <a:gd name="f39" fmla="*/ 9 f35 1"/>
              <a:gd name="f40" fmla="*/ 1 f34 1"/>
              <a:gd name="f41" fmla="*/ 28 f35 1"/>
              <a:gd name="f42" fmla="*/ 6 f34 1"/>
              <a:gd name="f43" fmla="*/ 29 f35 1"/>
              <a:gd name="f44" fmla="*/ 11 f34 1"/>
              <a:gd name="f45" fmla="*/ 23 f35 1"/>
              <a:gd name="f46" fmla="*/ 29 f34 1"/>
              <a:gd name="f47" fmla="*/ 4 f35 1"/>
              <a:gd name="f48" fmla="*/ 26 f34 1"/>
              <a:gd name="f49" fmla="*/ 5 f35 1"/>
              <a:gd name="f50" fmla="+- f36 0 f1"/>
              <a:gd name="f51" fmla="*/ f39 1 32"/>
              <a:gd name="f52" fmla="*/ f40 1 33"/>
              <a:gd name="f53" fmla="*/ f41 1 32"/>
              <a:gd name="f54" fmla="*/ f42 1 33"/>
              <a:gd name="f55" fmla="*/ f43 1 32"/>
              <a:gd name="f56" fmla="*/ f44 1 33"/>
              <a:gd name="f57" fmla="*/ f45 1 32"/>
              <a:gd name="f58" fmla="*/ f46 1 33"/>
              <a:gd name="f59" fmla="*/ f47 1 32"/>
              <a:gd name="f60" fmla="*/ f48 1 33"/>
              <a:gd name="f61" fmla="*/ f49 1 32"/>
              <a:gd name="f62" fmla="*/ 0 1 f37"/>
              <a:gd name="f63" fmla="*/ f31 1 f37"/>
              <a:gd name="f64" fmla="*/ 0 1 f38"/>
              <a:gd name="f65" fmla="*/ f32 1 f38"/>
              <a:gd name="f66" fmla="*/ f51 1 f37"/>
              <a:gd name="f67" fmla="*/ f52 1 f38"/>
              <a:gd name="f68" fmla="*/ f53 1 f37"/>
              <a:gd name="f69" fmla="*/ f54 1 f38"/>
              <a:gd name="f70" fmla="*/ f55 1 f37"/>
              <a:gd name="f71" fmla="*/ f56 1 f38"/>
              <a:gd name="f72" fmla="*/ f57 1 f37"/>
              <a:gd name="f73" fmla="*/ f58 1 f38"/>
              <a:gd name="f74" fmla="*/ f59 1 f37"/>
              <a:gd name="f75" fmla="*/ f60 1 f38"/>
              <a:gd name="f76" fmla="*/ f61 1 f37"/>
              <a:gd name="f77" fmla="*/ f62 f28 1"/>
              <a:gd name="f78" fmla="*/ f63 f28 1"/>
              <a:gd name="f79" fmla="*/ f65 f29 1"/>
              <a:gd name="f80" fmla="*/ f64 f29 1"/>
              <a:gd name="f81" fmla="*/ f66 f28 1"/>
              <a:gd name="f82" fmla="*/ f67 f29 1"/>
              <a:gd name="f83" fmla="*/ f68 f28 1"/>
              <a:gd name="f84" fmla="*/ f69 f29 1"/>
              <a:gd name="f85" fmla="*/ f70 f28 1"/>
              <a:gd name="f86" fmla="*/ f71 f29 1"/>
              <a:gd name="f87" fmla="*/ f72 f28 1"/>
              <a:gd name="f88" fmla="*/ f73 f29 1"/>
              <a:gd name="f89" fmla="*/ f74 f28 1"/>
              <a:gd name="f90" fmla="*/ f75 f29 1"/>
              <a:gd name="f91" fmla="*/ f76 f28 1"/>
            </a:gdLst>
            <a:ahLst/>
            <a:cxnLst>
              <a:cxn ang="3cd4">
                <a:pos x="hc" y="t"/>
              </a:cxn>
              <a:cxn ang="0">
                <a:pos x="r" y="vc"/>
              </a:cxn>
              <a:cxn ang="cd4">
                <a:pos x="hc" y="b"/>
              </a:cxn>
              <a:cxn ang="cd2">
                <a:pos x="l" y="vc"/>
              </a:cxn>
              <a:cxn ang="f50">
                <a:pos x="f81" y="f82"/>
              </a:cxn>
              <a:cxn ang="f50">
                <a:pos x="f83" y="f84"/>
              </a:cxn>
              <a:cxn ang="f50">
                <a:pos x="f85" y="f86"/>
              </a:cxn>
              <a:cxn ang="f50">
                <a:pos x="f87" y="f88"/>
              </a:cxn>
              <a:cxn ang="f50">
                <a:pos x="f89" y="f90"/>
              </a:cxn>
              <a:cxn ang="f50">
                <a:pos x="f91" y="f84"/>
              </a:cxn>
              <a:cxn ang="f50">
                <a:pos x="f81" y="f82"/>
              </a:cxn>
            </a:cxnLst>
            <a:rect l="f77" t="f80" r="f78" b="f79"/>
            <a:pathLst>
              <a:path w="32" h="33">
                <a:moveTo>
                  <a:pt x="f8" y="f9"/>
                </a:moveTo>
                <a:cubicBezTo>
                  <a:pt x="f10" y="f5"/>
                  <a:pt x="f11" y="f5"/>
                  <a:pt x="f12" y="f13"/>
                </a:cubicBezTo>
                <a:cubicBezTo>
                  <a:pt x="f12" y="f14"/>
                  <a:pt x="f15" y="f16"/>
                  <a:pt x="f15" y="f17"/>
                </a:cubicBezTo>
                <a:cubicBezTo>
                  <a:pt x="f6" y="f18"/>
                  <a:pt x="f15" y="f19"/>
                  <a:pt x="f20" y="f15"/>
                </a:cubicBezTo>
                <a:cubicBezTo>
                  <a:pt x="f21" y="f7"/>
                  <a:pt x="f8" y="f22"/>
                  <a:pt x="f23" y="f19"/>
                </a:cubicBezTo>
                <a:cubicBezTo>
                  <a:pt x="f5" y="f24"/>
                  <a:pt x="f5" y="f25"/>
                  <a:pt x="f26" y="f13"/>
                </a:cubicBezTo>
                <a:cubicBezTo>
                  <a:pt x="f13" y="f26"/>
                  <a:pt x="f8" y="f23"/>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50" name="Freeform 155">
            <a:extLst>
              <a:ext uri="{FF2B5EF4-FFF2-40B4-BE49-F238E27FC236}">
                <a16:creationId xmlns:a16="http://schemas.microsoft.com/office/drawing/2014/main" id="{651E8B9B-687A-47AF-9815-6774DCF53D0B}"/>
              </a:ext>
            </a:extLst>
          </p:cNvPr>
          <p:cNvSpPr/>
          <p:nvPr/>
        </p:nvSpPr>
        <p:spPr>
          <a:xfrm>
            <a:off x="3730623" y="1258891"/>
            <a:ext cx="49213" cy="50804"/>
          </a:xfrm>
          <a:custGeom>
            <a:avLst/>
            <a:gdLst>
              <a:gd name="f0" fmla="val 10800000"/>
              <a:gd name="f1" fmla="val 5400000"/>
              <a:gd name="f2" fmla="val 180"/>
              <a:gd name="f3" fmla="val w"/>
              <a:gd name="f4" fmla="val h"/>
              <a:gd name="f5" fmla="val 0"/>
              <a:gd name="f6" fmla="val 30"/>
              <a:gd name="f7" fmla="val 21"/>
              <a:gd name="f8" fmla="val 28"/>
              <a:gd name="f9" fmla="val 25"/>
              <a:gd name="f10" fmla="val 27"/>
              <a:gd name="f11" fmla="val 22"/>
              <a:gd name="f12" fmla="val 20"/>
              <a:gd name="f13" fmla="val 18"/>
              <a:gd name="f14" fmla="val 16"/>
              <a:gd name="f15" fmla="val 7"/>
              <a:gd name="f16" fmla="val 24"/>
              <a:gd name="f17" fmla="val 8"/>
              <a:gd name="f18" fmla="val 1"/>
              <a:gd name="f19" fmla="val 14"/>
              <a:gd name="f20" fmla="val 29"/>
              <a:gd name="f21" fmla="val 6"/>
              <a:gd name="f22" fmla="val 15"/>
              <a:gd name="f23" fmla="val 17"/>
              <a:gd name="f24" fmla="val 19"/>
              <a:gd name="f25" fmla="+- 0 0 -90"/>
              <a:gd name="f26" fmla="*/ f3 1 30"/>
              <a:gd name="f27" fmla="*/ f4 1 30"/>
              <a:gd name="f28" fmla="val f5"/>
              <a:gd name="f29" fmla="val f6"/>
              <a:gd name="f30" fmla="*/ f25 f0 1"/>
              <a:gd name="f31" fmla="+- f29 0 f28"/>
              <a:gd name="f32" fmla="*/ f30 1 f2"/>
              <a:gd name="f33" fmla="*/ f31 1 30"/>
              <a:gd name="f34" fmla="*/ 30 f31 1"/>
              <a:gd name="f35" fmla="*/ 21 f31 1"/>
              <a:gd name="f36" fmla="*/ 22 f31 1"/>
              <a:gd name="f37" fmla="*/ 16 f31 1"/>
              <a:gd name="f38" fmla="*/ 0 f31 1"/>
              <a:gd name="f39" fmla="*/ 14 f31 1"/>
              <a:gd name="f40" fmla="*/ 1 f31 1"/>
              <a:gd name="f41" fmla="*/ 15 f31 1"/>
              <a:gd name="f42" fmla="+- f32 0 f1"/>
              <a:gd name="f43" fmla="*/ f34 1 30"/>
              <a:gd name="f44" fmla="*/ f35 1 30"/>
              <a:gd name="f45" fmla="*/ f36 1 30"/>
              <a:gd name="f46" fmla="*/ f37 1 30"/>
              <a:gd name="f47" fmla="*/ f38 1 30"/>
              <a:gd name="f48" fmla="*/ f39 1 30"/>
              <a:gd name="f49" fmla="*/ f40 1 30"/>
              <a:gd name="f50" fmla="*/ f41 1 30"/>
              <a:gd name="f51" fmla="*/ 0 1 f33"/>
              <a:gd name="f52" fmla="*/ f29 1 f33"/>
              <a:gd name="f53" fmla="*/ f43 1 f33"/>
              <a:gd name="f54" fmla="*/ f44 1 f33"/>
              <a:gd name="f55" fmla="*/ f45 1 f33"/>
              <a:gd name="f56" fmla="*/ f46 1 f33"/>
              <a:gd name="f57" fmla="*/ f47 1 f33"/>
              <a:gd name="f58" fmla="*/ f48 1 f33"/>
              <a:gd name="f59" fmla="*/ f49 1 f33"/>
              <a:gd name="f60" fmla="*/ f50 1 f33"/>
              <a:gd name="f61" fmla="*/ f51 f26 1"/>
              <a:gd name="f62" fmla="*/ f52 f26 1"/>
              <a:gd name="f63" fmla="*/ f52 f27 1"/>
              <a:gd name="f64" fmla="*/ f51 f27 1"/>
              <a:gd name="f65" fmla="*/ f53 f26 1"/>
              <a:gd name="f66" fmla="*/ f54 f27 1"/>
              <a:gd name="f67" fmla="*/ f55 f26 1"/>
              <a:gd name="f68" fmla="*/ f53 f27 1"/>
              <a:gd name="f69" fmla="*/ f56 f26 1"/>
              <a:gd name="f70" fmla="*/ f57 f26 1"/>
              <a:gd name="f71" fmla="*/ f56 f27 1"/>
              <a:gd name="f72" fmla="*/ f58 f26 1"/>
              <a:gd name="f73" fmla="*/ f59 f27 1"/>
              <a:gd name="f74" fmla="*/ f60 f27 1"/>
            </a:gdLst>
            <a:ahLst/>
            <a:cxnLst>
              <a:cxn ang="3cd4">
                <a:pos x="hc" y="t"/>
              </a:cxn>
              <a:cxn ang="0">
                <a:pos x="r" y="vc"/>
              </a:cxn>
              <a:cxn ang="cd4">
                <a:pos x="hc" y="b"/>
              </a:cxn>
              <a:cxn ang="cd2">
                <a:pos x="l" y="vc"/>
              </a:cxn>
              <a:cxn ang="f42">
                <a:pos x="f65" y="f66"/>
              </a:cxn>
              <a:cxn ang="f42">
                <a:pos x="f67" y="f68"/>
              </a:cxn>
              <a:cxn ang="f42">
                <a:pos x="f69" y="f68"/>
              </a:cxn>
              <a:cxn ang="f42">
                <a:pos x="f70" y="f71"/>
              </a:cxn>
              <a:cxn ang="f42">
                <a:pos x="f72" y="f73"/>
              </a:cxn>
              <a:cxn ang="f42">
                <a:pos x="f65" y="f74"/>
              </a:cxn>
              <a:cxn ang="f42">
                <a:pos x="f65" y="f66"/>
              </a:cxn>
            </a:cxnLst>
            <a:rect l="f61" t="f64" r="f62" b="f63"/>
            <a:pathLst>
              <a:path w="30" h="30">
                <a:moveTo>
                  <a:pt x="f6" y="f7"/>
                </a:moveTo>
                <a:cubicBezTo>
                  <a:pt x="f8" y="f9"/>
                  <a:pt x="f9" y="f10"/>
                  <a:pt x="f11" y="f6"/>
                </a:cubicBezTo>
                <a:cubicBezTo>
                  <a:pt x="f12" y="f6"/>
                  <a:pt x="f13" y="f6"/>
                  <a:pt x="f14" y="f6"/>
                </a:cubicBezTo>
                <a:cubicBezTo>
                  <a:pt x="f15" y="f6"/>
                  <a:pt x="f5" y="f16"/>
                  <a:pt x="f5" y="f14"/>
                </a:cubicBezTo>
                <a:cubicBezTo>
                  <a:pt x="f5" y="f17"/>
                  <a:pt x="f15" y="f18"/>
                  <a:pt x="f19" y="f18"/>
                </a:cubicBezTo>
                <a:cubicBezTo>
                  <a:pt x="f11" y="f5"/>
                  <a:pt x="f20" y="f21"/>
                  <a:pt x="f6" y="f22"/>
                </a:cubicBezTo>
                <a:cubicBezTo>
                  <a:pt x="f6" y="f23"/>
                  <a:pt x="f6" y="f24"/>
                  <a:pt x="f6"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51" name="Freeform 156">
            <a:extLst>
              <a:ext uri="{FF2B5EF4-FFF2-40B4-BE49-F238E27FC236}">
                <a16:creationId xmlns:a16="http://schemas.microsoft.com/office/drawing/2014/main" id="{4A8D188F-091B-4012-8D6B-29761B947AFA}"/>
              </a:ext>
            </a:extLst>
          </p:cNvPr>
          <p:cNvSpPr/>
          <p:nvPr/>
        </p:nvSpPr>
        <p:spPr>
          <a:xfrm>
            <a:off x="458791" y="2589215"/>
            <a:ext cx="50804" cy="49213"/>
          </a:xfrm>
          <a:custGeom>
            <a:avLst/>
            <a:gdLst>
              <a:gd name="f0" fmla="val 10800000"/>
              <a:gd name="f1" fmla="val 5400000"/>
              <a:gd name="f2" fmla="val 180"/>
              <a:gd name="f3" fmla="val w"/>
              <a:gd name="f4" fmla="val h"/>
              <a:gd name="f5" fmla="val 0"/>
              <a:gd name="f6" fmla="val 30"/>
              <a:gd name="f7" fmla="val 29"/>
              <a:gd name="f8" fmla="val 15"/>
              <a:gd name="f9" fmla="val 7"/>
              <a:gd name="f10" fmla="val 23"/>
              <a:gd name="f11" fmla="val 6"/>
              <a:gd name="f12" fmla="val 14"/>
              <a:gd name="f13" fmla="val 22"/>
              <a:gd name="f14" fmla="+- 0 0 -90"/>
              <a:gd name="f15" fmla="*/ f3 1 30"/>
              <a:gd name="f16" fmla="*/ f4 1 29"/>
              <a:gd name="f17" fmla="val f5"/>
              <a:gd name="f18" fmla="val f6"/>
              <a:gd name="f19" fmla="val f7"/>
              <a:gd name="f20" fmla="*/ f14 f0 1"/>
              <a:gd name="f21" fmla="+- f19 0 f17"/>
              <a:gd name="f22" fmla="+- f18 0 f17"/>
              <a:gd name="f23" fmla="*/ f20 1 f2"/>
              <a:gd name="f24" fmla="*/ f22 1 30"/>
              <a:gd name="f25" fmla="*/ f21 1 29"/>
              <a:gd name="f26" fmla="*/ 15 f22 1"/>
              <a:gd name="f27" fmla="*/ 29 f21 1"/>
              <a:gd name="f28" fmla="*/ 0 f22 1"/>
              <a:gd name="f29" fmla="*/ 15 f21 1"/>
              <a:gd name="f30" fmla="*/ 0 f21 1"/>
              <a:gd name="f31" fmla="*/ 30 f22 1"/>
              <a:gd name="f32" fmla="*/ 14 f21 1"/>
              <a:gd name="f33" fmla="+- f23 0 f1"/>
              <a:gd name="f34" fmla="*/ f26 1 30"/>
              <a:gd name="f35" fmla="*/ f27 1 29"/>
              <a:gd name="f36" fmla="*/ f28 1 30"/>
              <a:gd name="f37" fmla="*/ f29 1 29"/>
              <a:gd name="f38" fmla="*/ f30 1 29"/>
              <a:gd name="f39" fmla="*/ f31 1 30"/>
              <a:gd name="f40" fmla="*/ f32 1 29"/>
              <a:gd name="f41" fmla="*/ 0 1 f24"/>
              <a:gd name="f42" fmla="*/ f18 1 f24"/>
              <a:gd name="f43" fmla="*/ 0 1 f25"/>
              <a:gd name="f44" fmla="*/ f19 1 f25"/>
              <a:gd name="f45" fmla="*/ f34 1 f24"/>
              <a:gd name="f46" fmla="*/ f35 1 f25"/>
              <a:gd name="f47" fmla="*/ f36 1 f24"/>
              <a:gd name="f48" fmla="*/ f37 1 f25"/>
              <a:gd name="f49" fmla="*/ f38 1 f25"/>
              <a:gd name="f50" fmla="*/ f39 1 f24"/>
              <a:gd name="f51" fmla="*/ f40 1 f25"/>
              <a:gd name="f52" fmla="*/ f41 f15 1"/>
              <a:gd name="f53" fmla="*/ f42 f15 1"/>
              <a:gd name="f54" fmla="*/ f44 f16 1"/>
              <a:gd name="f55" fmla="*/ f43 f16 1"/>
              <a:gd name="f56" fmla="*/ f45 f15 1"/>
              <a:gd name="f57" fmla="*/ f46 f16 1"/>
              <a:gd name="f58" fmla="*/ f47 f15 1"/>
              <a:gd name="f59" fmla="*/ f48 f16 1"/>
              <a:gd name="f60" fmla="*/ f49 f16 1"/>
              <a:gd name="f61" fmla="*/ f50 f15 1"/>
              <a:gd name="f62" fmla="*/ f51 f16 1"/>
            </a:gdLst>
            <a:ahLst/>
            <a:cxnLst>
              <a:cxn ang="3cd4">
                <a:pos x="hc" y="t"/>
              </a:cxn>
              <a:cxn ang="0">
                <a:pos x="r" y="vc"/>
              </a:cxn>
              <a:cxn ang="cd4">
                <a:pos x="hc" y="b"/>
              </a:cxn>
              <a:cxn ang="cd2">
                <a:pos x="l" y="vc"/>
              </a:cxn>
              <a:cxn ang="f33">
                <a:pos x="f56" y="f57"/>
              </a:cxn>
              <a:cxn ang="f33">
                <a:pos x="f58" y="f59"/>
              </a:cxn>
              <a:cxn ang="f33">
                <a:pos x="f56" y="f60"/>
              </a:cxn>
              <a:cxn ang="f33">
                <a:pos x="f61" y="f62"/>
              </a:cxn>
              <a:cxn ang="f33">
                <a:pos x="f56" y="f57"/>
              </a:cxn>
            </a:cxnLst>
            <a:rect l="f52" t="f55" r="f53" b="f54"/>
            <a:pathLst>
              <a:path w="30" h="29">
                <a:moveTo>
                  <a:pt x="f8" y="f7"/>
                </a:moveTo>
                <a:cubicBezTo>
                  <a:pt x="f9" y="f7"/>
                  <a:pt x="f5" y="f10"/>
                  <a:pt x="f5" y="f8"/>
                </a:cubicBezTo>
                <a:cubicBezTo>
                  <a:pt x="f5" y="f9"/>
                  <a:pt x="f9" y="f5"/>
                  <a:pt x="f8" y="f5"/>
                </a:cubicBezTo>
                <a:cubicBezTo>
                  <a:pt x="f10" y="f5"/>
                  <a:pt x="f6" y="f11"/>
                  <a:pt x="f6" y="f12"/>
                </a:cubicBezTo>
                <a:cubicBezTo>
                  <a:pt x="f6" y="f13"/>
                  <a:pt x="f10" y="f7"/>
                  <a:pt x="f8"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52" name="Freeform 157">
            <a:extLst>
              <a:ext uri="{FF2B5EF4-FFF2-40B4-BE49-F238E27FC236}">
                <a16:creationId xmlns:a16="http://schemas.microsoft.com/office/drawing/2014/main" id="{D0B54C77-4A24-402C-82C5-C97C5E32B67E}"/>
              </a:ext>
            </a:extLst>
          </p:cNvPr>
          <p:cNvSpPr/>
          <p:nvPr/>
        </p:nvSpPr>
        <p:spPr>
          <a:xfrm>
            <a:off x="1995485" y="2589215"/>
            <a:ext cx="49213" cy="49213"/>
          </a:xfrm>
          <a:custGeom>
            <a:avLst/>
            <a:gdLst>
              <a:gd name="f0" fmla="val 10800000"/>
              <a:gd name="f1" fmla="val 5400000"/>
              <a:gd name="f2" fmla="val 180"/>
              <a:gd name="f3" fmla="val w"/>
              <a:gd name="f4" fmla="val h"/>
              <a:gd name="f5" fmla="val 0"/>
              <a:gd name="f6" fmla="val 30"/>
              <a:gd name="f7" fmla="val 29"/>
              <a:gd name="f8" fmla="val 15"/>
              <a:gd name="f9" fmla="val 7"/>
              <a:gd name="f10" fmla="val 23"/>
              <a:gd name="f11" fmla="val 6"/>
              <a:gd name="f12" fmla="val 14"/>
              <a:gd name="f13" fmla="val 24"/>
              <a:gd name="f14" fmla="+- 0 0 -90"/>
              <a:gd name="f15" fmla="*/ f3 1 30"/>
              <a:gd name="f16" fmla="*/ f4 1 29"/>
              <a:gd name="f17" fmla="val f5"/>
              <a:gd name="f18" fmla="val f6"/>
              <a:gd name="f19" fmla="val f7"/>
              <a:gd name="f20" fmla="*/ f14 f0 1"/>
              <a:gd name="f21" fmla="+- f19 0 f17"/>
              <a:gd name="f22" fmla="+- f18 0 f17"/>
              <a:gd name="f23" fmla="*/ f20 1 f2"/>
              <a:gd name="f24" fmla="*/ f22 1 30"/>
              <a:gd name="f25" fmla="*/ f21 1 29"/>
              <a:gd name="f26" fmla="*/ 15 f22 1"/>
              <a:gd name="f27" fmla="*/ 29 f21 1"/>
              <a:gd name="f28" fmla="*/ 0 f22 1"/>
              <a:gd name="f29" fmla="*/ 15 f21 1"/>
              <a:gd name="f30" fmla="*/ 14 f22 1"/>
              <a:gd name="f31" fmla="*/ 0 f21 1"/>
              <a:gd name="f32" fmla="*/ 30 f22 1"/>
              <a:gd name="f33" fmla="+- f23 0 f1"/>
              <a:gd name="f34" fmla="*/ f26 1 30"/>
              <a:gd name="f35" fmla="*/ f27 1 29"/>
              <a:gd name="f36" fmla="*/ f28 1 30"/>
              <a:gd name="f37" fmla="*/ f29 1 29"/>
              <a:gd name="f38" fmla="*/ f30 1 30"/>
              <a:gd name="f39" fmla="*/ f31 1 29"/>
              <a:gd name="f40" fmla="*/ f32 1 30"/>
              <a:gd name="f41" fmla="*/ 0 1 f24"/>
              <a:gd name="f42" fmla="*/ f18 1 f24"/>
              <a:gd name="f43" fmla="*/ 0 1 f25"/>
              <a:gd name="f44" fmla="*/ f19 1 f25"/>
              <a:gd name="f45" fmla="*/ f34 1 f24"/>
              <a:gd name="f46" fmla="*/ f35 1 f25"/>
              <a:gd name="f47" fmla="*/ f36 1 f24"/>
              <a:gd name="f48" fmla="*/ f37 1 f25"/>
              <a:gd name="f49" fmla="*/ f38 1 f24"/>
              <a:gd name="f50" fmla="*/ f39 1 f25"/>
              <a:gd name="f51" fmla="*/ f40 1 f24"/>
              <a:gd name="f52" fmla="*/ f41 f15 1"/>
              <a:gd name="f53" fmla="*/ f42 f15 1"/>
              <a:gd name="f54" fmla="*/ f44 f16 1"/>
              <a:gd name="f55" fmla="*/ f43 f16 1"/>
              <a:gd name="f56" fmla="*/ f45 f15 1"/>
              <a:gd name="f57" fmla="*/ f46 f16 1"/>
              <a:gd name="f58" fmla="*/ f47 f15 1"/>
              <a:gd name="f59" fmla="*/ f48 f16 1"/>
              <a:gd name="f60" fmla="*/ f49 f15 1"/>
              <a:gd name="f61" fmla="*/ f50 f16 1"/>
              <a:gd name="f62" fmla="*/ f51 f15 1"/>
            </a:gdLst>
            <a:ahLst/>
            <a:cxnLst>
              <a:cxn ang="3cd4">
                <a:pos x="hc" y="t"/>
              </a:cxn>
              <a:cxn ang="0">
                <a:pos x="r" y="vc"/>
              </a:cxn>
              <a:cxn ang="cd4">
                <a:pos x="hc" y="b"/>
              </a:cxn>
              <a:cxn ang="cd2">
                <a:pos x="l" y="vc"/>
              </a:cxn>
              <a:cxn ang="f33">
                <a:pos x="f56" y="f57"/>
              </a:cxn>
              <a:cxn ang="f33">
                <a:pos x="f58" y="f59"/>
              </a:cxn>
              <a:cxn ang="f33">
                <a:pos x="f60" y="f61"/>
              </a:cxn>
              <a:cxn ang="f33">
                <a:pos x="f62" y="f59"/>
              </a:cxn>
              <a:cxn ang="f33">
                <a:pos x="f56" y="f57"/>
              </a:cxn>
            </a:cxnLst>
            <a:rect l="f52" t="f55" r="f53" b="f54"/>
            <a:pathLst>
              <a:path w="30" h="29">
                <a:moveTo>
                  <a:pt x="f8" y="f7"/>
                </a:moveTo>
                <a:cubicBezTo>
                  <a:pt x="f9" y="f7"/>
                  <a:pt x="f5" y="f10"/>
                  <a:pt x="f5" y="f8"/>
                </a:cubicBezTo>
                <a:cubicBezTo>
                  <a:pt x="f5" y="f9"/>
                  <a:pt x="f11" y="f5"/>
                  <a:pt x="f12" y="f5"/>
                </a:cubicBezTo>
                <a:cubicBezTo>
                  <a:pt x="f10" y="f5"/>
                  <a:pt x="f6" y="f9"/>
                  <a:pt x="f6" y="f8"/>
                </a:cubicBezTo>
                <a:cubicBezTo>
                  <a:pt x="f6" y="f10"/>
                  <a:pt x="f13" y="f7"/>
                  <a:pt x="f8"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53" name="Freeform 158">
            <a:extLst>
              <a:ext uri="{FF2B5EF4-FFF2-40B4-BE49-F238E27FC236}">
                <a16:creationId xmlns:a16="http://schemas.microsoft.com/office/drawing/2014/main" id="{30367BF5-4E57-47EA-B98D-ECF2DD2F1894}"/>
              </a:ext>
            </a:extLst>
          </p:cNvPr>
          <p:cNvSpPr/>
          <p:nvPr/>
        </p:nvSpPr>
        <p:spPr>
          <a:xfrm>
            <a:off x="3659191" y="1246190"/>
            <a:ext cx="47621" cy="47621"/>
          </a:xfrm>
          <a:custGeom>
            <a:avLst/>
            <a:gdLst>
              <a:gd name="f0" fmla="val 10800000"/>
              <a:gd name="f1" fmla="val 5400000"/>
              <a:gd name="f2" fmla="val 180"/>
              <a:gd name="f3" fmla="val w"/>
              <a:gd name="f4" fmla="val h"/>
              <a:gd name="f5" fmla="val 0"/>
              <a:gd name="f6" fmla="val 29"/>
              <a:gd name="f7" fmla="val 14"/>
              <a:gd name="f8" fmla="val 23"/>
              <a:gd name="f9" fmla="val 15"/>
              <a:gd name="f10" fmla="val 7"/>
              <a:gd name="f11" fmla="val 6"/>
              <a:gd name="f12" fmla="+- 0 0 -90"/>
              <a:gd name="f13" fmla="*/ f3 1 29"/>
              <a:gd name="f14" fmla="*/ f4 1 29"/>
              <a:gd name="f15" fmla="val f5"/>
              <a:gd name="f16" fmla="val f6"/>
              <a:gd name="f17" fmla="*/ f12 f0 1"/>
              <a:gd name="f18" fmla="+- f16 0 f15"/>
              <a:gd name="f19" fmla="*/ f17 1 f2"/>
              <a:gd name="f20" fmla="*/ f18 1 29"/>
              <a:gd name="f21" fmla="*/ 29 f18 1"/>
              <a:gd name="f22" fmla="*/ 14 f18 1"/>
              <a:gd name="f23" fmla="*/ 15 f18 1"/>
              <a:gd name="f24" fmla="*/ 0 f18 1"/>
              <a:gd name="f25" fmla="+- f19 0 f1"/>
              <a:gd name="f26" fmla="*/ f21 1 29"/>
              <a:gd name="f27" fmla="*/ f22 1 29"/>
              <a:gd name="f28" fmla="*/ f23 1 29"/>
              <a:gd name="f29" fmla="*/ f24 1 29"/>
              <a:gd name="f30" fmla="*/ 0 1 f20"/>
              <a:gd name="f31" fmla="*/ f16 1 f20"/>
              <a:gd name="f32" fmla="*/ f26 1 f20"/>
              <a:gd name="f33" fmla="*/ f27 1 f20"/>
              <a:gd name="f34" fmla="*/ f28 1 f20"/>
              <a:gd name="f35" fmla="*/ f29 1 f20"/>
              <a:gd name="f36" fmla="*/ f30 f13 1"/>
              <a:gd name="f37" fmla="*/ f31 f13 1"/>
              <a:gd name="f38" fmla="*/ f31 f14 1"/>
              <a:gd name="f39" fmla="*/ f30 f14 1"/>
              <a:gd name="f40" fmla="*/ f32 f13 1"/>
              <a:gd name="f41" fmla="*/ f33 f14 1"/>
              <a:gd name="f42" fmla="*/ f34 f13 1"/>
              <a:gd name="f43" fmla="*/ f32 f14 1"/>
              <a:gd name="f44" fmla="*/ f35 f13 1"/>
              <a:gd name="f45" fmla="*/ f34 f14 1"/>
              <a:gd name="f46" fmla="*/ f35 f14 1"/>
            </a:gdLst>
            <a:ahLst/>
            <a:cxnLst>
              <a:cxn ang="3cd4">
                <a:pos x="hc" y="t"/>
              </a:cxn>
              <a:cxn ang="0">
                <a:pos x="r" y="vc"/>
              </a:cxn>
              <a:cxn ang="cd4">
                <a:pos x="hc" y="b"/>
              </a:cxn>
              <a:cxn ang="cd2">
                <a:pos x="l" y="vc"/>
              </a:cxn>
              <a:cxn ang="f25">
                <a:pos x="f40" y="f41"/>
              </a:cxn>
              <a:cxn ang="f25">
                <a:pos x="f42" y="f43"/>
              </a:cxn>
              <a:cxn ang="f25">
                <a:pos x="f44" y="f45"/>
              </a:cxn>
              <a:cxn ang="f25">
                <a:pos x="f42" y="f46"/>
              </a:cxn>
              <a:cxn ang="f25">
                <a:pos x="f40" y="f41"/>
              </a:cxn>
            </a:cxnLst>
            <a:rect l="f36" t="f39" r="f37" b="f38"/>
            <a:pathLst>
              <a:path w="29" h="29">
                <a:moveTo>
                  <a:pt x="f6" y="f7"/>
                </a:moveTo>
                <a:cubicBezTo>
                  <a:pt x="f6" y="f8"/>
                  <a:pt x="f8" y="f6"/>
                  <a:pt x="f9" y="f6"/>
                </a:cubicBezTo>
                <a:cubicBezTo>
                  <a:pt x="f10" y="f6"/>
                  <a:pt x="f5" y="f8"/>
                  <a:pt x="f5" y="f9"/>
                </a:cubicBezTo>
                <a:cubicBezTo>
                  <a:pt x="f5" y="f11"/>
                  <a:pt x="f11" y="f5"/>
                  <a:pt x="f9" y="f5"/>
                </a:cubicBezTo>
                <a:cubicBezTo>
                  <a:pt x="f8" y="f5"/>
                  <a:pt x="f6" y="f11"/>
                  <a:pt x="f6"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54" name="Freeform 159">
            <a:extLst>
              <a:ext uri="{FF2B5EF4-FFF2-40B4-BE49-F238E27FC236}">
                <a16:creationId xmlns:a16="http://schemas.microsoft.com/office/drawing/2014/main" id="{D3636301-2392-4DE7-8501-9FF4CF2C8D48}"/>
              </a:ext>
            </a:extLst>
          </p:cNvPr>
          <p:cNvSpPr/>
          <p:nvPr/>
        </p:nvSpPr>
        <p:spPr>
          <a:xfrm>
            <a:off x="2066928" y="2589215"/>
            <a:ext cx="50804" cy="49213"/>
          </a:xfrm>
          <a:custGeom>
            <a:avLst/>
            <a:gdLst>
              <a:gd name="f0" fmla="val 10800000"/>
              <a:gd name="f1" fmla="val 5400000"/>
              <a:gd name="f2" fmla="val 180"/>
              <a:gd name="f3" fmla="val w"/>
              <a:gd name="f4" fmla="val h"/>
              <a:gd name="f5" fmla="val 0"/>
              <a:gd name="f6" fmla="val 30"/>
              <a:gd name="f7" fmla="val 29"/>
              <a:gd name="f8" fmla="val 14"/>
              <a:gd name="f9" fmla="val 23"/>
              <a:gd name="f10" fmla="val 24"/>
              <a:gd name="f11" fmla="val 16"/>
              <a:gd name="f12" fmla="val 7"/>
              <a:gd name="f13" fmla="val 22"/>
              <a:gd name="f14" fmla="val 1"/>
              <a:gd name="f15" fmla="val 6"/>
              <a:gd name="f16" fmla="val 15"/>
              <a:gd name="f17" fmla="+- 0 0 -90"/>
              <a:gd name="f18" fmla="*/ f3 1 30"/>
              <a:gd name="f19" fmla="*/ f4 1 29"/>
              <a:gd name="f20" fmla="val f5"/>
              <a:gd name="f21" fmla="val f6"/>
              <a:gd name="f22" fmla="val f7"/>
              <a:gd name="f23" fmla="*/ f17 f0 1"/>
              <a:gd name="f24" fmla="+- f22 0 f20"/>
              <a:gd name="f25" fmla="+- f21 0 f20"/>
              <a:gd name="f26" fmla="*/ f23 1 f2"/>
              <a:gd name="f27" fmla="*/ f25 1 30"/>
              <a:gd name="f28" fmla="*/ f24 1 29"/>
              <a:gd name="f29" fmla="*/ 30 f25 1"/>
              <a:gd name="f30" fmla="*/ 14 f24 1"/>
              <a:gd name="f31" fmla="*/ 16 f25 1"/>
              <a:gd name="f32" fmla="*/ 29 f24 1"/>
              <a:gd name="f33" fmla="*/ 1 f25 1"/>
              <a:gd name="f34" fmla="*/ 15 f25 1"/>
              <a:gd name="f35" fmla="*/ 0 f24 1"/>
              <a:gd name="f36" fmla="+- f26 0 f1"/>
              <a:gd name="f37" fmla="*/ f29 1 30"/>
              <a:gd name="f38" fmla="*/ f30 1 29"/>
              <a:gd name="f39" fmla="*/ f31 1 30"/>
              <a:gd name="f40" fmla="*/ f32 1 29"/>
              <a:gd name="f41" fmla="*/ f33 1 30"/>
              <a:gd name="f42" fmla="*/ f34 1 30"/>
              <a:gd name="f43" fmla="*/ f35 1 29"/>
              <a:gd name="f44" fmla="*/ 0 1 f27"/>
              <a:gd name="f45" fmla="*/ f21 1 f27"/>
              <a:gd name="f46" fmla="*/ 0 1 f28"/>
              <a:gd name="f47" fmla="*/ f22 1 f28"/>
              <a:gd name="f48" fmla="*/ f37 1 f27"/>
              <a:gd name="f49" fmla="*/ f38 1 f28"/>
              <a:gd name="f50" fmla="*/ f39 1 f27"/>
              <a:gd name="f51" fmla="*/ f40 1 f28"/>
              <a:gd name="f52" fmla="*/ f41 1 f27"/>
              <a:gd name="f53" fmla="*/ f42 1 f27"/>
              <a:gd name="f54" fmla="*/ f43 1 f28"/>
              <a:gd name="f55" fmla="*/ f44 f18 1"/>
              <a:gd name="f56" fmla="*/ f45 f18 1"/>
              <a:gd name="f57" fmla="*/ f47 f19 1"/>
              <a:gd name="f58" fmla="*/ f46 f19 1"/>
              <a:gd name="f59" fmla="*/ f48 f18 1"/>
              <a:gd name="f60" fmla="*/ f49 f19 1"/>
              <a:gd name="f61" fmla="*/ f50 f18 1"/>
              <a:gd name="f62" fmla="*/ f51 f19 1"/>
              <a:gd name="f63" fmla="*/ f52 f18 1"/>
              <a:gd name="f64" fmla="*/ f53 f18 1"/>
              <a:gd name="f65" fmla="*/ f54 f19 1"/>
            </a:gdLst>
            <a:ahLst/>
            <a:cxnLst>
              <a:cxn ang="3cd4">
                <a:pos x="hc" y="t"/>
              </a:cxn>
              <a:cxn ang="0">
                <a:pos x="r" y="vc"/>
              </a:cxn>
              <a:cxn ang="cd4">
                <a:pos x="hc" y="b"/>
              </a:cxn>
              <a:cxn ang="cd2">
                <a:pos x="l" y="vc"/>
              </a:cxn>
              <a:cxn ang="f36">
                <a:pos x="f59" y="f60"/>
              </a:cxn>
              <a:cxn ang="f36">
                <a:pos x="f61" y="f62"/>
              </a:cxn>
              <a:cxn ang="f36">
                <a:pos x="f63" y="f60"/>
              </a:cxn>
              <a:cxn ang="f36">
                <a:pos x="f64" y="f65"/>
              </a:cxn>
              <a:cxn ang="f36">
                <a:pos x="f59" y="f60"/>
              </a:cxn>
            </a:cxnLst>
            <a:rect l="f55" t="f58" r="f56" b="f57"/>
            <a:pathLst>
              <a:path w="30" h="29">
                <a:moveTo>
                  <a:pt x="f6" y="f8"/>
                </a:moveTo>
                <a:cubicBezTo>
                  <a:pt x="f6" y="f9"/>
                  <a:pt x="f10" y="f7"/>
                  <a:pt x="f11" y="f7"/>
                </a:cubicBezTo>
                <a:cubicBezTo>
                  <a:pt x="f12" y="f7"/>
                  <a:pt x="f5" y="f13"/>
                  <a:pt x="f14" y="f8"/>
                </a:cubicBezTo>
                <a:cubicBezTo>
                  <a:pt x="f14" y="f15"/>
                  <a:pt x="f12" y="f5"/>
                  <a:pt x="f16" y="f5"/>
                </a:cubicBezTo>
                <a:cubicBezTo>
                  <a:pt x="f10" y="f5"/>
                  <a:pt x="f6" y="f15"/>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55" name="Freeform 160">
            <a:extLst>
              <a:ext uri="{FF2B5EF4-FFF2-40B4-BE49-F238E27FC236}">
                <a16:creationId xmlns:a16="http://schemas.microsoft.com/office/drawing/2014/main" id="{CF830F5B-DD30-4E4F-8ADB-B3AB3A09F999}"/>
              </a:ext>
            </a:extLst>
          </p:cNvPr>
          <p:cNvSpPr/>
          <p:nvPr/>
        </p:nvSpPr>
        <p:spPr>
          <a:xfrm>
            <a:off x="2308229" y="1404939"/>
            <a:ext cx="47621" cy="76196"/>
          </a:xfrm>
          <a:custGeom>
            <a:avLst/>
            <a:gdLst>
              <a:gd name="f0" fmla="val 10800000"/>
              <a:gd name="f1" fmla="val 5400000"/>
              <a:gd name="f2" fmla="val 180"/>
              <a:gd name="f3" fmla="val w"/>
              <a:gd name="f4" fmla="val h"/>
              <a:gd name="f5" fmla="val 0"/>
              <a:gd name="f6" fmla="val 29"/>
              <a:gd name="f7" fmla="val 47"/>
              <a:gd name="f8" fmla="val 36"/>
              <a:gd name="f9" fmla="val 37"/>
              <a:gd name="f10" fmla="val 38"/>
              <a:gd name="f11" fmla="val 39"/>
              <a:gd name="f12" fmla="val 28"/>
              <a:gd name="f13" fmla="val 42"/>
              <a:gd name="f14" fmla="val 45"/>
              <a:gd name="f15" fmla="val 26"/>
              <a:gd name="f16" fmla="val 46"/>
              <a:gd name="f17" fmla="val 23"/>
              <a:gd name="f18" fmla="val 22"/>
              <a:gd name="f19" fmla="val 43"/>
              <a:gd name="f20" fmla="val 20"/>
              <a:gd name="f21" fmla="val 41"/>
              <a:gd name="f22" fmla="val 16"/>
              <a:gd name="f23" fmla="val 12"/>
              <a:gd name="f24" fmla="val 30"/>
              <a:gd name="f25" fmla="val 7"/>
              <a:gd name="f26" fmla="val 4"/>
              <a:gd name="f27" fmla="val 1"/>
              <a:gd name="f28" fmla="val 17"/>
              <a:gd name="f29" fmla="val 6"/>
              <a:gd name="f30" fmla="+- 0 0 -90"/>
              <a:gd name="f31" fmla="*/ f3 1 29"/>
              <a:gd name="f32" fmla="*/ f4 1 47"/>
              <a:gd name="f33" fmla="val f5"/>
              <a:gd name="f34" fmla="val f6"/>
              <a:gd name="f35" fmla="val f7"/>
              <a:gd name="f36" fmla="*/ f30 f0 1"/>
              <a:gd name="f37" fmla="+- f35 0 f33"/>
              <a:gd name="f38" fmla="+- f34 0 f33"/>
              <a:gd name="f39" fmla="*/ f36 1 f2"/>
              <a:gd name="f40" fmla="*/ f38 1 29"/>
              <a:gd name="f41" fmla="*/ f37 1 47"/>
              <a:gd name="f42" fmla="*/ 29 f38 1"/>
              <a:gd name="f43" fmla="*/ 36 f37 1"/>
              <a:gd name="f44" fmla="*/ 39 f37 1"/>
              <a:gd name="f45" fmla="*/ 26 f38 1"/>
              <a:gd name="f46" fmla="*/ 46 f37 1"/>
              <a:gd name="f47" fmla="*/ 20 f38 1"/>
              <a:gd name="f48" fmla="*/ 41 f37 1"/>
              <a:gd name="f49" fmla="*/ 7 f38 1"/>
              <a:gd name="f50" fmla="*/ 26 f37 1"/>
              <a:gd name="f51" fmla="*/ 0 f38 1"/>
              <a:gd name="f52" fmla="*/ 4 f37 1"/>
              <a:gd name="f53" fmla="*/ 4 f38 1"/>
              <a:gd name="f54" fmla="*/ 1 f37 1"/>
              <a:gd name="f55" fmla="+- f39 0 f1"/>
              <a:gd name="f56" fmla="*/ f42 1 29"/>
              <a:gd name="f57" fmla="*/ f43 1 47"/>
              <a:gd name="f58" fmla="*/ f44 1 47"/>
              <a:gd name="f59" fmla="*/ f45 1 29"/>
              <a:gd name="f60" fmla="*/ f46 1 47"/>
              <a:gd name="f61" fmla="*/ f47 1 29"/>
              <a:gd name="f62" fmla="*/ f48 1 47"/>
              <a:gd name="f63" fmla="*/ f49 1 29"/>
              <a:gd name="f64" fmla="*/ f50 1 47"/>
              <a:gd name="f65" fmla="*/ f51 1 29"/>
              <a:gd name="f66" fmla="*/ f52 1 47"/>
              <a:gd name="f67" fmla="*/ f53 1 29"/>
              <a:gd name="f68" fmla="*/ f54 1 47"/>
              <a:gd name="f69" fmla="*/ 0 1 f40"/>
              <a:gd name="f70" fmla="*/ f34 1 f40"/>
              <a:gd name="f71" fmla="*/ 0 1 f41"/>
              <a:gd name="f72" fmla="*/ f35 1 f41"/>
              <a:gd name="f73" fmla="*/ f56 1 f40"/>
              <a:gd name="f74" fmla="*/ f57 1 f41"/>
              <a:gd name="f75" fmla="*/ f58 1 f41"/>
              <a:gd name="f76" fmla="*/ f59 1 f40"/>
              <a:gd name="f77" fmla="*/ f60 1 f41"/>
              <a:gd name="f78" fmla="*/ f61 1 f40"/>
              <a:gd name="f79" fmla="*/ f62 1 f41"/>
              <a:gd name="f80" fmla="*/ f63 1 f40"/>
              <a:gd name="f81" fmla="*/ f64 1 f41"/>
              <a:gd name="f82" fmla="*/ f65 1 f40"/>
              <a:gd name="f83" fmla="*/ f66 1 f41"/>
              <a:gd name="f84" fmla="*/ f67 1 f40"/>
              <a:gd name="f85" fmla="*/ f68 1 f41"/>
              <a:gd name="f86" fmla="*/ f69 f31 1"/>
              <a:gd name="f87" fmla="*/ f70 f31 1"/>
              <a:gd name="f88" fmla="*/ f72 f32 1"/>
              <a:gd name="f89" fmla="*/ f71 f32 1"/>
              <a:gd name="f90" fmla="*/ f73 f31 1"/>
              <a:gd name="f91" fmla="*/ f74 f32 1"/>
              <a:gd name="f92" fmla="*/ f75 f32 1"/>
              <a:gd name="f93" fmla="*/ f76 f31 1"/>
              <a:gd name="f94" fmla="*/ f77 f32 1"/>
              <a:gd name="f95" fmla="*/ f78 f31 1"/>
              <a:gd name="f96" fmla="*/ f79 f32 1"/>
              <a:gd name="f97" fmla="*/ f80 f31 1"/>
              <a:gd name="f98" fmla="*/ f81 f32 1"/>
              <a:gd name="f99" fmla="*/ f82 f31 1"/>
              <a:gd name="f100" fmla="*/ f83 f32 1"/>
              <a:gd name="f101" fmla="*/ f84 f31 1"/>
              <a:gd name="f102" fmla="*/ f85 f32 1"/>
            </a:gdLst>
            <a:ahLst/>
            <a:cxnLst>
              <a:cxn ang="3cd4">
                <a:pos x="hc" y="t"/>
              </a:cxn>
              <a:cxn ang="0">
                <a:pos x="r" y="vc"/>
              </a:cxn>
              <a:cxn ang="cd4">
                <a:pos x="hc" y="b"/>
              </a:cxn>
              <a:cxn ang="cd2">
                <a:pos x="l" y="vc"/>
              </a:cxn>
              <a:cxn ang="f55">
                <a:pos x="f90" y="f91"/>
              </a:cxn>
              <a:cxn ang="f55">
                <a:pos x="f90" y="f92"/>
              </a:cxn>
              <a:cxn ang="f55">
                <a:pos x="f93" y="f94"/>
              </a:cxn>
              <a:cxn ang="f55">
                <a:pos x="f95" y="f96"/>
              </a:cxn>
              <a:cxn ang="f55">
                <a:pos x="f97" y="f98"/>
              </a:cxn>
              <a:cxn ang="f55">
                <a:pos x="f99" y="f100"/>
              </a:cxn>
              <a:cxn ang="f55">
                <a:pos x="f101" y="f102"/>
              </a:cxn>
              <a:cxn ang="f55">
                <a:pos x="f90" y="f91"/>
              </a:cxn>
            </a:cxnLst>
            <a:rect l="f86" t="f89" r="f87" b="f88"/>
            <a:pathLst>
              <a:path w="29" h="47">
                <a:moveTo>
                  <a:pt x="f6" y="f8"/>
                </a:moveTo>
                <a:cubicBezTo>
                  <a:pt x="f6" y="f9"/>
                  <a:pt x="f6" y="f10"/>
                  <a:pt x="f6" y="f11"/>
                </a:cubicBezTo>
                <a:cubicBezTo>
                  <a:pt x="f12" y="f13"/>
                  <a:pt x="f6" y="f14"/>
                  <a:pt x="f15" y="f16"/>
                </a:cubicBezTo>
                <a:cubicBezTo>
                  <a:pt x="f17" y="f7"/>
                  <a:pt x="f18" y="f19"/>
                  <a:pt x="f20" y="f21"/>
                </a:cubicBezTo>
                <a:cubicBezTo>
                  <a:pt x="f22" y="f8"/>
                  <a:pt x="f23" y="f24"/>
                  <a:pt x="f25" y="f15"/>
                </a:cubicBezTo>
                <a:cubicBezTo>
                  <a:pt x="f5" y="f20"/>
                  <a:pt x="f5" y="f23"/>
                  <a:pt x="f5" y="f26"/>
                </a:cubicBezTo>
                <a:cubicBezTo>
                  <a:pt x="f5" y="f27"/>
                  <a:pt x="f27" y="f5"/>
                  <a:pt x="f26" y="f27"/>
                </a:cubicBezTo>
                <a:cubicBezTo>
                  <a:pt x="f28" y="f29"/>
                  <a:pt x="f6" y="f18"/>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56" name="Freeform 161">
            <a:extLst>
              <a:ext uri="{FF2B5EF4-FFF2-40B4-BE49-F238E27FC236}">
                <a16:creationId xmlns:a16="http://schemas.microsoft.com/office/drawing/2014/main" id="{B0BF7886-F76E-41A7-9E0B-26DC2102B5F2}"/>
              </a:ext>
            </a:extLst>
          </p:cNvPr>
          <p:cNvSpPr/>
          <p:nvPr/>
        </p:nvSpPr>
        <p:spPr>
          <a:xfrm>
            <a:off x="1065211" y="1406520"/>
            <a:ext cx="49213" cy="74615"/>
          </a:xfrm>
          <a:custGeom>
            <a:avLst/>
            <a:gdLst>
              <a:gd name="f0" fmla="val 10800000"/>
              <a:gd name="f1" fmla="val 5400000"/>
              <a:gd name="f2" fmla="val 180"/>
              <a:gd name="f3" fmla="val w"/>
              <a:gd name="f4" fmla="val h"/>
              <a:gd name="f5" fmla="val 0"/>
              <a:gd name="f6" fmla="val 30"/>
              <a:gd name="f7" fmla="val 46"/>
              <a:gd name="f8" fmla="val 29"/>
              <a:gd name="f9" fmla="val 36"/>
              <a:gd name="f10" fmla="val 37"/>
              <a:gd name="f11" fmla="val 38"/>
              <a:gd name="f12" fmla="val 41"/>
              <a:gd name="f13" fmla="val 45"/>
              <a:gd name="f14" fmla="val 26"/>
              <a:gd name="f15" fmla="val 24"/>
              <a:gd name="f16" fmla="val 23"/>
              <a:gd name="f17" fmla="val 42"/>
              <a:gd name="f18" fmla="val 21"/>
              <a:gd name="f19" fmla="val 17"/>
              <a:gd name="f20" fmla="val 15"/>
              <a:gd name="f21" fmla="val 31"/>
              <a:gd name="f22" fmla="val 10"/>
              <a:gd name="f23" fmla="val 28"/>
              <a:gd name="f24" fmla="val 2"/>
              <a:gd name="f25" fmla="val 1"/>
              <a:gd name="f26" fmla="val 13"/>
              <a:gd name="f27" fmla="val 4"/>
              <a:gd name="f28" fmla="val 5"/>
              <a:gd name="f29" fmla="val 18"/>
              <a:gd name="f30" fmla="val 6"/>
              <a:gd name="f31" fmla="val 22"/>
              <a:gd name="f32" fmla="+- 0 0 -90"/>
              <a:gd name="f33" fmla="*/ f3 1 30"/>
              <a:gd name="f34" fmla="*/ f4 1 46"/>
              <a:gd name="f35" fmla="val f5"/>
              <a:gd name="f36" fmla="val f6"/>
              <a:gd name="f37" fmla="val f7"/>
              <a:gd name="f38" fmla="*/ f32 f0 1"/>
              <a:gd name="f39" fmla="+- f37 0 f35"/>
              <a:gd name="f40" fmla="+- f36 0 f35"/>
              <a:gd name="f41" fmla="*/ f38 1 f2"/>
              <a:gd name="f42" fmla="*/ f40 1 30"/>
              <a:gd name="f43" fmla="*/ f39 1 46"/>
              <a:gd name="f44" fmla="*/ 29 f40 1"/>
              <a:gd name="f45" fmla="*/ 36 f39 1"/>
              <a:gd name="f46" fmla="*/ 38 f39 1"/>
              <a:gd name="f47" fmla="*/ 26 f40 1"/>
              <a:gd name="f48" fmla="*/ 45 f39 1"/>
              <a:gd name="f49" fmla="*/ 21 f40 1"/>
              <a:gd name="f50" fmla="*/ 41 f39 1"/>
              <a:gd name="f51" fmla="*/ 10 f40 1"/>
              <a:gd name="f52" fmla="*/ 28 f39 1"/>
              <a:gd name="f53" fmla="*/ 0 f40 1"/>
              <a:gd name="f54" fmla="*/ 4 f39 1"/>
              <a:gd name="f55" fmla="*/ 5 f40 1"/>
              <a:gd name="f56" fmla="*/ 1 f39 1"/>
              <a:gd name="f57" fmla="+- f41 0 f1"/>
              <a:gd name="f58" fmla="*/ f44 1 30"/>
              <a:gd name="f59" fmla="*/ f45 1 46"/>
              <a:gd name="f60" fmla="*/ f46 1 46"/>
              <a:gd name="f61" fmla="*/ f47 1 30"/>
              <a:gd name="f62" fmla="*/ f48 1 46"/>
              <a:gd name="f63" fmla="*/ f49 1 30"/>
              <a:gd name="f64" fmla="*/ f50 1 46"/>
              <a:gd name="f65" fmla="*/ f51 1 30"/>
              <a:gd name="f66" fmla="*/ f52 1 46"/>
              <a:gd name="f67" fmla="*/ f53 1 30"/>
              <a:gd name="f68" fmla="*/ f54 1 46"/>
              <a:gd name="f69" fmla="*/ f55 1 30"/>
              <a:gd name="f70" fmla="*/ f56 1 46"/>
              <a:gd name="f71" fmla="*/ 0 1 f42"/>
              <a:gd name="f72" fmla="*/ f36 1 f42"/>
              <a:gd name="f73" fmla="*/ 0 1 f43"/>
              <a:gd name="f74" fmla="*/ f37 1 f43"/>
              <a:gd name="f75" fmla="*/ f58 1 f42"/>
              <a:gd name="f76" fmla="*/ f59 1 f43"/>
              <a:gd name="f77" fmla="*/ f60 1 f43"/>
              <a:gd name="f78" fmla="*/ f61 1 f42"/>
              <a:gd name="f79" fmla="*/ f62 1 f43"/>
              <a:gd name="f80" fmla="*/ f63 1 f42"/>
              <a:gd name="f81" fmla="*/ f64 1 f43"/>
              <a:gd name="f82" fmla="*/ f65 1 f42"/>
              <a:gd name="f83" fmla="*/ f66 1 f43"/>
              <a:gd name="f84" fmla="*/ f67 1 f42"/>
              <a:gd name="f85" fmla="*/ f68 1 f43"/>
              <a:gd name="f86" fmla="*/ f69 1 f42"/>
              <a:gd name="f87" fmla="*/ f70 1 f43"/>
              <a:gd name="f88" fmla="*/ f71 f33 1"/>
              <a:gd name="f89" fmla="*/ f72 f33 1"/>
              <a:gd name="f90" fmla="*/ f74 f34 1"/>
              <a:gd name="f91" fmla="*/ f73 f34 1"/>
              <a:gd name="f92" fmla="*/ f75 f33 1"/>
              <a:gd name="f93" fmla="*/ f76 f34 1"/>
              <a:gd name="f94" fmla="*/ f77 f34 1"/>
              <a:gd name="f95" fmla="*/ f78 f33 1"/>
              <a:gd name="f96" fmla="*/ f79 f34 1"/>
              <a:gd name="f97" fmla="*/ f80 f33 1"/>
              <a:gd name="f98" fmla="*/ f81 f34 1"/>
              <a:gd name="f99" fmla="*/ f82 f33 1"/>
              <a:gd name="f100" fmla="*/ f83 f34 1"/>
              <a:gd name="f101" fmla="*/ f84 f33 1"/>
              <a:gd name="f102" fmla="*/ f85 f34 1"/>
              <a:gd name="f103" fmla="*/ f86 f33 1"/>
              <a:gd name="f104" fmla="*/ f87 f34 1"/>
            </a:gdLst>
            <a:ahLst/>
            <a:cxnLst>
              <a:cxn ang="3cd4">
                <a:pos x="hc" y="t"/>
              </a:cxn>
              <a:cxn ang="0">
                <a:pos x="r" y="vc"/>
              </a:cxn>
              <a:cxn ang="cd4">
                <a:pos x="hc" y="b"/>
              </a:cxn>
              <a:cxn ang="cd2">
                <a:pos x="l" y="vc"/>
              </a:cxn>
              <a:cxn ang="f57">
                <a:pos x="f92" y="f93"/>
              </a:cxn>
              <a:cxn ang="f57">
                <a:pos x="f92" y="f94"/>
              </a:cxn>
              <a:cxn ang="f57">
                <a:pos x="f95" y="f96"/>
              </a:cxn>
              <a:cxn ang="f57">
                <a:pos x="f97" y="f98"/>
              </a:cxn>
              <a:cxn ang="f57">
                <a:pos x="f99" y="f100"/>
              </a:cxn>
              <a:cxn ang="f57">
                <a:pos x="f101" y="f102"/>
              </a:cxn>
              <a:cxn ang="f57">
                <a:pos x="f103" y="f104"/>
              </a:cxn>
              <a:cxn ang="f57">
                <a:pos x="f92" y="f93"/>
              </a:cxn>
            </a:cxnLst>
            <a:rect l="f88" t="f91" r="f89" b="f90"/>
            <a:pathLst>
              <a:path w="30" h="46">
                <a:moveTo>
                  <a:pt x="f8" y="f9"/>
                </a:moveTo>
                <a:cubicBezTo>
                  <a:pt x="f8" y="f9"/>
                  <a:pt x="f8" y="f10"/>
                  <a:pt x="f8" y="f11"/>
                </a:cubicBezTo>
                <a:cubicBezTo>
                  <a:pt x="f8" y="f12"/>
                  <a:pt x="f8" y="f13"/>
                  <a:pt x="f14" y="f13"/>
                </a:cubicBezTo>
                <a:cubicBezTo>
                  <a:pt x="f15" y="f7"/>
                  <a:pt x="f16" y="f17"/>
                  <a:pt x="f18" y="f12"/>
                </a:cubicBezTo>
                <a:cubicBezTo>
                  <a:pt x="f19" y="f9"/>
                  <a:pt x="f20" y="f21"/>
                  <a:pt x="f22" y="f23"/>
                </a:cubicBezTo>
                <a:cubicBezTo>
                  <a:pt x="f24" y="f18"/>
                  <a:pt x="f25" y="f26"/>
                  <a:pt x="f5" y="f27"/>
                </a:cubicBezTo>
                <a:cubicBezTo>
                  <a:pt x="f5" y="f5"/>
                  <a:pt x="f24" y="f5"/>
                  <a:pt x="f28" y="f25"/>
                </a:cubicBezTo>
                <a:cubicBezTo>
                  <a:pt x="f29" y="f30"/>
                  <a:pt x="f6" y="f31"/>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57" name="Freeform 162">
            <a:extLst>
              <a:ext uri="{FF2B5EF4-FFF2-40B4-BE49-F238E27FC236}">
                <a16:creationId xmlns:a16="http://schemas.microsoft.com/office/drawing/2014/main" id="{396CA8A6-94EB-4591-85A1-18CA42508281}"/>
              </a:ext>
            </a:extLst>
          </p:cNvPr>
          <p:cNvSpPr/>
          <p:nvPr/>
        </p:nvSpPr>
        <p:spPr>
          <a:xfrm>
            <a:off x="2325684" y="2671767"/>
            <a:ext cx="53977" cy="52385"/>
          </a:xfrm>
          <a:custGeom>
            <a:avLst/>
            <a:gdLst>
              <a:gd name="f0" fmla="val 10800000"/>
              <a:gd name="f1" fmla="val 5400000"/>
              <a:gd name="f2" fmla="val 180"/>
              <a:gd name="f3" fmla="val w"/>
              <a:gd name="f4" fmla="val h"/>
              <a:gd name="f5" fmla="val 0"/>
              <a:gd name="f6" fmla="val 33"/>
              <a:gd name="f7" fmla="val 31"/>
              <a:gd name="f8" fmla="val 10"/>
              <a:gd name="f9" fmla="val 3"/>
              <a:gd name="f10" fmla="val 28"/>
              <a:gd name="f11" fmla="val 22"/>
              <a:gd name="f12" fmla="val 15"/>
              <a:gd name="f13" fmla="val 1"/>
              <a:gd name="f14" fmla="val 9"/>
              <a:gd name="f15" fmla="val 4"/>
              <a:gd name="f16" fmla="val 13"/>
              <a:gd name="f17" fmla="val 17"/>
              <a:gd name="f18" fmla="val 26"/>
              <a:gd name="f19" fmla="val 7"/>
              <a:gd name="f20" fmla="val 24"/>
              <a:gd name="f21" fmla="+- 0 0 -90"/>
              <a:gd name="f22" fmla="*/ f3 1 33"/>
              <a:gd name="f23" fmla="*/ f4 1 31"/>
              <a:gd name="f24" fmla="val f5"/>
              <a:gd name="f25" fmla="val f6"/>
              <a:gd name="f26" fmla="val f7"/>
              <a:gd name="f27" fmla="*/ f21 f0 1"/>
              <a:gd name="f28" fmla="+- f26 0 f24"/>
              <a:gd name="f29" fmla="+- f25 0 f24"/>
              <a:gd name="f30" fmla="*/ f27 1 f2"/>
              <a:gd name="f31" fmla="*/ f29 1 33"/>
              <a:gd name="f32" fmla="*/ f28 1 31"/>
              <a:gd name="f33" fmla="*/ 10 f29 1"/>
              <a:gd name="f34" fmla="*/ 31 f28 1"/>
              <a:gd name="f35" fmla="*/ 0 f29 1"/>
              <a:gd name="f36" fmla="*/ 15 f28 1"/>
              <a:gd name="f37" fmla="*/ 1 f28 1"/>
              <a:gd name="f38" fmla="*/ 17 f29 1"/>
              <a:gd name="f39" fmla="*/ 0 f28 1"/>
              <a:gd name="f40" fmla="*/ 33 f29 1"/>
              <a:gd name="f41" fmla="+- f30 0 f1"/>
              <a:gd name="f42" fmla="*/ f33 1 33"/>
              <a:gd name="f43" fmla="*/ f34 1 31"/>
              <a:gd name="f44" fmla="*/ f35 1 33"/>
              <a:gd name="f45" fmla="*/ f36 1 31"/>
              <a:gd name="f46" fmla="*/ f37 1 31"/>
              <a:gd name="f47" fmla="*/ f38 1 33"/>
              <a:gd name="f48" fmla="*/ f39 1 31"/>
              <a:gd name="f49" fmla="*/ f40 1 33"/>
              <a:gd name="f50" fmla="*/ 0 1 f31"/>
              <a:gd name="f51" fmla="*/ f25 1 f31"/>
              <a:gd name="f52" fmla="*/ 0 1 f32"/>
              <a:gd name="f53" fmla="*/ f26 1 f32"/>
              <a:gd name="f54" fmla="*/ f42 1 f31"/>
              <a:gd name="f55" fmla="*/ f43 1 f32"/>
              <a:gd name="f56" fmla="*/ f44 1 f31"/>
              <a:gd name="f57" fmla="*/ f45 1 f32"/>
              <a:gd name="f58" fmla="*/ f46 1 f32"/>
              <a:gd name="f59" fmla="*/ f47 1 f31"/>
              <a:gd name="f60" fmla="*/ f48 1 f32"/>
              <a:gd name="f61" fmla="*/ f49 1 f31"/>
              <a:gd name="f62" fmla="*/ f50 f22 1"/>
              <a:gd name="f63" fmla="*/ f51 f22 1"/>
              <a:gd name="f64" fmla="*/ f53 f23 1"/>
              <a:gd name="f65" fmla="*/ f52 f23 1"/>
              <a:gd name="f66" fmla="*/ f54 f22 1"/>
              <a:gd name="f67" fmla="*/ f55 f23 1"/>
              <a:gd name="f68" fmla="*/ f56 f22 1"/>
              <a:gd name="f69" fmla="*/ f57 f23 1"/>
              <a:gd name="f70" fmla="*/ f58 f23 1"/>
              <a:gd name="f71" fmla="*/ f59 f22 1"/>
              <a:gd name="f72" fmla="*/ f60 f23 1"/>
              <a:gd name="f73" fmla="*/ f61 f22 1"/>
            </a:gdLst>
            <a:ahLst/>
            <a:cxnLst>
              <a:cxn ang="3cd4">
                <a:pos x="hc" y="t"/>
              </a:cxn>
              <a:cxn ang="0">
                <a:pos x="r" y="vc"/>
              </a:cxn>
              <a:cxn ang="cd4">
                <a:pos x="hc" y="b"/>
              </a:cxn>
              <a:cxn ang="cd2">
                <a:pos x="l" y="vc"/>
              </a:cxn>
              <a:cxn ang="f41">
                <a:pos x="f66" y="f67"/>
              </a:cxn>
              <a:cxn ang="f41">
                <a:pos x="f68" y="f69"/>
              </a:cxn>
              <a:cxn ang="f41">
                <a:pos x="f66" y="f70"/>
              </a:cxn>
              <a:cxn ang="f41">
                <a:pos x="f71" y="f72"/>
              </a:cxn>
              <a:cxn ang="f41">
                <a:pos x="f73" y="f69"/>
              </a:cxn>
              <a:cxn ang="f41">
                <a:pos x="f71" y="f67"/>
              </a:cxn>
              <a:cxn ang="f41">
                <a:pos x="f66" y="f67"/>
              </a:cxn>
            </a:cxnLst>
            <a:rect l="f62" t="f65" r="f63" b="f64"/>
            <a:pathLst>
              <a:path w="33" h="31">
                <a:moveTo>
                  <a:pt x="f8" y="f7"/>
                </a:moveTo>
                <a:cubicBezTo>
                  <a:pt x="f9" y="f10"/>
                  <a:pt x="f5" y="f11"/>
                  <a:pt x="f5" y="f12"/>
                </a:cubicBezTo>
                <a:cubicBezTo>
                  <a:pt x="f13" y="f14"/>
                  <a:pt x="f15" y="f9"/>
                  <a:pt x="f8" y="f13"/>
                </a:cubicBezTo>
                <a:cubicBezTo>
                  <a:pt x="f16" y="f13"/>
                  <a:pt x="f12" y="f5"/>
                  <a:pt x="f17" y="f5"/>
                </a:cubicBezTo>
                <a:cubicBezTo>
                  <a:pt x="f18" y="f5"/>
                  <a:pt x="f6" y="f19"/>
                  <a:pt x="f6" y="f12"/>
                </a:cubicBezTo>
                <a:cubicBezTo>
                  <a:pt x="f6" y="f20"/>
                  <a:pt x="f18" y="f7"/>
                  <a:pt x="f17" y="f7"/>
                </a:cubicBezTo>
                <a:cubicBezTo>
                  <a:pt x="f12" y="f7"/>
                  <a:pt x="f16" y="f7"/>
                  <a:pt x="f8"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58" name="Freeform 163">
            <a:extLst>
              <a:ext uri="{FF2B5EF4-FFF2-40B4-BE49-F238E27FC236}">
                <a16:creationId xmlns:a16="http://schemas.microsoft.com/office/drawing/2014/main" id="{A568B81C-B8BB-4019-A3B4-002A13188A81}"/>
              </a:ext>
            </a:extLst>
          </p:cNvPr>
          <p:cNvSpPr/>
          <p:nvPr/>
        </p:nvSpPr>
        <p:spPr>
          <a:xfrm>
            <a:off x="2405064" y="2671767"/>
            <a:ext cx="52385" cy="52385"/>
          </a:xfrm>
          <a:custGeom>
            <a:avLst/>
            <a:gdLst>
              <a:gd name="f0" fmla="val 10800000"/>
              <a:gd name="f1" fmla="val 5400000"/>
              <a:gd name="f2" fmla="val 180"/>
              <a:gd name="f3" fmla="val w"/>
              <a:gd name="f4" fmla="val h"/>
              <a:gd name="f5" fmla="val 0"/>
              <a:gd name="f6" fmla="val 32"/>
              <a:gd name="f7" fmla="val 31"/>
              <a:gd name="f8" fmla="val 15"/>
              <a:gd name="f9" fmla="val 23"/>
              <a:gd name="f10" fmla="val 25"/>
              <a:gd name="f11" fmla="val 17"/>
              <a:gd name="f12" fmla="val 9"/>
              <a:gd name="f13" fmla="val 1"/>
              <a:gd name="f14" fmla="val 24"/>
              <a:gd name="f15" fmla="val 16"/>
              <a:gd name="f16" fmla="val 8"/>
              <a:gd name="f17" fmla="val 7"/>
              <a:gd name="f18" fmla="+- 0 0 -90"/>
              <a:gd name="f19" fmla="*/ f3 1 32"/>
              <a:gd name="f20" fmla="*/ f4 1 31"/>
              <a:gd name="f21" fmla="val f5"/>
              <a:gd name="f22" fmla="val f6"/>
              <a:gd name="f23" fmla="val f7"/>
              <a:gd name="f24" fmla="*/ f18 f0 1"/>
              <a:gd name="f25" fmla="+- f23 0 f21"/>
              <a:gd name="f26" fmla="+- f22 0 f21"/>
              <a:gd name="f27" fmla="*/ f24 1 f2"/>
              <a:gd name="f28" fmla="*/ f26 1 32"/>
              <a:gd name="f29" fmla="*/ f25 1 31"/>
              <a:gd name="f30" fmla="*/ 32 f26 1"/>
              <a:gd name="f31" fmla="*/ 15 f25 1"/>
              <a:gd name="f32" fmla="*/ 17 f26 1"/>
              <a:gd name="f33" fmla="*/ 31 f25 1"/>
              <a:gd name="f34" fmla="*/ 1 f26 1"/>
              <a:gd name="f35" fmla="*/ 16 f25 1"/>
              <a:gd name="f36" fmla="*/ 16 f26 1"/>
              <a:gd name="f37" fmla="*/ 0 f25 1"/>
              <a:gd name="f38" fmla="+- f27 0 f1"/>
              <a:gd name="f39" fmla="*/ f30 1 32"/>
              <a:gd name="f40" fmla="*/ f31 1 31"/>
              <a:gd name="f41" fmla="*/ f32 1 32"/>
              <a:gd name="f42" fmla="*/ f33 1 31"/>
              <a:gd name="f43" fmla="*/ f34 1 32"/>
              <a:gd name="f44" fmla="*/ f35 1 31"/>
              <a:gd name="f45" fmla="*/ f36 1 32"/>
              <a:gd name="f46" fmla="*/ f37 1 31"/>
              <a:gd name="f47" fmla="*/ 0 1 f28"/>
              <a:gd name="f48" fmla="*/ f22 1 f28"/>
              <a:gd name="f49" fmla="*/ 0 1 f29"/>
              <a:gd name="f50" fmla="*/ f23 1 f29"/>
              <a:gd name="f51" fmla="*/ f39 1 f28"/>
              <a:gd name="f52" fmla="*/ f40 1 f29"/>
              <a:gd name="f53" fmla="*/ f41 1 f28"/>
              <a:gd name="f54" fmla="*/ f42 1 f29"/>
              <a:gd name="f55" fmla="*/ f43 1 f28"/>
              <a:gd name="f56" fmla="*/ f44 1 f29"/>
              <a:gd name="f57" fmla="*/ f45 1 f28"/>
              <a:gd name="f58" fmla="*/ f46 1 f29"/>
              <a:gd name="f59" fmla="*/ f47 f19 1"/>
              <a:gd name="f60" fmla="*/ f48 f19 1"/>
              <a:gd name="f61" fmla="*/ f50 f20 1"/>
              <a:gd name="f62" fmla="*/ f49 f20 1"/>
              <a:gd name="f63" fmla="*/ f51 f19 1"/>
              <a:gd name="f64" fmla="*/ f52 f20 1"/>
              <a:gd name="f65" fmla="*/ f53 f19 1"/>
              <a:gd name="f66" fmla="*/ f54 f20 1"/>
              <a:gd name="f67" fmla="*/ f55 f19 1"/>
              <a:gd name="f68" fmla="*/ f56 f20 1"/>
              <a:gd name="f69" fmla="*/ f57 f19 1"/>
              <a:gd name="f70" fmla="*/ f58 f20 1"/>
            </a:gdLst>
            <a:ahLst/>
            <a:cxnLst>
              <a:cxn ang="3cd4">
                <a:pos x="hc" y="t"/>
              </a:cxn>
              <a:cxn ang="0">
                <a:pos x="r" y="vc"/>
              </a:cxn>
              <a:cxn ang="cd4">
                <a:pos x="hc" y="b"/>
              </a:cxn>
              <a:cxn ang="cd2">
                <a:pos x="l" y="vc"/>
              </a:cxn>
              <a:cxn ang="f38">
                <a:pos x="f63" y="f64"/>
              </a:cxn>
              <a:cxn ang="f38">
                <a:pos x="f65" y="f66"/>
              </a:cxn>
              <a:cxn ang="f38">
                <a:pos x="f67" y="f68"/>
              </a:cxn>
              <a:cxn ang="f38">
                <a:pos x="f69" y="f70"/>
              </a:cxn>
              <a:cxn ang="f38">
                <a:pos x="f63" y="f64"/>
              </a:cxn>
            </a:cxnLst>
            <a:rect l="f59" t="f62" r="f60" b="f61"/>
            <a:pathLst>
              <a:path w="32" h="31">
                <a:moveTo>
                  <a:pt x="f6" y="f8"/>
                </a:moveTo>
                <a:cubicBezTo>
                  <a:pt x="f6" y="f9"/>
                  <a:pt x="f10" y="f7"/>
                  <a:pt x="f11" y="f7"/>
                </a:cubicBezTo>
                <a:cubicBezTo>
                  <a:pt x="f12" y="f7"/>
                  <a:pt x="f13" y="f14"/>
                  <a:pt x="f13" y="f15"/>
                </a:cubicBezTo>
                <a:cubicBezTo>
                  <a:pt x="f5" y="f16"/>
                  <a:pt x="f16" y="f13"/>
                  <a:pt x="f15" y="f5"/>
                </a:cubicBezTo>
                <a:cubicBezTo>
                  <a:pt x="f14" y="f5"/>
                  <a:pt x="f7" y="f17"/>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59" name="Freeform 164">
            <a:extLst>
              <a:ext uri="{FF2B5EF4-FFF2-40B4-BE49-F238E27FC236}">
                <a16:creationId xmlns:a16="http://schemas.microsoft.com/office/drawing/2014/main" id="{DBEACF77-6BE5-46F7-9CFA-799D3AC6A368}"/>
              </a:ext>
            </a:extLst>
          </p:cNvPr>
          <p:cNvSpPr/>
          <p:nvPr/>
        </p:nvSpPr>
        <p:spPr>
          <a:xfrm>
            <a:off x="871542" y="2671767"/>
            <a:ext cx="50804" cy="52385"/>
          </a:xfrm>
          <a:custGeom>
            <a:avLst/>
            <a:gdLst>
              <a:gd name="f0" fmla="val 10800000"/>
              <a:gd name="f1" fmla="val 5400000"/>
              <a:gd name="f2" fmla="val 180"/>
              <a:gd name="f3" fmla="val w"/>
              <a:gd name="f4" fmla="val h"/>
              <a:gd name="f5" fmla="val 0"/>
              <a:gd name="f6" fmla="val 31"/>
              <a:gd name="f7" fmla="val 16"/>
              <a:gd name="f8" fmla="val 7"/>
              <a:gd name="f9" fmla="val 6"/>
              <a:gd name="f10" fmla="val 1"/>
              <a:gd name="f11" fmla="val 15"/>
              <a:gd name="f12" fmla="val 23"/>
              <a:gd name="f13" fmla="val 24"/>
              <a:gd name="f14" fmla="val 25"/>
              <a:gd name="f15" fmla="+- 0 0 -90"/>
              <a:gd name="f16" fmla="*/ f3 1 31"/>
              <a:gd name="f17" fmla="*/ f4 1 31"/>
              <a:gd name="f18" fmla="val f5"/>
              <a:gd name="f19" fmla="val f6"/>
              <a:gd name="f20" fmla="*/ f15 f0 1"/>
              <a:gd name="f21" fmla="+- f19 0 f18"/>
              <a:gd name="f22" fmla="*/ f20 1 f2"/>
              <a:gd name="f23" fmla="*/ f21 1 31"/>
              <a:gd name="f24" fmla="*/ 0 f21 1"/>
              <a:gd name="f25" fmla="*/ 16 f21 1"/>
              <a:gd name="f26" fmla="*/ 15 f21 1"/>
              <a:gd name="f27" fmla="*/ 31 f21 1"/>
              <a:gd name="f28" fmla="+- f22 0 f1"/>
              <a:gd name="f29" fmla="*/ f24 1 31"/>
              <a:gd name="f30" fmla="*/ f25 1 31"/>
              <a:gd name="f31" fmla="*/ f26 1 31"/>
              <a:gd name="f32" fmla="*/ f27 1 31"/>
              <a:gd name="f33" fmla="*/ 0 1 f23"/>
              <a:gd name="f34" fmla="*/ f19 1 f23"/>
              <a:gd name="f35" fmla="*/ f29 1 f23"/>
              <a:gd name="f36" fmla="*/ f30 1 f23"/>
              <a:gd name="f37" fmla="*/ f31 1 f23"/>
              <a:gd name="f38" fmla="*/ f32 1 f23"/>
              <a:gd name="f39" fmla="*/ f33 f16 1"/>
              <a:gd name="f40" fmla="*/ f34 f16 1"/>
              <a:gd name="f41" fmla="*/ f34 f17 1"/>
              <a:gd name="f42" fmla="*/ f33 f17 1"/>
              <a:gd name="f43" fmla="*/ f35 f16 1"/>
              <a:gd name="f44" fmla="*/ f36 f17 1"/>
              <a:gd name="f45" fmla="*/ f37 f16 1"/>
              <a:gd name="f46" fmla="*/ f35 f17 1"/>
              <a:gd name="f47" fmla="*/ f38 f16 1"/>
              <a:gd name="f48" fmla="*/ f36 f16 1"/>
              <a:gd name="f49" fmla="*/ f38 f17 1"/>
            </a:gdLst>
            <a:ahLst/>
            <a:cxnLst>
              <a:cxn ang="3cd4">
                <a:pos x="hc" y="t"/>
              </a:cxn>
              <a:cxn ang="0">
                <a:pos x="r" y="vc"/>
              </a:cxn>
              <a:cxn ang="cd4">
                <a:pos x="hc" y="b"/>
              </a:cxn>
              <a:cxn ang="cd2">
                <a:pos x="l" y="vc"/>
              </a:cxn>
              <a:cxn ang="f28">
                <a:pos x="f43" y="f44"/>
              </a:cxn>
              <a:cxn ang="f28">
                <a:pos x="f45" y="f46"/>
              </a:cxn>
              <a:cxn ang="f28">
                <a:pos x="f47" y="f44"/>
              </a:cxn>
              <a:cxn ang="f28">
                <a:pos x="f48" y="f49"/>
              </a:cxn>
              <a:cxn ang="f28">
                <a:pos x="f43" y="f44"/>
              </a:cxn>
            </a:cxnLst>
            <a:rect l="f39" t="f42" r="f40" b="f41"/>
            <a:pathLst>
              <a:path w="31" h="31">
                <a:moveTo>
                  <a:pt x="f5" y="f7"/>
                </a:moveTo>
                <a:cubicBezTo>
                  <a:pt x="f5" y="f8"/>
                  <a:pt x="f9" y="f10"/>
                  <a:pt x="f11" y="f5"/>
                </a:cubicBezTo>
                <a:cubicBezTo>
                  <a:pt x="f12" y="f5"/>
                  <a:pt x="f6" y="f8"/>
                  <a:pt x="f6" y="f7"/>
                </a:cubicBezTo>
                <a:cubicBezTo>
                  <a:pt x="f6" y="f13"/>
                  <a:pt x="f13" y="f6"/>
                  <a:pt x="f7" y="f6"/>
                </a:cubicBezTo>
                <a:cubicBezTo>
                  <a:pt x="f8" y="f6"/>
                  <a:pt x="f5" y="f14"/>
                  <a:pt x="f5"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60" name="Freeform 165">
            <a:extLst>
              <a:ext uri="{FF2B5EF4-FFF2-40B4-BE49-F238E27FC236}">
                <a16:creationId xmlns:a16="http://schemas.microsoft.com/office/drawing/2014/main" id="{D9D96FBF-7A37-4886-BCC8-5BE14CF76A57}"/>
              </a:ext>
            </a:extLst>
          </p:cNvPr>
          <p:cNvSpPr/>
          <p:nvPr/>
        </p:nvSpPr>
        <p:spPr>
          <a:xfrm>
            <a:off x="793754" y="2671767"/>
            <a:ext cx="50804" cy="52385"/>
          </a:xfrm>
          <a:custGeom>
            <a:avLst/>
            <a:gdLst>
              <a:gd name="f0" fmla="val 10800000"/>
              <a:gd name="f1" fmla="val 5400000"/>
              <a:gd name="f2" fmla="val 180"/>
              <a:gd name="f3" fmla="val w"/>
              <a:gd name="f4" fmla="val h"/>
              <a:gd name="f5" fmla="val 0"/>
              <a:gd name="f6" fmla="val 31"/>
              <a:gd name="f7" fmla="val 16"/>
              <a:gd name="f8" fmla="val 8"/>
              <a:gd name="f9" fmla="val 23"/>
              <a:gd name="f10" fmla="val 15"/>
              <a:gd name="f11" fmla="val 24"/>
              <a:gd name="f12" fmla="+- 0 0 -90"/>
              <a:gd name="f13" fmla="*/ f3 1 31"/>
              <a:gd name="f14" fmla="*/ f4 1 31"/>
              <a:gd name="f15" fmla="val f5"/>
              <a:gd name="f16" fmla="val f6"/>
              <a:gd name="f17" fmla="*/ f12 f0 1"/>
              <a:gd name="f18" fmla="+- f16 0 f15"/>
              <a:gd name="f19" fmla="*/ f17 1 f2"/>
              <a:gd name="f20" fmla="*/ f18 1 31"/>
              <a:gd name="f21" fmla="*/ 16 f18 1"/>
              <a:gd name="f22" fmla="*/ 31 f18 1"/>
              <a:gd name="f23" fmla="*/ 0 f18 1"/>
              <a:gd name="f24" fmla="*/ 15 f18 1"/>
              <a:gd name="f25" fmla="+- f19 0 f1"/>
              <a:gd name="f26" fmla="*/ f21 1 31"/>
              <a:gd name="f27" fmla="*/ f22 1 31"/>
              <a:gd name="f28" fmla="*/ f23 1 31"/>
              <a:gd name="f29" fmla="*/ f24 1 31"/>
              <a:gd name="f30" fmla="*/ 0 1 f20"/>
              <a:gd name="f31" fmla="*/ f16 1 f20"/>
              <a:gd name="f32" fmla="*/ f26 1 f20"/>
              <a:gd name="f33" fmla="*/ f27 1 f20"/>
              <a:gd name="f34" fmla="*/ f28 1 f20"/>
              <a:gd name="f35" fmla="*/ f29 1 f20"/>
              <a:gd name="f36" fmla="*/ f30 f13 1"/>
              <a:gd name="f37" fmla="*/ f31 f13 1"/>
              <a:gd name="f38" fmla="*/ f31 f14 1"/>
              <a:gd name="f39" fmla="*/ f30 f14 1"/>
              <a:gd name="f40" fmla="*/ f32 f13 1"/>
              <a:gd name="f41" fmla="*/ f33 f14 1"/>
              <a:gd name="f42" fmla="*/ f34 f13 1"/>
              <a:gd name="f43" fmla="*/ f35 f14 1"/>
              <a:gd name="f44" fmla="*/ f34 f14 1"/>
              <a:gd name="f45" fmla="*/ f33 f13 1"/>
              <a:gd name="f46" fmla="*/ f32 f14 1"/>
            </a:gdLst>
            <a:ahLst/>
            <a:cxnLst>
              <a:cxn ang="3cd4">
                <a:pos x="hc" y="t"/>
              </a:cxn>
              <a:cxn ang="0">
                <a:pos x="r" y="vc"/>
              </a:cxn>
              <a:cxn ang="cd4">
                <a:pos x="hc" y="b"/>
              </a:cxn>
              <a:cxn ang="cd2">
                <a:pos x="l" y="vc"/>
              </a:cxn>
              <a:cxn ang="f25">
                <a:pos x="f40" y="f41"/>
              </a:cxn>
              <a:cxn ang="f25">
                <a:pos x="f42" y="f43"/>
              </a:cxn>
              <a:cxn ang="f25">
                <a:pos x="f40" y="f44"/>
              </a:cxn>
              <a:cxn ang="f25">
                <a:pos x="f45" y="f46"/>
              </a:cxn>
              <a:cxn ang="f25">
                <a:pos x="f40" y="f41"/>
              </a:cxn>
            </a:cxnLst>
            <a:rect l="f36" t="f39" r="f37" b="f38"/>
            <a:pathLst>
              <a:path w="31" h="31">
                <a:moveTo>
                  <a:pt x="f7" y="f6"/>
                </a:moveTo>
                <a:cubicBezTo>
                  <a:pt x="f8" y="f6"/>
                  <a:pt x="f5" y="f9"/>
                  <a:pt x="f5" y="f10"/>
                </a:cubicBezTo>
                <a:cubicBezTo>
                  <a:pt x="f5" y="f8"/>
                  <a:pt x="f8" y="f5"/>
                  <a:pt x="f7" y="f5"/>
                </a:cubicBezTo>
                <a:cubicBezTo>
                  <a:pt x="f11" y="f5"/>
                  <a:pt x="f6" y="f8"/>
                  <a:pt x="f6" y="f7"/>
                </a:cubicBezTo>
                <a:cubicBezTo>
                  <a:pt x="f6" y="f11"/>
                  <a:pt x="f11" y="f6"/>
                  <a:pt x="f7" y="f6"/>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 name="Text Placeholder 1">
            <a:extLst>
              <a:ext uri="{FF2B5EF4-FFF2-40B4-BE49-F238E27FC236}">
                <a16:creationId xmlns:a16="http://schemas.microsoft.com/office/drawing/2014/main" id="{1C974422-CA46-05E8-7C41-FA61643BE97A}"/>
              </a:ext>
            </a:extLst>
          </p:cNvPr>
          <p:cNvSpPr txBox="1">
            <a:spLocks noGrp="1"/>
          </p:cNvSpPr>
          <p:nvPr>
            <p:ph type="body" idx="4294967295"/>
          </p:nvPr>
        </p:nvSpPr>
        <p:spPr>
          <a:xfrm>
            <a:off x="244099" y="5102"/>
            <a:ext cx="8679896" cy="543181"/>
          </a:xfrm>
        </p:spPr>
        <p:txBody>
          <a:bodyPr anchorCtr="1"/>
          <a:lstStyle/>
          <a:p>
            <a:pPr marL="0" lvl="0" indent="0" algn="ctr" rtl="1">
              <a:lnSpc>
                <a:spcPct val="95000"/>
              </a:lnSpc>
              <a:buNone/>
            </a:pPr>
            <a:r>
              <a:rPr lang="fa-IR" sz="4400" dirty="0">
                <a:solidFill>
                  <a:srgbClr val="262626"/>
                </a:solidFill>
                <a:latin typeface="Arial"/>
                <a:cs typeface="B Nazanin" panose="00000700000000000000" pitchFamily="2" charset="-78"/>
              </a:rPr>
              <a:t>مجموعه آیکون های کاملا قابل ویرایش: </a:t>
            </a:r>
            <a:r>
              <a:rPr lang="en-US" sz="4400" dirty="0">
                <a:solidFill>
                  <a:srgbClr val="262626"/>
                </a:solidFill>
                <a:latin typeface="Arial"/>
                <a:cs typeface="B Nazanin" panose="00000700000000000000" pitchFamily="2" charset="-78"/>
              </a:rPr>
              <a:t>A</a:t>
            </a:r>
          </a:p>
        </p:txBody>
      </p:sp>
      <p:sp>
        <p:nvSpPr>
          <p:cNvPr id="122" name="Diamond 5">
            <a:extLst>
              <a:ext uri="{FF2B5EF4-FFF2-40B4-BE49-F238E27FC236}">
                <a16:creationId xmlns:a16="http://schemas.microsoft.com/office/drawing/2014/main" id="{D19B10DF-EBD3-C0E5-2099-665FEC095BB9}"/>
              </a:ext>
            </a:extLst>
          </p:cNvPr>
          <p:cNvSpPr/>
          <p:nvPr/>
        </p:nvSpPr>
        <p:spPr>
          <a:xfrm>
            <a:off x="3175711" y="1339453"/>
            <a:ext cx="392359" cy="393521"/>
          </a:xfrm>
          <a:custGeom>
            <a:avLst/>
            <a:gdLst>
              <a:gd name="f0" fmla="val w"/>
              <a:gd name="f1" fmla="val h"/>
              <a:gd name="f2" fmla="val 0"/>
              <a:gd name="f3" fmla="val 3240001"/>
              <a:gd name="f4" fmla="val 3249575"/>
              <a:gd name="f5" fmla="val 1275349"/>
              <a:gd name="f6" fmla="val 2002569"/>
              <a:gd name="f7" fmla="val 1625117"/>
              <a:gd name="f8" fmla="val 2233002"/>
              <a:gd name="f9" fmla="val 1968772"/>
              <a:gd name="f10" fmla="val 2006596"/>
              <a:gd name="f11" fmla="val 1067116"/>
              <a:gd name="f12" fmla="val 1473605"/>
              <a:gd name="f13" fmla="val 1581605"/>
              <a:gd name="f14" fmla="val 2183116"/>
              <a:gd name="f15" fmla="val 1267205"/>
              <a:gd name="f16" fmla="val 1375205"/>
              <a:gd name="f17" fmla="val 1172196"/>
              <a:gd name="f18" fmla="val 3142550"/>
              <a:gd name="f19" fmla="val 2026252"/>
              <a:gd name="f20" fmla="val 1968728"/>
              <a:gd name="f21" fmla="val 3049854"/>
              <a:gd name="f22" fmla="val 1294362"/>
              <a:gd name="f23" fmla="val 602850"/>
              <a:gd name="f24" fmla="val 1559516"/>
              <a:gd name="f25" fmla="val 1217896"/>
              <a:gd name="f26" fmla="val 1964719"/>
              <a:gd name="f27" fmla="val 1060805"/>
              <a:gd name="f28" fmla="val 1168805"/>
              <a:gd name="f29" fmla="val 869032"/>
              <a:gd name="f30" fmla="val 816137"/>
              <a:gd name="f31" fmla="val 2381200"/>
              <a:gd name="f32" fmla="val 1623491"/>
              <a:gd name="f33" fmla="val 1668045"/>
              <a:gd name="f34" fmla="val 2093329"/>
              <a:gd name="f35" fmla="val 1625116"/>
              <a:gd name="f36" fmla="val 2121611"/>
              <a:gd name="f37" fmla="val 3235286"/>
              <a:gd name="f38" fmla="val 1060806"/>
              <a:gd name="f39" fmla="val 2489212"/>
              <a:gd name="f40" fmla="val 1552331"/>
              <a:gd name="f41" fmla="val 708008"/>
              <a:gd name="f42" fmla="val 761020"/>
              <a:gd name="f43" fmla="val 14946"/>
              <a:gd name="f44" fmla="*/ f0 1 3240001"/>
              <a:gd name="f45" fmla="*/ f1 1 3249575"/>
              <a:gd name="f46" fmla="+- f4 0 f2"/>
              <a:gd name="f47" fmla="+- f3 0 f2"/>
              <a:gd name="f48" fmla="*/ f47 1 3240001"/>
              <a:gd name="f49" fmla="*/ f46 1 3249575"/>
              <a:gd name="f50" fmla="*/ f2 1 f48"/>
              <a:gd name="f51" fmla="*/ f3 1 f48"/>
              <a:gd name="f52" fmla="*/ f2 1 f49"/>
              <a:gd name="f53" fmla="*/ f4 1 f49"/>
              <a:gd name="f54" fmla="*/ f50 f44 1"/>
              <a:gd name="f55" fmla="*/ f51 f44 1"/>
              <a:gd name="f56" fmla="*/ f53 f45 1"/>
              <a:gd name="f57" fmla="*/ f52 f45 1"/>
            </a:gdLst>
            <a:ahLst/>
            <a:cxnLst>
              <a:cxn ang="3cd4">
                <a:pos x="hc" y="t"/>
              </a:cxn>
              <a:cxn ang="0">
                <a:pos x="r" y="vc"/>
              </a:cxn>
              <a:cxn ang="cd4">
                <a:pos x="hc" y="b"/>
              </a:cxn>
              <a:cxn ang="cd2">
                <a:pos x="l" y="vc"/>
              </a:cxn>
            </a:cxnLst>
            <a:rect l="f54" t="f57" r="f55" b="f56"/>
            <a:pathLst>
              <a:path w="3240001" h="3249575">
                <a:moveTo>
                  <a:pt x="f5" y="f6"/>
                </a:moveTo>
                <a:lnTo>
                  <a:pt x="f7" y="f8"/>
                </a:lnTo>
                <a:lnTo>
                  <a:pt x="f9" y="f10"/>
                </a:lnTo>
                <a:lnTo>
                  <a:pt x="f3" y="f4"/>
                </a:lnTo>
                <a:lnTo>
                  <a:pt x="f2" y="f4"/>
                </a:lnTo>
                <a:close/>
                <a:moveTo>
                  <a:pt x="f11" y="f12"/>
                </a:moveTo>
                <a:lnTo>
                  <a:pt x="f11" y="f13"/>
                </a:lnTo>
                <a:lnTo>
                  <a:pt x="f14" y="f13"/>
                </a:lnTo>
                <a:lnTo>
                  <a:pt x="f14" y="f12"/>
                </a:lnTo>
                <a:close/>
                <a:moveTo>
                  <a:pt x="f11" y="f15"/>
                </a:moveTo>
                <a:lnTo>
                  <a:pt x="f11" y="f16"/>
                </a:lnTo>
                <a:lnTo>
                  <a:pt x="f14" y="f16"/>
                </a:lnTo>
                <a:lnTo>
                  <a:pt x="f14" y="f15"/>
                </a:lnTo>
                <a:close/>
                <a:moveTo>
                  <a:pt x="f3" y="f17"/>
                </a:moveTo>
                <a:lnTo>
                  <a:pt x="f3" y="f18"/>
                </a:lnTo>
                <a:lnTo>
                  <a:pt x="f19" y="f20"/>
                </a:lnTo>
                <a:lnTo>
                  <a:pt x="f21" y="f22"/>
                </a:lnTo>
                <a:close/>
                <a:moveTo>
                  <a:pt x="f2" y="f17"/>
                </a:moveTo>
                <a:lnTo>
                  <a:pt x="f23" y="f24"/>
                </a:lnTo>
                <a:lnTo>
                  <a:pt x="f25" y="f26"/>
                </a:lnTo>
                <a:lnTo>
                  <a:pt x="f2" y="f18"/>
                </a:lnTo>
                <a:close/>
                <a:moveTo>
                  <a:pt x="f11" y="f27"/>
                </a:moveTo>
                <a:lnTo>
                  <a:pt x="f11" y="f28"/>
                </a:lnTo>
                <a:lnTo>
                  <a:pt x="f14" y="f28"/>
                </a:lnTo>
                <a:lnTo>
                  <a:pt x="f14" y="f27"/>
                </a:lnTo>
                <a:close/>
                <a:moveTo>
                  <a:pt x="f29" y="f30"/>
                </a:moveTo>
                <a:lnTo>
                  <a:pt x="f31" y="f30"/>
                </a:lnTo>
                <a:lnTo>
                  <a:pt x="f31" y="f32"/>
                </a:lnTo>
                <a:lnTo>
                  <a:pt x="f33" y="f34"/>
                </a:lnTo>
                <a:lnTo>
                  <a:pt x="f35" y="f36"/>
                </a:lnTo>
                <a:lnTo>
                  <a:pt x="f29" y="f32"/>
                </a:lnTo>
                <a:close/>
                <a:moveTo>
                  <a:pt x="f35" y="f2"/>
                </a:moveTo>
                <a:lnTo>
                  <a:pt x="f37" y="f38"/>
                </a:lnTo>
                <a:lnTo>
                  <a:pt x="f39" y="f40"/>
                </a:lnTo>
                <a:lnTo>
                  <a:pt x="f39" y="f41"/>
                </a:lnTo>
                <a:lnTo>
                  <a:pt x="f42" y="f41"/>
                </a:lnTo>
                <a:lnTo>
                  <a:pt x="f42" y="f40"/>
                </a:lnTo>
                <a:lnTo>
                  <a:pt x="f43" y="f38"/>
                </a:ln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AE4500"/>
              </a:solidFill>
              <a:uFillTx/>
              <a:latin typeface="Arial"/>
              <a:ea typeface="맑은 고딕" pitchFamily="34"/>
              <a:cs typeface="B Nazanin" panose="00000700000000000000" pitchFamily="2" charset="-78"/>
            </a:endParaRPr>
          </a:p>
        </p:txBody>
      </p:sp>
      <p:sp>
        <p:nvSpPr>
          <p:cNvPr id="123" name="Isosceles Triangle 51">
            <a:extLst>
              <a:ext uri="{FF2B5EF4-FFF2-40B4-BE49-F238E27FC236}">
                <a16:creationId xmlns:a16="http://schemas.microsoft.com/office/drawing/2014/main" id="{AEE60F26-7349-D82E-99ED-0DDBFE0F9BED}"/>
              </a:ext>
            </a:extLst>
          </p:cNvPr>
          <p:cNvSpPr/>
          <p:nvPr/>
        </p:nvSpPr>
        <p:spPr>
          <a:xfrm>
            <a:off x="2546650" y="1392351"/>
            <a:ext cx="392359" cy="287715"/>
          </a:xfrm>
          <a:custGeom>
            <a:avLst/>
            <a:gdLst>
              <a:gd name="f0" fmla="val w"/>
              <a:gd name="f1" fmla="val h"/>
              <a:gd name="f2" fmla="val 0"/>
              <a:gd name="f3" fmla="val 3240001"/>
              <a:gd name="f4" fmla="val 2375905"/>
              <a:gd name="f5" fmla="val 1974640"/>
              <a:gd name="f6" fmla="val 1379575"/>
              <a:gd name="f7" fmla="val 1"/>
              <a:gd name="f8" fmla="val 1269863"/>
              <a:gd name="f9" fmla="val 1399042"/>
              <a:gd name="f10" fmla="val 1610574"/>
              <a:gd name="f11" fmla="val 1745545"/>
              <a:gd name="f12" fmla="val 126952"/>
              <a:gd name="f13" fmla="val 2258912"/>
              <a:gd name="f14" fmla="val 2032457"/>
              <a:gd name="f15" fmla="val 1334195"/>
              <a:gd name="f16" fmla="val 117525"/>
              <a:gd name="f17" fmla="val 1207545"/>
              <a:gd name="f18" fmla="val 1324768"/>
              <a:gd name="f19" fmla="val 2249485"/>
              <a:gd name="f20" fmla="val 3240000"/>
              <a:gd name="f21" fmla="val 1610572"/>
              <a:gd name="f22" fmla="val 1620513"/>
              <a:gd name="f23" fmla="*/ f0 1 3240001"/>
              <a:gd name="f24" fmla="*/ f1 1 2375905"/>
              <a:gd name="f25" fmla="+- f4 0 f2"/>
              <a:gd name="f26" fmla="+- f3 0 f2"/>
              <a:gd name="f27" fmla="*/ f26 1 3240001"/>
              <a:gd name="f28" fmla="*/ f25 1 2375905"/>
              <a:gd name="f29" fmla="*/ f2 1 f27"/>
              <a:gd name="f30" fmla="*/ f3 1 f27"/>
              <a:gd name="f31" fmla="*/ f2 1 f28"/>
              <a:gd name="f32" fmla="*/ f4 1 f28"/>
              <a:gd name="f33" fmla="*/ f29 f23 1"/>
              <a:gd name="f34" fmla="*/ f30 f23 1"/>
              <a:gd name="f35" fmla="*/ f32 f24 1"/>
              <a:gd name="f36" fmla="*/ f31 f24 1"/>
            </a:gdLst>
            <a:ahLst/>
            <a:cxnLst>
              <a:cxn ang="3cd4">
                <a:pos x="hc" y="t"/>
              </a:cxn>
              <a:cxn ang="0">
                <a:pos x="r" y="vc"/>
              </a:cxn>
              <a:cxn ang="cd4">
                <a:pos x="hc" y="b"/>
              </a:cxn>
              <a:cxn ang="cd2">
                <a:pos x="l" y="vc"/>
              </a:cxn>
            </a:cxnLst>
            <a:rect l="f33" t="f36" r="f34" b="f35"/>
            <a:pathLst>
              <a:path w="3240001" h="2375905">
                <a:moveTo>
                  <a:pt x="f5" y="f6"/>
                </a:moveTo>
                <a:lnTo>
                  <a:pt x="f3" y="f4"/>
                </a:lnTo>
                <a:lnTo>
                  <a:pt x="f7" y="f4"/>
                </a:lnTo>
                <a:lnTo>
                  <a:pt x="f8" y="f9"/>
                </a:lnTo>
                <a:lnTo>
                  <a:pt x="f10" y="f11"/>
                </a:lnTo>
                <a:close/>
                <a:moveTo>
                  <a:pt x="f3" y="f12"/>
                </a:moveTo>
                <a:lnTo>
                  <a:pt x="f3" y="f13"/>
                </a:lnTo>
                <a:lnTo>
                  <a:pt x="f14" y="f15"/>
                </a:lnTo>
                <a:close/>
                <a:moveTo>
                  <a:pt x="f2" y="f16"/>
                </a:moveTo>
                <a:lnTo>
                  <a:pt x="f17" y="f18"/>
                </a:lnTo>
                <a:lnTo>
                  <a:pt x="f2" y="f19"/>
                </a:lnTo>
                <a:close/>
                <a:moveTo>
                  <a:pt x="f2" y="f2"/>
                </a:moveTo>
                <a:lnTo>
                  <a:pt x="f20" y="f2"/>
                </a:lnTo>
                <a:lnTo>
                  <a:pt x="f21" y="f22"/>
                </a:ln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AE4500"/>
              </a:solidFill>
              <a:uFillTx/>
              <a:latin typeface="Arial"/>
              <a:ea typeface="맑은 고딕" pitchFamily="34"/>
              <a:cs typeface="B Nazanin" panose="00000700000000000000" pitchFamily="2" charset="-78"/>
            </a:endParaRPr>
          </a:p>
        </p:txBody>
      </p:sp>
      <p:sp>
        <p:nvSpPr>
          <p:cNvPr id="124" name="Isosceles Triangle 57">
            <a:extLst>
              <a:ext uri="{FF2B5EF4-FFF2-40B4-BE49-F238E27FC236}">
                <a16:creationId xmlns:a16="http://schemas.microsoft.com/office/drawing/2014/main" id="{C4717CCA-A138-E172-4F03-DDB6A9AA1628}"/>
              </a:ext>
            </a:extLst>
          </p:cNvPr>
          <p:cNvSpPr/>
          <p:nvPr/>
        </p:nvSpPr>
        <p:spPr>
          <a:xfrm>
            <a:off x="3177275" y="3610494"/>
            <a:ext cx="234854" cy="530928"/>
          </a:xfrm>
          <a:custGeom>
            <a:avLst/>
            <a:gdLst>
              <a:gd name="f0" fmla="val 10800000"/>
              <a:gd name="f1" fmla="val 5400000"/>
              <a:gd name="f2" fmla="val 180"/>
              <a:gd name="f3" fmla="val w"/>
              <a:gd name="f4" fmla="val h"/>
              <a:gd name="f5" fmla="val 0"/>
              <a:gd name="f6" fmla="val 1346449"/>
              <a:gd name="f7" fmla="val 3166775"/>
              <a:gd name="f8" fmla="val 1148449"/>
              <a:gd name="f9" fmla="val 2374775"/>
              <a:gd name="f10" fmla="val 198001"/>
              <a:gd name="f11" fmla="val 1"/>
              <a:gd name="f12" fmla="val 755186"/>
              <a:gd name="f13" fmla="val 438198"/>
              <a:gd name="f14" fmla="val 734449"/>
              <a:gd name="f15" fmla="val 793446"/>
              <a:gd name="f16" fmla="val 1231644"/>
              <a:gd name="f17" fmla="val 803843"/>
              <a:gd name="f18" fmla="val 1256124"/>
              <a:gd name="f19" fmla="val 853246"/>
              <a:gd name="f20" fmla="val 1322425"/>
              <a:gd name="f21" fmla="val 1400264"/>
              <a:gd name="f22" fmla="val 1499686"/>
              <a:gd name="f23" fmla="val 772648"/>
              <a:gd name="f24" fmla="val 1580284"/>
              <a:gd name="f25" fmla="val 673226"/>
              <a:gd name="f26" fmla="val 573804"/>
              <a:gd name="f27" fmla="val 493206"/>
              <a:gd name="f28" fmla="val 1322426"/>
              <a:gd name="f29" fmla="val 542608"/>
              <a:gd name="f30" fmla="val 1256126"/>
              <a:gd name="f31" fmla="val 612000"/>
              <a:gd name="f32" fmla="val 1231645"/>
              <a:gd name="f33" fmla="val 591263"/>
              <a:gd name="f34" fmla="val 10368"/>
              <a:gd name="f35" fmla="val 2939"/>
              <a:gd name="f36" fmla="val 1491744"/>
              <a:gd name="f37" fmla="val 2009"/>
              <a:gd name="f38" fmla="val 1494147"/>
              <a:gd name="f39" fmla="val 1499342"/>
              <a:gd name="f40" fmla="val 6353"/>
              <a:gd name="f41" fmla="val 274151"/>
              <a:gd name="f42" fmla="val 1797289"/>
              <a:gd name="f43" fmla="val 320153"/>
              <a:gd name="f44" fmla="val 2031319"/>
              <a:gd name="f45" fmla="val 273414"/>
              <a:gd name="f46" fmla="val 2293171"/>
              <a:gd name="f47" fmla="val 1091887"/>
              <a:gd name="f48" fmla="val 2283744"/>
              <a:gd name="f49" fmla="val 1035756"/>
              <a:gd name="f50" fmla="val 1984266"/>
              <a:gd name="f51" fmla="val 1081794"/>
              <a:gd name="f52" fmla="val 1833397"/>
              <a:gd name="f53" fmla="val 1340768"/>
              <a:gd name="f54" fmla="val 1344512"/>
              <a:gd name="f55" fmla="val 1494334"/>
              <a:gd name="f56" fmla="val 1345124"/>
              <a:gd name="f57" fmla="val 1493447"/>
              <a:gd name="f58" fmla="val 1345785"/>
              <a:gd name="f59" fmla="val 1492596"/>
              <a:gd name="f60" fmla="val 1346448"/>
              <a:gd name="f61" fmla="val 1343510"/>
              <a:gd name="f62" fmla="val 1140490"/>
              <a:gd name="f63" fmla="val 966846"/>
              <a:gd name="f64" fmla="val 958206"/>
              <a:gd name="f65" fmla="val 524898"/>
              <a:gd name="f66" fmla="+- 0 0 -90"/>
              <a:gd name="f67" fmla="*/ f3 1 1346449"/>
              <a:gd name="f68" fmla="*/ f4 1 3166775"/>
              <a:gd name="f69" fmla="+- f7 0 f5"/>
              <a:gd name="f70" fmla="+- f6 0 f5"/>
              <a:gd name="f71" fmla="*/ f66 f0 1"/>
              <a:gd name="f72" fmla="*/ f70 1 1346449"/>
              <a:gd name="f73" fmla="*/ f69 1 3166775"/>
              <a:gd name="f74" fmla="*/ 1148449 f70 1"/>
              <a:gd name="f75" fmla="*/ 198001 f70 1"/>
              <a:gd name="f76" fmla="*/ 1 f70 1"/>
              <a:gd name="f77" fmla="*/ 1346449 f70 1"/>
              <a:gd name="f78" fmla="*/ 755186 f70 1"/>
              <a:gd name="f79" fmla="*/ 734449 f70 1"/>
              <a:gd name="f80" fmla="*/ 853246 f70 1"/>
              <a:gd name="f81" fmla="*/ 673226 f70 1"/>
              <a:gd name="f82" fmla="*/ 493206 f70 1"/>
              <a:gd name="f83" fmla="*/ 612000 f70 1"/>
              <a:gd name="f84" fmla="*/ 2939 f70 1"/>
              <a:gd name="f85" fmla="*/ 0 f70 1"/>
              <a:gd name="f86" fmla="*/ 2009 f70 1"/>
              <a:gd name="f87" fmla="*/ 6353 f70 1"/>
              <a:gd name="f88" fmla="*/ 273414 f70 1"/>
              <a:gd name="f89" fmla="*/ 1091887 f70 1"/>
              <a:gd name="f90" fmla="*/ 1340768 f70 1"/>
              <a:gd name="f91" fmla="*/ 1344512 f70 1"/>
              <a:gd name="f92" fmla="*/ 1346448 f70 1"/>
              <a:gd name="f93" fmla="*/ 1343510 f70 1"/>
              <a:gd name="f94" fmla="*/ 2374775 f69 1"/>
              <a:gd name="f95" fmla="*/ 3166775 f69 1"/>
              <a:gd name="f96" fmla="*/ 0 f69 1"/>
              <a:gd name="f97" fmla="*/ 1231644 f69 1"/>
              <a:gd name="f98" fmla="*/ 1400264 f69 1"/>
              <a:gd name="f99" fmla="*/ 1580284 f69 1"/>
              <a:gd name="f100" fmla="*/ 1231645 f69 1"/>
              <a:gd name="f101" fmla="*/ 591263 f70 1"/>
              <a:gd name="f102" fmla="*/ 10368 f69 1"/>
              <a:gd name="f103" fmla="*/ 1491744 f69 1"/>
              <a:gd name="f104" fmla="*/ 1494147 f69 1"/>
              <a:gd name="f105" fmla="*/ 1499342 f69 1"/>
              <a:gd name="f106" fmla="*/ 2293171 f69 1"/>
              <a:gd name="f107" fmla="*/ 2283744 f69 1"/>
              <a:gd name="f108" fmla="*/ 1494334 f69 1"/>
              <a:gd name="f109" fmla="*/ f71 1 f2"/>
              <a:gd name="f110" fmla="*/ f74 1 1346449"/>
              <a:gd name="f111" fmla="*/ f75 1 1346449"/>
              <a:gd name="f112" fmla="*/ f76 1 1346449"/>
              <a:gd name="f113" fmla="*/ f77 1 1346449"/>
              <a:gd name="f114" fmla="*/ f78 1 1346449"/>
              <a:gd name="f115" fmla="*/ f79 1 1346449"/>
              <a:gd name="f116" fmla="*/ f80 1 1346449"/>
              <a:gd name="f117" fmla="*/ f81 1 1346449"/>
              <a:gd name="f118" fmla="*/ f82 1 1346449"/>
              <a:gd name="f119" fmla="*/ f83 1 1346449"/>
              <a:gd name="f120" fmla="*/ f84 1 1346449"/>
              <a:gd name="f121" fmla="*/ f85 1 1346449"/>
              <a:gd name="f122" fmla="*/ f86 1 1346449"/>
              <a:gd name="f123" fmla="*/ f87 1 1346449"/>
              <a:gd name="f124" fmla="*/ f88 1 1346449"/>
              <a:gd name="f125" fmla="*/ f89 1 1346449"/>
              <a:gd name="f126" fmla="*/ f90 1 1346449"/>
              <a:gd name="f127" fmla="*/ f91 1 1346449"/>
              <a:gd name="f128" fmla="*/ f92 1 1346449"/>
              <a:gd name="f129" fmla="*/ f93 1 1346449"/>
              <a:gd name="f130" fmla="*/ f94 1 3166775"/>
              <a:gd name="f131" fmla="*/ f95 1 3166775"/>
              <a:gd name="f132" fmla="*/ f96 1 3166775"/>
              <a:gd name="f133" fmla="*/ f97 1 3166775"/>
              <a:gd name="f134" fmla="*/ f98 1 3166775"/>
              <a:gd name="f135" fmla="*/ f99 1 3166775"/>
              <a:gd name="f136" fmla="*/ f100 1 3166775"/>
              <a:gd name="f137" fmla="*/ f101 1 1346449"/>
              <a:gd name="f138" fmla="*/ f102 1 3166775"/>
              <a:gd name="f139" fmla="*/ f103 1 3166775"/>
              <a:gd name="f140" fmla="*/ f104 1 3166775"/>
              <a:gd name="f141" fmla="*/ f105 1 3166775"/>
              <a:gd name="f142" fmla="*/ f106 1 3166775"/>
              <a:gd name="f143" fmla="*/ f107 1 3166775"/>
              <a:gd name="f144" fmla="*/ f108 1 3166775"/>
              <a:gd name="f145" fmla="*/ f5 1 f72"/>
              <a:gd name="f146" fmla="*/ f6 1 f72"/>
              <a:gd name="f147" fmla="*/ f5 1 f73"/>
              <a:gd name="f148" fmla="*/ f7 1 f73"/>
              <a:gd name="f149" fmla="+- f109 0 f1"/>
              <a:gd name="f150" fmla="*/ f110 1 f72"/>
              <a:gd name="f151" fmla="*/ f130 1 f73"/>
              <a:gd name="f152" fmla="*/ f111 1 f72"/>
              <a:gd name="f153" fmla="*/ f112 1 f72"/>
              <a:gd name="f154" fmla="*/ f131 1 f73"/>
              <a:gd name="f155" fmla="*/ f113 1 f72"/>
              <a:gd name="f156" fmla="*/ f114 1 f72"/>
              <a:gd name="f157" fmla="*/ f132 1 f73"/>
              <a:gd name="f158" fmla="*/ f115 1 f72"/>
              <a:gd name="f159" fmla="*/ f133 1 f73"/>
              <a:gd name="f160" fmla="*/ f116 1 f72"/>
              <a:gd name="f161" fmla="*/ f134 1 f73"/>
              <a:gd name="f162" fmla="*/ f117 1 f72"/>
              <a:gd name="f163" fmla="*/ f135 1 f73"/>
              <a:gd name="f164" fmla="*/ f118 1 f72"/>
              <a:gd name="f165" fmla="*/ f119 1 f72"/>
              <a:gd name="f166" fmla="*/ f136 1 f73"/>
              <a:gd name="f167" fmla="*/ f137 1 f72"/>
              <a:gd name="f168" fmla="*/ f138 1 f73"/>
              <a:gd name="f169" fmla="*/ f120 1 f72"/>
              <a:gd name="f170" fmla="*/ f139 1 f73"/>
              <a:gd name="f171" fmla="*/ f121 1 f72"/>
              <a:gd name="f172" fmla="*/ f122 1 f72"/>
              <a:gd name="f173" fmla="*/ f140 1 f73"/>
              <a:gd name="f174" fmla="*/ f141 1 f73"/>
              <a:gd name="f175" fmla="*/ f123 1 f72"/>
              <a:gd name="f176" fmla="*/ f124 1 f72"/>
              <a:gd name="f177" fmla="*/ f142 1 f73"/>
              <a:gd name="f178" fmla="*/ f125 1 f72"/>
              <a:gd name="f179" fmla="*/ f143 1 f73"/>
              <a:gd name="f180" fmla="*/ f126 1 f72"/>
              <a:gd name="f181" fmla="*/ f127 1 f72"/>
              <a:gd name="f182" fmla="*/ f144 1 f73"/>
              <a:gd name="f183" fmla="*/ f128 1 f72"/>
              <a:gd name="f184" fmla="*/ f129 1 f72"/>
              <a:gd name="f185" fmla="*/ f145 f67 1"/>
              <a:gd name="f186" fmla="*/ f146 f67 1"/>
              <a:gd name="f187" fmla="*/ f148 f68 1"/>
              <a:gd name="f188" fmla="*/ f147 f68 1"/>
              <a:gd name="f189" fmla="*/ f150 f67 1"/>
              <a:gd name="f190" fmla="*/ f151 f68 1"/>
              <a:gd name="f191" fmla="*/ f152 f67 1"/>
              <a:gd name="f192" fmla="*/ f153 f67 1"/>
              <a:gd name="f193" fmla="*/ f154 f68 1"/>
              <a:gd name="f194" fmla="*/ f155 f67 1"/>
              <a:gd name="f195" fmla="*/ f156 f67 1"/>
              <a:gd name="f196" fmla="*/ f157 f68 1"/>
              <a:gd name="f197" fmla="*/ f158 f67 1"/>
              <a:gd name="f198" fmla="*/ f159 f68 1"/>
              <a:gd name="f199" fmla="*/ f160 f67 1"/>
              <a:gd name="f200" fmla="*/ f161 f68 1"/>
              <a:gd name="f201" fmla="*/ f162 f67 1"/>
              <a:gd name="f202" fmla="*/ f163 f68 1"/>
              <a:gd name="f203" fmla="*/ f164 f67 1"/>
              <a:gd name="f204" fmla="*/ f165 f67 1"/>
              <a:gd name="f205" fmla="*/ f166 f68 1"/>
              <a:gd name="f206" fmla="*/ f167 f67 1"/>
              <a:gd name="f207" fmla="*/ f168 f68 1"/>
              <a:gd name="f208" fmla="*/ f169 f67 1"/>
              <a:gd name="f209" fmla="*/ f170 f68 1"/>
              <a:gd name="f210" fmla="*/ f171 f67 1"/>
              <a:gd name="f211" fmla="*/ f172 f67 1"/>
              <a:gd name="f212" fmla="*/ f173 f68 1"/>
              <a:gd name="f213" fmla="*/ f174 f68 1"/>
              <a:gd name="f214" fmla="*/ f175 f67 1"/>
              <a:gd name="f215" fmla="*/ f176 f67 1"/>
              <a:gd name="f216" fmla="*/ f177 f68 1"/>
              <a:gd name="f217" fmla="*/ f178 f67 1"/>
              <a:gd name="f218" fmla="*/ f179 f68 1"/>
              <a:gd name="f219" fmla="*/ f180 f67 1"/>
              <a:gd name="f220" fmla="*/ f181 f67 1"/>
              <a:gd name="f221" fmla="*/ f182 f68 1"/>
              <a:gd name="f222" fmla="*/ f183 f67 1"/>
              <a:gd name="f223" fmla="*/ f184 f67 1"/>
            </a:gdLst>
            <a:ahLst/>
            <a:cxnLst>
              <a:cxn ang="3cd4">
                <a:pos x="hc" y="t"/>
              </a:cxn>
              <a:cxn ang="0">
                <a:pos x="r" y="vc"/>
              </a:cxn>
              <a:cxn ang="cd4">
                <a:pos x="hc" y="b"/>
              </a:cxn>
              <a:cxn ang="cd2">
                <a:pos x="l" y="vc"/>
              </a:cxn>
              <a:cxn ang="f149">
                <a:pos x="f189" y="f190"/>
              </a:cxn>
              <a:cxn ang="f149">
                <a:pos x="f191" y="f190"/>
              </a:cxn>
              <a:cxn ang="f149">
                <a:pos x="f192" y="f193"/>
              </a:cxn>
              <a:cxn ang="f149">
                <a:pos x="f194" y="f193"/>
              </a:cxn>
              <a:cxn ang="f149">
                <a:pos x="f189" y="f190"/>
              </a:cxn>
              <a:cxn ang="f149">
                <a:pos x="f195" y="f196"/>
              </a:cxn>
              <a:cxn ang="f149">
                <a:pos x="f197" y="f198"/>
              </a:cxn>
              <a:cxn ang="f149">
                <a:pos x="f199" y="f200"/>
              </a:cxn>
              <a:cxn ang="f149">
                <a:pos x="f201" y="f202"/>
              </a:cxn>
              <a:cxn ang="f149">
                <a:pos x="f203" y="f200"/>
              </a:cxn>
              <a:cxn ang="f149">
                <a:pos x="f204" y="f205"/>
              </a:cxn>
              <a:cxn ang="f149">
                <a:pos x="f206" y="f207"/>
              </a:cxn>
              <a:cxn ang="f149">
                <a:pos x="f208" y="f209"/>
              </a:cxn>
              <a:cxn ang="f149">
                <a:pos x="f210" y="f209"/>
              </a:cxn>
              <a:cxn ang="f149">
                <a:pos x="f211" y="f212"/>
              </a:cxn>
              <a:cxn ang="f149">
                <a:pos x="f210" y="f213"/>
              </a:cxn>
              <a:cxn ang="f149">
                <a:pos x="f214" y="f213"/>
              </a:cxn>
              <a:cxn ang="f149">
                <a:pos x="f215" y="f216"/>
              </a:cxn>
              <a:cxn ang="f149">
                <a:pos x="f217" y="f218"/>
              </a:cxn>
              <a:cxn ang="f149">
                <a:pos x="f219" y="f213"/>
              </a:cxn>
              <a:cxn ang="f149">
                <a:pos x="f194" y="f213"/>
              </a:cxn>
              <a:cxn ang="f149">
                <a:pos x="f220" y="f221"/>
              </a:cxn>
              <a:cxn ang="f149">
                <a:pos x="f222" y="f209"/>
              </a:cxn>
              <a:cxn ang="f149">
                <a:pos x="f223" y="f209"/>
              </a:cxn>
              <a:cxn ang="f149">
                <a:pos x="f195" y="f196"/>
              </a:cxn>
            </a:cxnLst>
            <a:rect l="f185" t="f188" r="f186" b="f187"/>
            <a:pathLst>
              <a:path w="1346449" h="3166775">
                <a:moveTo>
                  <a:pt x="f8" y="f9"/>
                </a:moveTo>
                <a:lnTo>
                  <a:pt x="f10" y="f9"/>
                </a:lnTo>
                <a:lnTo>
                  <a:pt x="f11" y="f7"/>
                </a:lnTo>
                <a:lnTo>
                  <a:pt x="f6" y="f7"/>
                </a:lnTo>
                <a:lnTo>
                  <a:pt x="f8" y="f9"/>
                </a:lnTo>
                <a:close/>
                <a:moveTo>
                  <a:pt x="f12" y="f5"/>
                </a:moveTo>
                <a:cubicBezTo>
                  <a:pt x="f12" y="f13"/>
                  <a:pt x="f14" y="f15"/>
                  <a:pt x="f14" y="f16"/>
                </a:cubicBezTo>
                <a:cubicBezTo>
                  <a:pt x="f17" y="f18"/>
                  <a:pt x="f19" y="f20"/>
                  <a:pt x="f19" y="f21"/>
                </a:cubicBezTo>
                <a:cubicBezTo>
                  <a:pt x="f19" y="f22"/>
                  <a:pt x="f23" y="f24"/>
                  <a:pt x="f25" y="f24"/>
                </a:cubicBezTo>
                <a:cubicBezTo>
                  <a:pt x="f26" y="f24"/>
                  <a:pt x="f27" y="f22"/>
                  <a:pt x="f27" y="f21"/>
                </a:cubicBezTo>
                <a:cubicBezTo>
                  <a:pt x="f27" y="f28"/>
                  <a:pt x="f29" y="f30"/>
                  <a:pt x="f31" y="f32"/>
                </a:cubicBezTo>
                <a:lnTo>
                  <a:pt x="f33" y="f34"/>
                </a:lnTo>
                <a:lnTo>
                  <a:pt x="f35" y="f36"/>
                </a:lnTo>
                <a:lnTo>
                  <a:pt x="f5" y="f36"/>
                </a:lnTo>
                <a:lnTo>
                  <a:pt x="f37" y="f38"/>
                </a:lnTo>
                <a:lnTo>
                  <a:pt x="f5" y="f39"/>
                </a:lnTo>
                <a:lnTo>
                  <a:pt x="f40" y="f39"/>
                </a:lnTo>
                <a:cubicBezTo>
                  <a:pt x="f41" y="f42"/>
                  <a:pt x="f43" y="f44"/>
                  <a:pt x="f45" y="f46"/>
                </a:cubicBezTo>
                <a:lnTo>
                  <a:pt x="f47" y="f48"/>
                </a:lnTo>
                <a:cubicBezTo>
                  <a:pt x="f49" y="f50"/>
                  <a:pt x="f51" y="f52"/>
                  <a:pt x="f53" y="f39"/>
                </a:cubicBezTo>
                <a:lnTo>
                  <a:pt x="f6" y="f39"/>
                </a:lnTo>
                <a:lnTo>
                  <a:pt x="f54" y="f55"/>
                </a:lnTo>
                <a:cubicBezTo>
                  <a:pt x="f56" y="f57"/>
                  <a:pt x="f58" y="f59"/>
                  <a:pt x="f60" y="f36"/>
                </a:cubicBezTo>
                <a:lnTo>
                  <a:pt x="f61" y="f36"/>
                </a:lnTo>
                <a:cubicBezTo>
                  <a:pt x="f62" y="f63"/>
                  <a:pt x="f64" y="f65"/>
                  <a:pt x="f12" y="f5"/>
                </a:cubicBez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AE4500"/>
              </a:solidFill>
              <a:uFillTx/>
              <a:latin typeface="Arial"/>
              <a:ea typeface="맑은 고딕" pitchFamily="34"/>
              <a:cs typeface="B Nazanin" panose="00000700000000000000" pitchFamily="2" charset="-78"/>
            </a:endParaRPr>
          </a:p>
        </p:txBody>
      </p:sp>
      <p:sp>
        <p:nvSpPr>
          <p:cNvPr id="125" name="Rectangle 7">
            <a:extLst>
              <a:ext uri="{FF2B5EF4-FFF2-40B4-BE49-F238E27FC236}">
                <a16:creationId xmlns:a16="http://schemas.microsoft.com/office/drawing/2014/main" id="{236CAA37-B8AA-9AE6-AAF2-BB3D44FBD24D}"/>
              </a:ext>
            </a:extLst>
          </p:cNvPr>
          <p:cNvSpPr/>
          <p:nvPr/>
        </p:nvSpPr>
        <p:spPr>
          <a:xfrm rot="18900010">
            <a:off x="5780977" y="2961266"/>
            <a:ext cx="169246" cy="377052"/>
          </a:xfrm>
          <a:custGeom>
            <a:avLst/>
            <a:gdLst>
              <a:gd name="f0" fmla="val w"/>
              <a:gd name="f1" fmla="val h"/>
              <a:gd name="f2" fmla="val 0"/>
              <a:gd name="f3" fmla="val 154109"/>
              <a:gd name="f4" fmla="val 343323"/>
              <a:gd name="f5" fmla="val 102909"/>
              <a:gd name="f6" fmla="val 313772"/>
              <a:gd name="f7" fmla="val 328547"/>
              <a:gd name="f8" fmla="val 336708"/>
              <a:gd name="f9" fmla="val 96294"/>
              <a:gd name="f10" fmla="val 343322"/>
              <a:gd name="f11" fmla="val 88133"/>
              <a:gd name="f12" fmla="val 65975"/>
              <a:gd name="f13" fmla="val 57814"/>
              <a:gd name="f14" fmla="val 51199"/>
              <a:gd name="f15" fmla="val 323622"/>
              <a:gd name="f16" fmla="val 51200"/>
              <a:gd name="f17" fmla="val 318696"/>
              <a:gd name="f18" fmla="val 313771"/>
              <a:gd name="f19" fmla="val 123327"/>
              <a:gd name="f20" fmla="val 15459"/>
              <a:gd name="f21" fmla="val 141678"/>
              <a:gd name="f22" fmla="val 29245"/>
              <a:gd name="f23" fmla="val 152926"/>
              <a:gd name="f24" fmla="val 50497"/>
              <a:gd name="f25" fmla="val 154008"/>
              <a:gd name="f26" fmla="val 73425"/>
              <a:gd name="f27" fmla="val 155089"/>
              <a:gd name="f28" fmla="val 96353"/>
              <a:gd name="f29" fmla="val 145890"/>
              <a:gd name="f30" fmla="val 118568"/>
              <a:gd name="f31" fmla="val 128916"/>
              <a:gd name="f32" fmla="val 134021"/>
              <a:gd name="f33" fmla="val 119294"/>
              <a:gd name="f34" fmla="val 123450"/>
              <a:gd name="f35" fmla="val 133118"/>
              <a:gd name="f36" fmla="val 110865"/>
              <a:gd name="f37" fmla="val 140611"/>
              <a:gd name="f38" fmla="val 92772"/>
              <a:gd name="f39" fmla="val 139730"/>
              <a:gd name="f40" fmla="val 74098"/>
              <a:gd name="f41" fmla="val 138850"/>
              <a:gd name="f42" fmla="val 55424"/>
              <a:gd name="f43" fmla="val 129689"/>
              <a:gd name="f44" fmla="val 38115"/>
              <a:gd name="f45" fmla="val 114743"/>
              <a:gd name="f46" fmla="val 26887"/>
              <a:gd name="f47" fmla="val 136698"/>
              <a:gd name="f48" fmla="val 17411"/>
              <a:gd name="f49" fmla="val 103758"/>
              <a:gd name="f50" fmla="+- 0 0 15529"/>
              <a:gd name="f51" fmla="val 50351"/>
              <a:gd name="f52" fmla="val 17412"/>
              <a:gd name="f53" fmla="+- 0 0 15528"/>
              <a:gd name="f54" fmla="val 103757"/>
              <a:gd name="f55" fmla="val 136697"/>
              <a:gd name="f56" fmla="val 169637"/>
              <a:gd name="f57" fmla="val 196665"/>
              <a:gd name="f58" fmla="val 42556"/>
              <a:gd name="f59" fmla="val 111552"/>
              <a:gd name="f60" fmla="val 154108"/>
              <a:gd name="f61" fmla="val 139576"/>
              <a:gd name="f62" fmla="val 168641"/>
              <a:gd name="f63" fmla="val 121959"/>
              <a:gd name="f64" fmla="val 178211"/>
              <a:gd name="f65" fmla="val 102912"/>
              <a:gd name="f66" fmla="val 180994"/>
              <a:gd name="f67" fmla="val 308310"/>
              <a:gd name="f68" fmla="val 51197"/>
              <a:gd name="f69" fmla="val 32150"/>
              <a:gd name="f70" fmla="val 14534"/>
              <a:gd name="f71" fmla="+- 0 0 42555"/>
              <a:gd name="f72" fmla="+- 0 0 42556"/>
              <a:gd name="f73" fmla="val 111553"/>
              <a:gd name="f74" fmla="*/ f0 1 154109"/>
              <a:gd name="f75" fmla="*/ f1 1 343323"/>
              <a:gd name="f76" fmla="+- f4 0 f2"/>
              <a:gd name="f77" fmla="+- f3 0 f2"/>
              <a:gd name="f78" fmla="*/ f77 1 154109"/>
              <a:gd name="f79" fmla="*/ f76 1 343323"/>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154109" h="343323">
                <a:moveTo>
                  <a:pt x="f5" y="f6"/>
                </a:moveTo>
                <a:lnTo>
                  <a:pt x="f5" y="f7"/>
                </a:lnTo>
                <a:cubicBezTo>
                  <a:pt x="f5" y="f8"/>
                  <a:pt x="f9" y="f10"/>
                  <a:pt x="f11" y="f4"/>
                </a:cubicBezTo>
                <a:lnTo>
                  <a:pt x="f12" y="f10"/>
                </a:lnTo>
                <a:cubicBezTo>
                  <a:pt x="f13" y="f10"/>
                  <a:pt x="f14" y="f8"/>
                  <a:pt x="f14" y="f7"/>
                </a:cubicBezTo>
                <a:cubicBezTo>
                  <a:pt x="f14" y="f15"/>
                  <a:pt x="f16" y="f17"/>
                  <a:pt x="f16" y="f18"/>
                </a:cubicBezTo>
                <a:close/>
                <a:moveTo>
                  <a:pt x="f19" y="f20"/>
                </a:moveTo>
                <a:cubicBezTo>
                  <a:pt x="f21" y="f22"/>
                  <a:pt x="f23" y="f24"/>
                  <a:pt x="f25" y="f26"/>
                </a:cubicBezTo>
                <a:cubicBezTo>
                  <a:pt x="f27" y="f28"/>
                  <a:pt x="f29" y="f30"/>
                  <a:pt x="f31" y="f32"/>
                </a:cubicBezTo>
                <a:lnTo>
                  <a:pt x="f33" y="f34"/>
                </a:lnTo>
                <a:cubicBezTo>
                  <a:pt x="f35" y="f36"/>
                  <a:pt x="f37" y="f38"/>
                  <a:pt x="f39" y="f40"/>
                </a:cubicBezTo>
                <a:cubicBezTo>
                  <a:pt x="f41" y="f42"/>
                  <a:pt x="f43" y="f44"/>
                  <a:pt x="f45" y="f46"/>
                </a:cubicBezTo>
                <a:close/>
                <a:moveTo>
                  <a:pt x="f47" y="f48"/>
                </a:moveTo>
                <a:cubicBezTo>
                  <a:pt x="f49" y="f50"/>
                  <a:pt x="f51" y="f50"/>
                  <a:pt x="f52" y="f48"/>
                </a:cubicBezTo>
                <a:cubicBezTo>
                  <a:pt x="f53" y="f51"/>
                  <a:pt x="f53" y="f54"/>
                  <a:pt x="f52" y="f55"/>
                </a:cubicBezTo>
                <a:cubicBezTo>
                  <a:pt x="f51" y="f56"/>
                  <a:pt x="f49" y="f56"/>
                  <a:pt x="f47" y="f55"/>
                </a:cubicBezTo>
                <a:cubicBezTo>
                  <a:pt x="f56" y="f54"/>
                  <a:pt x="f56" y="f51"/>
                  <a:pt x="f47" y="f48"/>
                </a:cubicBezTo>
                <a:close/>
                <a:moveTo>
                  <a:pt x="f3" y="f2"/>
                </a:moveTo>
                <a:cubicBezTo>
                  <a:pt x="f57" y="f58"/>
                  <a:pt x="f57" y="f59"/>
                  <a:pt x="f3" y="f60"/>
                </a:cubicBezTo>
                <a:cubicBezTo>
                  <a:pt x="f61" y="f62"/>
                  <a:pt x="f63" y="f64"/>
                  <a:pt x="f65" y="f66"/>
                </a:cubicBezTo>
                <a:lnTo>
                  <a:pt x="f65" y="f67"/>
                </a:lnTo>
                <a:lnTo>
                  <a:pt x="f68" y="f67"/>
                </a:lnTo>
                <a:lnTo>
                  <a:pt x="f68" y="f66"/>
                </a:lnTo>
                <a:cubicBezTo>
                  <a:pt x="f69" y="f64"/>
                  <a:pt x="f70" y="f62"/>
                  <a:pt x="f2" y="f60"/>
                </a:cubicBezTo>
                <a:cubicBezTo>
                  <a:pt x="f71" y="f59"/>
                  <a:pt x="f71" y="f58"/>
                  <a:pt x="f2" y="f2"/>
                </a:cubicBezTo>
                <a:cubicBezTo>
                  <a:pt x="f58" y="f72"/>
                  <a:pt x="f73" y="f72"/>
                  <a:pt x="f3" y="f2"/>
                </a:cubicBez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AE4500"/>
              </a:solidFill>
              <a:uFillTx/>
              <a:latin typeface="Arial"/>
              <a:ea typeface="맑은 고딕" pitchFamily="34"/>
              <a:cs typeface="B Nazanin" panose="00000700000000000000" pitchFamily="2" charset="-78"/>
            </a:endParaRPr>
          </a:p>
        </p:txBody>
      </p:sp>
      <p:sp>
        <p:nvSpPr>
          <p:cNvPr id="126" name="Parallelogram 15">
            <a:extLst>
              <a:ext uri="{FF2B5EF4-FFF2-40B4-BE49-F238E27FC236}">
                <a16:creationId xmlns:a16="http://schemas.microsoft.com/office/drawing/2014/main" id="{1E897E34-9113-7D47-3ADA-FE39A79C8EA7}"/>
              </a:ext>
            </a:extLst>
          </p:cNvPr>
          <p:cNvSpPr/>
          <p:nvPr/>
        </p:nvSpPr>
        <p:spPr>
          <a:xfrm flipH="1">
            <a:off x="2541932" y="3701769"/>
            <a:ext cx="348368" cy="348368"/>
          </a:xfrm>
          <a:custGeom>
            <a:avLst/>
            <a:gdLst>
              <a:gd name="f0" fmla="val w"/>
              <a:gd name="f1" fmla="val h"/>
              <a:gd name="f2" fmla="val 0"/>
              <a:gd name="f3" fmla="val 3242753"/>
              <a:gd name="f4" fmla="val 3227814"/>
              <a:gd name="f5" fmla="val 1621376"/>
              <a:gd name="f6" fmla="val 1043635"/>
              <a:gd name="f7" fmla="val 1557188"/>
              <a:gd name="f8" fmla="val 1505154"/>
              <a:gd name="f9" fmla="val 1095669"/>
              <a:gd name="f10" fmla="val 1159857"/>
              <a:gd name="f11" fmla="val 1625483"/>
              <a:gd name="f12" fmla="val 1033577"/>
              <a:gd name="f13" fmla="val 969389"/>
              <a:gd name="f14" fmla="val 917355"/>
              <a:gd name="f15" fmla="val 1677517"/>
              <a:gd name="f16" fmla="val 1741705"/>
              <a:gd name="f17" fmla="val 1805893"/>
              <a:gd name="f18" fmla="val 1857927"/>
              <a:gd name="f19" fmla="val 1614688"/>
              <a:gd name="f20" fmla="val 1619859"/>
              <a:gd name="f21" fmla="val 1856884"/>
              <a:gd name="f22" fmla="val 1620361"/>
              <a:gd name="f23" fmla="val 1857187"/>
              <a:gd name="f24" fmla="val 1620868"/>
              <a:gd name="f25" fmla="val 1857190"/>
              <a:gd name="f26" fmla="val 1685564"/>
              <a:gd name="f27" fmla="val 1737598"/>
              <a:gd name="f28" fmla="val 1805156"/>
              <a:gd name="f29" fmla="val 1740968"/>
              <a:gd name="f30" fmla="val 628818"/>
              <a:gd name="f31" fmla="val 2206882"/>
              <a:gd name="f32" fmla="val 2681529"/>
              <a:gd name="f33" fmla="val 1103464"/>
              <a:gd name="f34" fmla="val 1688970"/>
              <a:gd name="f35" fmla="val 2274476"/>
              <a:gd name="f36" fmla="val 2749122"/>
              <a:gd name="f37" fmla="val 1035870"/>
              <a:gd name="f38" fmla="val 561223"/>
              <a:gd name="f39" fmla="val 424596"/>
              <a:gd name="f40" fmla="val 923081"/>
              <a:gd name="f41" fmla="val 357001"/>
              <a:gd name="f42" fmla="val 990676"/>
              <a:gd name="f43" fmla="val 2128645"/>
              <a:gd name="f44" fmla="val 581423"/>
              <a:gd name="f45" fmla="val 2515905"/>
              <a:gd name="f46" fmla="val 922189"/>
              <a:gd name="f47" fmla="val 2742109"/>
              <a:gd name="f48" fmla="val 652992"/>
              <a:gd name="f49" fmla="val 911997"/>
              <a:gd name="f50" fmla="val 1121304"/>
              <a:gd name="f51" fmla="val 2850168"/>
              <a:gd name="f52" fmla="val 1274563"/>
              <a:gd name="f53" fmla="val 2916691"/>
              <a:gd name="f54" fmla="val 1443689"/>
              <a:gd name="f55" fmla="val 2953344"/>
              <a:gd name="f56" fmla="val 1799063"/>
              <a:gd name="f57" fmla="val 1968189"/>
              <a:gd name="f58" fmla="val 2121449"/>
              <a:gd name="f59" fmla="val 2330755"/>
              <a:gd name="f60" fmla="val 2589760"/>
              <a:gd name="f61" fmla="val 2320563"/>
              <a:gd name="f62" fmla="val 2661329"/>
              <a:gd name="f63" fmla="val 2885751"/>
              <a:gd name="f64" fmla="val 2319671"/>
              <a:gd name="f65" fmla="val 2599800"/>
              <a:gd name="f66" fmla="val 123238"/>
              <a:gd name="f67" fmla="val 2434609"/>
              <a:gd name="f68" fmla="val 120698"/>
              <a:gd name="f69" fmla="val 2268460"/>
              <a:gd name="f70" fmla="val 180476"/>
              <a:gd name="f71" fmla="val 2139563"/>
              <a:gd name="f72" fmla="val 303161"/>
              <a:gd name="f73" fmla="val 3057258"/>
              <a:gd name="f74" fmla="val 1232053"/>
              <a:gd name="f75" fmla="val 3305736"/>
              <a:gd name="f76" fmla="val 977255"/>
              <a:gd name="f77" fmla="val 3304415"/>
              <a:gd name="f78" fmla="val 570405"/>
              <a:gd name="f79" fmla="val 3054287"/>
              <a:gd name="f80" fmla="val 317226"/>
              <a:gd name="f81" fmla="val 2929224"/>
              <a:gd name="f82" fmla="val 190636"/>
              <a:gd name="f83" fmla="val 2764991"/>
              <a:gd name="f84" fmla="val 125778"/>
              <a:gd name="f85" fmla="val 642953"/>
              <a:gd name="f86" fmla="val 477762"/>
              <a:gd name="f87" fmla="val 313529"/>
              <a:gd name="f88" fmla="val 188466"/>
              <a:gd name="f89" fmla="+- 0 0 61662"/>
              <a:gd name="f90" fmla="+- 0 0 62983"/>
              <a:gd name="f91" fmla="val 185495"/>
              <a:gd name="f92" fmla="val 1103190"/>
              <a:gd name="f93" fmla="val 974294"/>
              <a:gd name="f94" fmla="val 808144"/>
              <a:gd name="f95" fmla="val 1722692"/>
              <a:gd name="f96" fmla="val 1520061"/>
              <a:gd name="f97" fmla="val 1440152"/>
              <a:gd name="f98" fmla="val 1375373"/>
              <a:gd name="f99" fmla="val 64779"/>
              <a:gd name="f100" fmla="val 144688"/>
              <a:gd name="f101" fmla="val 289376"/>
              <a:gd name="f102" fmla="val 1867380"/>
              <a:gd name="f103" fmla="val 1802601"/>
              <a:gd name="f104" fmla="*/ f0 1 3242753"/>
              <a:gd name="f105" fmla="*/ f1 1 3227814"/>
              <a:gd name="f106" fmla="+- f4 0 f2"/>
              <a:gd name="f107" fmla="+- f3 0 f2"/>
              <a:gd name="f108" fmla="*/ f107 1 3242753"/>
              <a:gd name="f109" fmla="*/ f106 1 3227814"/>
              <a:gd name="f110" fmla="*/ f2 1 f108"/>
              <a:gd name="f111" fmla="*/ f3 1 f108"/>
              <a:gd name="f112" fmla="*/ f2 1 f109"/>
              <a:gd name="f113" fmla="*/ f4 1 f109"/>
              <a:gd name="f114" fmla="*/ f110 f104 1"/>
              <a:gd name="f115" fmla="*/ f111 f104 1"/>
              <a:gd name="f116" fmla="*/ f113 f105 1"/>
              <a:gd name="f117" fmla="*/ f112 f105 1"/>
            </a:gdLst>
            <a:ahLst/>
            <a:cxnLst>
              <a:cxn ang="3cd4">
                <a:pos x="hc" y="t"/>
              </a:cxn>
              <a:cxn ang="0">
                <a:pos x="r" y="vc"/>
              </a:cxn>
              <a:cxn ang="cd4">
                <a:pos x="hc" y="b"/>
              </a:cxn>
              <a:cxn ang="cd2">
                <a:pos x="l" y="vc"/>
              </a:cxn>
            </a:cxnLst>
            <a:rect l="f114" t="f117" r="f115" b="f116"/>
            <a:pathLst>
              <a:path w="3242753" h="3227814">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lnTo>
                  <a:pt x="f20" y="f21"/>
                </a:lnTo>
                <a:cubicBezTo>
                  <a:pt x="f22" y="f23"/>
                  <a:pt x="f24" y="f25"/>
                  <a:pt x="f5" y="f25"/>
                </a:cubicBezTo>
                <a:cubicBezTo>
                  <a:pt x="f26" y="f25"/>
                  <a:pt x="f27" y="f28"/>
                  <a:pt x="f27" y="f29"/>
                </a:cubicBezTo>
                <a:lnTo>
                  <a:pt x="f27" y="f10"/>
                </a:lnTo>
                <a:cubicBezTo>
                  <a:pt x="f27" y="f9"/>
                  <a:pt x="f26" y="f6"/>
                  <a:pt x="f5" y="f6"/>
                </a:cubicBezTo>
                <a:close/>
                <a:moveTo>
                  <a:pt x="f5" y="f30"/>
                </a:moveTo>
                <a:cubicBezTo>
                  <a:pt x="f31" y="f30"/>
                  <a:pt x="f32" y="f33"/>
                  <a:pt x="f32" y="f34"/>
                </a:cubicBezTo>
                <a:cubicBezTo>
                  <a:pt x="f32" y="f35"/>
                  <a:pt x="f31" y="f36"/>
                  <a:pt x="f5" y="f36"/>
                </a:cubicBezTo>
                <a:cubicBezTo>
                  <a:pt x="f37" y="f36"/>
                  <a:pt x="f38" y="f35"/>
                  <a:pt x="f38" y="f34"/>
                </a:cubicBezTo>
                <a:cubicBezTo>
                  <a:pt x="f38" y="f33"/>
                  <a:pt x="f37" y="f30"/>
                  <a:pt x="f5" y="f30"/>
                </a:cubicBezTo>
                <a:close/>
                <a:moveTo>
                  <a:pt x="f5" y="f39"/>
                </a:moveTo>
                <a:cubicBezTo>
                  <a:pt x="f40" y="f39"/>
                  <a:pt x="f41" y="f42"/>
                  <a:pt x="f41" y="f34"/>
                </a:cubicBezTo>
                <a:cubicBezTo>
                  <a:pt x="f41" y="f43"/>
                  <a:pt x="f44" y="f45"/>
                  <a:pt x="f46" y="f47"/>
                </a:cubicBezTo>
                <a:lnTo>
                  <a:pt x="f48" y="f4"/>
                </a:lnTo>
                <a:lnTo>
                  <a:pt x="f49" y="f4"/>
                </a:lnTo>
                <a:lnTo>
                  <a:pt x="f50" y="f51"/>
                </a:lnTo>
                <a:cubicBezTo>
                  <a:pt x="f52" y="f53"/>
                  <a:pt x="f54" y="f55"/>
                  <a:pt x="f5" y="f55"/>
                </a:cubicBezTo>
                <a:cubicBezTo>
                  <a:pt x="f56" y="f55"/>
                  <a:pt x="f57" y="f53"/>
                  <a:pt x="f58" y="f51"/>
                </a:cubicBezTo>
                <a:lnTo>
                  <a:pt x="f59" y="f4"/>
                </a:lnTo>
                <a:lnTo>
                  <a:pt x="f60" y="f4"/>
                </a:lnTo>
                <a:lnTo>
                  <a:pt x="f61" y="f47"/>
                </a:lnTo>
                <a:cubicBezTo>
                  <a:pt x="f62" y="f45"/>
                  <a:pt x="f63" y="f43"/>
                  <a:pt x="f63" y="f34"/>
                </a:cubicBezTo>
                <a:cubicBezTo>
                  <a:pt x="f63" y="f42"/>
                  <a:pt x="f64" y="f39"/>
                  <a:pt x="f5" y="f39"/>
                </a:cubicBezTo>
                <a:close/>
                <a:moveTo>
                  <a:pt x="f65" y="f66"/>
                </a:moveTo>
                <a:cubicBezTo>
                  <a:pt x="f67" y="f68"/>
                  <a:pt x="f69" y="f70"/>
                  <a:pt x="f71" y="f72"/>
                </a:cubicBezTo>
                <a:lnTo>
                  <a:pt x="f73" y="f74"/>
                </a:lnTo>
                <a:cubicBezTo>
                  <a:pt x="f75" y="f76"/>
                  <a:pt x="f77" y="f78"/>
                  <a:pt x="f79" y="f80"/>
                </a:cubicBezTo>
                <a:cubicBezTo>
                  <a:pt x="f81" y="f82"/>
                  <a:pt x="f83" y="f84"/>
                  <a:pt x="f65" y="f66"/>
                </a:cubicBezTo>
                <a:close/>
                <a:moveTo>
                  <a:pt x="f85" y="f66"/>
                </a:moveTo>
                <a:cubicBezTo>
                  <a:pt x="f86" y="f84"/>
                  <a:pt x="f87" y="f82"/>
                  <a:pt x="f88" y="f80"/>
                </a:cubicBezTo>
                <a:cubicBezTo>
                  <a:pt x="f89" y="f78"/>
                  <a:pt x="f90" y="f76"/>
                  <a:pt x="f91" y="f74"/>
                </a:cubicBezTo>
                <a:lnTo>
                  <a:pt x="f92" y="f72"/>
                </a:lnTo>
                <a:cubicBezTo>
                  <a:pt x="f93" y="f70"/>
                  <a:pt x="f94" y="f68"/>
                  <a:pt x="f85" y="f66"/>
                </a:cubicBezTo>
                <a:close/>
                <a:moveTo>
                  <a:pt x="f95" y="f2"/>
                </a:moveTo>
                <a:lnTo>
                  <a:pt x="f96" y="f2"/>
                </a:lnTo>
                <a:cubicBezTo>
                  <a:pt x="f97" y="f2"/>
                  <a:pt x="f98" y="f99"/>
                  <a:pt x="f98" y="f100"/>
                </a:cubicBezTo>
                <a:lnTo>
                  <a:pt x="f98" y="f101"/>
                </a:lnTo>
                <a:lnTo>
                  <a:pt x="f102" y="f101"/>
                </a:lnTo>
                <a:lnTo>
                  <a:pt x="f102" y="f100"/>
                </a:lnTo>
                <a:cubicBezTo>
                  <a:pt x="f102" y="f99"/>
                  <a:pt x="f103" y="f2"/>
                  <a:pt x="f95" y="f2"/>
                </a:cubicBez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AE4500"/>
              </a:solidFill>
              <a:uFillTx/>
              <a:latin typeface="Arial"/>
              <a:ea typeface="맑은 고딕" pitchFamily="34"/>
              <a:cs typeface="B Nazanin" panose="00000700000000000000" pitchFamily="2" charset="-78"/>
            </a:endParaRPr>
          </a:p>
        </p:txBody>
      </p:sp>
      <p:sp>
        <p:nvSpPr>
          <p:cNvPr id="127" name="Freeform 19">
            <a:extLst>
              <a:ext uri="{FF2B5EF4-FFF2-40B4-BE49-F238E27FC236}">
                <a16:creationId xmlns:a16="http://schemas.microsoft.com/office/drawing/2014/main" id="{5A1486B9-672E-B7E6-9E87-92E6A7758FB1}"/>
              </a:ext>
            </a:extLst>
          </p:cNvPr>
          <p:cNvSpPr/>
          <p:nvPr/>
        </p:nvSpPr>
        <p:spPr>
          <a:xfrm>
            <a:off x="4400715" y="2952217"/>
            <a:ext cx="345588" cy="340037"/>
          </a:xfrm>
          <a:custGeom>
            <a:avLst/>
            <a:gdLst>
              <a:gd name="f0" fmla="val w"/>
              <a:gd name="f1" fmla="val h"/>
              <a:gd name="f2" fmla="val 0"/>
              <a:gd name="f3" fmla="val 3214097"/>
              <a:gd name="f4" fmla="val 3162551"/>
              <a:gd name="f5" fmla="val 1014592"/>
              <a:gd name="f6" fmla="val 2306036"/>
              <a:gd name="f7" fmla="val 854868"/>
              <a:gd name="f8" fmla="val 725386"/>
              <a:gd name="f9" fmla="val 2435518"/>
              <a:gd name="f10" fmla="val 2595242"/>
              <a:gd name="f11" fmla="val 2754966"/>
              <a:gd name="f12" fmla="val 2884448"/>
              <a:gd name="f13" fmla="val 1174316"/>
              <a:gd name="f14" fmla="val 1303798"/>
              <a:gd name="f15" fmla="val 481275"/>
              <a:gd name="f16" fmla="val 1691816"/>
              <a:gd name="f17" fmla="val 321551"/>
              <a:gd name="f18" fmla="val 192069"/>
              <a:gd name="f19" fmla="val 1821298"/>
              <a:gd name="f20" fmla="val 1981022"/>
              <a:gd name="f21" fmla="val 2140746"/>
              <a:gd name="f22" fmla="val 2270228"/>
              <a:gd name="f23" fmla="val 640999"/>
              <a:gd name="f24" fmla="val 770481"/>
              <a:gd name="f25" fmla="val 2764751"/>
              <a:gd name="f26" fmla="val 1113404"/>
              <a:gd name="f27" fmla="val 2605027"/>
              <a:gd name="f28" fmla="val 2475545"/>
              <a:gd name="f29" fmla="val 1242886"/>
              <a:gd name="f30" fmla="val 1402610"/>
              <a:gd name="f31" fmla="val 1562334"/>
              <a:gd name="f32" fmla="val 2924475"/>
              <a:gd name="f33" fmla="val 3053957"/>
              <a:gd name="f34" fmla="val 532503"/>
              <a:gd name="f35" fmla="val 881964"/>
              <a:gd name="f36" fmla="val 372779"/>
              <a:gd name="f37" fmla="val 243297"/>
              <a:gd name="f38" fmla="val 1011446"/>
              <a:gd name="f39" fmla="val 1171170"/>
              <a:gd name="f40" fmla="val 1330894"/>
              <a:gd name="f41" fmla="val 1460376"/>
              <a:gd name="f42" fmla="val 692227"/>
              <a:gd name="f43" fmla="val 821709"/>
              <a:gd name="f44" fmla="val 1162143"/>
              <a:gd name="f45" fmla="val 321316"/>
              <a:gd name="f46" fmla="val 1002419"/>
              <a:gd name="f47" fmla="val 872937"/>
              <a:gd name="f48" fmla="val 450798"/>
              <a:gd name="f49" fmla="val 610522"/>
              <a:gd name="f50" fmla="val 770246"/>
              <a:gd name="f51" fmla="val 899728"/>
              <a:gd name="f52" fmla="val 1321867"/>
              <a:gd name="f53" fmla="val 1451349"/>
              <a:gd name="f54" fmla="val 1963447"/>
              <a:gd name="f55" fmla="val 177300"/>
              <a:gd name="f56" fmla="val 1803723"/>
              <a:gd name="f57" fmla="val 1674241"/>
              <a:gd name="f58" fmla="val 306782"/>
              <a:gd name="f59" fmla="val 466506"/>
              <a:gd name="f60" fmla="val 626230"/>
              <a:gd name="f61" fmla="val 755712"/>
              <a:gd name="f62" fmla="val 2123171"/>
              <a:gd name="f63" fmla="val 2252653"/>
              <a:gd name="f64" fmla="val 1752672"/>
              <a:gd name="f65" fmla="val 312"/>
              <a:gd name="f66" fmla="val 1817888"/>
              <a:gd name="f67" fmla="+- 0 0 690"/>
              <a:gd name="f68" fmla="val 1885249"/>
              <a:gd name="f69" fmla="val 703"/>
              <a:gd name="f70" fmla="val 1954799"/>
              <a:gd name="f71" fmla="val 4657"/>
              <a:gd name="f72" fmla="val 2504015"/>
              <a:gd name="f73" fmla="val 53541"/>
              <a:gd name="f74" fmla="val 2975590"/>
              <a:gd name="f75" fmla="val 412975"/>
              <a:gd name="f76" fmla="val 3145244"/>
              <a:gd name="f77" fmla="val 944937"/>
              <a:gd name="f78" fmla="val 3412664"/>
              <a:gd name="f79" fmla="val 2126757"/>
              <a:gd name="f80" fmla="val 2837568"/>
              <a:gd name="f81" fmla="val 2017487"/>
              <a:gd name="f82" fmla="val 2506889"/>
              <a:gd name="f83" fmla="val 1867964"/>
              <a:gd name="f84" fmla="val 1580987"/>
              <a:gd name="f85" fmla="val 1673869"/>
              <a:gd name="f86" fmla="val 2725425"/>
              <a:gd name="f87" fmla="val 3197869"/>
              <a:gd name="f88" fmla="val 1014520"/>
              <a:gd name="f89" fmla="val 3161925"/>
              <a:gd name="f90" fmla="+- 0 0 14898"/>
              <a:gd name="f91" fmla="val 3061283"/>
              <a:gd name="f92" fmla="+- 0 0 138545"/>
              <a:gd name="f93" fmla="val 1873713"/>
              <a:gd name="f94" fmla="val 108747"/>
              <a:gd name="f95" fmla="val 1100212"/>
              <a:gd name="f96" fmla="val 278579"/>
              <a:gd name="f97" fmla="val 569148"/>
              <a:gd name="f98" fmla="val 774429"/>
              <a:gd name="f99" fmla="val 15339"/>
              <a:gd name="f100" fmla="*/ f0 1 3214097"/>
              <a:gd name="f101" fmla="*/ f1 1 3162551"/>
              <a:gd name="f102" fmla="+- f4 0 f2"/>
              <a:gd name="f103" fmla="+- f3 0 f2"/>
              <a:gd name="f104" fmla="*/ f103 1 3214097"/>
              <a:gd name="f105" fmla="*/ f102 1 3162551"/>
              <a:gd name="f106" fmla="*/ f2 1 f104"/>
              <a:gd name="f107" fmla="*/ f3 1 f104"/>
              <a:gd name="f108" fmla="*/ f2 1 f105"/>
              <a:gd name="f109" fmla="*/ f4 1 f105"/>
              <a:gd name="f110" fmla="*/ f106 f100 1"/>
              <a:gd name="f111" fmla="*/ f107 f100 1"/>
              <a:gd name="f112" fmla="*/ f109 f101 1"/>
              <a:gd name="f113" fmla="*/ f108 f101 1"/>
            </a:gdLst>
            <a:ahLst/>
            <a:cxnLst>
              <a:cxn ang="3cd4">
                <a:pos x="hc" y="t"/>
              </a:cxn>
              <a:cxn ang="0">
                <a:pos x="r" y="vc"/>
              </a:cxn>
              <a:cxn ang="cd4">
                <a:pos x="hc" y="b"/>
              </a:cxn>
              <a:cxn ang="cd2">
                <a:pos x="l" y="vc"/>
              </a:cxn>
            </a:cxnLst>
            <a:rect l="f110" t="f113" r="f111" b="f112"/>
            <a:pathLst>
              <a:path w="3214097" h="3162551">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6"/>
                  <a:pt x="f28" y="f29"/>
                  <a:pt x="f28" y="f30"/>
                </a:cubicBezTo>
                <a:cubicBezTo>
                  <a:pt x="f28" y="f31"/>
                  <a:pt x="f27" y="f16"/>
                  <a:pt x="f25" y="f16"/>
                </a:cubicBezTo>
                <a:cubicBezTo>
                  <a:pt x="f32" y="f16"/>
                  <a:pt x="f33" y="f31"/>
                  <a:pt x="f33" y="f30"/>
                </a:cubicBezTo>
                <a:cubicBezTo>
                  <a:pt x="f33" y="f29"/>
                  <a:pt x="f32" y="f26"/>
                  <a:pt x="f25" y="f26"/>
                </a:cubicBezTo>
                <a:close/>
                <a:moveTo>
                  <a:pt x="f34" y="f35"/>
                </a:moveTo>
                <a:cubicBezTo>
                  <a:pt x="f36" y="f35"/>
                  <a:pt x="f37" y="f38"/>
                  <a:pt x="f37" y="f39"/>
                </a:cubicBezTo>
                <a:cubicBezTo>
                  <a:pt x="f37" y="f40"/>
                  <a:pt x="f36" y="f41"/>
                  <a:pt x="f34" y="f41"/>
                </a:cubicBezTo>
                <a:cubicBezTo>
                  <a:pt x="f42" y="f41"/>
                  <a:pt x="f43" y="f40"/>
                  <a:pt x="f43" y="f39"/>
                </a:cubicBezTo>
                <a:cubicBezTo>
                  <a:pt x="f43" y="f38"/>
                  <a:pt x="f42" y="f35"/>
                  <a:pt x="f34" y="f35"/>
                </a:cubicBezTo>
                <a:close/>
                <a:moveTo>
                  <a:pt x="f44" y="f45"/>
                </a:moveTo>
                <a:cubicBezTo>
                  <a:pt x="f46" y="f45"/>
                  <a:pt x="f47" y="f48"/>
                  <a:pt x="f47" y="f49"/>
                </a:cubicBezTo>
                <a:cubicBezTo>
                  <a:pt x="f47" y="f50"/>
                  <a:pt x="f46" y="f51"/>
                  <a:pt x="f44" y="f51"/>
                </a:cubicBezTo>
                <a:cubicBezTo>
                  <a:pt x="f52" y="f51"/>
                  <a:pt x="f53" y="f50"/>
                  <a:pt x="f53" y="f49"/>
                </a:cubicBezTo>
                <a:cubicBezTo>
                  <a:pt x="f53" y="f48"/>
                  <a:pt x="f52" y="f45"/>
                  <a:pt x="f44" y="f45"/>
                </a:cubicBezTo>
                <a:close/>
                <a:moveTo>
                  <a:pt x="f54" y="f55"/>
                </a:moveTo>
                <a:cubicBezTo>
                  <a:pt x="f56" y="f55"/>
                  <a:pt x="f57" y="f58"/>
                  <a:pt x="f57" y="f59"/>
                </a:cubicBezTo>
                <a:cubicBezTo>
                  <a:pt x="f57" y="f60"/>
                  <a:pt x="f56" y="f61"/>
                  <a:pt x="f54" y="f61"/>
                </a:cubicBezTo>
                <a:cubicBezTo>
                  <a:pt x="f62" y="f61"/>
                  <a:pt x="f63" y="f60"/>
                  <a:pt x="f63" y="f59"/>
                </a:cubicBezTo>
                <a:cubicBezTo>
                  <a:pt x="f63" y="f58"/>
                  <a:pt x="f62" y="f55"/>
                  <a:pt x="f54" y="f55"/>
                </a:cubicBezTo>
                <a:close/>
                <a:moveTo>
                  <a:pt x="f64" y="f65"/>
                </a:move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64" y="f65"/>
                </a:cubicBez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AE4500"/>
              </a:solidFill>
              <a:uFillTx/>
              <a:latin typeface="Arial"/>
              <a:ea typeface="맑은 고딕" pitchFamily="34"/>
              <a:cs typeface="B Nazanin" panose="00000700000000000000" pitchFamily="2" charset="-78"/>
            </a:endParaRPr>
          </a:p>
        </p:txBody>
      </p:sp>
      <p:sp>
        <p:nvSpPr>
          <p:cNvPr id="128" name="Rectangle 30">
            <a:extLst>
              <a:ext uri="{FF2B5EF4-FFF2-40B4-BE49-F238E27FC236}">
                <a16:creationId xmlns:a16="http://schemas.microsoft.com/office/drawing/2014/main" id="{3043EC76-A501-3470-9F99-A4B7569B160D}"/>
              </a:ext>
            </a:extLst>
          </p:cNvPr>
          <p:cNvSpPr/>
          <p:nvPr/>
        </p:nvSpPr>
        <p:spPr>
          <a:xfrm>
            <a:off x="6889437" y="2920762"/>
            <a:ext cx="348368" cy="347353"/>
          </a:xfrm>
          <a:custGeom>
            <a:avLst/>
            <a:gdLst>
              <a:gd name="f0" fmla="val w"/>
              <a:gd name="f1" fmla="val h"/>
              <a:gd name="f2" fmla="val 0"/>
              <a:gd name="f3" fmla="val 3240000"/>
              <a:gd name="f4" fmla="val 3230531"/>
              <a:gd name="f5" fmla="val 720000"/>
              <a:gd name="f6" fmla="val 2697973"/>
              <a:gd name="f7" fmla="val 680235"/>
              <a:gd name="f8" fmla="val 648000"/>
              <a:gd name="f9" fmla="val 2730208"/>
              <a:gd name="f10" fmla="val 2769973"/>
              <a:gd name="f11" fmla="val 2809738"/>
              <a:gd name="f12" fmla="val 2841973"/>
              <a:gd name="f13" fmla="val 2520000"/>
              <a:gd name="f14" fmla="val 2559765"/>
              <a:gd name="f15" fmla="val 2592000"/>
              <a:gd name="f16" fmla="val 2366733"/>
              <a:gd name="f17" fmla="val 2398968"/>
              <a:gd name="f18" fmla="val 2438733"/>
              <a:gd name="f19" fmla="val 2478498"/>
              <a:gd name="f20" fmla="val 2510733"/>
              <a:gd name="f21" fmla="val 2035493"/>
              <a:gd name="f22" fmla="val 2067728"/>
              <a:gd name="f23" fmla="val 2107493"/>
              <a:gd name="f24" fmla="val 2147258"/>
              <a:gd name="f25" fmla="val 2179493"/>
              <a:gd name="f26" fmla="val 1704253"/>
              <a:gd name="f27" fmla="val 1736488"/>
              <a:gd name="f28" fmla="val 1776253"/>
              <a:gd name="f29" fmla="val 1816018"/>
              <a:gd name="f30" fmla="val 1848253"/>
              <a:gd name="f31" fmla="val 1373013"/>
              <a:gd name="f32" fmla="val 1405248"/>
              <a:gd name="f33" fmla="val 1445013"/>
              <a:gd name="f34" fmla="val 1484778"/>
              <a:gd name="f35" fmla="val 1517013"/>
              <a:gd name="f36" fmla="val 1041773"/>
              <a:gd name="f37" fmla="val 1074008"/>
              <a:gd name="f38" fmla="val 1113773"/>
              <a:gd name="f39" fmla="val 1153538"/>
              <a:gd name="f40" fmla="val 1185773"/>
              <a:gd name="f41" fmla="val 305988"/>
              <a:gd name="f42" fmla="val 181957"/>
              <a:gd name="f43" fmla="val 470032"/>
              <a:gd name="f44" fmla="val 599267"/>
              <a:gd name="f45" fmla="val 286722"/>
              <a:gd name="f46" fmla="val 704032"/>
              <a:gd name="f47" fmla="val 415957"/>
              <a:gd name="f48" fmla="val 545192"/>
              <a:gd name="f49" fmla="val 649957"/>
              <a:gd name="f50" fmla="val 802357"/>
              <a:gd name="f51" fmla="val 470031"/>
              <a:gd name="f52" fmla="val 599266"/>
              <a:gd name="f53" fmla="val 907122"/>
              <a:gd name="f54" fmla="val 704031"/>
              <a:gd name="f55" fmla="val 1036357"/>
              <a:gd name="f56" fmla="val 1165592"/>
              <a:gd name="f57" fmla="val 1270357"/>
              <a:gd name="f58" fmla="val 1422757"/>
              <a:gd name="f59" fmla="val 470030"/>
              <a:gd name="f60" fmla="val 599265"/>
              <a:gd name="f61" fmla="val 1527522"/>
              <a:gd name="f62" fmla="val 704030"/>
              <a:gd name="f63" fmla="val 1656757"/>
              <a:gd name="f64" fmla="val 1785992"/>
              <a:gd name="f65" fmla="val 1890757"/>
              <a:gd name="f66" fmla="val 2043157"/>
              <a:gd name="f67" fmla="val 470029"/>
              <a:gd name="f68" fmla="val 599264"/>
              <a:gd name="f69" fmla="val 2147922"/>
              <a:gd name="f70" fmla="val 704029"/>
              <a:gd name="f71" fmla="val 2277157"/>
              <a:gd name="f72" fmla="val 2406392"/>
              <a:gd name="f73" fmla="val 2511157"/>
              <a:gd name="f74" fmla="val 2663557"/>
              <a:gd name="f75" fmla="val 470028"/>
              <a:gd name="f76" fmla="val 599263"/>
              <a:gd name="f77" fmla="val 2768322"/>
              <a:gd name="f78" fmla="val 704028"/>
              <a:gd name="f79" fmla="val 2897557"/>
              <a:gd name="f80" fmla="val 3026792"/>
              <a:gd name="f81" fmla="val 3131557"/>
              <a:gd name="f82" fmla="val 4"/>
              <a:gd name="f83" fmla="val 485545"/>
              <a:gd name="f84" fmla="val 541957"/>
              <a:gd name="f85" fmla="val 56416"/>
              <a:gd name="f86" fmla="val 126004"/>
              <a:gd name="f87" fmla="val 485972"/>
              <a:gd name="f88" fmla="val 555560"/>
              <a:gd name="f89" fmla="val 611972"/>
              <a:gd name="f90" fmla="val 346369"/>
              <a:gd name="f91" fmla="val 289957"/>
              <a:gd name="f92" fmla="val 3"/>
              <a:gd name="f93" fmla="val 1105945"/>
              <a:gd name="f94" fmla="val 1162357"/>
              <a:gd name="f95" fmla="val 56415"/>
              <a:gd name="f96" fmla="val 126003"/>
              <a:gd name="f97" fmla="val 485971"/>
              <a:gd name="f98" fmla="val 555559"/>
              <a:gd name="f99" fmla="val 611971"/>
              <a:gd name="f100" fmla="val 966769"/>
              <a:gd name="f101" fmla="val 910357"/>
              <a:gd name="f102" fmla="val 2"/>
              <a:gd name="f103" fmla="val 1726345"/>
              <a:gd name="f104" fmla="val 1782757"/>
              <a:gd name="f105" fmla="val 56414"/>
              <a:gd name="f106" fmla="val 126002"/>
              <a:gd name="f107" fmla="val 485970"/>
              <a:gd name="f108" fmla="val 555558"/>
              <a:gd name="f109" fmla="val 611970"/>
              <a:gd name="f110" fmla="val 1587169"/>
              <a:gd name="f111" fmla="val 1530757"/>
              <a:gd name="f112" fmla="val 1"/>
              <a:gd name="f113" fmla="val 2346745"/>
              <a:gd name="f114" fmla="val 2403157"/>
              <a:gd name="f115" fmla="val 56413"/>
              <a:gd name="f116" fmla="val 126001"/>
              <a:gd name="f117" fmla="val 485969"/>
              <a:gd name="f118" fmla="val 555557"/>
              <a:gd name="f119" fmla="val 611969"/>
              <a:gd name="f120" fmla="val 2207569"/>
              <a:gd name="f121" fmla="val 2151157"/>
              <a:gd name="f122" fmla="val 2967145"/>
              <a:gd name="f123" fmla="val 3023557"/>
              <a:gd name="f124" fmla="val 56412"/>
              <a:gd name="f125" fmla="val 126000"/>
              <a:gd name="f126" fmla="val 485968"/>
              <a:gd name="f127" fmla="val 555556"/>
              <a:gd name="f128" fmla="val 611968"/>
              <a:gd name="f129" fmla="val 2827969"/>
              <a:gd name="f130" fmla="val 2771557"/>
              <a:gd name="f131" fmla="*/ f0 1 3240000"/>
              <a:gd name="f132" fmla="*/ f1 1 3230531"/>
              <a:gd name="f133" fmla="+- f4 0 f2"/>
              <a:gd name="f134" fmla="+- f3 0 f2"/>
              <a:gd name="f135" fmla="*/ f134 1 3240000"/>
              <a:gd name="f136" fmla="*/ f133 1 3230531"/>
              <a:gd name="f137" fmla="*/ f2 1 f135"/>
              <a:gd name="f138" fmla="*/ f3 1 f135"/>
              <a:gd name="f139" fmla="*/ f2 1 f136"/>
              <a:gd name="f140" fmla="*/ f4 1 f136"/>
              <a:gd name="f141" fmla="*/ f137 f131 1"/>
              <a:gd name="f142" fmla="*/ f138 f131 1"/>
              <a:gd name="f143" fmla="*/ f140 f132 1"/>
              <a:gd name="f144" fmla="*/ f139 f132 1"/>
            </a:gdLst>
            <a:ahLst/>
            <a:cxnLst>
              <a:cxn ang="3cd4">
                <a:pos x="hc" y="t"/>
              </a:cxn>
              <a:cxn ang="0">
                <a:pos x="r" y="vc"/>
              </a:cxn>
              <a:cxn ang="cd4">
                <a:pos x="hc" y="b"/>
              </a:cxn>
              <a:cxn ang="cd2">
                <a:pos x="l" y="vc"/>
              </a:cxn>
            </a:cxnLst>
            <a:rect l="f141" t="f144" r="f142" b="f143"/>
            <a:pathLst>
              <a:path w="3240000" h="3230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5" y="f26"/>
                </a:moveTo>
                <a:cubicBezTo>
                  <a:pt x="f7" y="f26"/>
                  <a:pt x="f8" y="f27"/>
                  <a:pt x="f8" y="f28"/>
                </a:cubicBezTo>
                <a:cubicBezTo>
                  <a:pt x="f8" y="f29"/>
                  <a:pt x="f7" y="f30"/>
                  <a:pt x="f5" y="f30"/>
                </a:cubicBezTo>
                <a:lnTo>
                  <a:pt x="f13" y="f30"/>
                </a:lnTo>
                <a:cubicBezTo>
                  <a:pt x="f14" y="f30"/>
                  <a:pt x="f15" y="f29"/>
                  <a:pt x="f15" y="f28"/>
                </a:cubicBezTo>
                <a:cubicBezTo>
                  <a:pt x="f15" y="f27"/>
                  <a:pt x="f14" y="f26"/>
                  <a:pt x="f13" y="f26"/>
                </a:cubicBezTo>
                <a:close/>
                <a:moveTo>
                  <a:pt x="f5" y="f31"/>
                </a:moveTo>
                <a:cubicBezTo>
                  <a:pt x="f7" y="f31"/>
                  <a:pt x="f8" y="f32"/>
                  <a:pt x="f8" y="f33"/>
                </a:cubicBezTo>
                <a:cubicBezTo>
                  <a:pt x="f8" y="f34"/>
                  <a:pt x="f7" y="f35"/>
                  <a:pt x="f5" y="f35"/>
                </a:cubicBezTo>
                <a:lnTo>
                  <a:pt x="f13" y="f35"/>
                </a:lnTo>
                <a:cubicBezTo>
                  <a:pt x="f14" y="f35"/>
                  <a:pt x="f15" y="f34"/>
                  <a:pt x="f15" y="f33"/>
                </a:cubicBezTo>
                <a:cubicBezTo>
                  <a:pt x="f15" y="f32"/>
                  <a:pt x="f14" y="f31"/>
                  <a:pt x="f13" y="f31"/>
                </a:cubicBezTo>
                <a:close/>
                <a:moveTo>
                  <a:pt x="f5" y="f36"/>
                </a:moveTo>
                <a:cubicBezTo>
                  <a:pt x="f7" y="f36"/>
                  <a:pt x="f8" y="f37"/>
                  <a:pt x="f8" y="f38"/>
                </a:cubicBezTo>
                <a:cubicBezTo>
                  <a:pt x="f8" y="f39"/>
                  <a:pt x="f7" y="f40"/>
                  <a:pt x="f5" y="f40"/>
                </a:cubicBezTo>
                <a:lnTo>
                  <a:pt x="f13" y="f40"/>
                </a:lnTo>
                <a:cubicBezTo>
                  <a:pt x="f14" y="f40"/>
                  <a:pt x="f15" y="f39"/>
                  <a:pt x="f15" y="f38"/>
                </a:cubicBezTo>
                <a:cubicBezTo>
                  <a:pt x="f15" y="f37"/>
                  <a:pt x="f14" y="f36"/>
                  <a:pt x="f13" y="f36"/>
                </a:cubicBezTo>
                <a:close/>
                <a:moveTo>
                  <a:pt x="f2" y="f41"/>
                </a:moveTo>
                <a:lnTo>
                  <a:pt x="f42" y="f41"/>
                </a:lnTo>
                <a:lnTo>
                  <a:pt x="f42" y="f43"/>
                </a:lnTo>
                <a:cubicBezTo>
                  <a:pt x="f42" y="f44"/>
                  <a:pt x="f45" y="f46"/>
                  <a:pt x="f47" y="f46"/>
                </a:cubicBezTo>
                <a:cubicBezTo>
                  <a:pt x="f48" y="f46"/>
                  <a:pt x="f49" y="f44"/>
                  <a:pt x="f49" y="f43"/>
                </a:cubicBezTo>
                <a:lnTo>
                  <a:pt x="f49" y="f41"/>
                </a:lnTo>
                <a:lnTo>
                  <a:pt x="f50" y="f41"/>
                </a:lnTo>
                <a:lnTo>
                  <a:pt x="f50" y="f51"/>
                </a:lnTo>
                <a:cubicBezTo>
                  <a:pt x="f50" y="f52"/>
                  <a:pt x="f53" y="f54"/>
                  <a:pt x="f55" y="f54"/>
                </a:cubicBezTo>
                <a:cubicBezTo>
                  <a:pt x="f56" y="f54"/>
                  <a:pt x="f57" y="f52"/>
                  <a:pt x="f57" y="f51"/>
                </a:cubicBezTo>
                <a:lnTo>
                  <a:pt x="f57" y="f41"/>
                </a:lnTo>
                <a:lnTo>
                  <a:pt x="f58" y="f41"/>
                </a:lnTo>
                <a:lnTo>
                  <a:pt x="f58" y="f59"/>
                </a:lnTo>
                <a:cubicBezTo>
                  <a:pt x="f58" y="f60"/>
                  <a:pt x="f61" y="f62"/>
                  <a:pt x="f63" y="f62"/>
                </a:cubicBezTo>
                <a:cubicBezTo>
                  <a:pt x="f64" y="f62"/>
                  <a:pt x="f65" y="f60"/>
                  <a:pt x="f65" y="f59"/>
                </a:cubicBezTo>
                <a:lnTo>
                  <a:pt x="f65" y="f41"/>
                </a:lnTo>
                <a:lnTo>
                  <a:pt x="f66" y="f41"/>
                </a:lnTo>
                <a:lnTo>
                  <a:pt x="f66" y="f67"/>
                </a:lnTo>
                <a:cubicBezTo>
                  <a:pt x="f66" y="f68"/>
                  <a:pt x="f69" y="f70"/>
                  <a:pt x="f71" y="f70"/>
                </a:cubicBezTo>
                <a:cubicBezTo>
                  <a:pt x="f72" y="f70"/>
                  <a:pt x="f73" y="f68"/>
                  <a:pt x="f73" y="f67"/>
                </a:cubicBezTo>
                <a:lnTo>
                  <a:pt x="f73" y="f41"/>
                </a:lnTo>
                <a:lnTo>
                  <a:pt x="f74" y="f41"/>
                </a:lnTo>
                <a:lnTo>
                  <a:pt x="f74" y="f75"/>
                </a:lnTo>
                <a:cubicBezTo>
                  <a:pt x="f74" y="f76"/>
                  <a:pt x="f77" y="f78"/>
                  <a:pt x="f79" y="f78"/>
                </a:cubicBezTo>
                <a:cubicBezTo>
                  <a:pt x="f80" y="f78"/>
                  <a:pt x="f81" y="f76"/>
                  <a:pt x="f81" y="f75"/>
                </a:cubicBezTo>
                <a:lnTo>
                  <a:pt x="f81" y="f41"/>
                </a:lnTo>
                <a:lnTo>
                  <a:pt x="f3" y="f41"/>
                </a:lnTo>
                <a:lnTo>
                  <a:pt x="f3" y="f4"/>
                </a:lnTo>
                <a:lnTo>
                  <a:pt x="f2" y="f4"/>
                </a:lnTo>
                <a:close/>
                <a:moveTo>
                  <a:pt x="f47" y="f82"/>
                </a:moveTo>
                <a:cubicBezTo>
                  <a:pt x="f83" y="f82"/>
                  <a:pt x="f84" y="f85"/>
                  <a:pt x="f84" y="f86"/>
                </a:cubicBezTo>
                <a:lnTo>
                  <a:pt x="f84" y="f87"/>
                </a:lnTo>
                <a:cubicBezTo>
                  <a:pt x="f84" y="f88"/>
                  <a:pt x="f83" y="f89"/>
                  <a:pt x="f47" y="f89"/>
                </a:cubicBezTo>
                <a:cubicBezTo>
                  <a:pt x="f90" y="f89"/>
                  <a:pt x="f91" y="f88"/>
                  <a:pt x="f91" y="f87"/>
                </a:cubicBezTo>
                <a:lnTo>
                  <a:pt x="f91" y="f86"/>
                </a:lnTo>
                <a:cubicBezTo>
                  <a:pt x="f91" y="f85"/>
                  <a:pt x="f90" y="f82"/>
                  <a:pt x="f47" y="f82"/>
                </a:cubicBezTo>
                <a:close/>
                <a:moveTo>
                  <a:pt x="f55" y="f92"/>
                </a:moveTo>
                <a:cubicBezTo>
                  <a:pt x="f93" y="f92"/>
                  <a:pt x="f94" y="f95"/>
                  <a:pt x="f94" y="f96"/>
                </a:cubicBezTo>
                <a:lnTo>
                  <a:pt x="f94" y="f97"/>
                </a:lnTo>
                <a:cubicBezTo>
                  <a:pt x="f94" y="f98"/>
                  <a:pt x="f93" y="f99"/>
                  <a:pt x="f55" y="f99"/>
                </a:cubicBezTo>
                <a:cubicBezTo>
                  <a:pt x="f100" y="f99"/>
                  <a:pt x="f101" y="f98"/>
                  <a:pt x="f101" y="f97"/>
                </a:cubicBezTo>
                <a:lnTo>
                  <a:pt x="f101" y="f96"/>
                </a:lnTo>
                <a:cubicBezTo>
                  <a:pt x="f101" y="f95"/>
                  <a:pt x="f100" y="f92"/>
                  <a:pt x="f55" y="f92"/>
                </a:cubicBezTo>
                <a:close/>
                <a:moveTo>
                  <a:pt x="f63" y="f102"/>
                </a:moveTo>
                <a:cubicBezTo>
                  <a:pt x="f103" y="f102"/>
                  <a:pt x="f104" y="f105"/>
                  <a:pt x="f104" y="f106"/>
                </a:cubicBezTo>
                <a:lnTo>
                  <a:pt x="f104" y="f107"/>
                </a:lnTo>
                <a:cubicBezTo>
                  <a:pt x="f104" y="f108"/>
                  <a:pt x="f103" y="f109"/>
                  <a:pt x="f63" y="f109"/>
                </a:cubicBezTo>
                <a:cubicBezTo>
                  <a:pt x="f110" y="f109"/>
                  <a:pt x="f111" y="f108"/>
                  <a:pt x="f111" y="f107"/>
                </a:cubicBezTo>
                <a:lnTo>
                  <a:pt x="f111" y="f106"/>
                </a:lnTo>
                <a:cubicBezTo>
                  <a:pt x="f111" y="f105"/>
                  <a:pt x="f110" y="f102"/>
                  <a:pt x="f63" y="f102"/>
                </a:cubicBezTo>
                <a:close/>
                <a:moveTo>
                  <a:pt x="f71" y="f112"/>
                </a:moveTo>
                <a:cubicBezTo>
                  <a:pt x="f113" y="f112"/>
                  <a:pt x="f114" y="f115"/>
                  <a:pt x="f114" y="f116"/>
                </a:cubicBezTo>
                <a:lnTo>
                  <a:pt x="f114" y="f117"/>
                </a:lnTo>
                <a:cubicBezTo>
                  <a:pt x="f114" y="f118"/>
                  <a:pt x="f113" y="f119"/>
                  <a:pt x="f71" y="f119"/>
                </a:cubicBezTo>
                <a:cubicBezTo>
                  <a:pt x="f120" y="f119"/>
                  <a:pt x="f121" y="f118"/>
                  <a:pt x="f121" y="f117"/>
                </a:cubicBezTo>
                <a:lnTo>
                  <a:pt x="f121" y="f116"/>
                </a:lnTo>
                <a:cubicBezTo>
                  <a:pt x="f121" y="f115"/>
                  <a:pt x="f120" y="f112"/>
                  <a:pt x="f71" y="f112"/>
                </a:cubicBezTo>
                <a:close/>
                <a:moveTo>
                  <a:pt x="f79" y="f2"/>
                </a:moveTo>
                <a:cubicBezTo>
                  <a:pt x="f122" y="f2"/>
                  <a:pt x="f123" y="f124"/>
                  <a:pt x="f123" y="f125"/>
                </a:cubicBezTo>
                <a:lnTo>
                  <a:pt x="f123" y="f126"/>
                </a:lnTo>
                <a:cubicBezTo>
                  <a:pt x="f123" y="f127"/>
                  <a:pt x="f122" y="f128"/>
                  <a:pt x="f79" y="f128"/>
                </a:cubicBezTo>
                <a:cubicBezTo>
                  <a:pt x="f129" y="f128"/>
                  <a:pt x="f130" y="f127"/>
                  <a:pt x="f130" y="f126"/>
                </a:cubicBezTo>
                <a:lnTo>
                  <a:pt x="f130" y="f125"/>
                </a:lnTo>
                <a:cubicBezTo>
                  <a:pt x="f130" y="f124"/>
                  <a:pt x="f129" y="f2"/>
                  <a:pt x="f79" y="f2"/>
                </a:cubicBez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AE4500"/>
              </a:solidFill>
              <a:uFillTx/>
              <a:latin typeface="Arial"/>
              <a:ea typeface="맑은 고딕" pitchFamily="34"/>
              <a:cs typeface="B Nazanin" panose="00000700000000000000" pitchFamily="2" charset="-78"/>
            </a:endParaRPr>
          </a:p>
        </p:txBody>
      </p:sp>
      <p:sp>
        <p:nvSpPr>
          <p:cNvPr id="129" name="Rectangle 7">
            <a:extLst>
              <a:ext uri="{FF2B5EF4-FFF2-40B4-BE49-F238E27FC236}">
                <a16:creationId xmlns:a16="http://schemas.microsoft.com/office/drawing/2014/main" id="{182C1628-6275-6434-1B79-D17BF855A505}"/>
              </a:ext>
            </a:extLst>
          </p:cNvPr>
          <p:cNvSpPr/>
          <p:nvPr/>
        </p:nvSpPr>
        <p:spPr>
          <a:xfrm>
            <a:off x="3804782" y="1359378"/>
            <a:ext cx="353671" cy="353671"/>
          </a:xfrm>
          <a:custGeom>
            <a:avLst/>
            <a:gdLst>
              <a:gd name="f0" fmla="val w"/>
              <a:gd name="f1" fmla="val h"/>
              <a:gd name="f2" fmla="val 0"/>
              <a:gd name="f3" fmla="val 3240000"/>
              <a:gd name="f4" fmla="val 401869"/>
              <a:gd name="f5" fmla="val 2055482"/>
              <a:gd name="f6" fmla="val 869869"/>
              <a:gd name="f7" fmla="val 2919482"/>
              <a:gd name="f8" fmla="val 1121949"/>
              <a:gd name="f9" fmla="val 1695482"/>
              <a:gd name="f10" fmla="val 1589949"/>
              <a:gd name="f11" fmla="val 1842029"/>
              <a:gd name="f12" fmla="val 1335482"/>
              <a:gd name="f13" fmla="val 2310029"/>
              <a:gd name="f14" fmla="val 2562109"/>
              <a:gd name="f15" fmla="val 975482"/>
              <a:gd name="f16" fmla="val 3030109"/>
              <a:gd name="f17" fmla="val 2321888"/>
              <a:gd name="f18" fmla="val 224805"/>
              <a:gd name="f19" fmla="val 2880631"/>
              <a:gd name="f20" fmla="val 247420"/>
              <a:gd name="f21" fmla="val 2620844"/>
              <a:gd name="f22" fmla="val 742612"/>
              <a:gd name="f23" fmla="val 2546105"/>
              <a:gd name="f24" fmla="val 613161"/>
              <a:gd name="f25" fmla="val 541555"/>
              <a:gd name="f26" fmla="val 1770488"/>
              <a:gd name="f27" fmla="val 392077"/>
              <a:gd name="f28" fmla="val 1511585"/>
              <a:gd name="f29" fmla="val 2396627"/>
              <a:gd name="f30" fmla="val 354257"/>
              <a:gd name="f31" fmla="val 180000"/>
              <a:gd name="f32" fmla="val 3059999"/>
              <a:gd name="f33" fmla="val 3239999"/>
              <a:gd name="f34" fmla="*/ f0 1 3240000"/>
              <a:gd name="f35" fmla="*/ f1 1 3240000"/>
              <a:gd name="f36" fmla="+- f3 0 f2"/>
              <a:gd name="f37" fmla="*/ f36 1 3240000"/>
              <a:gd name="f38" fmla="*/ f2 1 f37"/>
              <a:gd name="f39" fmla="*/ f3 1 f37"/>
              <a:gd name="f40" fmla="*/ f38 f34 1"/>
              <a:gd name="f41" fmla="*/ f39 f34 1"/>
              <a:gd name="f42" fmla="*/ f39 f35 1"/>
              <a:gd name="f43" fmla="*/ f38 f35 1"/>
            </a:gdLst>
            <a:ahLst/>
            <a:cxnLst>
              <a:cxn ang="3cd4">
                <a:pos x="hc" y="t"/>
              </a:cxn>
              <a:cxn ang="0">
                <a:pos x="r" y="vc"/>
              </a:cxn>
              <a:cxn ang="cd4">
                <a:pos x="hc" y="b"/>
              </a:cxn>
              <a:cxn ang="cd2">
                <a:pos x="l" y="vc"/>
              </a:cxn>
            </a:cxnLst>
            <a:rect l="f40" t="f43" r="f41" b="f42"/>
            <a:pathLst>
              <a:path w="3240000" h="3240000">
                <a:moveTo>
                  <a:pt x="f4" y="f5"/>
                </a:moveTo>
                <a:lnTo>
                  <a:pt x="f6" y="f5"/>
                </a:lnTo>
                <a:lnTo>
                  <a:pt x="f6" y="f7"/>
                </a:lnTo>
                <a:lnTo>
                  <a:pt x="f4" y="f7"/>
                </a:lnTo>
                <a:close/>
                <a:moveTo>
                  <a:pt x="f8" y="f9"/>
                </a:moveTo>
                <a:lnTo>
                  <a:pt x="f10" y="f9"/>
                </a:lnTo>
                <a:lnTo>
                  <a:pt x="f10" y="f7"/>
                </a:lnTo>
                <a:lnTo>
                  <a:pt x="f8" y="f7"/>
                </a:lnTo>
                <a:close/>
                <a:moveTo>
                  <a:pt x="f11" y="f12"/>
                </a:moveTo>
                <a:lnTo>
                  <a:pt x="f13" y="f12"/>
                </a:lnTo>
                <a:lnTo>
                  <a:pt x="f13" y="f7"/>
                </a:lnTo>
                <a:lnTo>
                  <a:pt x="f11" y="f7"/>
                </a:lnTo>
                <a:close/>
                <a:moveTo>
                  <a:pt x="f14" y="f15"/>
                </a:moveTo>
                <a:lnTo>
                  <a:pt x="f16" y="f15"/>
                </a:lnTo>
                <a:lnTo>
                  <a:pt x="f16" y="f7"/>
                </a:lnTo>
                <a:lnTo>
                  <a:pt x="f14" y="f7"/>
                </a:lnTo>
                <a:close/>
                <a:moveTo>
                  <a:pt x="f17" y="f18"/>
                </a:moveTo>
                <a:lnTo>
                  <a:pt x="f19" y="f20"/>
                </a:lnTo>
                <a:lnTo>
                  <a:pt x="f21" y="f22"/>
                </a:lnTo>
                <a:lnTo>
                  <a:pt x="f23" y="f24"/>
                </a:lnTo>
                <a:lnTo>
                  <a:pt x="f25" y="f26"/>
                </a:lnTo>
                <a:lnTo>
                  <a:pt x="f27" y="f28"/>
                </a:lnTo>
                <a:lnTo>
                  <a:pt x="f29" y="f30"/>
                </a:lnTo>
                <a:close/>
                <a:moveTo>
                  <a:pt x="f2" y="f2"/>
                </a:moveTo>
                <a:lnTo>
                  <a:pt x="f31" y="f2"/>
                </a:lnTo>
                <a:lnTo>
                  <a:pt x="f31" y="f32"/>
                </a:lnTo>
                <a:lnTo>
                  <a:pt x="f3" y="f32"/>
                </a:lnTo>
                <a:lnTo>
                  <a:pt x="f3" y="f33"/>
                </a:lnTo>
                <a:lnTo>
                  <a:pt x="f31" y="f33"/>
                </a:lnTo>
                <a:lnTo>
                  <a:pt x="f31" y="f3"/>
                </a:lnTo>
                <a:lnTo>
                  <a:pt x="f2" y="f3"/>
                </a:lnTo>
                <a:lnTo>
                  <a:pt x="f2" y="f33"/>
                </a:lnTo>
                <a:lnTo>
                  <a:pt x="f2" y="f32"/>
                </a:ln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AE4500"/>
              </a:solidFill>
              <a:uFillTx/>
              <a:latin typeface="Arial"/>
              <a:ea typeface="맑은 고딕" pitchFamily="34"/>
              <a:cs typeface="B Nazanin" panose="00000700000000000000" pitchFamily="2" charset="-78"/>
            </a:endParaRPr>
          </a:p>
        </p:txBody>
      </p:sp>
      <p:sp>
        <p:nvSpPr>
          <p:cNvPr id="130" name="Rectangle 15">
            <a:extLst>
              <a:ext uri="{FF2B5EF4-FFF2-40B4-BE49-F238E27FC236}">
                <a16:creationId xmlns:a16="http://schemas.microsoft.com/office/drawing/2014/main" id="{970657E4-7537-E1CE-7021-CF002146CB74}"/>
              </a:ext>
            </a:extLst>
          </p:cNvPr>
          <p:cNvSpPr/>
          <p:nvPr/>
        </p:nvSpPr>
        <p:spPr>
          <a:xfrm rot="5400013">
            <a:off x="4394926" y="1359379"/>
            <a:ext cx="354147" cy="353671"/>
          </a:xfrm>
          <a:custGeom>
            <a:avLst/>
            <a:gdLst>
              <a:gd name="f0" fmla="val w"/>
              <a:gd name="f1" fmla="val h"/>
              <a:gd name="f2" fmla="val 0"/>
              <a:gd name="f3" fmla="val 3244313"/>
              <a:gd name="f4" fmla="val 3240000"/>
              <a:gd name="f5" fmla="val 2055482"/>
              <a:gd name="f6" fmla="val 677891"/>
              <a:gd name="f7" fmla="val 209891"/>
              <a:gd name="f8" fmla="val 2919482"/>
              <a:gd name="f9" fmla="val 1695482"/>
              <a:gd name="f10" fmla="val 1397971"/>
              <a:gd name="f11" fmla="val 929971"/>
              <a:gd name="f12" fmla="val 1335482"/>
              <a:gd name="f13" fmla="val 2118051"/>
              <a:gd name="f14" fmla="val 1650051"/>
              <a:gd name="f15" fmla="val 975482"/>
              <a:gd name="f16" fmla="val 2838131"/>
              <a:gd name="f17" fmla="val 2370131"/>
              <a:gd name="f18" fmla="val 10788"/>
              <a:gd name="f19" fmla="val 2651034"/>
              <a:gd name="f20" fmla="val 1168116"/>
              <a:gd name="f21" fmla="val 646484"/>
              <a:gd name="f22" fmla="val 1038664"/>
              <a:gd name="f23" fmla="val 571745"/>
              <a:gd name="f24" fmla="val 1533856"/>
              <a:gd name="f25" fmla="val 311959"/>
              <a:gd name="f26" fmla="val 1556471"/>
              <a:gd name="f27" fmla="val 870701"/>
              <a:gd name="f28" fmla="val 1427019"/>
              <a:gd name="f29" fmla="val 795962"/>
              <a:gd name="f30" fmla="val 269691"/>
              <a:gd name="f31" fmla="val 2800512"/>
              <a:gd name="f32" fmla="val 3060000"/>
              <a:gd name="f33" fmla="val 3064313"/>
              <a:gd name="f34" fmla="*/ f0 1 3244313"/>
              <a:gd name="f35" fmla="*/ f1 1 3240000"/>
              <a:gd name="f36" fmla="+- f4 0 f2"/>
              <a:gd name="f37" fmla="+- f3 0 f2"/>
              <a:gd name="f38" fmla="*/ f37 1 3244313"/>
              <a:gd name="f39" fmla="*/ f36 1 3240000"/>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3244313" h="3240000">
                <a:moveTo>
                  <a:pt x="f5" y="f6"/>
                </a:moveTo>
                <a:lnTo>
                  <a:pt x="f5" y="f7"/>
                </a:lnTo>
                <a:lnTo>
                  <a:pt x="f8" y="f7"/>
                </a:lnTo>
                <a:lnTo>
                  <a:pt x="f8" y="f6"/>
                </a:lnTo>
                <a:close/>
                <a:moveTo>
                  <a:pt x="f9" y="f10"/>
                </a:moveTo>
                <a:lnTo>
                  <a:pt x="f9" y="f11"/>
                </a:lnTo>
                <a:lnTo>
                  <a:pt x="f8" y="f11"/>
                </a:lnTo>
                <a:lnTo>
                  <a:pt x="f8" y="f10"/>
                </a:lnTo>
                <a:close/>
                <a:moveTo>
                  <a:pt x="f12" y="f13"/>
                </a:moveTo>
                <a:lnTo>
                  <a:pt x="f12" y="f14"/>
                </a:lnTo>
                <a:lnTo>
                  <a:pt x="f8" y="f14"/>
                </a:lnTo>
                <a:lnTo>
                  <a:pt x="f8" y="f13"/>
                </a:lnTo>
                <a:close/>
                <a:moveTo>
                  <a:pt x="f15" y="f16"/>
                </a:moveTo>
                <a:lnTo>
                  <a:pt x="f15" y="f17"/>
                </a:lnTo>
                <a:lnTo>
                  <a:pt x="f8" y="f17"/>
                </a:lnTo>
                <a:lnTo>
                  <a:pt x="f8" y="f16"/>
                </a:lnTo>
                <a:close/>
                <a:moveTo>
                  <a:pt x="f18" y="f19"/>
                </a:moveTo>
                <a:lnTo>
                  <a:pt x="f20" y="f21"/>
                </a:lnTo>
                <a:lnTo>
                  <a:pt x="f22" y="f23"/>
                </a:lnTo>
                <a:lnTo>
                  <a:pt x="f24" y="f25"/>
                </a:lnTo>
                <a:lnTo>
                  <a:pt x="f26" y="f27"/>
                </a:lnTo>
                <a:lnTo>
                  <a:pt x="f28" y="f29"/>
                </a:lnTo>
                <a:lnTo>
                  <a:pt x="f30" y="f31"/>
                </a:lnTo>
                <a:close/>
                <a:moveTo>
                  <a:pt x="f2" y="f4"/>
                </a:moveTo>
                <a:lnTo>
                  <a:pt x="f2" y="f32"/>
                </a:lnTo>
                <a:lnTo>
                  <a:pt x="f33" y="f32"/>
                </a:lnTo>
                <a:lnTo>
                  <a:pt x="f33" y="f2"/>
                </a:lnTo>
                <a:lnTo>
                  <a:pt x="f3" y="f2"/>
                </a:lnTo>
                <a:lnTo>
                  <a:pt x="f3" y="f4"/>
                </a:lnTo>
                <a:lnTo>
                  <a:pt x="f4" y="f4"/>
                </a:lnTo>
                <a:lnTo>
                  <a:pt x="f33" y="f4"/>
                </a:ln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AE4500"/>
              </a:solidFill>
              <a:uFillTx/>
              <a:latin typeface="Arial"/>
              <a:ea typeface="맑은 고딕" pitchFamily="34"/>
              <a:cs typeface="B Nazanin" panose="00000700000000000000" pitchFamily="2" charset="-78"/>
            </a:endParaRPr>
          </a:p>
        </p:txBody>
      </p:sp>
      <p:sp>
        <p:nvSpPr>
          <p:cNvPr id="131" name="Pie 24">
            <a:extLst>
              <a:ext uri="{FF2B5EF4-FFF2-40B4-BE49-F238E27FC236}">
                <a16:creationId xmlns:a16="http://schemas.microsoft.com/office/drawing/2014/main" id="{60E532B4-FFDA-B905-5801-97AE719895EF}"/>
              </a:ext>
            </a:extLst>
          </p:cNvPr>
          <p:cNvSpPr/>
          <p:nvPr/>
        </p:nvSpPr>
        <p:spPr>
          <a:xfrm>
            <a:off x="3699105" y="3684578"/>
            <a:ext cx="384889" cy="382758"/>
          </a:xfrm>
          <a:custGeom>
            <a:avLst/>
            <a:gdLst>
              <a:gd name="f0" fmla="val w"/>
              <a:gd name="f1" fmla="val h"/>
              <a:gd name="f2" fmla="val 0"/>
              <a:gd name="f3" fmla="val 3228711"/>
              <a:gd name="f4" fmla="val 3210836"/>
              <a:gd name="f5" fmla="val 351626"/>
              <a:gd name="f6" fmla="val 695968"/>
              <a:gd name="f7" fmla="val 1548007"/>
              <a:gd name="f8" fmla="val 1678300"/>
              <a:gd name="f9" fmla="val 236194"/>
              <a:gd name="f10" fmla="val 2500159"/>
              <a:gd name="f11" fmla="+- 0 0 116985"/>
              <a:gd name="f12" fmla="val 1936431"/>
              <a:gd name="f13" fmla="+- 0 0 70514"/>
              <a:gd name="f14" fmla="val 1210092"/>
              <a:gd name="f15" fmla="val 1957429"/>
              <a:gd name="f16" fmla="val 262366"/>
              <a:gd name="f17" fmla="val 2634256"/>
              <a:gd name="f18" fmla="val 359480"/>
              <a:gd name="f19" fmla="val 3156733"/>
              <a:gd name="f20" fmla="val 907132"/>
              <a:gd name="f21" fmla="val 3221913"/>
              <a:gd name="f22" fmla="val 1587776"/>
              <a:gd name="f23" fmla="val 3287093"/>
              <a:gd name="f24" fmla="val 2268421"/>
              <a:gd name="f25" fmla="val 2878048"/>
              <a:gd name="f26" fmla="val 2905277"/>
              <a:gd name="f27" fmla="val 2231953"/>
              <a:gd name="f28" fmla="val 3129078"/>
              <a:gd name="f29" fmla="val 1585858"/>
              <a:gd name="f30" fmla="val 3352879"/>
              <a:gd name="f31" fmla="val 870522"/>
              <a:gd name="f32" fmla="val 3105497"/>
              <a:gd name="f33" fmla="val 500715"/>
              <a:gd name="f34" fmla="val 2530372"/>
              <a:gd name="f35" fmla="val 1746987"/>
              <a:gd name="f36" fmla="val 1729019"/>
              <a:gd name="f37" fmla="val 1604447"/>
              <a:gd name="f38" fmla="val 200"/>
              <a:gd name="f39" fmla="val 1665125"/>
              <a:gd name="f40" fmla="+- 0 0 778"/>
              <a:gd name="f41" fmla="val 1726175"/>
              <a:gd name="f42" fmla="val 1809"/>
              <a:gd name="f43" fmla="val 1787307"/>
              <a:gd name="f44" fmla="val 8072"/>
              <a:gd name="f45" fmla="val 1629532"/>
              <a:gd name="f46" fmla="val 1548011"/>
              <a:gd name="f47" fmla="val 483856"/>
              <a:gd name="f48" fmla="val 506987"/>
              <a:gd name="f49" fmla="val 773141"/>
              <a:gd name="f50" fmla="val 188622"/>
              <a:gd name="f51" fmla="val 1179697"/>
              <a:gd name="f52" fmla="val 7051"/>
              <a:gd name="f53" fmla="*/ f0 1 3228711"/>
              <a:gd name="f54" fmla="*/ f1 1 3210836"/>
              <a:gd name="f55" fmla="+- f4 0 f2"/>
              <a:gd name="f56" fmla="+- f3 0 f2"/>
              <a:gd name="f57" fmla="*/ f56 1 3228711"/>
              <a:gd name="f58" fmla="*/ f55 1 3210836"/>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3228711" h="3210836">
                <a:moveTo>
                  <a:pt x="f5" y="f6"/>
                </a:moveTo>
                <a:lnTo>
                  <a:pt x="f7" y="f8"/>
                </a:lnTo>
                <a:lnTo>
                  <a:pt x="f9" y="f10"/>
                </a:lnTo>
                <a:cubicBezTo>
                  <a:pt x="f11" y="f12"/>
                  <a:pt x="f13" y="f14"/>
                  <a:pt x="f5" y="f6"/>
                </a:cubicBezTo>
                <a:close/>
                <a:moveTo>
                  <a:pt x="f15" y="f16"/>
                </a:moveTo>
                <a:cubicBezTo>
                  <a:pt x="f17" y="f18"/>
                  <a:pt x="f19" y="f20"/>
                  <a:pt x="f21" y="f22"/>
                </a:cubicBezTo>
                <a:cubicBezTo>
                  <a:pt x="f23" y="f24"/>
                  <a:pt x="f25" y="f26"/>
                  <a:pt x="f27" y="f28"/>
                </a:cubicBezTo>
                <a:cubicBezTo>
                  <a:pt x="f29" y="f30"/>
                  <a:pt x="f31" y="f32"/>
                  <a:pt x="f33" y="f34"/>
                </a:cubicBezTo>
                <a:lnTo>
                  <a:pt x="f35" y="f36"/>
                </a:lnTo>
                <a:close/>
                <a:moveTo>
                  <a:pt x="f37" y="f38"/>
                </a:moveTo>
                <a:cubicBezTo>
                  <a:pt x="f39" y="f40"/>
                  <a:pt x="f41" y="f42"/>
                  <a:pt x="f43" y="f44"/>
                </a:cubicBezTo>
                <a:lnTo>
                  <a:pt x="f45" y="f46"/>
                </a:lnTo>
                <a:lnTo>
                  <a:pt x="f47" y="f48"/>
                </a:lnTo>
                <a:cubicBezTo>
                  <a:pt x="f49" y="f50"/>
                  <a:pt x="f51" y="f52"/>
                  <a:pt x="f37" y="f38"/>
                </a:cubicBez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AE4500"/>
              </a:solidFill>
              <a:uFillTx/>
              <a:latin typeface="Arial"/>
              <a:ea typeface="맑은 고딕" pitchFamily="34"/>
              <a:cs typeface="B Nazanin" panose="00000700000000000000" pitchFamily="2" charset="-78"/>
            </a:endParaRPr>
          </a:p>
        </p:txBody>
      </p:sp>
      <p:sp>
        <p:nvSpPr>
          <p:cNvPr id="132" name="Block Arc 14">
            <a:extLst>
              <a:ext uri="{FF2B5EF4-FFF2-40B4-BE49-F238E27FC236}">
                <a16:creationId xmlns:a16="http://schemas.microsoft.com/office/drawing/2014/main" id="{FAC3366F-EF7C-FCEE-08DF-5E018C454EB7}"/>
              </a:ext>
            </a:extLst>
          </p:cNvPr>
          <p:cNvSpPr/>
          <p:nvPr/>
        </p:nvSpPr>
        <p:spPr>
          <a:xfrm rot="16200004">
            <a:off x="4985675" y="1323278"/>
            <a:ext cx="425552" cy="425826"/>
          </a:xfrm>
          <a:custGeom>
            <a:avLst/>
            <a:gdLst>
              <a:gd name="f0" fmla="val w"/>
              <a:gd name="f1" fmla="val h"/>
              <a:gd name="f2" fmla="val 0"/>
              <a:gd name="f3" fmla="val 3185463"/>
              <a:gd name="f4" fmla="val 3187558"/>
              <a:gd name="f5" fmla="val 764000"/>
              <a:gd name="f6" fmla="val 2343999"/>
              <a:gd name="f7" fmla="val 566798"/>
              <a:gd name="f8" fmla="val 2256389"/>
              <a:gd name="f9" fmla="val 385374"/>
              <a:gd name="f10" fmla="val 2134753"/>
              <a:gd name="f11" fmla="val 230072"/>
              <a:gd name="f12" fmla="val 1981662"/>
              <a:gd name="f13" fmla="val 297001"/>
              <a:gd name="f14" fmla="val 2223876"/>
              <a:gd name="f15" fmla="val 428049"/>
              <a:gd name="f16" fmla="val 2439341"/>
              <a:gd name="f17" fmla="val 603989"/>
              <a:gd name="f18" fmla="val 2608945"/>
              <a:gd name="f19" fmla="val 667739"/>
              <a:gd name="f20" fmla="val 2525681"/>
              <a:gd name="f21" fmla="val 720588"/>
              <a:gd name="f22" fmla="val 2436567"/>
              <a:gd name="f23" fmla="val 783530"/>
              <a:gd name="f24" fmla="val 862903"/>
              <a:gd name="f25" fmla="val 737619"/>
              <a:gd name="f26" fmla="val 760936"/>
              <a:gd name="f27" fmla="val 681240"/>
              <a:gd name="f28" fmla="val 662513"/>
              <a:gd name="f29" fmla="val 611676"/>
              <a:gd name="f30" fmla="val 571152"/>
              <a:gd name="f31" fmla="val 419218"/>
              <a:gd name="f32" fmla="val 754019"/>
              <a:gd name="f33" fmla="val 279227"/>
              <a:gd name="f34" fmla="val 991173"/>
              <a:gd name="f35" fmla="val 215545"/>
              <a:gd name="f36" fmla="val 1258034"/>
              <a:gd name="f37" fmla="val 378729"/>
              <a:gd name="f38" fmla="val 1090139"/>
              <a:gd name="f39" fmla="val 571934"/>
              <a:gd name="f40" fmla="val 956907"/>
              <a:gd name="f41" fmla="val 935657"/>
              <a:gd name="f42" fmla="val 1673146"/>
              <a:gd name="f43" fmla="val 227023"/>
              <a:gd name="f44" fmla="val 393068"/>
              <a:gd name="f45" fmla="val 1882941"/>
              <a:gd name="f46" fmla="val 605618"/>
              <a:gd name="f47" fmla="val 2045968"/>
              <a:gd name="f48" fmla="val 844267"/>
              <a:gd name="f49" fmla="val 2153109"/>
              <a:gd name="f50" fmla="val 897907"/>
              <a:gd name="f51" fmla="val 1997390"/>
              <a:gd name="f52" fmla="val 928862"/>
              <a:gd name="f53" fmla="val 1835739"/>
              <a:gd name="f54" fmla="val 935928"/>
              <a:gd name="f55" fmla="val 1493146"/>
              <a:gd name="f56" fmla="val 928922"/>
              <a:gd name="f57" fmla="val 1345638"/>
              <a:gd name="f58" fmla="val 902278"/>
              <a:gd name="f59" fmla="val 1198995"/>
              <a:gd name="f60" fmla="val 856775"/>
              <a:gd name="f61" fmla="val 1056956"/>
              <a:gd name="f62" fmla="val 636768"/>
              <a:gd name="f63" fmla="val 1156959"/>
              <a:gd name="f64" fmla="val 439487"/>
              <a:gd name="f65" fmla="val 1304654"/>
              <a:gd name="f66" fmla="val 281464"/>
              <a:gd name="f67" fmla="val 1469785"/>
              <a:gd name="f68" fmla="val 2515107"/>
              <a:gd name="f69" fmla="val 1283000"/>
              <a:gd name="f70" fmla="val 2508124"/>
              <a:gd name="f71" fmla="val 1100523"/>
              <a:gd name="f72" fmla="val 2472287"/>
              <a:gd name="f73" fmla="val 927628"/>
              <a:gd name="f74" fmla="val 2411229"/>
              <a:gd name="f75" fmla="val 876831"/>
              <a:gd name="f76" fmla="val 2520843"/>
              <a:gd name="f77" fmla="val 814172"/>
              <a:gd name="f78" fmla="val 2626182"/>
              <a:gd name="f79" fmla="val 738220"/>
              <a:gd name="f80" fmla="val 2724387"/>
              <a:gd name="f81" fmla="val 944637"/>
              <a:gd name="f82" fmla="val 2881665"/>
              <a:gd name="f83" fmla="val 1196120"/>
              <a:gd name="f84" fmla="val 2982471"/>
              <a:gd name="f85" fmla="val 3005418"/>
              <a:gd name="f86" fmla="val 1112275"/>
              <a:gd name="f87" fmla="val 1105327"/>
              <a:gd name="f88" fmla="val 1858153"/>
              <a:gd name="f89" fmla="val 1070032"/>
              <a:gd name="f90" fmla="val 2042144"/>
              <a:gd name="f91" fmla="val 1008001"/>
              <a:gd name="f92" fmla="val 2219039"/>
              <a:gd name="f93" fmla="val 1155519"/>
              <a:gd name="f94" fmla="val 2270408"/>
              <a:gd name="f95" fmla="val 1310845"/>
              <a:gd name="f96" fmla="val 2300826"/>
              <a:gd name="f97" fmla="val 2307834"/>
              <a:gd name="f98" fmla="val 898989"/>
              <a:gd name="f99" fmla="val 1315103"/>
              <a:gd name="f100" fmla="val 907762"/>
              <a:gd name="f101" fmla="val 1164166"/>
              <a:gd name="f102" fmla="val 938783"/>
              <a:gd name="f103" fmla="val 1020939"/>
              <a:gd name="f104" fmla="val 990066"/>
              <a:gd name="f105" fmla="val 1074574"/>
              <a:gd name="f106" fmla="val 1153655"/>
              <a:gd name="f107" fmla="val 1105461"/>
              <a:gd name="f108" fmla="val 1322925"/>
              <a:gd name="f109" fmla="val 1112368"/>
              <a:gd name="f110" fmla="val 182141"/>
              <a:gd name="f111" fmla="val 1199839"/>
              <a:gd name="f112" fmla="val 204777"/>
              <a:gd name="f113" fmla="val 951477"/>
              <a:gd name="f114" fmla="val 303168"/>
              <a:gd name="f115" fmla="val 746615"/>
              <a:gd name="f116" fmla="val 456764"/>
              <a:gd name="f117" fmla="val 828296"/>
              <a:gd name="f118" fmla="val 562801"/>
              <a:gd name="f119" fmla="val 894225"/>
              <a:gd name="f120" fmla="val 677310"/>
              <a:gd name="f121" fmla="val 947434"/>
              <a:gd name="f122" fmla="val 796072"/>
              <a:gd name="f123" fmla="val 1113886"/>
              <a:gd name="f124" fmla="val 736067"/>
              <a:gd name="f125" fmla="val 1289644"/>
              <a:gd name="f126" fmla="val 700323"/>
              <a:gd name="f127" fmla="val 691530"/>
              <a:gd name="f128" fmla="val 2150063"/>
              <a:gd name="f129" fmla="val 992171"/>
              <a:gd name="f130" fmla="val 1990712"/>
              <a:gd name="f131" fmla="val 935501"/>
              <a:gd name="f132" fmla="val 1822242"/>
              <a:gd name="f133" fmla="val 902595"/>
              <a:gd name="f134" fmla="val 1649785"/>
              <a:gd name="f135" fmla="val 897224"/>
              <a:gd name="f136" fmla="val 2063712"/>
              <a:gd name="f137" fmla="val 2069089"/>
              <a:gd name="f138" fmla="val 1323887"/>
              <a:gd name="f139" fmla="val 2098366"/>
              <a:gd name="f140" fmla="val 1155330"/>
              <a:gd name="f141" fmla="val 2168848"/>
              <a:gd name="f142" fmla="val 2199110"/>
              <a:gd name="f143" fmla="val 2108555"/>
              <a:gd name="f144" fmla="val 2028681"/>
              <a:gd name="f145" fmla="val 2073581"/>
              <a:gd name="f146" fmla="val 1851532"/>
              <a:gd name="f147" fmla="val 2065295"/>
              <a:gd name="f148" fmla="val 2307299"/>
              <a:gd name="f149" fmla="val 1829404"/>
              <a:gd name="f150" fmla="val 2299517"/>
              <a:gd name="f151" fmla="val 2004315"/>
              <a:gd name="f152" fmla="val 2261965"/>
              <a:gd name="f153" fmla="val 2422394"/>
              <a:gd name="f154" fmla="val 446879"/>
              <a:gd name="f155" fmla="val 2204309"/>
              <a:gd name="f156" fmla="val 287209"/>
              <a:gd name="f157" fmla="val 1938140"/>
              <a:gd name="f158" fmla="val 189883"/>
              <a:gd name="f159" fmla="val 178919"/>
              <a:gd name="f160" fmla="val 689876"/>
              <a:gd name="f161" fmla="val 1846998"/>
              <a:gd name="f162" fmla="val 695154"/>
              <a:gd name="f163" fmla="val 2039668"/>
              <a:gd name="f164" fmla="val 732502"/>
              <a:gd name="f165" fmla="val 2221721"/>
              <a:gd name="f166" fmla="val 797410"/>
              <a:gd name="f167" fmla="val 2275056"/>
              <a:gd name="f168" fmla="val 675360"/>
              <a:gd name="f169" fmla="val 2341760"/>
              <a:gd name="f170" fmla="val 557662"/>
              <a:gd name="f171" fmla="val 2447278"/>
              <a:gd name="f172" fmla="val 2722123"/>
              <a:gd name="f173" fmla="val 2366121"/>
              <a:gd name="f174" fmla="val 2618714"/>
              <a:gd name="f175" fmla="val 2299534"/>
              <a:gd name="f176" fmla="val 2507403"/>
              <a:gd name="f177" fmla="val 2246145"/>
              <a:gd name="f178" fmla="val 2391362"/>
              <a:gd name="f179" fmla="val 2057375"/>
              <a:gd name="f180" fmla="val 2464119"/>
              <a:gd name="f181" fmla="val 1856285"/>
              <a:gd name="f182" fmla="val 2506958"/>
              <a:gd name="f183" fmla="val 2514779"/>
              <a:gd name="f184" fmla="val 3008639"/>
              <a:gd name="f185" fmla="val 1949198"/>
              <a:gd name="f186" fmla="val 2997255"/>
              <a:gd name="f187" fmla="val 2224691"/>
              <a:gd name="f188" fmla="val 2892757"/>
              <a:gd name="f189" fmla="val 2878934"/>
              <a:gd name="f190" fmla="val 2723190"/>
              <a:gd name="f191" fmla="val 1307255"/>
              <a:gd name="f192" fmla="val 2529440"/>
              <a:gd name="f193" fmla="val 1161128"/>
              <a:gd name="f194" fmla="val 2313862"/>
              <a:gd name="f195" fmla="val 1060620"/>
              <a:gd name="f196" fmla="val 2270535"/>
              <a:gd name="f197" fmla="val 1201714"/>
              <a:gd name="f198" fmla="val 2245604"/>
              <a:gd name="f199" fmla="val 1347104"/>
              <a:gd name="f200" fmla="val 2240109"/>
              <a:gd name="f201" fmla="val 2890636"/>
              <a:gd name="f202" fmla="val 2241814"/>
              <a:gd name="f203" fmla="val 2249736"/>
              <a:gd name="f204" fmla="val 1827102"/>
              <a:gd name="f205" fmla="val 2279520"/>
              <a:gd name="f206" fmla="val 1979973"/>
              <a:gd name="f207" fmla="val 2329964"/>
              <a:gd name="f208" fmla="val 2127513"/>
              <a:gd name="f209" fmla="val 2545677"/>
              <a:gd name="f210" fmla="val 2019923"/>
              <a:gd name="f211" fmla="val 2738160"/>
              <a:gd name="f212" fmla="val 1866413"/>
              <a:gd name="f213" fmla="val 2973035"/>
              <a:gd name="f214" fmla="val 1284386"/>
              <a:gd name="f215" fmla="val 2912066"/>
              <a:gd name="f216" fmla="val 1001840"/>
              <a:gd name="f217" fmla="val 2765308"/>
              <a:gd name="f218" fmla="val 751379"/>
              <a:gd name="f219" fmla="val 2561381"/>
              <a:gd name="f220" fmla="val 561108"/>
              <a:gd name="f221" fmla="val 2489321"/>
              <a:gd name="f222" fmla="val 656437"/>
              <a:gd name="f223" fmla="val 2431363"/>
              <a:gd name="f224" fmla="val 759225"/>
              <a:gd name="f225" fmla="val 2384553"/>
              <a:gd name="f226" fmla="val 865647"/>
              <a:gd name="f227" fmla="val 2604520"/>
              <a:gd name="f228" fmla="val 964977"/>
              <a:gd name="f229" fmla="val 2804622"/>
              <a:gd name="f230" fmla="val 1106677"/>
              <a:gd name="f231" fmla="val 2974277"/>
              <a:gd name="f232" fmla="val 1897328"/>
              <a:gd name="f233" fmla="val 2812488"/>
              <a:gd name="f234" fmla="val 2073933"/>
              <a:gd name="f235" fmla="val 2619878"/>
              <a:gd name="f236" fmla="val 2216690"/>
              <a:gd name="f237" fmla="val 2407486"/>
              <a:gd name="f238" fmla="val 2319665"/>
              <a:gd name="f239" fmla="val 2454169"/>
              <a:gd name="f240" fmla="val 2420503"/>
              <a:gd name="f241" fmla="val 2511856"/>
              <a:gd name="f242" fmla="val 2517376"/>
              <a:gd name="f243" fmla="val 2582047"/>
              <a:gd name="f244" fmla="val 2607468"/>
              <a:gd name="f245" fmla="val 2776399"/>
              <a:gd name="f246" fmla="val 2417974"/>
              <a:gd name="f247" fmla="val 2916061"/>
              <a:gd name="f248" fmla="val 2172750"/>
              <a:gd name="f249" fmla="val 1593779"/>
              <a:gd name="f250" fmla="val 2473999"/>
              <a:gd name="f251" fmla="val 2471904"/>
              <a:gd name="f252" fmla="val 1591684"/>
              <a:gd name="f253" fmla="val 738111"/>
              <a:gd name="f254" fmla="val 41261"/>
              <a:gd name="f255" fmla="val 2516549"/>
              <a:gd name="f256" fmla="val 1913"/>
              <a:gd name="f257" fmla="val 2750"/>
              <a:gd name="f258" fmla="val 50490"/>
              <a:gd name="f259" fmla="val 700174"/>
              <a:gd name="f260" fmla="val 679654"/>
              <a:gd name="f261" fmla="val 64473"/>
              <a:gd name="f262" fmla="val 6156"/>
              <a:gd name="f263" fmla="val 2934"/>
              <a:gd name="f264" fmla="val 2503127"/>
              <a:gd name="f265" fmla="val 31654"/>
              <a:gd name="f266" fmla="val 733032"/>
              <a:gd name="f267" fmla="*/ f0 1 3185463"/>
              <a:gd name="f268" fmla="*/ f1 1 3187558"/>
              <a:gd name="f269" fmla="+- f4 0 f2"/>
              <a:gd name="f270" fmla="+- f3 0 f2"/>
              <a:gd name="f271" fmla="*/ f270 1 3185463"/>
              <a:gd name="f272" fmla="*/ f269 1 3187558"/>
              <a:gd name="f273" fmla="*/ f2 1 f271"/>
              <a:gd name="f274" fmla="*/ f3 1 f271"/>
              <a:gd name="f275" fmla="*/ f2 1 f272"/>
              <a:gd name="f276" fmla="*/ f4 1 f272"/>
              <a:gd name="f277" fmla="*/ f273 f267 1"/>
              <a:gd name="f278" fmla="*/ f274 f267 1"/>
              <a:gd name="f279" fmla="*/ f276 f268 1"/>
              <a:gd name="f280" fmla="*/ f275 f268 1"/>
            </a:gdLst>
            <a:ahLst/>
            <a:cxnLst>
              <a:cxn ang="3cd4">
                <a:pos x="hc" y="t"/>
              </a:cxn>
              <a:cxn ang="0">
                <a:pos x="r" y="vc"/>
              </a:cxn>
              <a:cxn ang="cd4">
                <a:pos x="hc" y="b"/>
              </a:cxn>
              <a:cxn ang="cd2">
                <a:pos x="l" y="vc"/>
              </a:cxn>
            </a:cxnLst>
            <a:rect l="f277" t="f280" r="f278" b="f279"/>
            <a:pathLst>
              <a:path w="3185463" h="3187558">
                <a:moveTo>
                  <a:pt x="f5" y="f6"/>
                </a:moveTo>
                <a:cubicBezTo>
                  <a:pt x="f7" y="f8"/>
                  <a:pt x="f9" y="f10"/>
                  <a:pt x="f11" y="f12"/>
                </a:cubicBezTo>
                <a:cubicBezTo>
                  <a:pt x="f13" y="f14"/>
                  <a:pt x="f15" y="f16"/>
                  <a:pt x="f17" y="f18"/>
                </a:cubicBezTo>
                <a:cubicBezTo>
                  <a:pt x="f19" y="f20"/>
                  <a:pt x="f21" y="f22"/>
                  <a:pt x="f5" y="f6"/>
                </a:cubicBezTo>
                <a:close/>
                <a:moveTo>
                  <a:pt x="f23" y="f24"/>
                </a:moveTo>
                <a:cubicBezTo>
                  <a:pt x="f25" y="f26"/>
                  <a:pt x="f27" y="f28"/>
                  <a:pt x="f29" y="f30"/>
                </a:cubicBezTo>
                <a:cubicBezTo>
                  <a:pt x="f31" y="f32"/>
                  <a:pt x="f33" y="f34"/>
                  <a:pt x="f35" y="f36"/>
                </a:cubicBezTo>
                <a:cubicBezTo>
                  <a:pt x="f37" y="f38"/>
                  <a:pt x="f39" y="f40"/>
                  <a:pt x="f23" y="f24"/>
                </a:cubicBezTo>
                <a:close/>
                <a:moveTo>
                  <a:pt x="f41" y="f42"/>
                </a:moveTo>
                <a:lnTo>
                  <a:pt x="f43" y="f42"/>
                </a:lnTo>
                <a:cubicBezTo>
                  <a:pt x="f44" y="f45"/>
                  <a:pt x="f46" y="f47"/>
                  <a:pt x="f48" y="f49"/>
                </a:cubicBezTo>
                <a:cubicBezTo>
                  <a:pt x="f50" y="f51"/>
                  <a:pt x="f52" y="f53"/>
                  <a:pt x="f41" y="f42"/>
                </a:cubicBezTo>
                <a:close/>
                <a:moveTo>
                  <a:pt x="f54" y="f55"/>
                </a:moveTo>
                <a:cubicBezTo>
                  <a:pt x="f56" y="f57"/>
                  <a:pt x="f58" y="f59"/>
                  <a:pt x="f60" y="f61"/>
                </a:cubicBezTo>
                <a:cubicBezTo>
                  <a:pt x="f62" y="f63"/>
                  <a:pt x="f64" y="f65"/>
                  <a:pt x="f66" y="f55"/>
                </a:cubicBezTo>
                <a:close/>
                <a:moveTo>
                  <a:pt x="f67" y="f68"/>
                </a:moveTo>
                <a:cubicBezTo>
                  <a:pt x="f69" y="f70"/>
                  <a:pt x="f71" y="f72"/>
                  <a:pt x="f73" y="f74"/>
                </a:cubicBezTo>
                <a:cubicBezTo>
                  <a:pt x="f75" y="f76"/>
                  <a:pt x="f77" y="f78"/>
                  <a:pt x="f79" y="f80"/>
                </a:cubicBezTo>
                <a:cubicBezTo>
                  <a:pt x="f81" y="f82"/>
                  <a:pt x="f83" y="f84"/>
                  <a:pt x="f67" y="f85"/>
                </a:cubicBezTo>
                <a:close/>
                <a:moveTo>
                  <a:pt x="f67" y="f42"/>
                </a:moveTo>
                <a:lnTo>
                  <a:pt x="f86" y="f42"/>
                </a:lnTo>
                <a:cubicBezTo>
                  <a:pt x="f87" y="f88"/>
                  <a:pt x="f89" y="f90"/>
                  <a:pt x="f91" y="f92"/>
                </a:cubicBezTo>
                <a:cubicBezTo>
                  <a:pt x="f93" y="f94"/>
                  <a:pt x="f95" y="f96"/>
                  <a:pt x="f67" y="f97"/>
                </a:cubicBezTo>
                <a:close/>
                <a:moveTo>
                  <a:pt x="f67" y="f98"/>
                </a:moveTo>
                <a:cubicBezTo>
                  <a:pt x="f99" y="f100"/>
                  <a:pt x="f101" y="f102"/>
                  <a:pt x="f103" y="f104"/>
                </a:cubicBezTo>
                <a:cubicBezTo>
                  <a:pt x="f105" y="f106"/>
                  <a:pt x="f107" y="f108"/>
                  <a:pt x="f109" y="f55"/>
                </a:cubicBezTo>
                <a:lnTo>
                  <a:pt x="f67" y="f55"/>
                </a:lnTo>
                <a:close/>
                <a:moveTo>
                  <a:pt x="f67" y="f110"/>
                </a:moveTo>
                <a:cubicBezTo>
                  <a:pt x="f111" y="f112"/>
                  <a:pt x="f113" y="f114"/>
                  <a:pt x="f115" y="f116"/>
                </a:cubicBezTo>
                <a:cubicBezTo>
                  <a:pt x="f117" y="f118"/>
                  <a:pt x="f119" y="f120"/>
                  <a:pt x="f121" y="f122"/>
                </a:cubicBezTo>
                <a:cubicBezTo>
                  <a:pt x="f123" y="f124"/>
                  <a:pt x="f125" y="f126"/>
                  <a:pt x="f67" y="f127"/>
                </a:cubicBezTo>
                <a:close/>
                <a:moveTo>
                  <a:pt x="f128" y="f129"/>
                </a:moveTo>
                <a:cubicBezTo>
                  <a:pt x="f130" y="f131"/>
                  <a:pt x="f132" y="f133"/>
                  <a:pt x="f134" y="f135"/>
                </a:cubicBezTo>
                <a:lnTo>
                  <a:pt x="f134" y="f55"/>
                </a:lnTo>
                <a:lnTo>
                  <a:pt x="f136" y="f55"/>
                </a:lnTo>
                <a:cubicBezTo>
                  <a:pt x="f137" y="f138"/>
                  <a:pt x="f139" y="f140"/>
                  <a:pt x="f128" y="f129"/>
                </a:cubicBezTo>
                <a:close/>
                <a:moveTo>
                  <a:pt x="f141" y="f142"/>
                </a:moveTo>
                <a:cubicBezTo>
                  <a:pt x="f143" y="f144"/>
                  <a:pt x="f145" y="f146"/>
                  <a:pt x="f147" y="f42"/>
                </a:cubicBezTo>
                <a:lnTo>
                  <a:pt x="f134" y="f42"/>
                </a:lnTo>
                <a:lnTo>
                  <a:pt x="f134" y="f148"/>
                </a:lnTo>
                <a:cubicBezTo>
                  <a:pt x="f149" y="f150"/>
                  <a:pt x="f151" y="f152"/>
                  <a:pt x="f141" y="f142"/>
                </a:cubicBezTo>
                <a:close/>
                <a:moveTo>
                  <a:pt x="f153" y="f154"/>
                </a:moveTo>
                <a:cubicBezTo>
                  <a:pt x="f155" y="f156"/>
                  <a:pt x="f157" y="f158"/>
                  <a:pt x="f134" y="f159"/>
                </a:cubicBezTo>
                <a:lnTo>
                  <a:pt x="f134" y="f160"/>
                </a:lnTo>
                <a:cubicBezTo>
                  <a:pt x="f161" y="f162"/>
                  <a:pt x="f163" y="f164"/>
                  <a:pt x="f165" y="f166"/>
                </a:cubicBezTo>
                <a:cubicBezTo>
                  <a:pt x="f167" y="f168"/>
                  <a:pt x="f169" y="f170"/>
                  <a:pt x="f153" y="f154"/>
                </a:cubicBezTo>
                <a:close/>
                <a:moveTo>
                  <a:pt x="f171" y="f172"/>
                </a:moveTo>
                <a:cubicBezTo>
                  <a:pt x="f173" y="f174"/>
                  <a:pt x="f175" y="f176"/>
                  <a:pt x="f177" y="f178"/>
                </a:cubicBezTo>
                <a:cubicBezTo>
                  <a:pt x="f179" y="f180"/>
                  <a:pt x="f181" y="f182"/>
                  <a:pt x="f134" y="f183"/>
                </a:cubicBezTo>
                <a:lnTo>
                  <a:pt x="f134" y="f184"/>
                </a:lnTo>
                <a:cubicBezTo>
                  <a:pt x="f185" y="f186"/>
                  <a:pt x="f187" y="f188"/>
                  <a:pt x="f171" y="f172"/>
                </a:cubicBezTo>
                <a:close/>
                <a:moveTo>
                  <a:pt x="f189" y="f55"/>
                </a:moveTo>
                <a:cubicBezTo>
                  <a:pt x="f190" y="f191"/>
                  <a:pt x="f192" y="f193"/>
                  <a:pt x="f194" y="f195"/>
                </a:cubicBezTo>
                <a:cubicBezTo>
                  <a:pt x="f196" y="f197"/>
                  <a:pt x="f198" y="f199"/>
                  <a:pt x="f200" y="f55"/>
                </a:cubicBezTo>
                <a:close/>
                <a:moveTo>
                  <a:pt x="f201" y="f42"/>
                </a:moveTo>
                <a:lnTo>
                  <a:pt x="f202" y="f42"/>
                </a:lnTo>
                <a:cubicBezTo>
                  <a:pt x="f203" y="f204"/>
                  <a:pt x="f205" y="f206"/>
                  <a:pt x="f207" y="f208"/>
                </a:cubicBezTo>
                <a:cubicBezTo>
                  <a:pt x="f209" y="f210"/>
                  <a:pt x="f211" y="f212"/>
                  <a:pt x="f201" y="f42"/>
                </a:cubicBezTo>
                <a:close/>
                <a:moveTo>
                  <a:pt x="f213" y="f214"/>
                </a:moveTo>
                <a:cubicBezTo>
                  <a:pt x="f215" y="f216"/>
                  <a:pt x="f217" y="f218"/>
                  <a:pt x="f219" y="f220"/>
                </a:cubicBezTo>
                <a:cubicBezTo>
                  <a:pt x="f221" y="f222"/>
                  <a:pt x="f223" y="f224"/>
                  <a:pt x="f225" y="f226"/>
                </a:cubicBezTo>
                <a:cubicBezTo>
                  <a:pt x="f227" y="f228"/>
                  <a:pt x="f229" y="f230"/>
                  <a:pt x="f213" y="f214"/>
                </a:cubicBezTo>
                <a:close/>
                <a:moveTo>
                  <a:pt x="f231" y="f232"/>
                </a:moveTo>
                <a:cubicBezTo>
                  <a:pt x="f233" y="f234"/>
                  <a:pt x="f235" y="f236"/>
                  <a:pt x="f237" y="f238"/>
                </a:cubicBezTo>
                <a:cubicBezTo>
                  <a:pt x="f239" y="f240"/>
                  <a:pt x="f241" y="f242"/>
                  <a:pt x="f243" y="f244"/>
                </a:cubicBezTo>
                <a:cubicBezTo>
                  <a:pt x="f245" y="f246"/>
                  <a:pt x="f247" y="f248"/>
                  <a:pt x="f231" y="f232"/>
                </a:cubicBezTo>
                <a:close/>
                <a:moveTo>
                  <a:pt x="f3" y="f249"/>
                </a:moveTo>
                <a:cubicBezTo>
                  <a:pt x="f3" y="f250"/>
                  <a:pt x="f251" y="f4"/>
                  <a:pt x="f252" y="f4"/>
                </a:cubicBezTo>
                <a:cubicBezTo>
                  <a:pt x="f253" y="f4"/>
                  <a:pt x="f254" y="f255"/>
                  <a:pt x="f256" y="f42"/>
                </a:cubicBezTo>
                <a:lnTo>
                  <a:pt x="f2" y="f42"/>
                </a:lnTo>
                <a:lnTo>
                  <a:pt x="f2" y="f55"/>
                </a:lnTo>
                <a:lnTo>
                  <a:pt x="f257" y="f55"/>
                </a:lnTo>
                <a:cubicBezTo>
                  <a:pt x="f258" y="f259"/>
                  <a:pt x="f260" y="f261"/>
                  <a:pt x="f67" y="f262"/>
                </a:cubicBezTo>
                <a:lnTo>
                  <a:pt x="f67" y="f2"/>
                </a:lnTo>
                <a:lnTo>
                  <a:pt x="f252" y="f2"/>
                </a:lnTo>
                <a:lnTo>
                  <a:pt x="f134" y="f2"/>
                </a:lnTo>
                <a:lnTo>
                  <a:pt x="f134" y="f263"/>
                </a:lnTo>
                <a:cubicBezTo>
                  <a:pt x="f264" y="f265"/>
                  <a:pt x="f3" y="f266"/>
                  <a:pt x="f3" y="f249"/>
                </a:cubicBez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AE4500"/>
              </a:solidFill>
              <a:uFillTx/>
              <a:latin typeface="Arial"/>
              <a:ea typeface="맑은 고딕" pitchFamily="34"/>
              <a:cs typeface="B Nazanin" panose="00000700000000000000" pitchFamily="2" charset="-78"/>
            </a:endParaRPr>
          </a:p>
        </p:txBody>
      </p:sp>
      <p:sp>
        <p:nvSpPr>
          <p:cNvPr id="133" name="Block Arc 41">
            <a:extLst>
              <a:ext uri="{FF2B5EF4-FFF2-40B4-BE49-F238E27FC236}">
                <a16:creationId xmlns:a16="http://schemas.microsoft.com/office/drawing/2014/main" id="{CD4B064E-436B-C975-962D-23B34CAFE060}"/>
              </a:ext>
            </a:extLst>
          </p:cNvPr>
          <p:cNvSpPr/>
          <p:nvPr/>
        </p:nvSpPr>
        <p:spPr>
          <a:xfrm>
            <a:off x="5648075" y="1288567"/>
            <a:ext cx="354979" cy="495293"/>
          </a:xfrm>
          <a:custGeom>
            <a:avLst/>
            <a:gdLst>
              <a:gd name="f0" fmla="val w"/>
              <a:gd name="f1" fmla="val h"/>
              <a:gd name="f2" fmla="val 0"/>
              <a:gd name="f3" fmla="val 2512265"/>
              <a:gd name="f4" fmla="val 3505352"/>
              <a:gd name="f5" fmla="val 1276582"/>
              <a:gd name="f6" fmla="val 2106401"/>
              <a:gd name="f7" fmla="val 1154832"/>
              <a:gd name="f8" fmla="val 2195007"/>
              <a:gd name="f9" fmla="val 1018024"/>
              <a:gd name="f10" fmla="val 2262207"/>
              <a:gd name="f11" fmla="val 871321"/>
              <a:gd name="f12" fmla="val 2302645"/>
              <a:gd name="f13" fmla="val 1041049"/>
              <a:gd name="f14" fmla="val 2346709"/>
              <a:gd name="f15" fmla="val 1216984"/>
              <a:gd name="f16" fmla="val 2342691"/>
              <a:gd name="f17" fmla="val 1380867"/>
              <a:gd name="f18" fmla="val 2295542"/>
              <a:gd name="f19" fmla="val 1352791"/>
              <a:gd name="f20" fmla="val 2227964"/>
              <a:gd name="f21" fmla="val 1317377"/>
              <a:gd name="f22" fmla="val 2164934"/>
              <a:gd name="f23" fmla="val 931061"/>
              <a:gd name="f24" fmla="val 1768598"/>
              <a:gd name="f25" fmla="val 785084"/>
              <a:gd name="f26" fmla="val 2021438"/>
              <a:gd name="f27" fmla="val 684448"/>
              <a:gd name="f28" fmla="val 2196711"/>
              <a:gd name="f29" fmla="val 868931"/>
              <a:gd name="f30" fmla="val 2169533"/>
              <a:gd name="f31" fmla="val 1041385"/>
              <a:gd name="f32" fmla="val 2098006"/>
              <a:gd name="f33" fmla="val 1189228"/>
              <a:gd name="f34" fmla="val 1991290"/>
              <a:gd name="f35" fmla="val 1113839"/>
              <a:gd name="f36" fmla="val 1904543"/>
              <a:gd name="f37" fmla="val 1026949"/>
              <a:gd name="f38" fmla="val 1829435"/>
              <a:gd name="f39" fmla="val 1626242"/>
              <a:gd name="f40" fmla="val 1739577"/>
              <a:gd name="f41" fmla="val 1556851"/>
              <a:gd name="f42" fmla="val 1850020"/>
              <a:gd name="f43" fmla="val 1471526"/>
              <a:gd name="f44" fmla="val 1947792"/>
              <a:gd name="f45" fmla="val 1374302"/>
              <a:gd name="f46" fmla="val 2030973"/>
              <a:gd name="f47" fmla="val 1422822"/>
              <a:gd name="f48" fmla="val 2099916"/>
              <a:gd name="f49" fmla="val 1464618"/>
              <a:gd name="f50" fmla="val 2174537"/>
              <a:gd name="f51" fmla="val 1497466"/>
              <a:gd name="f52" fmla="val 2254701"/>
              <a:gd name="f53" fmla="val 1664534"/>
              <a:gd name="f54" fmla="val 2184833"/>
              <a:gd name="f55" fmla="val 1813198"/>
              <a:gd name="f56" fmla="val 2068027"/>
              <a:gd name="f57" fmla="val 1922549"/>
              <a:gd name="f58" fmla="val 1910651"/>
              <a:gd name="f59" fmla="val 531158"/>
              <a:gd name="f60" fmla="val 1601275"/>
              <a:gd name="f61" fmla="val 514831"/>
              <a:gd name="f62" fmla="val 1769123"/>
              <a:gd name="f63" fmla="val 535254"/>
              <a:gd name="f64" fmla="val 1939877"/>
              <a:gd name="f65" fmla="val 594029"/>
              <a:gd name="f66" fmla="val 2101141"/>
              <a:gd name="f67" fmla="val 822377"/>
              <a:gd name="f68" fmla="val 1705631"/>
              <a:gd name="f69" fmla="val 730789"/>
              <a:gd name="f70" fmla="val 1658398"/>
              <a:gd name="f71" fmla="val 632873"/>
              <a:gd name="f72" fmla="val 1623335"/>
              <a:gd name="f73" fmla="val 270885"/>
              <a:gd name="f74" fmla="val 1572115"/>
              <a:gd name="f75" fmla="val 231457"/>
              <a:gd name="f76" fmla="val 1572339"/>
              <a:gd name="f77" fmla="val 191799"/>
              <a:gd name="f78" fmla="val 1574812"/>
              <a:gd name="f79" fmla="val 152057"/>
              <a:gd name="f80" fmla="val 1579894"/>
              <a:gd name="f81" fmla="val 195418"/>
              <a:gd name="f82" fmla="val 1760005"/>
              <a:gd name="f83" fmla="val 289893"/>
              <a:gd name="f84" fmla="val 1927350"/>
              <a:gd name="f85" fmla="val 428945"/>
              <a:gd name="f86" fmla="val 2058945"/>
              <a:gd name="f87" fmla="val 384418"/>
              <a:gd name="f88" fmla="val 1901749"/>
              <a:gd name="f89" fmla="val 371313"/>
              <a:gd name="f90" fmla="val 1738504"/>
              <a:gd name="f91" fmla="val 388331"/>
              <a:gd name="f92" fmla="val 1577832"/>
              <a:gd name="f93" fmla="val 349511"/>
              <a:gd name="f94" fmla="val 1573916"/>
              <a:gd name="f95" fmla="val 310313"/>
              <a:gd name="f96" fmla="val 1571891"/>
              <a:gd name="f97" fmla="val 1117422"/>
              <a:gd name="f98" fmla="val 1445810"/>
              <a:gd name="f99" fmla="val 992684"/>
              <a:gd name="f100" fmla="val 1661863"/>
              <a:gd name="f101" fmla="val 1102065"/>
              <a:gd name="f102" fmla="val 1730612"/>
              <a:gd name="f103" fmla="val 1200940"/>
              <a:gd name="f104" fmla="val 1816138"/>
              <a:gd name="f105" fmla="val 1286200"/>
              <a:gd name="f106" fmla="val 1915345"/>
              <a:gd name="f107" fmla="val 1368713"/>
              <a:gd name="f108" fmla="val 1844119"/>
              <a:gd name="f109" fmla="val 1441290"/>
              <a:gd name="f110" fmla="val 1760865"/>
              <a:gd name="f111" fmla="val 1500981"/>
              <a:gd name="f112" fmla="val 1667258"/>
              <a:gd name="f113" fmla="val 2092402"/>
              <a:gd name="f114" fmla="val 1221082"/>
              <a:gd name="f115" fmla="val 2001593"/>
              <a:gd name="f116" fmla="val 1234047"/>
              <a:gd name="f117" fmla="val 1911092"/>
              <a:gd name="f118" fmla="val 1235450"/>
              <a:gd name="f119" fmla="val 1822337"/>
              <a:gd name="f120" fmla="val 1227227"/>
              <a:gd name="f121" fmla="val 1800443"/>
              <a:gd name="f122" fmla="val 1366691"/>
              <a:gd name="f123" fmla="val 1756170"/>
              <a:gd name="f124" fmla="val 1503162"/>
              <a:gd name="f125" fmla="val 1688847"/>
              <a:gd name="f126" fmla="val 1630684"/>
              <a:gd name="f127" fmla="val 1987299"/>
              <a:gd name="f128" fmla="val 1802996"/>
              <a:gd name="f129" fmla="val 2084887"/>
              <a:gd name="f130" fmla="val 1618081"/>
              <a:gd name="f131" fmla="val 2117858"/>
              <a:gd name="f132" fmla="val 1415133"/>
              <a:gd name="f133" fmla="val 649579"/>
              <a:gd name="f134" fmla="val 1175701"/>
              <a:gd name="f135" fmla="val 600911"/>
              <a:gd name="f136" fmla="val 1272240"/>
              <a:gd name="f137" fmla="val 566994"/>
              <a:gd name="f138" fmla="val 1374279"/>
              <a:gd name="f139" fmla="val 548013"/>
              <a:gd name="f140" fmla="val 1478728"/>
              <a:gd name="f141" fmla="val 665588"/>
              <a:gd name="f142" fmla="val 1503392"/>
              <a:gd name="f143" fmla="val 778659"/>
              <a:gd name="f144" fmla="val 1543786"/>
              <a:gd name="f145" fmla="val 883938"/>
              <a:gd name="f146" fmla="val 1599004"/>
              <a:gd name="f147" fmla="val 1008644"/>
              <a:gd name="f148" fmla="val 1383007"/>
              <a:gd name="f149" fmla="val 1325201"/>
              <a:gd name="f150" fmla="val 1085928"/>
              <a:gd name="f151" fmla="val 1180226"/>
              <a:gd name="f152" fmla="val 1337032"/>
              <a:gd name="f153" fmla="val 1563461"/>
              <a:gd name="f154" fmla="val 1558293"/>
              <a:gd name="f155" fmla="val 1621429"/>
              <a:gd name="f156" fmla="val 1447029"/>
              <a:gd name="f157" fmla="val 1659763"/>
              <a:gd name="f158" fmla="val 1328223"/>
              <a:gd name="f159" fmla="val 1679185"/>
              <a:gd name="f160" fmla="val 1206861"/>
              <a:gd name="f161" fmla="val 1555153"/>
              <a:gd name="f162" fmla="val 1183834"/>
              <a:gd name="f163" fmla="val 1435895"/>
              <a:gd name="f164" fmla="val 1143161"/>
              <a:gd name="f165" fmla="val 216369"/>
              <a:gd name="f166" fmla="val 925587"/>
              <a:gd name="f167" fmla="val 135862"/>
              <a:gd name="f168" fmla="val 1096620"/>
              <a:gd name="f169" fmla="val 108667"/>
              <a:gd name="f170" fmla="val 1281041"/>
              <a:gd name="f171" fmla="val 130011"/>
              <a:gd name="f172" fmla="val 1458436"/>
              <a:gd name="f173" fmla="val 222591"/>
              <a:gd name="f174" fmla="val 1446071"/>
              <a:gd name="f175" fmla="val 314795"/>
              <a:gd name="f176" fmla="val 1446181"/>
              <a:gd name="f177" fmla="val 405131"/>
              <a:gd name="f178" fmla="val 1455463"/>
              <a:gd name="f179" fmla="val 426945"/>
              <a:gd name="f180" fmla="val 1333935"/>
              <a:gd name="f181" fmla="val 466667"/>
              <a:gd name="f182" fmla="val 1215249"/>
              <a:gd name="f183" fmla="val 524206"/>
              <a:gd name="f184" fmla="val 1103317"/>
              <a:gd name="f185" fmla="val 943246"/>
              <a:gd name="f186" fmla="val 797103"/>
              <a:gd name="f187" fmla="val 853400"/>
              <a:gd name="f188" fmla="val 873630"/>
              <a:gd name="f189" fmla="val 774733"/>
              <a:gd name="f190" fmla="val 963960"/>
              <a:gd name="f191" fmla="val 711316"/>
              <a:gd name="f192" fmla="val 1066306"/>
              <a:gd name="f193" fmla="val 1071447"/>
              <a:gd name="f194" fmla="val 1274228"/>
              <a:gd name="f195" fmla="val 1215869"/>
              <a:gd name="f196" fmla="val 1024081"/>
              <a:gd name="f197" fmla="val 1115458"/>
              <a:gd name="f198" fmla="val 961776"/>
              <a:gd name="f199" fmla="val 1023809"/>
              <a:gd name="f200" fmla="val 885272"/>
              <a:gd name="f201" fmla="val 1777831"/>
              <a:gd name="f202" fmla="val 614825"/>
              <a:gd name="f203" fmla="val 1828108"/>
              <a:gd name="f204" fmla="val 774217"/>
              <a:gd name="f205" fmla="val 1847177"/>
              <a:gd name="f206" fmla="val 940426"/>
              <a:gd name="f207" fmla="val 1835302"/>
              <a:gd name="f208" fmla="val 1104709"/>
              <a:gd name="f209" fmla="val 1912529"/>
              <a:gd name="f210" fmla="val 1111680"/>
              <a:gd name="f211" fmla="val 1991200"/>
              <a:gd name="f212" fmla="val 1110618"/>
              <a:gd name="f213" fmla="val 2070135"/>
              <a:gd name="f214" fmla="val 1099634"/>
              <a:gd name="f215" fmla="val 2023430"/>
              <a:gd name="f216" fmla="val 916066"/>
              <a:gd name="f217" fmla="val 1923963"/>
              <a:gd name="f218" fmla="val 746103"/>
              <a:gd name="f219" fmla="val 1613169"/>
              <a:gd name="f220" fmla="val 587153"/>
              <a:gd name="f221" fmla="val 1386789"/>
              <a:gd name="f222" fmla="val 979253"/>
              <a:gd name="f223" fmla="val 1482593"/>
              <a:gd name="f224" fmla="val 1028182"/>
              <a:gd name="f225" fmla="val 1585369"/>
              <a:gd name="f226" fmla="val 1063521"/>
              <a:gd name="f227" fmla="val 1692132"/>
              <a:gd name="f228" fmla="val 1084514"/>
              <a:gd name="f229" fmla="val 1702376"/>
              <a:gd name="f230" fmla="val 916614"/>
              <a:gd name="f231" fmla="val 1676765"/>
              <a:gd name="f232" fmla="val 746730"/>
              <a:gd name="f233" fmla="val 1500307"/>
              <a:gd name="f234" fmla="val 531421"/>
              <a:gd name="f235" fmla="val 1333628"/>
              <a:gd name="f236" fmla="val 560682"/>
              <a:gd name="f237" fmla="val 1177718"/>
              <a:gd name="f238" fmla="val 626786"/>
              <a:gd name="f239" fmla="val 1041762"/>
              <a:gd name="f240" fmla="val 721997"/>
              <a:gd name="f241" fmla="val 1111912"/>
              <a:gd name="f242" fmla="val 797410"/>
              <a:gd name="f243" fmla="val 1191076"/>
              <a:gd name="f244" fmla="val 863204"/>
              <a:gd name="f245" fmla="val 1277416"/>
              <a:gd name="f246" fmla="val 917480"/>
              <a:gd name="f247" fmla="val 708730"/>
              <a:gd name="f248" fmla="val 442269"/>
              <a:gd name="f249" fmla="val 536145"/>
              <a:gd name="f250" fmla="val 518354"/>
              <a:gd name="f251" fmla="val 384460"/>
              <a:gd name="f252" fmla="val 645249"/>
              <a:gd name="f253" fmla="val 277225"/>
              <a:gd name="f254" fmla="val 815684"/>
              <a:gd name="f255" fmla="val 586010"/>
              <a:gd name="f256" fmla="val 993961"/>
              <a:gd name="f257" fmla="val 658009"/>
              <a:gd name="f258" fmla="val 876621"/>
              <a:gd name="f259" fmla="val 747803"/>
              <a:gd name="f260" fmla="val 773217"/>
              <a:gd name="f261" fmla="val 850548"/>
              <a:gd name="f262" fmla="val 685844"/>
              <a:gd name="f263" fmla="val 795399"/>
              <a:gd name="f264" fmla="val 611028"/>
              <a:gd name="f265" fmla="val 747545"/>
              <a:gd name="f266" fmla="val 529652"/>
              <a:gd name="f267" fmla="val 1114411"/>
              <a:gd name="f268" fmla="val 355452"/>
              <a:gd name="f269" fmla="val 1016499"/>
              <a:gd name="f270" fmla="val 355167"/>
              <a:gd name="f271" fmla="val 919324"/>
              <a:gd name="f272" fmla="val 369705"/>
              <a:gd name="f273" fmla="val 826255"/>
              <a:gd name="f274" fmla="val 398131"/>
              <a:gd name="f275" fmla="val 858722"/>
              <a:gd name="f276" fmla="val 474940"/>
              <a:gd name="f277" fmla="val 900618"/>
              <a:gd name="f278" fmla="val 545829"/>
              <a:gd name="f279" fmla="val 948599"/>
              <a:gd name="f280" fmla="val 611249"/>
              <a:gd name="f281" fmla="val 1085375"/>
              <a:gd name="f282" fmla="val 512974"/>
              <a:gd name="f283" fmla="val 1240825"/>
              <a:gd name="f284" fmla="val 441488"/>
              <a:gd name="f285" fmla="val 1406980"/>
              <a:gd name="f286" fmla="val 401715"/>
              <a:gd name="f287" fmla="val 1310969"/>
              <a:gd name="f288" fmla="val 370847"/>
              <a:gd name="f289" fmla="val 1212322"/>
              <a:gd name="f290" fmla="val 355738"/>
              <a:gd name="f291" fmla="val 1776283"/>
              <a:gd name="f292" fmla="val 295101"/>
              <a:gd name="f293" fmla="val 1710896"/>
              <a:gd name="f294" fmla="val 408983"/>
              <a:gd name="f295" fmla="val 2209777"/>
              <a:gd name="f296" fmla="val 726145"/>
              <a:gd name="f297" fmla="val 2373723"/>
              <a:gd name="f298" fmla="val 1383396"/>
              <a:gd name="f299" fmla="val 2075153"/>
              <a:gd name="f300" fmla="val 1900534"/>
              <a:gd name="f301" fmla="val 1777480"/>
              <a:gd name="f302" fmla="val 2416119"/>
              <a:gd name="f303" fmla="val 1129323"/>
              <a:gd name="f304" fmla="val 2603192"/>
              <a:gd name="f305" fmla="val 606057"/>
              <a:gd name="f306" fmla="val 2333243"/>
              <a:gd name="f307" fmla="val 534769"/>
              <a:gd name="f308" fmla="val 2457402"/>
              <a:gd name="f309" fmla="val 1115347"/>
              <a:gd name="f310" fmla="val 2755664"/>
              <a:gd name="f311" fmla="val 1834151"/>
              <a:gd name="f312" fmla="val 2554240"/>
              <a:gd name="f313" fmla="val 2173557"/>
              <a:gd name="f314" fmla="val 1987198"/>
              <a:gd name="f315" fmla="val 2520801"/>
              <a:gd name="f316" fmla="val 1407062"/>
              <a:gd name="f317" fmla="val 2343129"/>
              <a:gd name="f318" fmla="val 657734"/>
              <a:gd name="f319" fmla="val 1831804"/>
              <a:gd name="f320" fmla="val 1881515"/>
              <a:gd name="f321" fmla="val 1921814"/>
              <a:gd name="f322" fmla="val 40299"/>
              <a:gd name="f323" fmla="val 90010"/>
              <a:gd name="f324" fmla="val 123853"/>
              <a:gd name="f325" fmla="val 1903137"/>
              <a:gd name="f326" fmla="val 153333"/>
              <a:gd name="f327" fmla="val 1874873"/>
              <a:gd name="f328" fmla="val 167531"/>
              <a:gd name="f329" fmla="val 2505724"/>
              <a:gd name="f330" fmla="val 579432"/>
              <a:gd name="f331" fmla="val 2701456"/>
              <a:gd name="f332" fmla="val 1419035"/>
              <a:gd name="f333" fmla="val 2311836"/>
              <a:gd name="f334" fmla="val 2069966"/>
              <a:gd name="f335" fmla="val 2067801"/>
              <a:gd name="f336" fmla="val 2477672"/>
              <a:gd name="f337" fmla="val 1650037"/>
              <a:gd name="f338" fmla="val 2717958"/>
              <a:gd name="f339" fmla="val 1209422"/>
              <a:gd name="f340" fmla="val 2750781"/>
              <a:gd name="f341" fmla="val 3191198"/>
              <a:gd name="f342" fmla="val 1228953"/>
              <a:gd name="f343" fmla="val 3190691"/>
              <a:gd name="f344" fmla="val 1248332"/>
              <a:gd name="f345" fmla="val 3191937"/>
              <a:gd name="f346" fmla="val 1267595"/>
              <a:gd name="f347" fmla="val 3193449"/>
              <a:gd name="f348" fmla="val 1660899"/>
              <a:gd name="f349" fmla="val 3224325"/>
              <a:gd name="f350" fmla="val 1926978"/>
              <a:gd name="f351" fmla="val 3358049"/>
              <a:gd name="f352" fmla="val 1884661"/>
              <a:gd name="f353" fmla="val 3503570"/>
              <a:gd name="f354" fmla="val 318693"/>
              <a:gd name="f355" fmla="val 273700"/>
              <a:gd name="f356" fmla="val 3359367"/>
              <a:gd name="f357" fmla="val 539657"/>
              <a:gd name="f358" fmla="val 3224666"/>
              <a:gd name="f359" fmla="val 934393"/>
              <a:gd name="f360" fmla="val 3193515"/>
              <a:gd name="f361" fmla="val 993398"/>
              <a:gd name="f362" fmla="val 3191208"/>
              <a:gd name="f363" fmla="val 2750894"/>
              <a:gd name="f364" fmla="val 812915"/>
              <a:gd name="f365" fmla="val 2737642"/>
              <a:gd name="f366" fmla="val 632784"/>
              <a:gd name="f367" fmla="val 2688481"/>
              <a:gd name="f368" fmla="val 463078"/>
              <a:gd name="f369" fmla="val 2601537"/>
              <a:gd name="f370" fmla="val 463677"/>
              <a:gd name="f371" fmla="val 2602537"/>
              <a:gd name="f372" fmla="val 463694"/>
              <a:gd name="f373" fmla="val 2603560"/>
              <a:gd name="f374" fmla="val 2604587"/>
              <a:gd name="f375" fmla="val 2654298"/>
              <a:gd name="f376" fmla="val 423395"/>
              <a:gd name="f377" fmla="val 2694597"/>
              <a:gd name="f378" fmla="val 373684"/>
              <a:gd name="f379" fmla="val 323973"/>
              <a:gd name="f380" fmla="val 283674"/>
              <a:gd name="f381" fmla="val 2554876"/>
              <a:gd name="f382" fmla="val 2514577"/>
              <a:gd name="f383" fmla="val 377019"/>
              <a:gd name="f384" fmla="val 2515250"/>
              <a:gd name="f385" fmla="val 511820"/>
              <a:gd name="f386" fmla="val 2280472"/>
              <a:gd name="f387" fmla="val 495824"/>
              <a:gd name="f388" fmla="val 2271237"/>
              <a:gd name="f389" fmla="val 496783"/>
              <a:gd name="f390" fmla="val 2269575"/>
              <a:gd name="f391" fmla="val 34226"/>
              <a:gd name="f392" fmla="val 1964050"/>
              <a:gd name="f393" fmla="+- 0 0 130424"/>
              <a:gd name="f394" fmla="val 1362029"/>
              <a:gd name="f395" fmla="val 110016"/>
              <a:gd name="f396" fmla="val 864184"/>
              <a:gd name="f397" fmla="val 106296"/>
              <a:gd name="f398" fmla="val 862036"/>
              <a:gd name="f399" fmla="val 148828"/>
              <a:gd name="f400" fmla="val 788370"/>
              <a:gd name="f401" fmla="val 169099"/>
              <a:gd name="f402" fmla="val 753258"/>
              <a:gd name="f403" fmla="val 170873"/>
              <a:gd name="f404" fmla="val 754281"/>
              <a:gd name="f405" fmla="val 475914"/>
              <a:gd name="f406" fmla="val 264737"/>
              <a:gd name="f407" fmla="val 1106018"/>
              <a:gd name="f408" fmla="val 92008"/>
              <a:gd name="f409" fmla="val 1617242"/>
              <a:gd name="f410" fmla="val 355196"/>
              <a:gd name="f411" fmla="val 1748044"/>
              <a:gd name="f412" fmla="val 127384"/>
              <a:gd name="f413" fmla="val 1751959"/>
              <a:gd name="f414" fmla="val 129632"/>
              <a:gd name="f415" fmla="val 1745165"/>
              <a:gd name="f416" fmla="val 117975"/>
              <a:gd name="f417" fmla="val 1741794"/>
              <a:gd name="f418" fmla="val 104386"/>
              <a:gd name="f419" fmla="val 1782093"/>
              <a:gd name="f420" fmla="*/ f0 1 2512265"/>
              <a:gd name="f421" fmla="*/ f1 1 3505352"/>
              <a:gd name="f422" fmla="+- f4 0 f2"/>
              <a:gd name="f423" fmla="+- f3 0 f2"/>
              <a:gd name="f424" fmla="*/ f423 1 2512265"/>
              <a:gd name="f425" fmla="*/ f422 1 3505352"/>
              <a:gd name="f426" fmla="*/ f2 1 f424"/>
              <a:gd name="f427" fmla="*/ f3 1 f424"/>
              <a:gd name="f428" fmla="*/ f2 1 f425"/>
              <a:gd name="f429" fmla="*/ f4 1 f425"/>
              <a:gd name="f430" fmla="*/ f426 f420 1"/>
              <a:gd name="f431" fmla="*/ f427 f420 1"/>
              <a:gd name="f432" fmla="*/ f429 f421 1"/>
              <a:gd name="f433" fmla="*/ f428 f421 1"/>
            </a:gdLst>
            <a:ahLst/>
            <a:cxnLst>
              <a:cxn ang="3cd4">
                <a:pos x="hc" y="t"/>
              </a:cxn>
              <a:cxn ang="0">
                <a:pos x="r" y="vc"/>
              </a:cxn>
              <a:cxn ang="cd4">
                <a:pos x="hc" y="b"/>
              </a:cxn>
              <a:cxn ang="cd2">
                <a:pos x="l" y="vc"/>
              </a:cxn>
            </a:cxnLst>
            <a:rect l="f430" t="f433" r="f431" b="f432"/>
            <a:pathLst>
              <a:path w="2512265" h="3505352">
                <a:moveTo>
                  <a:pt x="f5" y="f6"/>
                </a:moveTo>
                <a:cubicBezTo>
                  <a:pt x="f7" y="f8"/>
                  <a:pt x="f9" y="f10"/>
                  <a:pt x="f11" y="f12"/>
                </a:cubicBezTo>
                <a:cubicBezTo>
                  <a:pt x="f13" y="f14"/>
                  <a:pt x="f15" y="f16"/>
                  <a:pt x="f17" y="f18"/>
                </a:cubicBezTo>
                <a:cubicBezTo>
                  <a:pt x="f19" y="f20"/>
                  <a:pt x="f21" y="f22"/>
                  <a:pt x="f5" y="f6"/>
                </a:cubicBezTo>
                <a:close/>
                <a:moveTo>
                  <a:pt x="f23" y="f24"/>
                </a:moveTo>
                <a:lnTo>
                  <a:pt x="f25" y="f26"/>
                </a:lnTo>
                <a:lnTo>
                  <a:pt x="f27" y="f28"/>
                </a:lnTo>
                <a:cubicBezTo>
                  <a:pt x="f29" y="f30"/>
                  <a:pt x="f31" y="f32"/>
                  <a:pt x="f33" y="f34"/>
                </a:cubicBezTo>
                <a:cubicBezTo>
                  <a:pt x="f35" y="f36"/>
                  <a:pt x="f37" y="f38"/>
                  <a:pt x="f23" y="f24"/>
                </a:cubicBezTo>
                <a:close/>
                <a:moveTo>
                  <a:pt x="f39" y="f40"/>
                </a:moveTo>
                <a:cubicBezTo>
                  <a:pt x="f41" y="f42"/>
                  <a:pt x="f43" y="f44"/>
                  <a:pt x="f45" y="f46"/>
                </a:cubicBezTo>
                <a:cubicBezTo>
                  <a:pt x="f47" y="f48"/>
                  <a:pt x="f49" y="f50"/>
                  <a:pt x="f51" y="f52"/>
                </a:cubicBezTo>
                <a:cubicBezTo>
                  <a:pt x="f53" y="f54"/>
                  <a:pt x="f55" y="f56"/>
                  <a:pt x="f57" y="f58"/>
                </a:cubicBezTo>
                <a:close/>
                <a:moveTo>
                  <a:pt x="f59" y="f60"/>
                </a:moveTo>
                <a:cubicBezTo>
                  <a:pt x="f61" y="f62"/>
                  <a:pt x="f63" y="f64"/>
                  <a:pt x="f65" y="f66"/>
                </a:cubicBezTo>
                <a:lnTo>
                  <a:pt x="f67" y="f68"/>
                </a:lnTo>
                <a:cubicBezTo>
                  <a:pt x="f69" y="f70"/>
                  <a:pt x="f71" y="f72"/>
                  <a:pt x="f59" y="f60"/>
                </a:cubicBezTo>
                <a:close/>
                <a:moveTo>
                  <a:pt x="f73" y="f74"/>
                </a:moveTo>
                <a:cubicBezTo>
                  <a:pt x="f75" y="f76"/>
                  <a:pt x="f77" y="f78"/>
                  <a:pt x="f79" y="f80"/>
                </a:cubicBezTo>
                <a:cubicBezTo>
                  <a:pt x="f81" y="f82"/>
                  <a:pt x="f83" y="f84"/>
                  <a:pt x="f85" y="f86"/>
                </a:cubicBezTo>
                <a:cubicBezTo>
                  <a:pt x="f87" y="f88"/>
                  <a:pt x="f89" y="f90"/>
                  <a:pt x="f91" y="f92"/>
                </a:cubicBezTo>
                <a:cubicBezTo>
                  <a:pt x="f93" y="f94"/>
                  <a:pt x="f95" y="f96"/>
                  <a:pt x="f73" y="f74"/>
                </a:cubicBezTo>
                <a:close/>
                <a:moveTo>
                  <a:pt x="f97" y="f98"/>
                </a:moveTo>
                <a:lnTo>
                  <a:pt x="f99" y="f100"/>
                </a:lnTo>
                <a:cubicBezTo>
                  <a:pt x="f101" y="f102"/>
                  <a:pt x="f103" y="f104"/>
                  <a:pt x="f105" y="f106"/>
                </a:cubicBezTo>
                <a:cubicBezTo>
                  <a:pt x="f107" y="f108"/>
                  <a:pt x="f109" y="f110"/>
                  <a:pt x="f111" y="f112"/>
                </a:cubicBezTo>
                <a:close/>
                <a:moveTo>
                  <a:pt x="f113" y="f114"/>
                </a:moveTo>
                <a:cubicBezTo>
                  <a:pt x="f115" y="f116"/>
                  <a:pt x="f117" y="f118"/>
                  <a:pt x="f119" y="f120"/>
                </a:cubicBezTo>
                <a:cubicBezTo>
                  <a:pt x="f121" y="f122"/>
                  <a:pt x="f123" y="f124"/>
                  <a:pt x="f125" y="f126"/>
                </a:cubicBezTo>
                <a:lnTo>
                  <a:pt x="f127" y="f128"/>
                </a:lnTo>
                <a:cubicBezTo>
                  <a:pt x="f129" y="f130"/>
                  <a:pt x="f131" y="f132"/>
                  <a:pt x="f113" y="f114"/>
                </a:cubicBezTo>
                <a:close/>
                <a:moveTo>
                  <a:pt x="f133" y="f134"/>
                </a:moveTo>
                <a:cubicBezTo>
                  <a:pt x="f135" y="f136"/>
                  <a:pt x="f137" y="f138"/>
                  <a:pt x="f139" y="f140"/>
                </a:cubicBezTo>
                <a:cubicBezTo>
                  <a:pt x="f141" y="f142"/>
                  <a:pt x="f143" y="f144"/>
                  <a:pt x="f145" y="f146"/>
                </a:cubicBezTo>
                <a:lnTo>
                  <a:pt x="f147" y="f148"/>
                </a:lnTo>
                <a:close/>
                <a:moveTo>
                  <a:pt x="f149" y="f150"/>
                </a:moveTo>
                <a:lnTo>
                  <a:pt x="f151" y="f152"/>
                </a:lnTo>
                <a:lnTo>
                  <a:pt x="f153" y="f154"/>
                </a:lnTo>
                <a:cubicBezTo>
                  <a:pt x="f155" y="f156"/>
                  <a:pt x="f157" y="f158"/>
                  <a:pt x="f159" y="f160"/>
                </a:cubicBezTo>
                <a:cubicBezTo>
                  <a:pt x="f161" y="f162"/>
                  <a:pt x="f163" y="f164"/>
                  <a:pt x="f149" y="f150"/>
                </a:cubicBezTo>
                <a:close/>
                <a:moveTo>
                  <a:pt x="f165" y="f166"/>
                </a:moveTo>
                <a:cubicBezTo>
                  <a:pt x="f167" y="f168"/>
                  <a:pt x="f169" y="f170"/>
                  <a:pt x="f171" y="f172"/>
                </a:cubicBezTo>
                <a:cubicBezTo>
                  <a:pt x="f173" y="f174"/>
                  <a:pt x="f175" y="f176"/>
                  <a:pt x="f177" y="f178"/>
                </a:cubicBezTo>
                <a:cubicBezTo>
                  <a:pt x="f179" y="f180"/>
                  <a:pt x="f181" y="f182"/>
                  <a:pt x="f183" y="f184"/>
                </a:cubicBezTo>
                <a:close/>
                <a:moveTo>
                  <a:pt x="f185" y="f186"/>
                </a:moveTo>
                <a:cubicBezTo>
                  <a:pt x="f187" y="f188"/>
                  <a:pt x="f189" y="f190"/>
                  <a:pt x="f191" y="f192"/>
                </a:cubicBezTo>
                <a:lnTo>
                  <a:pt x="f193" y="f194"/>
                </a:lnTo>
                <a:lnTo>
                  <a:pt x="f195" y="f196"/>
                </a:lnTo>
                <a:cubicBezTo>
                  <a:pt x="f197" y="f198"/>
                  <a:pt x="f199" y="f200"/>
                  <a:pt x="f185" y="f186"/>
                </a:cubicBezTo>
                <a:close/>
                <a:moveTo>
                  <a:pt x="f201" y="f202"/>
                </a:moveTo>
                <a:cubicBezTo>
                  <a:pt x="f203" y="f204"/>
                  <a:pt x="f205" y="f206"/>
                  <a:pt x="f207" y="f208"/>
                </a:cubicBezTo>
                <a:cubicBezTo>
                  <a:pt x="f209" y="f210"/>
                  <a:pt x="f211" y="f212"/>
                  <a:pt x="f213" y="f214"/>
                </a:cubicBezTo>
                <a:cubicBezTo>
                  <a:pt x="f215" y="f216"/>
                  <a:pt x="f217" y="f218"/>
                  <a:pt x="f201" y="f202"/>
                </a:cubicBezTo>
                <a:close/>
                <a:moveTo>
                  <a:pt x="f219" y="f220"/>
                </a:moveTo>
                <a:lnTo>
                  <a:pt x="f221" y="f222"/>
                </a:lnTo>
                <a:cubicBezTo>
                  <a:pt x="f223" y="f224"/>
                  <a:pt x="f225" y="f226"/>
                  <a:pt x="f227" y="f228"/>
                </a:cubicBezTo>
                <a:cubicBezTo>
                  <a:pt x="f229" y="f230"/>
                  <a:pt x="f231" y="f232"/>
                  <a:pt x="f219" y="f220"/>
                </a:cubicBezTo>
                <a:close/>
                <a:moveTo>
                  <a:pt x="f233" y="f234"/>
                </a:moveTo>
                <a:cubicBezTo>
                  <a:pt x="f235" y="f236"/>
                  <a:pt x="f237" y="f238"/>
                  <a:pt x="f239" y="f240"/>
                </a:cubicBezTo>
                <a:cubicBezTo>
                  <a:pt x="f241" y="f242"/>
                  <a:pt x="f243" y="f244"/>
                  <a:pt x="f245" y="f246"/>
                </a:cubicBezTo>
                <a:close/>
                <a:moveTo>
                  <a:pt x="f247" y="f248"/>
                </a:moveTo>
                <a:cubicBezTo>
                  <a:pt x="f249" y="f250"/>
                  <a:pt x="f251" y="f252"/>
                  <a:pt x="f253" y="f254"/>
                </a:cubicBezTo>
                <a:lnTo>
                  <a:pt x="f255" y="f256"/>
                </a:lnTo>
                <a:cubicBezTo>
                  <a:pt x="f257" y="f258"/>
                  <a:pt x="f259" y="f260"/>
                  <a:pt x="f261" y="f262"/>
                </a:cubicBezTo>
                <a:cubicBezTo>
                  <a:pt x="f263" y="f264"/>
                  <a:pt x="f265" y="f266"/>
                  <a:pt x="f247" y="f248"/>
                </a:cubicBezTo>
                <a:close/>
                <a:moveTo>
                  <a:pt x="f267" y="f268"/>
                </a:moveTo>
                <a:cubicBezTo>
                  <a:pt x="f269" y="f270"/>
                  <a:pt x="f271" y="f272"/>
                  <a:pt x="f273" y="f274"/>
                </a:cubicBezTo>
                <a:cubicBezTo>
                  <a:pt x="f275" y="f276"/>
                  <a:pt x="f277" y="f278"/>
                  <a:pt x="f279" y="f280"/>
                </a:cubicBezTo>
                <a:cubicBezTo>
                  <a:pt x="f281" y="f282"/>
                  <a:pt x="f283" y="f284"/>
                  <a:pt x="f285" y="f286"/>
                </a:cubicBezTo>
                <a:cubicBezTo>
                  <a:pt x="f287" y="f288"/>
                  <a:pt x="f289" y="f290"/>
                  <a:pt x="f267" y="f268"/>
                </a:cubicBezTo>
                <a:close/>
                <a:moveTo>
                  <a:pt x="f291" y="f292"/>
                </a:moveTo>
                <a:lnTo>
                  <a:pt x="f293" y="f294"/>
                </a:lnTo>
                <a:cubicBezTo>
                  <a:pt x="f295" y="f296"/>
                  <a:pt x="f297" y="f298"/>
                  <a:pt x="f299" y="f300"/>
                </a:cubicBezTo>
                <a:cubicBezTo>
                  <a:pt x="f301" y="f302"/>
                  <a:pt x="f303" y="f304"/>
                  <a:pt x="f305" y="f306"/>
                </a:cubicBezTo>
                <a:lnTo>
                  <a:pt x="f307" y="f308"/>
                </a:lnTo>
                <a:cubicBezTo>
                  <a:pt x="f309" y="f310"/>
                  <a:pt x="f311" y="f312"/>
                  <a:pt x="f313" y="f314"/>
                </a:cubicBezTo>
                <a:cubicBezTo>
                  <a:pt x="f315" y="f316"/>
                  <a:pt x="f317" y="f318"/>
                  <a:pt x="f291" y="f292"/>
                </a:cubicBezTo>
                <a:close/>
                <a:moveTo>
                  <a:pt x="f319" y="f2"/>
                </a:moveTo>
                <a:cubicBezTo>
                  <a:pt x="f320" y="f2"/>
                  <a:pt x="f321" y="f322"/>
                  <a:pt x="f321" y="f323"/>
                </a:cubicBezTo>
                <a:cubicBezTo>
                  <a:pt x="f321" y="f324"/>
                  <a:pt x="f325" y="f326"/>
                  <a:pt x="f327" y="f328"/>
                </a:cubicBezTo>
                <a:cubicBezTo>
                  <a:pt x="f329" y="f330"/>
                  <a:pt x="f331" y="f332"/>
                  <a:pt x="f333" y="f334"/>
                </a:cubicBezTo>
                <a:cubicBezTo>
                  <a:pt x="f335" y="f336"/>
                  <a:pt x="f337" y="f338"/>
                  <a:pt x="f339" y="f340"/>
                </a:cubicBezTo>
                <a:lnTo>
                  <a:pt x="f339" y="f341"/>
                </a:lnTo>
                <a:cubicBezTo>
                  <a:pt x="f342" y="f343"/>
                  <a:pt x="f344" y="f345"/>
                  <a:pt x="f346" y="f347"/>
                </a:cubicBezTo>
                <a:cubicBezTo>
                  <a:pt x="f348" y="f349"/>
                  <a:pt x="f350" y="f351"/>
                  <a:pt x="f352" y="f353"/>
                </a:cubicBezTo>
                <a:lnTo>
                  <a:pt x="f354" y="f4"/>
                </a:lnTo>
                <a:cubicBezTo>
                  <a:pt x="f355" y="f356"/>
                  <a:pt x="f357" y="f358"/>
                  <a:pt x="f359" y="f360"/>
                </a:cubicBezTo>
                <a:lnTo>
                  <a:pt x="f361" y="f362"/>
                </a:lnTo>
                <a:lnTo>
                  <a:pt x="f361" y="f363"/>
                </a:lnTo>
                <a:cubicBezTo>
                  <a:pt x="f364" y="f365"/>
                  <a:pt x="f366" y="f367"/>
                  <a:pt x="f368" y="f369"/>
                </a:cubicBezTo>
                <a:cubicBezTo>
                  <a:pt x="f370" y="f371"/>
                  <a:pt x="f372" y="f373"/>
                  <a:pt x="f372" y="f374"/>
                </a:cubicBezTo>
                <a:cubicBezTo>
                  <a:pt x="f372" y="f375"/>
                  <a:pt x="f376" y="f377"/>
                  <a:pt x="f378" y="f377"/>
                </a:cubicBezTo>
                <a:cubicBezTo>
                  <a:pt x="f379" y="f377"/>
                  <a:pt x="f380" y="f375"/>
                  <a:pt x="f380" y="f374"/>
                </a:cubicBezTo>
                <a:cubicBezTo>
                  <a:pt x="f380" y="f381"/>
                  <a:pt x="f379" y="f382"/>
                  <a:pt x="f378" y="f382"/>
                </a:cubicBezTo>
                <a:lnTo>
                  <a:pt x="f383" y="f384"/>
                </a:lnTo>
                <a:lnTo>
                  <a:pt x="f385" y="f386"/>
                </a:lnTo>
                <a:lnTo>
                  <a:pt x="f387" y="f388"/>
                </a:lnTo>
                <a:lnTo>
                  <a:pt x="f389" y="f390"/>
                </a:lnTo>
                <a:cubicBezTo>
                  <a:pt x="f391" y="f392"/>
                  <a:pt x="f393" y="f394"/>
                  <a:pt x="f395" y="f396"/>
                </a:cubicBezTo>
                <a:lnTo>
                  <a:pt x="f397" y="f398"/>
                </a:lnTo>
                <a:lnTo>
                  <a:pt x="f399" y="f400"/>
                </a:lnTo>
                <a:lnTo>
                  <a:pt x="f401" y="f402"/>
                </a:lnTo>
                <a:lnTo>
                  <a:pt x="f403" y="f404"/>
                </a:lnTo>
                <a:cubicBezTo>
                  <a:pt x="f405" y="f406"/>
                  <a:pt x="f407" y="f408"/>
                  <a:pt x="f409" y="f410"/>
                </a:cubicBezTo>
                <a:lnTo>
                  <a:pt x="f411" y="f412"/>
                </a:lnTo>
                <a:lnTo>
                  <a:pt x="f413" y="f414"/>
                </a:lnTo>
                <a:cubicBezTo>
                  <a:pt x="f415" y="f416"/>
                  <a:pt x="f417" y="f418"/>
                  <a:pt x="f417" y="f323"/>
                </a:cubicBezTo>
                <a:cubicBezTo>
                  <a:pt x="f417" y="f322"/>
                  <a:pt x="f419" y="f2"/>
                  <a:pt x="f319" y="f2"/>
                </a:cubicBez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AE4500"/>
              </a:solidFill>
              <a:uFillTx/>
              <a:latin typeface="Arial"/>
              <a:ea typeface="맑은 고딕" pitchFamily="34"/>
              <a:cs typeface="B Nazanin" panose="00000700000000000000" pitchFamily="2" charset="-78"/>
            </a:endParaRPr>
          </a:p>
        </p:txBody>
      </p:sp>
      <p:sp>
        <p:nvSpPr>
          <p:cNvPr id="134" name="Right Triangle 17">
            <a:extLst>
              <a:ext uri="{FF2B5EF4-FFF2-40B4-BE49-F238E27FC236}">
                <a16:creationId xmlns:a16="http://schemas.microsoft.com/office/drawing/2014/main" id="{01191435-B2C7-BB35-EC20-D7CD44FDDF10}"/>
              </a:ext>
            </a:extLst>
          </p:cNvPr>
          <p:cNvSpPr/>
          <p:nvPr/>
        </p:nvSpPr>
        <p:spPr>
          <a:xfrm>
            <a:off x="4370969" y="3671055"/>
            <a:ext cx="289343" cy="409797"/>
          </a:xfrm>
          <a:custGeom>
            <a:avLst/>
            <a:gdLst>
              <a:gd name="f0" fmla="val w"/>
              <a:gd name="f1" fmla="val h"/>
              <a:gd name="f2" fmla="val 0"/>
              <a:gd name="f3" fmla="val 2387678"/>
              <a:gd name="f4" fmla="val 3240000"/>
              <a:gd name="f5" fmla="val 1645041"/>
              <a:gd name="f6" fmla="val 17032"/>
              <a:gd name="f7" fmla="val 2376264"/>
              <a:gd name="f8" fmla="val 17033"/>
              <a:gd name="f9" fmla="val 1645042"/>
              <a:gd name="f10" fmla="val 1379678"/>
              <a:gd name="f11" fmla="val 996125"/>
              <a:gd name="f12" fmla="val 1498869"/>
              <a:gd name="f13" fmla="val 888809"/>
              <a:gd name="f14" fmla="*/ f0 1 2387678"/>
              <a:gd name="f15" fmla="*/ f1 1 3240000"/>
              <a:gd name="f16" fmla="+- f4 0 f2"/>
              <a:gd name="f17" fmla="+- f3 0 f2"/>
              <a:gd name="f18" fmla="*/ f17 1 2387678"/>
              <a:gd name="f19" fmla="*/ f16 1 3240000"/>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2387678" h="3240000">
                <a:moveTo>
                  <a:pt x="f5" y="f6"/>
                </a:moveTo>
                <a:lnTo>
                  <a:pt x="f7" y="f6"/>
                </a:lnTo>
                <a:lnTo>
                  <a:pt x="f7" y="f8"/>
                </a:lnTo>
                <a:lnTo>
                  <a:pt x="f9" y="f8"/>
                </a:lnTo>
                <a:close/>
                <a:moveTo>
                  <a:pt x="f2" y="f6"/>
                </a:moveTo>
                <a:lnTo>
                  <a:pt x="f10" y="f6"/>
                </a:lnTo>
                <a:lnTo>
                  <a:pt x="f10" y="f11"/>
                </a:lnTo>
                <a:lnTo>
                  <a:pt x="f7" y="f11"/>
                </a:lnTo>
                <a:lnTo>
                  <a:pt x="f7" y="f4"/>
                </a:lnTo>
                <a:lnTo>
                  <a:pt x="f2" y="f4"/>
                </a:lnTo>
                <a:close/>
                <a:moveTo>
                  <a:pt x="f12" y="f2"/>
                </a:moveTo>
                <a:lnTo>
                  <a:pt x="f3" y="f13"/>
                </a:lnTo>
                <a:lnTo>
                  <a:pt x="f12" y="f13"/>
                </a:ln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AE4500"/>
              </a:solidFill>
              <a:uFillTx/>
              <a:latin typeface="Arial"/>
              <a:ea typeface="맑은 고딕" pitchFamily="34"/>
              <a:cs typeface="B Nazanin" panose="00000700000000000000" pitchFamily="2" charset="-78"/>
            </a:endParaRPr>
          </a:p>
        </p:txBody>
      </p:sp>
      <p:sp>
        <p:nvSpPr>
          <p:cNvPr id="135" name="Oval 66">
            <a:extLst>
              <a:ext uri="{FF2B5EF4-FFF2-40B4-BE49-F238E27FC236}">
                <a16:creationId xmlns:a16="http://schemas.microsoft.com/office/drawing/2014/main" id="{2AB7D5FA-20EA-50C1-81A0-0241512C7DC5}"/>
              </a:ext>
            </a:extLst>
          </p:cNvPr>
          <p:cNvSpPr/>
          <p:nvPr/>
        </p:nvSpPr>
        <p:spPr>
          <a:xfrm rot="20700014">
            <a:off x="3194805" y="2946008"/>
            <a:ext cx="411507" cy="352492"/>
          </a:xfrm>
          <a:custGeom>
            <a:avLst/>
            <a:gdLst>
              <a:gd name="f0" fmla="val w"/>
              <a:gd name="f1" fmla="val h"/>
              <a:gd name="f2" fmla="val 0"/>
              <a:gd name="f3" fmla="val 2901316"/>
              <a:gd name="f4" fmla="val 2485205"/>
              <a:gd name="f5" fmla="val 8833"/>
              <a:gd name="f6" fmla="val 2885407"/>
              <a:gd name="f7" fmla="val 69738"/>
              <a:gd name="f8" fmla="val 2890344"/>
              <a:gd name="f9" fmla="val 71061"/>
              <a:gd name="f10" fmla="val 2331295"/>
              <a:gd name="f11" fmla="val 2157461"/>
              <a:gd name="f12" fmla="val 2322295"/>
              <a:gd name="f13" fmla="val 2155049"/>
              <a:gd name="f14" fmla="val 2311779"/>
              <a:gd name="f15" fmla="val 2339141"/>
              <a:gd name="f16" fmla="val 2127696"/>
              <a:gd name="f17" fmla="val 1902404"/>
              <a:gd name="f18" fmla="val 1669201"/>
              <a:gd name="f19" fmla="val 1480151"/>
              <a:gd name="f20" fmla="val 2328701"/>
              <a:gd name="f21" fmla="val 1480150"/>
              <a:gd name="f22" fmla="val 2135644"/>
              <a:gd name="f23" fmla="val 1942587"/>
              <a:gd name="f24" fmla="val 1669200"/>
              <a:gd name="f25" fmla="val 1786083"/>
              <a:gd name="f26" fmla="val 2026046"/>
              <a:gd name="f27" fmla="val 2137276"/>
              <a:gd name="f28" fmla="val 1830075"/>
              <a:gd name="f29" fmla="val 2213623"/>
              <a:gd name="f30" fmla="val 1901150"/>
              <a:gd name="f31" fmla="val 2586815"/>
              <a:gd name="f32" fmla="val 508378"/>
              <a:gd name="f33" fmla="val 1283297"/>
              <a:gd name="f34" fmla="val 847984"/>
              <a:gd name="f35" fmla="val 2132988"/>
              <a:gd name="f36" fmla="val 841776"/>
              <a:gd name="f37" fmla="val 2131324"/>
              <a:gd name="f38" fmla="val 829584"/>
              <a:gd name="f39" fmla="val 2314002"/>
              <a:gd name="f40" fmla="val 646295"/>
              <a:gd name="f41" fmla="val 2458448"/>
              <a:gd name="f42" fmla="val 422254"/>
              <a:gd name="f43" fmla="val 189051"/>
              <a:gd name="f44" fmla="val 1"/>
              <a:gd name="f45" fmla="val 2301944"/>
              <a:gd name="f46" fmla="val 2108887"/>
              <a:gd name="f47" fmla="val 1915830"/>
              <a:gd name="f48" fmla="val 1759326"/>
              <a:gd name="f49" fmla="val 422255"/>
              <a:gd name="f50" fmla="val 544771"/>
              <a:gd name="f51" fmla="val 655100"/>
              <a:gd name="f52" fmla="val 1802522"/>
              <a:gd name="f53" fmla="val 731465"/>
              <a:gd name="f54" fmla="val 1872378"/>
              <a:gd name="f55" fmla="val 1233167"/>
              <a:gd name="f56" fmla="val 1266129"/>
              <a:gd name="f57" fmla="*/ f0 1 2901316"/>
              <a:gd name="f58" fmla="*/ f1 1 2485205"/>
              <a:gd name="f59" fmla="+- f4 0 f2"/>
              <a:gd name="f60" fmla="+- f3 0 f2"/>
              <a:gd name="f61" fmla="*/ f60 1 2901316"/>
              <a:gd name="f62" fmla="*/ f59 1 2485205"/>
              <a:gd name="f63" fmla="*/ f2 1 f61"/>
              <a:gd name="f64" fmla="*/ f3 1 f61"/>
              <a:gd name="f65" fmla="*/ f2 1 f62"/>
              <a:gd name="f66" fmla="*/ f4 1 f62"/>
              <a:gd name="f67" fmla="*/ f63 f57 1"/>
              <a:gd name="f68" fmla="*/ f64 f57 1"/>
              <a:gd name="f69" fmla="*/ f66 f58 1"/>
              <a:gd name="f70" fmla="*/ f65 f58 1"/>
            </a:gdLst>
            <a:ahLst/>
            <a:cxnLst>
              <a:cxn ang="3cd4">
                <a:pos x="hc" y="t"/>
              </a:cxn>
              <a:cxn ang="0">
                <a:pos x="r" y="vc"/>
              </a:cxn>
              <a:cxn ang="cd4">
                <a:pos x="hc" y="b"/>
              </a:cxn>
              <a:cxn ang="cd2">
                <a:pos x="l" y="vc"/>
              </a:cxn>
            </a:cxnLst>
            <a:rect l="f67" t="f70" r="f68" b="f69"/>
            <a:pathLst>
              <a:path w="2901316" h="2485205">
                <a:moveTo>
                  <a:pt x="f3" y="f5"/>
                </a:moveTo>
                <a:lnTo>
                  <a:pt x="f6" y="f7"/>
                </a:lnTo>
                <a:lnTo>
                  <a:pt x="f8" y="f9"/>
                </a:lnTo>
                <a:lnTo>
                  <a:pt x="f10" y="f11"/>
                </a:lnTo>
                <a:lnTo>
                  <a:pt x="f12" y="f13"/>
                </a:lnTo>
                <a:cubicBezTo>
                  <a:pt x="f14" y="f15"/>
                  <a:pt x="f16" y="f4"/>
                  <a:pt x="f17" y="f4"/>
                </a:cubicBezTo>
                <a:cubicBezTo>
                  <a:pt x="f18" y="f4"/>
                  <a:pt x="f19" y="f20"/>
                  <a:pt x="f21" y="f22"/>
                </a:cubicBezTo>
                <a:cubicBezTo>
                  <a:pt x="f21" y="f23"/>
                  <a:pt x="f24" y="f25"/>
                  <a:pt x="f17" y="f25"/>
                </a:cubicBezTo>
                <a:cubicBezTo>
                  <a:pt x="f26" y="f25"/>
                  <a:pt x="f27" y="f28"/>
                  <a:pt x="f29" y="f30"/>
                </a:cubicBezTo>
                <a:lnTo>
                  <a:pt x="f31" y="f32"/>
                </a:lnTo>
                <a:lnTo>
                  <a:pt x="f33" y="f32"/>
                </a:lnTo>
                <a:lnTo>
                  <a:pt x="f34" y="f35"/>
                </a:lnTo>
                <a:lnTo>
                  <a:pt x="f36" y="f37"/>
                </a:lnTo>
                <a:cubicBezTo>
                  <a:pt x="f38" y="f39"/>
                  <a:pt x="f40" y="f41"/>
                  <a:pt x="f42" y="f41"/>
                </a:cubicBezTo>
                <a:cubicBezTo>
                  <a:pt x="f43" y="f41"/>
                  <a:pt x="f44" y="f45"/>
                  <a:pt x="f2" y="f46"/>
                </a:cubicBezTo>
                <a:cubicBezTo>
                  <a:pt x="f2" y="f47"/>
                  <a:pt x="f43" y="f48"/>
                  <a:pt x="f49" y="f48"/>
                </a:cubicBezTo>
                <a:cubicBezTo>
                  <a:pt x="f50" y="f48"/>
                  <a:pt x="f51" y="f52"/>
                  <a:pt x="f53" y="f54"/>
                </a:cubicBezTo>
                <a:lnTo>
                  <a:pt x="f55" y="f2"/>
                </a:lnTo>
                <a:lnTo>
                  <a:pt x="f56" y="f5"/>
                </a:ln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AE4500"/>
              </a:solidFill>
              <a:uFillTx/>
              <a:latin typeface="Arial"/>
              <a:ea typeface="맑은 고딕" pitchFamily="34"/>
              <a:cs typeface="B Nazanin" panose="00000700000000000000" pitchFamily="2" charset="-78"/>
            </a:endParaRPr>
          </a:p>
        </p:txBody>
      </p:sp>
      <p:sp>
        <p:nvSpPr>
          <p:cNvPr id="136" name="Rectangle 9">
            <a:extLst>
              <a:ext uri="{FF2B5EF4-FFF2-40B4-BE49-F238E27FC236}">
                <a16:creationId xmlns:a16="http://schemas.microsoft.com/office/drawing/2014/main" id="{62F6EC4E-6660-49AF-FE04-BFC0BEE94E11}"/>
              </a:ext>
            </a:extLst>
          </p:cNvPr>
          <p:cNvSpPr/>
          <p:nvPr/>
        </p:nvSpPr>
        <p:spPr>
          <a:xfrm>
            <a:off x="1892543" y="2879276"/>
            <a:ext cx="395505" cy="370222"/>
          </a:xfrm>
          <a:custGeom>
            <a:avLst/>
            <a:gdLst>
              <a:gd name="f0" fmla="val 10800000"/>
              <a:gd name="f1" fmla="val 5400000"/>
              <a:gd name="f2" fmla="val 180"/>
              <a:gd name="f3" fmla="val w"/>
              <a:gd name="f4" fmla="val h"/>
              <a:gd name="f5" fmla="val 0"/>
              <a:gd name="f6" fmla="val 3239999"/>
              <a:gd name="f7" fmla="val 3032924"/>
              <a:gd name="f8" fmla="val 1576606"/>
              <a:gd name="f9" fmla="val 2778202"/>
              <a:gd name="f10" fmla="val 2778795"/>
              <a:gd name="f11" fmla="val 1663394"/>
              <a:gd name="f12" fmla="val 2792670"/>
              <a:gd name="f13" fmla="val 2776423"/>
              <a:gd name="f14" fmla="val 2185083"/>
              <a:gd name="f15" fmla="val 2605634"/>
              <a:gd name="f16" fmla="val 2444552"/>
              <a:gd name="f17" fmla="val 2500589"/>
              <a:gd name="f18" fmla="val 2991331"/>
              <a:gd name="f19" fmla="val 2709748"/>
              <a:gd name="f20" fmla="val 3000856"/>
              <a:gd name="f21" fmla="val 526981"/>
              <a:gd name="f22" fmla="val 2855082"/>
              <a:gd name="f23" fmla="val 2857178"/>
              <a:gd name="f24" fmla="val 1175360"/>
              <a:gd name="f25" fmla="val 2859273"/>
              <a:gd name="f26" fmla="val 1823738"/>
              <a:gd name="f27" fmla="val 2861369"/>
              <a:gd name="f28" fmla="val 2472117"/>
              <a:gd name="f29" fmla="val 2483869"/>
              <a:gd name="f30" fmla="val 2318121"/>
              <a:gd name="f31" fmla="val 2052449"/>
              <a:gd name="f32" fmla="val 2439541"/>
              <a:gd name="f33" fmla="val 2765302"/>
              <a:gd name="f34" fmla="val 430441"/>
              <a:gd name="f35" fmla="val 402054"/>
              <a:gd name="f36" fmla="val 1896442"/>
              <a:gd name="f37" fmla="val 149589"/>
              <a:gd name="f38" fmla="val 2115835"/>
              <a:gd name="f39" fmla="val 2106"/>
              <a:gd name="f40" fmla="val 2406065"/>
              <a:gd name="f41" fmla="val 22"/>
              <a:gd name="f42" fmla="val 2537987"/>
              <a:gd name="f43" fmla="+- 0 0 925"/>
              <a:gd name="f44" fmla="val 2684544"/>
              <a:gd name="f45" fmla="val 28169"/>
              <a:gd name="f46" fmla="val 2853673"/>
              <a:gd name="f47" fmla="val 91100"/>
              <a:gd name="f48" fmla="val 2854039"/>
              <a:gd name="f49" fmla="val 204214"/>
              <a:gd name="f50" fmla="val 2854404"/>
              <a:gd name="f51" fmla="val 317327"/>
              <a:gd name="f52" fmla="val 2854770"/>
              <a:gd name="f53" fmla="val 3120669"/>
              <a:gd name="f54" fmla="val 428517"/>
              <a:gd name="f55" fmla="val 738345"/>
              <a:gd name="f56" fmla="val 102477"/>
              <a:gd name="f57" fmla="val 385229"/>
              <a:gd name="f58" fmla="val 385595"/>
              <a:gd name="f59" fmla="val 385960"/>
              <a:gd name="f60" fmla="val 386326"/>
              <a:gd name="f61" fmla="val 555455"/>
              <a:gd name="f62" fmla="val 702013"/>
              <a:gd name="f63" fmla="val 833935"/>
              <a:gd name="f64" fmla="val 1124164"/>
              <a:gd name="f65" fmla="val 1343558"/>
              <a:gd name="f66" fmla="val 1187550"/>
              <a:gd name="f67" fmla="val 756130"/>
              <a:gd name="f68" fmla="val 378630"/>
              <a:gd name="f69" fmla="val 384918"/>
              <a:gd name="f70" fmla="val 239143"/>
              <a:gd name="f71" fmla="val 229618"/>
              <a:gd name="f72" fmla="val 2690698"/>
              <a:gd name="f73" fmla="val 773243"/>
              <a:gd name="f74" fmla="val 2466244"/>
              <a:gd name="f75" fmla="val 1081748"/>
              <a:gd name="f76" fmla="val 2626096"/>
              <a:gd name="f77" fmla="+- 0 0 -90"/>
              <a:gd name="f78" fmla="*/ f3 1 3239999"/>
              <a:gd name="f79" fmla="*/ f4 1 3032924"/>
              <a:gd name="f80" fmla="+- f7 0 f5"/>
              <a:gd name="f81" fmla="+- f6 0 f5"/>
              <a:gd name="f82" fmla="*/ f77 f0 1"/>
              <a:gd name="f83" fmla="*/ f81 1 3239999"/>
              <a:gd name="f84" fmla="*/ f80 1 3032924"/>
              <a:gd name="f85" fmla="*/ 833935 f81 1"/>
              <a:gd name="f86" fmla="*/ 22 f80 1"/>
              <a:gd name="f87" fmla="*/ 1576606 f81 1"/>
              <a:gd name="f88" fmla="*/ 402054 f80 1"/>
              <a:gd name="f89" fmla="*/ 430441 f80 1"/>
              <a:gd name="f90" fmla="*/ 526981 f80 1"/>
              <a:gd name="f91" fmla="*/ 2765302 f80 1"/>
              <a:gd name="f92" fmla="*/ 378630 f81 1"/>
              <a:gd name="f93" fmla="*/ 2472117 f80 1"/>
              <a:gd name="f94" fmla="*/ 384918 f81 1"/>
              <a:gd name="f95" fmla="*/ 239143 f81 1"/>
              <a:gd name="f96" fmla="*/ 2776423 f80 1"/>
              <a:gd name="f97" fmla="*/ 2778202 f80 1"/>
              <a:gd name="f98" fmla="*/ 1663394 f81 1"/>
              <a:gd name="f99" fmla="*/ 3000856 f81 1"/>
              <a:gd name="f100" fmla="*/ 2855082 f81 1"/>
              <a:gd name="f101" fmla="*/ 2861369 f81 1"/>
              <a:gd name="f102" fmla="*/ 2406065 f81 1"/>
              <a:gd name="f103" fmla="*/ 2853673 f81 1"/>
              <a:gd name="f104" fmla="*/ 91100 f80 1"/>
              <a:gd name="f105" fmla="*/ 2854770 f81 1"/>
              <a:gd name="f106" fmla="*/ 3120669 f81 1"/>
              <a:gd name="f107" fmla="*/ 428517 f80 1"/>
              <a:gd name="f108" fmla="*/ 738345 f80 1"/>
              <a:gd name="f109" fmla="*/ 3239999 f81 1"/>
              <a:gd name="f110" fmla="*/ 3032924 f80 1"/>
              <a:gd name="f111" fmla="*/ 0 f81 1"/>
              <a:gd name="f112" fmla="*/ 102477 f81 1"/>
              <a:gd name="f113" fmla="*/ 385229 f81 1"/>
              <a:gd name="f114" fmla="*/ 386326 f81 1"/>
              <a:gd name="f115" fmla="*/ 229618 f81 1"/>
              <a:gd name="f116" fmla="*/ 2690698 f80 1"/>
              <a:gd name="f117" fmla="*/ 2991331 f81 1"/>
              <a:gd name="f118" fmla="*/ 2709748 f80 1"/>
              <a:gd name="f119" fmla="*/ f82 1 f2"/>
              <a:gd name="f120" fmla="*/ f85 1 3239999"/>
              <a:gd name="f121" fmla="*/ f86 1 3032924"/>
              <a:gd name="f122" fmla="*/ f87 1 3239999"/>
              <a:gd name="f123" fmla="*/ f88 1 3032924"/>
              <a:gd name="f124" fmla="*/ f89 1 3032924"/>
              <a:gd name="f125" fmla="*/ f90 1 3032924"/>
              <a:gd name="f126" fmla="*/ f91 1 3032924"/>
              <a:gd name="f127" fmla="*/ f92 1 3239999"/>
              <a:gd name="f128" fmla="*/ f93 1 3032924"/>
              <a:gd name="f129" fmla="*/ f94 1 3239999"/>
              <a:gd name="f130" fmla="*/ f95 1 3239999"/>
              <a:gd name="f131" fmla="*/ f96 1 3032924"/>
              <a:gd name="f132" fmla="*/ f97 1 3032924"/>
              <a:gd name="f133" fmla="*/ f98 1 3239999"/>
              <a:gd name="f134" fmla="*/ f99 1 3239999"/>
              <a:gd name="f135" fmla="*/ f100 1 3239999"/>
              <a:gd name="f136" fmla="*/ f101 1 3239999"/>
              <a:gd name="f137" fmla="*/ f102 1 3239999"/>
              <a:gd name="f138" fmla="*/ f103 1 3239999"/>
              <a:gd name="f139" fmla="*/ f104 1 3032924"/>
              <a:gd name="f140" fmla="*/ f105 1 3239999"/>
              <a:gd name="f141" fmla="*/ f106 1 3239999"/>
              <a:gd name="f142" fmla="*/ f107 1 3032924"/>
              <a:gd name="f143" fmla="*/ f108 1 3032924"/>
              <a:gd name="f144" fmla="*/ f109 1 3239999"/>
              <a:gd name="f145" fmla="*/ f110 1 3032924"/>
              <a:gd name="f146" fmla="*/ f111 1 3239999"/>
              <a:gd name="f147" fmla="*/ f112 1 3239999"/>
              <a:gd name="f148" fmla="*/ f113 1 3239999"/>
              <a:gd name="f149" fmla="*/ f114 1 3239999"/>
              <a:gd name="f150" fmla="*/ f115 1 3239999"/>
              <a:gd name="f151" fmla="*/ f116 1 3032924"/>
              <a:gd name="f152" fmla="*/ f117 1 3239999"/>
              <a:gd name="f153" fmla="*/ f118 1 3032924"/>
              <a:gd name="f154" fmla="*/ f5 1 f83"/>
              <a:gd name="f155" fmla="*/ f6 1 f83"/>
              <a:gd name="f156" fmla="*/ f5 1 f84"/>
              <a:gd name="f157" fmla="*/ f7 1 f84"/>
              <a:gd name="f158" fmla="+- f119 0 f1"/>
              <a:gd name="f159" fmla="*/ f122 1 f83"/>
              <a:gd name="f160" fmla="*/ f132 1 f84"/>
              <a:gd name="f161" fmla="*/ f133 1 f83"/>
              <a:gd name="f162" fmla="*/ f131 1 f84"/>
              <a:gd name="f163" fmla="*/ f152 1 f83"/>
              <a:gd name="f164" fmla="*/ f153 1 f84"/>
              <a:gd name="f165" fmla="*/ f134 1 f83"/>
              <a:gd name="f166" fmla="*/ f125 1 f84"/>
              <a:gd name="f167" fmla="*/ f135 1 f83"/>
              <a:gd name="f168" fmla="*/ f136 1 f83"/>
              <a:gd name="f169" fmla="*/ f128 1 f84"/>
              <a:gd name="f170" fmla="*/ f126 1 f84"/>
              <a:gd name="f171" fmla="*/ f124 1 f84"/>
              <a:gd name="f172" fmla="*/ f123 1 f84"/>
              <a:gd name="f173" fmla="*/ f137 1 f83"/>
              <a:gd name="f174" fmla="*/ f121 1 f84"/>
              <a:gd name="f175" fmla="*/ f138 1 f83"/>
              <a:gd name="f176" fmla="*/ f139 1 f84"/>
              <a:gd name="f177" fmla="*/ f140 1 f83"/>
              <a:gd name="f178" fmla="*/ f141 1 f83"/>
              <a:gd name="f179" fmla="*/ f142 1 f84"/>
              <a:gd name="f180" fmla="*/ f143 1 f84"/>
              <a:gd name="f181" fmla="*/ f144 1 f83"/>
              <a:gd name="f182" fmla="*/ f145 1 f84"/>
              <a:gd name="f183" fmla="*/ f146 1 f83"/>
              <a:gd name="f184" fmla="*/ f147 1 f83"/>
              <a:gd name="f185" fmla="*/ f148 1 f83"/>
              <a:gd name="f186" fmla="*/ f149 1 f83"/>
              <a:gd name="f187" fmla="*/ f120 1 f83"/>
              <a:gd name="f188" fmla="*/ f127 1 f83"/>
              <a:gd name="f189" fmla="*/ f129 1 f83"/>
              <a:gd name="f190" fmla="*/ f130 1 f83"/>
              <a:gd name="f191" fmla="*/ f150 1 f83"/>
              <a:gd name="f192" fmla="*/ f151 1 f84"/>
              <a:gd name="f193" fmla="*/ f154 f78 1"/>
              <a:gd name="f194" fmla="*/ f155 f78 1"/>
              <a:gd name="f195" fmla="*/ f157 f79 1"/>
              <a:gd name="f196" fmla="*/ f156 f79 1"/>
              <a:gd name="f197" fmla="*/ f159 f78 1"/>
              <a:gd name="f198" fmla="*/ f160 f79 1"/>
              <a:gd name="f199" fmla="*/ f161 f78 1"/>
              <a:gd name="f200" fmla="*/ f162 f79 1"/>
              <a:gd name="f201" fmla="*/ f163 f78 1"/>
              <a:gd name="f202" fmla="*/ f164 f79 1"/>
              <a:gd name="f203" fmla="*/ f165 f78 1"/>
              <a:gd name="f204" fmla="*/ f166 f79 1"/>
              <a:gd name="f205" fmla="*/ f167 f78 1"/>
              <a:gd name="f206" fmla="*/ f168 f78 1"/>
              <a:gd name="f207" fmla="*/ f169 f79 1"/>
              <a:gd name="f208" fmla="*/ f170 f79 1"/>
              <a:gd name="f209" fmla="*/ f171 f79 1"/>
              <a:gd name="f210" fmla="*/ f172 f79 1"/>
              <a:gd name="f211" fmla="*/ f173 f78 1"/>
              <a:gd name="f212" fmla="*/ f174 f79 1"/>
              <a:gd name="f213" fmla="*/ f175 f78 1"/>
              <a:gd name="f214" fmla="*/ f176 f79 1"/>
              <a:gd name="f215" fmla="*/ f177 f78 1"/>
              <a:gd name="f216" fmla="*/ f178 f78 1"/>
              <a:gd name="f217" fmla="*/ f179 f79 1"/>
              <a:gd name="f218" fmla="*/ f180 f79 1"/>
              <a:gd name="f219" fmla="*/ f181 f78 1"/>
              <a:gd name="f220" fmla="*/ f182 f79 1"/>
              <a:gd name="f221" fmla="*/ f183 f78 1"/>
              <a:gd name="f222" fmla="*/ f184 f78 1"/>
              <a:gd name="f223" fmla="*/ f185 f78 1"/>
              <a:gd name="f224" fmla="*/ f186 f78 1"/>
              <a:gd name="f225" fmla="*/ f187 f78 1"/>
              <a:gd name="f226" fmla="*/ f188 f78 1"/>
              <a:gd name="f227" fmla="*/ f189 f78 1"/>
              <a:gd name="f228" fmla="*/ f190 f78 1"/>
              <a:gd name="f229" fmla="*/ f191 f78 1"/>
              <a:gd name="f230" fmla="*/ f192 f79 1"/>
            </a:gdLst>
            <a:ahLst/>
            <a:cxnLst>
              <a:cxn ang="3cd4">
                <a:pos x="hc" y="t"/>
              </a:cxn>
              <a:cxn ang="0">
                <a:pos x="r" y="vc"/>
              </a:cxn>
              <a:cxn ang="cd4">
                <a:pos x="hc" y="b"/>
              </a:cxn>
              <a:cxn ang="cd2">
                <a:pos x="l" y="vc"/>
              </a:cxn>
              <a:cxn ang="f158">
                <a:pos x="f197" y="f198"/>
              </a:cxn>
              <a:cxn ang="f158">
                <a:pos x="f199" y="f198"/>
              </a:cxn>
              <a:cxn ang="f158">
                <a:pos x="f199" y="f200"/>
              </a:cxn>
              <a:cxn ang="f158">
                <a:pos x="f201" y="f202"/>
              </a:cxn>
              <a:cxn ang="f158">
                <a:pos x="f203" y="f204"/>
              </a:cxn>
              <a:cxn ang="f158">
                <a:pos x="f205" y="f204"/>
              </a:cxn>
              <a:cxn ang="f158">
                <a:pos x="f206" y="f207"/>
              </a:cxn>
              <a:cxn ang="f158">
                <a:pos x="f199" y="f208"/>
              </a:cxn>
              <a:cxn ang="f158">
                <a:pos x="f199" y="f204"/>
              </a:cxn>
              <a:cxn ang="f158">
                <a:pos x="f199" y="f209"/>
              </a:cxn>
              <a:cxn ang="f158">
                <a:pos x="f199" y="f210"/>
              </a:cxn>
              <a:cxn ang="f158">
                <a:pos x="f211" y="f212"/>
              </a:cxn>
              <a:cxn ang="f158">
                <a:pos x="f213" y="f214"/>
              </a:cxn>
              <a:cxn ang="f158">
                <a:pos x="f215" y="f209"/>
              </a:cxn>
              <a:cxn ang="f158">
                <a:pos x="f216" y="f217"/>
              </a:cxn>
              <a:cxn ang="f158">
                <a:pos x="f216" y="f218"/>
              </a:cxn>
              <a:cxn ang="f158">
                <a:pos x="f219" y="f218"/>
              </a:cxn>
              <a:cxn ang="f158">
                <a:pos x="f219" y="f220"/>
              </a:cxn>
              <a:cxn ang="f158">
                <a:pos x="f221" y="f220"/>
              </a:cxn>
              <a:cxn ang="f158">
                <a:pos x="f221" y="f218"/>
              </a:cxn>
              <a:cxn ang="f158">
                <a:pos x="f222" y="f218"/>
              </a:cxn>
              <a:cxn ang="f158">
                <a:pos x="f222" y="f217"/>
              </a:cxn>
              <a:cxn ang="f158">
                <a:pos x="f223" y="f209"/>
              </a:cxn>
              <a:cxn ang="f158">
                <a:pos x="f224" y="f214"/>
              </a:cxn>
              <a:cxn ang="f158">
                <a:pos x="f225" y="f212"/>
              </a:cxn>
              <a:cxn ang="f158">
                <a:pos x="f197" y="f210"/>
              </a:cxn>
              <a:cxn ang="f158">
                <a:pos x="f197" y="f209"/>
              </a:cxn>
              <a:cxn ang="f158">
                <a:pos x="f197" y="f204"/>
              </a:cxn>
              <a:cxn ang="f158">
                <a:pos x="f197" y="f208"/>
              </a:cxn>
              <a:cxn ang="f158">
                <a:pos x="f226" y="f207"/>
              </a:cxn>
              <a:cxn ang="f158">
                <a:pos x="f227" y="f204"/>
              </a:cxn>
              <a:cxn ang="f158">
                <a:pos x="f228" y="f204"/>
              </a:cxn>
              <a:cxn ang="f158">
                <a:pos x="f229" y="f230"/>
              </a:cxn>
              <a:cxn ang="f158">
                <a:pos x="f197" y="f200"/>
              </a:cxn>
            </a:cxnLst>
            <a:rect l="f193" t="f196" r="f194" b="f195"/>
            <a:pathLst>
              <a:path w="3239999" h="3032924">
                <a:moveTo>
                  <a:pt x="f8" y="f9"/>
                </a:moveTo>
                <a:cubicBezTo>
                  <a:pt x="f8" y="f10"/>
                  <a:pt x="f11" y="f12"/>
                  <a:pt x="f11" y="f9"/>
                </a:cubicBezTo>
                <a:lnTo>
                  <a:pt x="f11" y="f13"/>
                </a:lnTo>
                <a:cubicBezTo>
                  <a:pt x="f14" y="f15"/>
                  <a:pt x="f16" y="f17"/>
                  <a:pt x="f18" y="f19"/>
                </a:cubicBezTo>
                <a:lnTo>
                  <a:pt x="f20" y="f21"/>
                </a:lnTo>
                <a:lnTo>
                  <a:pt x="f22" y="f21"/>
                </a:lnTo>
                <a:cubicBezTo>
                  <a:pt x="f23" y="f24"/>
                  <a:pt x="f25" y="f26"/>
                  <a:pt x="f27" y="f28"/>
                </a:cubicBezTo>
                <a:cubicBezTo>
                  <a:pt x="f29" y="f30"/>
                  <a:pt x="f31" y="f32"/>
                  <a:pt x="f11" y="f33"/>
                </a:cubicBezTo>
                <a:lnTo>
                  <a:pt x="f11" y="f21"/>
                </a:lnTo>
                <a:lnTo>
                  <a:pt x="f11" y="f34"/>
                </a:lnTo>
                <a:lnTo>
                  <a:pt x="f11" y="f35"/>
                </a:lnTo>
                <a:cubicBezTo>
                  <a:pt x="f36" y="f37"/>
                  <a:pt x="f38" y="f39"/>
                  <a:pt x="f40" y="f41"/>
                </a:cubicBezTo>
                <a:cubicBezTo>
                  <a:pt x="f42" y="f43"/>
                  <a:pt x="f44" y="f45"/>
                  <a:pt x="f46" y="f47"/>
                </a:cubicBezTo>
                <a:cubicBezTo>
                  <a:pt x="f48" y="f49"/>
                  <a:pt x="f50" y="f51"/>
                  <a:pt x="f52" y="f34"/>
                </a:cubicBezTo>
                <a:lnTo>
                  <a:pt x="f53" y="f54"/>
                </a:lnTo>
                <a:lnTo>
                  <a:pt x="f53" y="f55"/>
                </a:lnTo>
                <a:lnTo>
                  <a:pt x="f6" y="f55"/>
                </a:lnTo>
                <a:lnTo>
                  <a:pt x="f6" y="f7"/>
                </a:lnTo>
                <a:lnTo>
                  <a:pt x="f5" y="f7"/>
                </a:lnTo>
                <a:lnTo>
                  <a:pt x="f5" y="f55"/>
                </a:lnTo>
                <a:lnTo>
                  <a:pt x="f56" y="f55"/>
                </a:lnTo>
                <a:lnTo>
                  <a:pt x="f56" y="f54"/>
                </a:lnTo>
                <a:lnTo>
                  <a:pt x="f57" y="f34"/>
                </a:lnTo>
                <a:cubicBezTo>
                  <a:pt x="f58" y="f51"/>
                  <a:pt x="f59" y="f49"/>
                  <a:pt x="f60" y="f47"/>
                </a:cubicBezTo>
                <a:cubicBezTo>
                  <a:pt x="f61" y="f45"/>
                  <a:pt x="f62" y="f43"/>
                  <a:pt x="f63" y="f41"/>
                </a:cubicBezTo>
                <a:cubicBezTo>
                  <a:pt x="f64" y="f39"/>
                  <a:pt x="f65" y="f37"/>
                  <a:pt x="f8" y="f35"/>
                </a:cubicBezTo>
                <a:lnTo>
                  <a:pt x="f8" y="f34"/>
                </a:lnTo>
                <a:lnTo>
                  <a:pt x="f8" y="f21"/>
                </a:lnTo>
                <a:lnTo>
                  <a:pt x="f8" y="f33"/>
                </a:lnTo>
                <a:cubicBezTo>
                  <a:pt x="f66" y="f32"/>
                  <a:pt x="f67" y="f30"/>
                  <a:pt x="f68" y="f28"/>
                </a:cubicBezTo>
                <a:lnTo>
                  <a:pt x="f69" y="f21"/>
                </a:lnTo>
                <a:lnTo>
                  <a:pt x="f70" y="f21"/>
                </a:lnTo>
                <a:lnTo>
                  <a:pt x="f71" y="f72"/>
                </a:lnTo>
                <a:cubicBezTo>
                  <a:pt x="f73" y="f74"/>
                  <a:pt x="f75" y="f76"/>
                  <a:pt x="f8" y="f13"/>
                </a:cubicBezTo>
              </a:path>
            </a:pathLst>
          </a:custGeom>
          <a:no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AE4500"/>
              </a:solidFill>
              <a:uFillTx/>
              <a:latin typeface="Arial"/>
              <a:ea typeface="맑은 고딕" pitchFamily="34"/>
              <a:cs typeface="B Nazanin" panose="00000700000000000000" pitchFamily="2" charset="-78"/>
            </a:endParaRPr>
          </a:p>
        </p:txBody>
      </p:sp>
      <p:sp>
        <p:nvSpPr>
          <p:cNvPr id="137" name="Frame 17">
            <a:extLst>
              <a:ext uri="{FF2B5EF4-FFF2-40B4-BE49-F238E27FC236}">
                <a16:creationId xmlns:a16="http://schemas.microsoft.com/office/drawing/2014/main" id="{6824F931-D39D-FDED-AFC1-6BDBE8D64878}"/>
              </a:ext>
            </a:extLst>
          </p:cNvPr>
          <p:cNvSpPr/>
          <p:nvPr/>
        </p:nvSpPr>
        <p:spPr>
          <a:xfrm>
            <a:off x="1873834" y="3680400"/>
            <a:ext cx="381112" cy="381112"/>
          </a:xfrm>
          <a:custGeom>
            <a:avLst/>
            <a:gdLst>
              <a:gd name="f0" fmla="val w"/>
              <a:gd name="f1" fmla="val h"/>
              <a:gd name="f2" fmla="val 0"/>
              <a:gd name="f3" fmla="val 3240000"/>
              <a:gd name="f4" fmla="val 415456"/>
              <a:gd name="f5" fmla="val 380544"/>
              <a:gd name="f6" fmla="val 385333"/>
              <a:gd name="f7" fmla="val 2854667"/>
              <a:gd name="f8" fmla="val 1529120"/>
              <a:gd name="f9" fmla="val 1267123"/>
              <a:gd name="f10" fmla="val 2430711"/>
              <a:gd name="f11" fmla="val 997530"/>
              <a:gd name="f12" fmla="val 1721825"/>
              <a:gd name="f13" fmla="val 436017"/>
              <a:gd name="f14" fmla="val 1672600"/>
              <a:gd name="f15" fmla="val 600235"/>
              <a:gd name="f16" fmla="val 1185112"/>
              <a:gd name="f17" fmla="val 1132790"/>
              <a:gd name="f18" fmla="val 1359573"/>
              <a:gd name="f19" fmla="val 1278822"/>
              <a:gd name="f20" fmla="val 1550851"/>
              <a:gd name="f21" fmla="val 1544730"/>
              <a:gd name="f22" fmla="val 1923929"/>
              <a:gd name="f23" fmla="val 1789452"/>
              <a:gd name="f24" fmla="val 1379400"/>
              <a:gd name="f25" fmla="val 1927092"/>
              <a:gd name="f26" fmla="val 1088696"/>
              <a:gd name="f27" fmla="val 2233403"/>
              <a:gd name="f28" fmla="val 596568"/>
              <a:gd name="f29" fmla="val 2770666"/>
              <a:gd name="f30" fmla="val 2331495"/>
              <a:gd name="f31" fmla="val 1220469"/>
              <a:gd name="f32" fmla="val 1907612"/>
              <a:gd name="f33" fmla="val 2113878"/>
              <a:gd name="f34" fmla="val 1578489"/>
              <a:gd name="f35" fmla="val 2858395"/>
              <a:gd name="f36" fmla="*/ f0 1 3240000"/>
              <a:gd name="f37" fmla="*/ f1 1 3240000"/>
              <a:gd name="f38" fmla="+- f3 0 f2"/>
              <a:gd name="f39" fmla="*/ f38 1 3240000"/>
              <a:gd name="f40" fmla="*/ f2 1 f39"/>
              <a:gd name="f41" fmla="*/ f3 1 f39"/>
              <a:gd name="f42" fmla="*/ f40 f36 1"/>
              <a:gd name="f43" fmla="*/ f41 f36 1"/>
              <a:gd name="f44" fmla="*/ f41 f37 1"/>
              <a:gd name="f45" fmla="*/ f40 f37 1"/>
            </a:gdLst>
            <a:ahLst/>
            <a:cxnLst>
              <a:cxn ang="3cd4">
                <a:pos x="hc" y="t"/>
              </a:cxn>
              <a:cxn ang="0">
                <a:pos x="r" y="vc"/>
              </a:cxn>
              <a:cxn ang="cd4">
                <a:pos x="hc" y="b"/>
              </a:cxn>
              <a:cxn ang="cd2">
                <a:pos x="l" y="vc"/>
              </a:cxn>
            </a:cxnLst>
            <a:rect l="f42" t="f45" r="f43" b="f44"/>
            <a:pathLst>
              <a:path w="3240000" h="3240000">
                <a:moveTo>
                  <a:pt x="f4" y="f5"/>
                </a:moveTo>
                <a:lnTo>
                  <a:pt x="f4" y="f6"/>
                </a:lnTo>
                <a:lnTo>
                  <a:pt x="f6" y="f6"/>
                </a:lnTo>
                <a:lnTo>
                  <a:pt x="f6" y="f7"/>
                </a:lnTo>
                <a:lnTo>
                  <a:pt x="f8" y="f7"/>
                </a:lnTo>
                <a:cubicBezTo>
                  <a:pt x="f9" y="f10"/>
                  <a:pt x="f11" y="f12"/>
                  <a:pt x="f13" y="f14"/>
                </a:cubicBezTo>
                <a:lnTo>
                  <a:pt x="f15" y="f16"/>
                </a:lnTo>
                <a:cubicBezTo>
                  <a:pt x="f17" y="f18"/>
                  <a:pt x="f19" y="f20"/>
                  <a:pt x="f21" y="f22"/>
                </a:cubicBezTo>
                <a:cubicBezTo>
                  <a:pt x="f23" y="f24"/>
                  <a:pt x="f25" y="f26"/>
                  <a:pt x="f27" y="f28"/>
                </a:cubicBezTo>
                <a:lnTo>
                  <a:pt x="f29" y="f28"/>
                </a:lnTo>
                <a:cubicBezTo>
                  <a:pt x="f30" y="f31"/>
                  <a:pt x="f32" y="f33"/>
                  <a:pt x="f34" y="f7"/>
                </a:cubicBezTo>
                <a:lnTo>
                  <a:pt x="f7" y="f7"/>
                </a:lnTo>
                <a:lnTo>
                  <a:pt x="f7" y="f28"/>
                </a:lnTo>
                <a:lnTo>
                  <a:pt x="f35" y="f28"/>
                </a:lnTo>
                <a:lnTo>
                  <a:pt x="f35" y="f5"/>
                </a:lnTo>
                <a:close/>
                <a:moveTo>
                  <a:pt x="f2" y="f2"/>
                </a:moveTo>
                <a:lnTo>
                  <a:pt x="f3" y="f2"/>
                </a:lnTo>
                <a:lnTo>
                  <a:pt x="f3" y="f3"/>
                </a:lnTo>
                <a:lnTo>
                  <a:pt x="f2" y="f3"/>
                </a:lnTo>
                <a:close/>
              </a:path>
            </a:pathLst>
          </a:cu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AE4500"/>
              </a:solidFill>
              <a:uFillTx/>
              <a:latin typeface="Arial"/>
              <a:ea typeface="맑은 고딕" pitchFamily="34"/>
              <a:cs typeface="B Nazanin" panose="00000700000000000000" pitchFamily="2" charset="-78"/>
            </a:endParaRPr>
          </a:p>
        </p:txBody>
      </p:sp>
      <p:sp>
        <p:nvSpPr>
          <p:cNvPr id="138" name="Teardrop 1">
            <a:extLst>
              <a:ext uri="{FF2B5EF4-FFF2-40B4-BE49-F238E27FC236}">
                <a16:creationId xmlns:a16="http://schemas.microsoft.com/office/drawing/2014/main" id="{B3630840-FFF7-9CDD-6BDC-C5F1B6C50590}"/>
              </a:ext>
            </a:extLst>
          </p:cNvPr>
          <p:cNvSpPr/>
          <p:nvPr/>
        </p:nvSpPr>
        <p:spPr>
          <a:xfrm rot="18805987">
            <a:off x="6186705" y="1374846"/>
            <a:ext cx="413884" cy="409568"/>
          </a:xfrm>
          <a:custGeom>
            <a:avLst/>
            <a:gdLst>
              <a:gd name="f0" fmla="val w"/>
              <a:gd name="f1" fmla="val h"/>
              <a:gd name="f2" fmla="val 0"/>
              <a:gd name="f3" fmla="val 1807241"/>
              <a:gd name="f4" fmla="val 1788383"/>
              <a:gd name="f5" fmla="val 712876"/>
              <a:gd name="f6" fmla="val 1117592"/>
              <a:gd name="f7" fmla="val 771173"/>
              <a:gd name="f8" fmla="val 1181828"/>
              <a:gd name="f9" fmla="val 811089"/>
              <a:gd name="f10" fmla="val 1255910"/>
              <a:gd name="f11" fmla="val 847925"/>
              <a:gd name="f12" fmla="val 1348018"/>
              <a:gd name="f13" fmla="val 814544"/>
              <a:gd name="f14" fmla="val 1418896"/>
              <a:gd name="f15" fmla="val 753893"/>
              <a:gd name="f16" fmla="val 1474052"/>
              <a:gd name="f17" fmla="val 679064"/>
              <a:gd name="f18" fmla="val 1498332"/>
              <a:gd name="f19" fmla="val 308226"/>
              <a:gd name="f20" fmla="val 1106637"/>
              <a:gd name="f21" fmla="val 336560"/>
              <a:gd name="f22" fmla="val 1033247"/>
              <a:gd name="f23" fmla="val 394949"/>
              <a:gd name="f24" fmla="val 975701"/>
              <a:gd name="f25" fmla="val 467546"/>
              <a:gd name="f26" fmla="val 946245"/>
              <a:gd name="f27" fmla="val 577903"/>
              <a:gd name="f28" fmla="val 998968"/>
              <a:gd name="f29" fmla="val 654580"/>
              <a:gd name="f30" fmla="val 1053357"/>
              <a:gd name="f31" fmla="val 1038527"/>
              <a:gd name="f32" fmla="val 398886"/>
              <a:gd name="f33" fmla="val 1405560"/>
              <a:gd name="f34" fmla="val 786562"/>
              <a:gd name="f35" fmla="val 1374476"/>
              <a:gd name="f36" fmla="val 799049"/>
              <a:gd name="f37" fmla="val 1340402"/>
              <a:gd name="f38" fmla="val 804299"/>
              <a:gd name="f39" fmla="val 1305054"/>
              <a:gd name="f40" fmla="val 803332"/>
              <a:gd name="f41" fmla="val 1008167"/>
              <a:gd name="f42" fmla="val 795212"/>
              <a:gd name="f43" fmla="val 1016288"/>
              <a:gd name="f44" fmla="val 498325"/>
              <a:gd name="f45" fmla="val 1017255"/>
              <a:gd name="f46" fmla="val 462976"/>
              <a:gd name="f47" fmla="val 1024360"/>
              <a:gd name="f48" fmla="val 429240"/>
              <a:gd name="f49" fmla="val 1097925"/>
              <a:gd name="f50" fmla="val 218888"/>
              <a:gd name="f51" fmla="val 992582"/>
              <a:gd name="f52" fmla="val 279303"/>
              <a:gd name="f53" fmla="val 921871"/>
              <a:gd name="f54" fmla="val 392886"/>
              <a:gd name="f55" fmla="val 921053"/>
              <a:gd name="f56" fmla="val 523256"/>
              <a:gd name="f57" fmla="val 919136"/>
              <a:gd name="f58" fmla="val 828763"/>
              <a:gd name="f59" fmla="val 830924"/>
              <a:gd name="f60" fmla="val 915875"/>
              <a:gd name="f61" fmla="val 525417"/>
              <a:gd name="f62" fmla="val 913958"/>
              <a:gd name="f63" fmla="val 403891"/>
              <a:gd name="f64" fmla="val 913196"/>
              <a:gd name="f65" fmla="val 296188"/>
              <a:gd name="f66" fmla="val 973343"/>
              <a:gd name="f67" fmla="val 234366"/>
              <a:gd name="f68" fmla="val 1067831"/>
              <a:gd name="f69" fmla="val 710285"/>
              <a:gd name="f70" fmla="val 1570519"/>
              <a:gd name="f71" fmla="val 811872"/>
              <a:gd name="f72" fmla="val 1510375"/>
              <a:gd name="f73" fmla="val 878808"/>
              <a:gd name="f74" fmla="val 1399439"/>
              <a:gd name="f75" fmla="val 879603"/>
              <a:gd name="f76" fmla="val 1272618"/>
              <a:gd name="f77" fmla="val 881520"/>
              <a:gd name="f78" fmla="val 967111"/>
              <a:gd name="f79" fmla="val 969732"/>
              <a:gd name="f80" fmla="val 879999"/>
              <a:gd name="f81" fmla="val 1275239"/>
              <a:gd name="f82" fmla="val 881916"/>
              <a:gd name="f83" fmla="val 1400271"/>
              <a:gd name="f84" fmla="val 882701"/>
              <a:gd name="f85" fmla="val 1510670"/>
              <a:gd name="f86" fmla="val 819011"/>
              <a:gd name="f87" fmla="val 1573529"/>
              <a:gd name="f88" fmla="val 721242"/>
              <a:gd name="f89" fmla="val 1162945"/>
              <a:gd name="f90" fmla="val 27894"/>
              <a:gd name="f91" fmla="val 1782798"/>
              <a:gd name="f92" fmla="val 682611"/>
              <a:gd name="f93" fmla="val 1816692"/>
              <a:gd name="f94" fmla="val 718411"/>
              <a:gd name="f95" fmla="val 1815147"/>
              <a:gd name="f96" fmla="val 774907"/>
              <a:gd name="f97" fmla="val 1779347"/>
              <a:gd name="f98" fmla="val 808801"/>
              <a:gd name="f99" fmla="val 1743547"/>
              <a:gd name="f100" fmla="val 842694"/>
              <a:gd name="f101" fmla="val 1687050"/>
              <a:gd name="f102" fmla="val 841149"/>
              <a:gd name="f103" fmla="val 1653157"/>
              <a:gd name="f104" fmla="val 805349"/>
              <a:gd name="f105" fmla="val 1644015"/>
              <a:gd name="f106" fmla="val 795693"/>
              <a:gd name="f107" fmla="val 1561789"/>
              <a:gd name="f108" fmla="val 910282"/>
              <a:gd name="f109" fmla="val 1426630"/>
              <a:gd name="f110" fmla="val 983636"/>
              <a:gd name="f111" fmla="val 1274606"/>
              <a:gd name="f112" fmla="val 982683"/>
              <a:gd name="f113" fmla="val 980378"/>
              <a:gd name="f114" fmla="val 980836"/>
              <a:gd name="f115" fmla="val 1270380"/>
              <a:gd name="f116" fmla="val 1427425"/>
              <a:gd name="f117" fmla="val 901198"/>
              <a:gd name="f118" fmla="val 1565976"/>
              <a:gd name="f119" fmla="val 779756"/>
              <a:gd name="f120" fmla="val 1647056"/>
              <a:gd name="f121" fmla="val 807405"/>
              <a:gd name="f122" fmla="val 1681913"/>
              <a:gd name="f123" fmla="val 803595"/>
              <a:gd name="f124" fmla="val 1732594"/>
              <a:gd name="f125" fmla="val 770486"/>
              <a:gd name="f126" fmla="val 1763941"/>
              <a:gd name="f127" fmla="val 734686"/>
              <a:gd name="f128" fmla="val 1797834"/>
              <a:gd name="f129" fmla="val 678189"/>
              <a:gd name="f130" fmla="val 1796289"/>
              <a:gd name="f131" fmla="val 644296"/>
              <a:gd name="f132" fmla="val 1760489"/>
              <a:gd name="f133" fmla="val 24442"/>
              <a:gd name="f134" fmla="val 1105772"/>
              <a:gd name="f135" fmla="+- 0 0 9451"/>
              <a:gd name="f136" fmla="val 1069973"/>
              <a:gd name="f137" fmla="+- 0 0 7906"/>
              <a:gd name="f138" fmla="val 1013476"/>
              <a:gd name="f139" fmla="val 979583"/>
              <a:gd name="f140" fmla="val 63694"/>
              <a:gd name="f141" fmla="val 945689"/>
              <a:gd name="f142" fmla="val 120190"/>
              <a:gd name="f143" fmla="val 947235"/>
              <a:gd name="f144" fmla="val 154084"/>
              <a:gd name="f145" fmla="val 983034"/>
              <a:gd name="f146" fmla="val 163237"/>
              <a:gd name="f147" fmla="val 992702"/>
              <a:gd name="f148" fmla="val 244774"/>
              <a:gd name="f149" fmla="val 882877"/>
              <a:gd name="f150" fmla="val 375836"/>
              <a:gd name="f151" fmla="val 813180"/>
              <a:gd name="f152" fmla="val 523178"/>
              <a:gd name="f153" fmla="val 818460"/>
              <a:gd name="f154" fmla="val 820284"/>
              <a:gd name="f155" fmla="val 522622"/>
              <a:gd name="f156" fmla="val 821285"/>
              <a:gd name="f157" fmla="val 363119"/>
              <a:gd name="f158" fmla="val 903845"/>
              <a:gd name="f159" fmla="val 223207"/>
              <a:gd name="f160" fmla="val 1028952"/>
              <a:gd name="f161" fmla="val 143673"/>
              <a:gd name="f162" fmla="val 999689"/>
              <a:gd name="f163" fmla="val 108599"/>
              <a:gd name="f164" fmla="val 1002953"/>
              <a:gd name="f165" fmla="val 56445"/>
              <a:gd name="f166" fmla="val 1036755"/>
              <a:gd name="f167" fmla="val 24443"/>
              <a:gd name="f168" fmla="val 1072555"/>
              <a:gd name="f169" fmla="val 1129052"/>
              <a:gd name="f170" fmla="*/ f0 1 1807241"/>
              <a:gd name="f171" fmla="*/ f1 1 1788383"/>
              <a:gd name="f172" fmla="+- f4 0 f2"/>
              <a:gd name="f173" fmla="+- f3 0 f2"/>
              <a:gd name="f174" fmla="*/ f173 1 1807241"/>
              <a:gd name="f175" fmla="*/ f172 1 1788383"/>
              <a:gd name="f176" fmla="*/ f2 1 f174"/>
              <a:gd name="f177" fmla="*/ f3 1 f174"/>
              <a:gd name="f178" fmla="*/ f2 1 f175"/>
              <a:gd name="f179" fmla="*/ f4 1 f175"/>
              <a:gd name="f180" fmla="*/ f176 f170 1"/>
              <a:gd name="f181" fmla="*/ f177 f170 1"/>
              <a:gd name="f182" fmla="*/ f179 f171 1"/>
              <a:gd name="f183" fmla="*/ f178 f171 1"/>
            </a:gdLst>
            <a:ahLst/>
            <a:cxnLst>
              <a:cxn ang="3cd4">
                <a:pos x="hc" y="t"/>
              </a:cxn>
              <a:cxn ang="0">
                <a:pos x="r" y="vc"/>
              </a:cxn>
              <a:cxn ang="cd4">
                <a:pos x="hc" y="b"/>
              </a:cxn>
              <a:cxn ang="cd2">
                <a:pos x="l" y="vc"/>
              </a:cxn>
            </a:cxnLst>
            <a:rect l="f180" t="f183" r="f181" b="f182"/>
            <a:pathLst>
              <a:path w="1807241" h="1788383">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5" y="f6"/>
                </a:cubicBezTo>
                <a:close/>
                <a:moveTo>
                  <a:pt x="f31" y="f32"/>
                </a:moveTo>
                <a:lnTo>
                  <a:pt x="f33" y="f34"/>
                </a:lnTo>
                <a:cubicBezTo>
                  <a:pt x="f35" y="f36"/>
                  <a:pt x="f37" y="f38"/>
                  <a:pt x="f39" y="f40"/>
                </a:cubicBezTo>
                <a:lnTo>
                  <a:pt x="f41" y="f42"/>
                </a:lnTo>
                <a:lnTo>
                  <a:pt x="f43" y="f44"/>
                </a:lnTo>
                <a:cubicBezTo>
                  <a:pt x="f45" y="f46"/>
                  <a:pt x="f47" y="f48"/>
                  <a:pt x="f31" y="f32"/>
                </a:cubicBezTo>
                <a:close/>
                <a:moveTo>
                  <a:pt x="f49" y="f50"/>
                </a:moveTo>
                <a:cubicBezTo>
                  <a:pt x="f51" y="f52"/>
                  <a:pt x="f53" y="f54"/>
                  <a:pt x="f55" y="f56"/>
                </a:cubicBezTo>
                <a:lnTo>
                  <a:pt x="f57" y="f58"/>
                </a:lnTo>
                <a:lnTo>
                  <a:pt x="f59" y="f60"/>
                </a:lnTo>
                <a:lnTo>
                  <a:pt x="f61" y="f62"/>
                </a:lnTo>
                <a:cubicBezTo>
                  <a:pt x="f63" y="f64"/>
                  <a:pt x="f65" y="f66"/>
                  <a:pt x="f67" y="f68"/>
                </a:cubicBezTo>
                <a:lnTo>
                  <a:pt x="f69" y="f70"/>
                </a:lnTo>
                <a:cubicBezTo>
                  <a:pt x="f71" y="f72"/>
                  <a:pt x="f73" y="f74"/>
                  <a:pt x="f75" y="f76"/>
                </a:cubicBezTo>
                <a:lnTo>
                  <a:pt x="f77" y="f78"/>
                </a:lnTo>
                <a:lnTo>
                  <a:pt x="f79" y="f80"/>
                </a:lnTo>
                <a:lnTo>
                  <a:pt x="f81" y="f82"/>
                </a:lnTo>
                <a:cubicBezTo>
                  <a:pt x="f83" y="f84"/>
                  <a:pt x="f85" y="f86"/>
                  <a:pt x="f87" y="f88"/>
                </a:cubicBezTo>
                <a:close/>
                <a:moveTo>
                  <a:pt x="f89" y="f90"/>
                </a:moveTo>
                <a:lnTo>
                  <a:pt x="f91" y="f92"/>
                </a:lnTo>
                <a:cubicBezTo>
                  <a:pt x="f93" y="f94"/>
                  <a:pt x="f95" y="f96"/>
                  <a:pt x="f97" y="f98"/>
                </a:cubicBezTo>
                <a:cubicBezTo>
                  <a:pt x="f99" y="f100"/>
                  <a:pt x="f101" y="f102"/>
                  <a:pt x="f103" y="f104"/>
                </a:cubicBezTo>
                <a:lnTo>
                  <a:pt x="f105" y="f106"/>
                </a:lnTo>
                <a:cubicBezTo>
                  <a:pt x="f107" y="f108"/>
                  <a:pt x="f109" y="f110"/>
                  <a:pt x="f111" y="f112"/>
                </a:cubicBezTo>
                <a:lnTo>
                  <a:pt x="f113" y="f114"/>
                </a:lnTo>
                <a:lnTo>
                  <a:pt x="f113" y="f115"/>
                </a:lnTo>
                <a:cubicBezTo>
                  <a:pt x="f113" y="f116"/>
                  <a:pt x="f117" y="f118"/>
                  <a:pt x="f119" y="f120"/>
                </a:cubicBezTo>
                <a:cubicBezTo>
                  <a:pt x="f121" y="f122"/>
                  <a:pt x="f123" y="f124"/>
                  <a:pt x="f125" y="f126"/>
                </a:cubicBezTo>
                <a:cubicBezTo>
                  <a:pt x="f127" y="f128"/>
                  <a:pt x="f129" y="f130"/>
                  <a:pt x="f131" y="f132"/>
                </a:cubicBezTo>
                <a:lnTo>
                  <a:pt x="f133" y="f134"/>
                </a:lnTo>
                <a:cubicBezTo>
                  <a:pt x="f135" y="f136"/>
                  <a:pt x="f137" y="f138"/>
                  <a:pt x="f90" y="f139"/>
                </a:cubicBezTo>
                <a:cubicBezTo>
                  <a:pt x="f140" y="f141"/>
                  <a:pt x="f142" y="f143"/>
                  <a:pt x="f144" y="f145"/>
                </a:cubicBezTo>
                <a:lnTo>
                  <a:pt x="f146" y="f147"/>
                </a:lnTo>
                <a:cubicBezTo>
                  <a:pt x="f148" y="f149"/>
                  <a:pt x="f150" y="f151"/>
                  <a:pt x="f152" y="f151"/>
                </a:cubicBezTo>
                <a:lnTo>
                  <a:pt x="f153" y="f151"/>
                </a:lnTo>
                <a:lnTo>
                  <a:pt x="f154" y="f155"/>
                </a:lnTo>
                <a:cubicBezTo>
                  <a:pt x="f156" y="f157"/>
                  <a:pt x="f158" y="f159"/>
                  <a:pt x="f160" y="f161"/>
                </a:cubicBezTo>
                <a:cubicBezTo>
                  <a:pt x="f162" y="f163"/>
                  <a:pt x="f164" y="f165"/>
                  <a:pt x="f166" y="f167"/>
                </a:cubicBezTo>
                <a:cubicBezTo>
                  <a:pt x="f168" y="f135"/>
                  <a:pt x="f169" y="f137"/>
                  <a:pt x="f89" y="f90"/>
                </a:cubicBez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AE4500"/>
              </a:solidFill>
              <a:uFillTx/>
              <a:latin typeface="Arial"/>
              <a:ea typeface="맑은 고딕" pitchFamily="34"/>
              <a:cs typeface="B Nazanin" panose="00000700000000000000" pitchFamily="2" charset="-78"/>
            </a:endParaRPr>
          </a:p>
        </p:txBody>
      </p:sp>
      <p:sp>
        <p:nvSpPr>
          <p:cNvPr id="139" name="Rectangle 130">
            <a:extLst>
              <a:ext uri="{FF2B5EF4-FFF2-40B4-BE49-F238E27FC236}">
                <a16:creationId xmlns:a16="http://schemas.microsoft.com/office/drawing/2014/main" id="{20894808-5858-40BA-6880-F261CBA919CF}"/>
              </a:ext>
            </a:extLst>
          </p:cNvPr>
          <p:cNvSpPr/>
          <p:nvPr/>
        </p:nvSpPr>
        <p:spPr>
          <a:xfrm>
            <a:off x="6791276" y="1374905"/>
            <a:ext cx="408435" cy="410291"/>
          </a:xfrm>
          <a:custGeom>
            <a:avLst/>
            <a:gdLst>
              <a:gd name="f0" fmla="val w"/>
              <a:gd name="f1" fmla="val h"/>
              <a:gd name="f2" fmla="val 0"/>
              <a:gd name="f3" fmla="val 371900"/>
              <a:gd name="f4" fmla="val 373588"/>
              <a:gd name="f5" fmla="val 297080"/>
              <a:gd name="f6" fmla="val 129105"/>
              <a:gd name="f7" fmla="val 284273"/>
              <a:gd name="f8" fmla="val 219737"/>
              <a:gd name="f9" fmla="val 305496"/>
              <a:gd name="f10" fmla="val 333001"/>
              <a:gd name="f11" fmla="val 228265"/>
              <a:gd name="f12" fmla="val 250807"/>
              <a:gd name="f13" fmla="val 263614"/>
              <a:gd name="f14" fmla="val 157021"/>
              <a:gd name="f15" fmla="val 175826"/>
              <a:gd name="f16" fmla="val 195129"/>
              <a:gd name="f17" fmla="val 93087"/>
              <a:gd name="f18" fmla="val 117372"/>
              <a:gd name="f19" fmla="val 141984"/>
              <a:gd name="f20" fmla="val 123179"/>
              <a:gd name="f21" fmla="val 58494"/>
              <a:gd name="f22" fmla="val 84208"/>
              <a:gd name="f23" fmla="val 95969"/>
              <a:gd name="f24" fmla="val 354346"/>
              <a:gd name="f25" fmla="val 97437"/>
              <a:gd name="f26" fmla="val 356087"/>
              <a:gd name="f27" fmla="val 96136"/>
              <a:gd name="f28" fmla="val 357928"/>
              <a:gd name="f29" fmla="val 96353"/>
              <a:gd name="f30" fmla="val 359747"/>
              <a:gd name="f31" fmla="val 96905"/>
              <a:gd name="f32" fmla="val 360371"/>
              <a:gd name="f33" fmla="val 97095"/>
              <a:gd name="f34" fmla="val 368954"/>
              <a:gd name="f35" fmla="val 99700"/>
              <a:gd name="f36" fmla="val 373801"/>
              <a:gd name="f37" fmla="val 108770"/>
              <a:gd name="f38" fmla="val 371196"/>
              <a:gd name="f39" fmla="val 117354"/>
              <a:gd name="f40" fmla="val 333339"/>
              <a:gd name="f41" fmla="val 242097"/>
              <a:gd name="f42" fmla="val 331591"/>
              <a:gd name="f43" fmla="val 247858"/>
              <a:gd name="f44" fmla="val 326929"/>
              <a:gd name="f45" fmla="val 251935"/>
              <a:gd name="f46" fmla="val 321206"/>
              <a:gd name="f47" fmla="val 252122"/>
              <a:gd name="f48" fmla="val 252873"/>
              <a:gd name="f49" fmla="val 313576"/>
              <a:gd name="f50" fmla="val 313378"/>
              <a:gd name="f51" fmla="val 253010"/>
              <a:gd name="f52" fmla="val 313229"/>
              <a:gd name="f53" fmla="val 252967"/>
              <a:gd name="f54" fmla="val 313080"/>
              <a:gd name="f55" fmla="val 252922"/>
              <a:gd name="f56" fmla="val 312919"/>
              <a:gd name="f57" fmla="val 126251"/>
              <a:gd name="f58" fmla="val 133971"/>
              <a:gd name="f59" fmla="val 281687"/>
              <a:gd name="f60" fmla="val 321075"/>
              <a:gd name="f61" fmla="val 314823"/>
              <a:gd name="f62" fmla="val 318480"/>
              <a:gd name="f63" fmla="val 329614"/>
              <a:gd name="f64" fmla="val 318311"/>
              <a:gd name="f65" fmla="val 336414"/>
              <a:gd name="f66" fmla="val 328969"/>
              <a:gd name="f67" fmla="val 341215"/>
              <a:gd name="f68" fmla="val 359094"/>
              <a:gd name="f69" fmla="val 321920"/>
              <a:gd name="f70" fmla="val 304041"/>
              <a:gd name="f71" fmla="val 286162"/>
              <a:gd name="f72" fmla="val 271668"/>
              <a:gd name="f73" fmla="val 278468"/>
              <a:gd name="f74" fmla="val 289602"/>
              <a:gd name="f75" fmla="val 142850"/>
              <a:gd name="f76" fmla="val 143397"/>
              <a:gd name="f77" fmla="val 316865"/>
              <a:gd name="f78" fmla="val 151629"/>
              <a:gd name="f79" fmla="val 321811"/>
              <a:gd name="f80" fmla="val 156401"/>
              <a:gd name="f81" fmla="val 330956"/>
              <a:gd name="f82" fmla="val 141907"/>
              <a:gd name="f83" fmla="val 124028"/>
              <a:gd name="f84" fmla="val 106149"/>
              <a:gd name="f85" fmla="val 91655"/>
              <a:gd name="f86" fmla="val 329356"/>
              <a:gd name="f87" fmla="val 98032"/>
              <a:gd name="f88" fmla="val 318986"/>
              <a:gd name="f89" fmla="val 108649"/>
              <a:gd name="f90" fmla="val 315212"/>
              <a:gd name="f91" fmla="val 33542"/>
              <a:gd name="f92" fmla="val 34909"/>
              <a:gd name="f93" fmla="val 1773"/>
              <a:gd name="f94" fmla="val 51879"/>
              <a:gd name="f95" fmla="*/ f0 1 371900"/>
              <a:gd name="f96" fmla="*/ f1 1 373588"/>
              <a:gd name="f97" fmla="+- f4 0 f2"/>
              <a:gd name="f98" fmla="+- f3 0 f2"/>
              <a:gd name="f99" fmla="*/ f98 1 371900"/>
              <a:gd name="f100" fmla="*/ f97 1 373588"/>
              <a:gd name="f101" fmla="*/ f2 1 f99"/>
              <a:gd name="f102" fmla="*/ f3 1 f99"/>
              <a:gd name="f103" fmla="*/ f2 1 f100"/>
              <a:gd name="f104" fmla="*/ f4 1 f100"/>
              <a:gd name="f105" fmla="*/ f101 f95 1"/>
              <a:gd name="f106" fmla="*/ f102 f95 1"/>
              <a:gd name="f107" fmla="*/ f104 f96 1"/>
              <a:gd name="f108" fmla="*/ f103 f96 1"/>
            </a:gdLst>
            <a:ahLst/>
            <a:cxnLst>
              <a:cxn ang="3cd4">
                <a:pos x="hc" y="t"/>
              </a:cxn>
              <a:cxn ang="0">
                <a:pos x="r" y="vc"/>
              </a:cxn>
              <a:cxn ang="cd4">
                <a:pos x="hc" y="b"/>
              </a:cxn>
              <a:cxn ang="cd2">
                <a:pos x="l" y="vc"/>
              </a:cxn>
            </a:cxnLst>
            <a:rect l="f105" t="f108" r="f106" b="f107"/>
            <a:pathLst>
              <a:path w="371900" h="373588">
                <a:moveTo>
                  <a:pt x="f5" y="f6"/>
                </a:moveTo>
                <a:lnTo>
                  <a:pt x="f7" y="f8"/>
                </a:lnTo>
                <a:lnTo>
                  <a:pt x="f9" y="f8"/>
                </a:lnTo>
                <a:lnTo>
                  <a:pt x="f10" y="f6"/>
                </a:lnTo>
                <a:close/>
                <a:moveTo>
                  <a:pt x="f11" y="f6"/>
                </a:moveTo>
                <a:lnTo>
                  <a:pt x="f11" y="f8"/>
                </a:lnTo>
                <a:lnTo>
                  <a:pt x="f12" y="f8"/>
                </a:lnTo>
                <a:lnTo>
                  <a:pt x="f13" y="f6"/>
                </a:lnTo>
                <a:close/>
                <a:moveTo>
                  <a:pt x="f14" y="f6"/>
                </a:moveTo>
                <a:lnTo>
                  <a:pt x="f15" y="f8"/>
                </a:lnTo>
                <a:lnTo>
                  <a:pt x="f16" y="f8"/>
                </a:lnTo>
                <a:lnTo>
                  <a:pt x="f16" y="f6"/>
                </a:lnTo>
                <a:close/>
                <a:moveTo>
                  <a:pt x="f17" y="f6"/>
                </a:moveTo>
                <a:lnTo>
                  <a:pt x="f18" y="f8"/>
                </a:lnTo>
                <a:lnTo>
                  <a:pt x="f19" y="f8"/>
                </a:lnTo>
                <a:lnTo>
                  <a:pt x="f20" y="f6"/>
                </a:lnTo>
                <a:close/>
                <a:moveTo>
                  <a:pt x="f21" y="f2"/>
                </a:moveTo>
                <a:lnTo>
                  <a:pt x="f22" y="f23"/>
                </a:lnTo>
                <a:lnTo>
                  <a:pt x="f24" y="f23"/>
                </a:lnTo>
                <a:lnTo>
                  <a:pt x="f24" y="f25"/>
                </a:lnTo>
                <a:cubicBezTo>
                  <a:pt x="f26" y="f27"/>
                  <a:pt x="f28" y="f29"/>
                  <a:pt x="f30" y="f31"/>
                </a:cubicBezTo>
                <a:lnTo>
                  <a:pt x="f32" y="f33"/>
                </a:lnTo>
                <a:cubicBezTo>
                  <a:pt x="f34" y="f35"/>
                  <a:pt x="f36" y="f37"/>
                  <a:pt x="f38" y="f39"/>
                </a:cubicBezTo>
                <a:lnTo>
                  <a:pt x="f40" y="f41"/>
                </a:lnTo>
                <a:cubicBezTo>
                  <a:pt x="f42" y="f43"/>
                  <a:pt x="f44" y="f45"/>
                  <a:pt x="f46" y="f47"/>
                </a:cubicBezTo>
                <a:lnTo>
                  <a:pt x="f46" y="f48"/>
                </a:lnTo>
                <a:lnTo>
                  <a:pt x="f49" y="f48"/>
                </a:lnTo>
                <a:cubicBezTo>
                  <a:pt x="f50" y="f51"/>
                  <a:pt x="f52" y="f53"/>
                  <a:pt x="f54" y="f55"/>
                </a:cubicBezTo>
                <a:lnTo>
                  <a:pt x="f56" y="f48"/>
                </a:lnTo>
                <a:lnTo>
                  <a:pt x="f57" y="f48"/>
                </a:lnTo>
                <a:lnTo>
                  <a:pt x="f58" y="f59"/>
                </a:lnTo>
                <a:lnTo>
                  <a:pt x="f60" y="f59"/>
                </a:lnTo>
                <a:lnTo>
                  <a:pt x="f60" y="f61"/>
                </a:lnTo>
                <a:lnTo>
                  <a:pt x="f62" y="f61"/>
                </a:lnTo>
                <a:cubicBezTo>
                  <a:pt x="f63" y="f64"/>
                  <a:pt x="f65" y="f66"/>
                  <a:pt x="f65" y="f67"/>
                </a:cubicBezTo>
                <a:cubicBezTo>
                  <a:pt x="f65" y="f68"/>
                  <a:pt x="f69" y="f4"/>
                  <a:pt x="f70" y="f4"/>
                </a:cubicBezTo>
                <a:cubicBezTo>
                  <a:pt x="f71" y="f4"/>
                  <a:pt x="f72" y="f68"/>
                  <a:pt x="f72" y="f67"/>
                </a:cubicBezTo>
                <a:cubicBezTo>
                  <a:pt x="f72" y="f66"/>
                  <a:pt x="f73" y="f64"/>
                  <a:pt x="f74" y="f61"/>
                </a:cubicBezTo>
                <a:lnTo>
                  <a:pt x="f75" y="f61"/>
                </a:lnTo>
                <a:lnTo>
                  <a:pt x="f76" y="f77"/>
                </a:lnTo>
                <a:cubicBezTo>
                  <a:pt x="f78" y="f79"/>
                  <a:pt x="f80" y="f81"/>
                  <a:pt x="f80" y="f67"/>
                </a:cubicBezTo>
                <a:cubicBezTo>
                  <a:pt x="f80" y="f68"/>
                  <a:pt x="f82" y="f4"/>
                  <a:pt x="f83" y="f4"/>
                </a:cubicBezTo>
                <a:cubicBezTo>
                  <a:pt x="f84" y="f4"/>
                  <a:pt x="f85" y="f68"/>
                  <a:pt x="f85" y="f67"/>
                </a:cubicBezTo>
                <a:cubicBezTo>
                  <a:pt x="f85" y="f86"/>
                  <a:pt x="f87" y="f88"/>
                  <a:pt x="f89" y="f90"/>
                </a:cubicBezTo>
                <a:lnTo>
                  <a:pt x="f91" y="f92"/>
                </a:lnTo>
                <a:lnTo>
                  <a:pt x="f2" y="f92"/>
                </a:lnTo>
                <a:lnTo>
                  <a:pt x="f2" y="f93"/>
                </a:lnTo>
                <a:lnTo>
                  <a:pt x="f94" y="f93"/>
                </a:lnTo>
                <a:close/>
              </a:path>
            </a:pathLst>
          </a:cu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AE4500"/>
              </a:solidFill>
              <a:uFillTx/>
              <a:latin typeface="Arial"/>
              <a:ea typeface="맑은 고딕" pitchFamily="34"/>
              <a:cs typeface="B Nazanin" panose="00000700000000000000" pitchFamily="2" charset="-78"/>
            </a:endParaRPr>
          </a:p>
        </p:txBody>
      </p:sp>
      <p:sp>
        <p:nvSpPr>
          <p:cNvPr id="140" name="Right Triangle 17">
            <a:extLst>
              <a:ext uri="{FF2B5EF4-FFF2-40B4-BE49-F238E27FC236}">
                <a16:creationId xmlns:a16="http://schemas.microsoft.com/office/drawing/2014/main" id="{6BB4332F-8C34-6015-809E-7FDE6893919F}"/>
              </a:ext>
            </a:extLst>
          </p:cNvPr>
          <p:cNvSpPr/>
          <p:nvPr/>
        </p:nvSpPr>
        <p:spPr>
          <a:xfrm>
            <a:off x="5614270" y="3653855"/>
            <a:ext cx="358609" cy="426997"/>
          </a:xfrm>
          <a:custGeom>
            <a:avLst/>
            <a:gdLst>
              <a:gd name="f0" fmla="val w"/>
              <a:gd name="f1" fmla="val h"/>
              <a:gd name="f2" fmla="val 0"/>
              <a:gd name="f3" fmla="val 2721114"/>
              <a:gd name="f4" fmla="val 3240000"/>
              <a:gd name="f5" fmla="val 2700000"/>
              <a:gd name="f6" fmla="val 1999321"/>
              <a:gd name="f7" fmla="val 2603448"/>
              <a:gd name="f8" fmla="val 2772810"/>
              <a:gd name="f9" fmla="val 2528507"/>
              <a:gd name="f10" fmla="val 2263914"/>
              <a:gd name="f11" fmla="val 2230929"/>
              <a:gd name="f12" fmla="val 2516419"/>
              <a:gd name="f13" fmla="val 2435624"/>
              <a:gd name="f14" fmla="val 2688129"/>
              <a:gd name="f15" fmla="val 2940634"/>
              <a:gd name="f16" fmla="val 3145329"/>
              <a:gd name="f17" fmla="val 2011409"/>
              <a:gd name="f18" fmla="val 1806714"/>
              <a:gd name="f19" fmla="val 1576134"/>
              <a:gd name="f20" fmla="val 17032"/>
              <a:gd name="f21" fmla="val 2276728"/>
              <a:gd name="f22" fmla="val 17033"/>
              <a:gd name="f23" fmla="val 1576135"/>
              <a:gd name="f24" fmla="val 1321887"/>
              <a:gd name="f25" fmla="val 996125"/>
              <a:gd name="f26" fmla="val 2160187"/>
              <a:gd name="f27" fmla="val 1979345"/>
              <a:gd name="f28" fmla="val 2161001"/>
              <a:gd name="f29" fmla="val 1738579"/>
              <a:gd name="f30" fmla="val 2402384"/>
              <a:gd name="f31" fmla="val 2997617"/>
              <a:gd name="f32" fmla="val 3238999"/>
              <a:gd name="f33" fmla="val 3239814"/>
              <a:gd name="f34" fmla="val 1436085"/>
              <a:gd name="f35" fmla="val 2287664"/>
              <a:gd name="f36" fmla="val 888809"/>
              <a:gd name="f37" fmla="*/ f0 1 2721114"/>
              <a:gd name="f38" fmla="*/ f1 1 3240000"/>
              <a:gd name="f39" fmla="+- f4 0 f2"/>
              <a:gd name="f40" fmla="+- f3 0 f2"/>
              <a:gd name="f41" fmla="*/ f40 1 2721114"/>
              <a:gd name="f42" fmla="*/ f39 1 3240000"/>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2721114" h="3240000">
                <a:moveTo>
                  <a:pt x="f6" y="f7"/>
                </a:moveTo>
                <a:lnTo>
                  <a:pt x="f6" y="f8"/>
                </a:lnTo>
                <a:lnTo>
                  <a:pt x="f9" y="f8"/>
                </a:lnTo>
                <a:lnTo>
                  <a:pt x="f9" y="f7"/>
                </a:lnTo>
                <a:close/>
                <a:moveTo>
                  <a:pt x="f10" y="f11"/>
                </a:moveTo>
                <a:cubicBezTo>
                  <a:pt x="f12" y="f11"/>
                  <a:pt x="f3" y="f13"/>
                  <a:pt x="f3" y="f14"/>
                </a:cubicBezTo>
                <a:cubicBezTo>
                  <a:pt x="f3" y="f15"/>
                  <a:pt x="f12" y="f16"/>
                  <a:pt x="f10" y="f16"/>
                </a:cubicBezTo>
                <a:cubicBezTo>
                  <a:pt x="f17" y="f16"/>
                  <a:pt x="f18" y="f15"/>
                  <a:pt x="f18" y="f14"/>
                </a:cubicBezTo>
                <a:cubicBezTo>
                  <a:pt x="f18" y="f13"/>
                  <a:pt x="f17" y="f11"/>
                  <a:pt x="f10" y="f11"/>
                </a:cubicBezTo>
                <a:close/>
                <a:moveTo>
                  <a:pt x="f19" y="f20"/>
                </a:moveTo>
                <a:lnTo>
                  <a:pt x="f21" y="f20"/>
                </a:lnTo>
                <a:lnTo>
                  <a:pt x="f21" y="f22"/>
                </a:lnTo>
                <a:lnTo>
                  <a:pt x="f23" y="f22"/>
                </a:lnTo>
                <a:close/>
                <a:moveTo>
                  <a:pt x="f2" y="f20"/>
                </a:moveTo>
                <a:lnTo>
                  <a:pt x="f24" y="f20"/>
                </a:lnTo>
                <a:lnTo>
                  <a:pt x="f24" y="f25"/>
                </a:lnTo>
                <a:lnTo>
                  <a:pt x="f21" y="f25"/>
                </a:lnTo>
                <a:lnTo>
                  <a:pt x="f21" y="f26"/>
                </a:lnTo>
                <a:cubicBezTo>
                  <a:pt x="f27" y="f28"/>
                  <a:pt x="f29" y="f30"/>
                  <a:pt x="f29" y="f5"/>
                </a:cubicBezTo>
                <a:cubicBezTo>
                  <a:pt x="f29" y="f31"/>
                  <a:pt x="f27" y="f32"/>
                  <a:pt x="f21" y="f33"/>
                </a:cubicBezTo>
                <a:lnTo>
                  <a:pt x="f21" y="f4"/>
                </a:lnTo>
                <a:lnTo>
                  <a:pt x="f2" y="f4"/>
                </a:lnTo>
                <a:close/>
                <a:moveTo>
                  <a:pt x="f34" y="f2"/>
                </a:moveTo>
                <a:lnTo>
                  <a:pt x="f35" y="f36"/>
                </a:lnTo>
                <a:lnTo>
                  <a:pt x="f34" y="f36"/>
                </a:ln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AE4500"/>
              </a:solidFill>
              <a:uFillTx/>
              <a:latin typeface="Arial"/>
              <a:ea typeface="맑은 고딕" pitchFamily="34"/>
              <a:cs typeface="B Nazanin" panose="00000700000000000000" pitchFamily="2" charset="-78"/>
            </a:endParaRPr>
          </a:p>
        </p:txBody>
      </p:sp>
      <p:sp>
        <p:nvSpPr>
          <p:cNvPr id="141" name="Right Triangle 17">
            <a:extLst>
              <a:ext uri="{FF2B5EF4-FFF2-40B4-BE49-F238E27FC236}">
                <a16:creationId xmlns:a16="http://schemas.microsoft.com/office/drawing/2014/main" id="{220308D7-24A3-1FCE-4DD8-013673F54D85}"/>
              </a:ext>
            </a:extLst>
          </p:cNvPr>
          <p:cNvSpPr/>
          <p:nvPr/>
        </p:nvSpPr>
        <p:spPr>
          <a:xfrm>
            <a:off x="4957987" y="3653855"/>
            <a:ext cx="358609" cy="426997"/>
          </a:xfrm>
          <a:custGeom>
            <a:avLst/>
            <a:gdLst>
              <a:gd name="f0" fmla="val w"/>
              <a:gd name="f1" fmla="val h"/>
              <a:gd name="f2" fmla="val 0"/>
              <a:gd name="f3" fmla="val 2721114"/>
              <a:gd name="f4" fmla="val 3240000"/>
              <a:gd name="f5" fmla="val 2700000"/>
              <a:gd name="f6" fmla="val 2179233"/>
              <a:gd name="f7" fmla="val 2431577"/>
              <a:gd name="f8" fmla="val 2611489"/>
              <a:gd name="f9" fmla="val 1999321"/>
              <a:gd name="f10" fmla="val 2780851"/>
              <a:gd name="f11" fmla="val 2960763"/>
              <a:gd name="f12" fmla="val 2348595"/>
              <a:gd name="f13" fmla="val 2528507"/>
              <a:gd name="f14" fmla="val 2263914"/>
              <a:gd name="f15" fmla="val 2238970"/>
              <a:gd name="f16" fmla="val 2516419"/>
              <a:gd name="f17" fmla="val 2443665"/>
              <a:gd name="f18" fmla="val 2696170"/>
              <a:gd name="f19" fmla="val 2948675"/>
              <a:gd name="f20" fmla="val 3153370"/>
              <a:gd name="f21" fmla="val 2011409"/>
              <a:gd name="f22" fmla="val 1806714"/>
              <a:gd name="f23" fmla="val 1576134"/>
              <a:gd name="f24" fmla="val 17032"/>
              <a:gd name="f25" fmla="val 2276728"/>
              <a:gd name="f26" fmla="val 17033"/>
              <a:gd name="f27" fmla="val 1576135"/>
              <a:gd name="f28" fmla="val 1321887"/>
              <a:gd name="f29" fmla="val 996125"/>
              <a:gd name="f30" fmla="val 2160187"/>
              <a:gd name="f31" fmla="val 1979345"/>
              <a:gd name="f32" fmla="val 2161001"/>
              <a:gd name="f33" fmla="val 1738579"/>
              <a:gd name="f34" fmla="val 2402384"/>
              <a:gd name="f35" fmla="val 2997617"/>
              <a:gd name="f36" fmla="val 3238999"/>
              <a:gd name="f37" fmla="val 3239814"/>
              <a:gd name="f38" fmla="val 1436085"/>
              <a:gd name="f39" fmla="val 2287664"/>
              <a:gd name="f40" fmla="val 888809"/>
              <a:gd name="f41" fmla="*/ f0 1 2721114"/>
              <a:gd name="f42" fmla="*/ f1 1 3240000"/>
              <a:gd name="f43" fmla="+- f4 0 f2"/>
              <a:gd name="f44" fmla="+- f3 0 f2"/>
              <a:gd name="f45" fmla="*/ f44 1 2721114"/>
              <a:gd name="f46" fmla="*/ f43 1 3240000"/>
              <a:gd name="f47" fmla="*/ f2 1 f45"/>
              <a:gd name="f48" fmla="*/ f3 1 f45"/>
              <a:gd name="f49" fmla="*/ f2 1 f46"/>
              <a:gd name="f50" fmla="*/ f4 1 f46"/>
              <a:gd name="f51" fmla="*/ f47 f41 1"/>
              <a:gd name="f52" fmla="*/ f48 f41 1"/>
              <a:gd name="f53" fmla="*/ f50 f42 1"/>
              <a:gd name="f54" fmla="*/ f49 f42 1"/>
            </a:gdLst>
            <a:ahLst/>
            <a:cxnLst>
              <a:cxn ang="3cd4">
                <a:pos x="hc" y="t"/>
              </a:cxn>
              <a:cxn ang="0">
                <a:pos x="r" y="vc"/>
              </a:cxn>
              <a:cxn ang="cd4">
                <a:pos x="hc" y="b"/>
              </a:cxn>
              <a:cxn ang="cd2">
                <a:pos x="l" y="vc"/>
              </a:cxn>
            </a:cxnLst>
            <a:rect l="f51" t="f54" r="f52" b="f53"/>
            <a:pathLst>
              <a:path w="2721114" h="3240000">
                <a:moveTo>
                  <a:pt x="f6" y="f7"/>
                </a:moveTo>
                <a:lnTo>
                  <a:pt x="f6" y="f8"/>
                </a:lnTo>
                <a:lnTo>
                  <a:pt x="f9" y="f8"/>
                </a:lnTo>
                <a:lnTo>
                  <a:pt x="f9" y="f10"/>
                </a:lnTo>
                <a:lnTo>
                  <a:pt x="f6" y="f10"/>
                </a:lnTo>
                <a:lnTo>
                  <a:pt x="f6" y="f11"/>
                </a:lnTo>
                <a:lnTo>
                  <a:pt x="f12" y="f11"/>
                </a:lnTo>
                <a:lnTo>
                  <a:pt x="f12" y="f10"/>
                </a:lnTo>
                <a:lnTo>
                  <a:pt x="f13" y="f10"/>
                </a:lnTo>
                <a:lnTo>
                  <a:pt x="f13" y="f8"/>
                </a:lnTo>
                <a:lnTo>
                  <a:pt x="f12" y="f8"/>
                </a:lnTo>
                <a:lnTo>
                  <a:pt x="f12" y="f7"/>
                </a:lnTo>
                <a:close/>
                <a:moveTo>
                  <a:pt x="f14" y="f15"/>
                </a:moveTo>
                <a:cubicBezTo>
                  <a:pt x="f16" y="f15"/>
                  <a:pt x="f3" y="f17"/>
                  <a:pt x="f3" y="f18"/>
                </a:cubicBezTo>
                <a:cubicBezTo>
                  <a:pt x="f3" y="f19"/>
                  <a:pt x="f16" y="f20"/>
                  <a:pt x="f14" y="f20"/>
                </a:cubicBezTo>
                <a:cubicBezTo>
                  <a:pt x="f21" y="f20"/>
                  <a:pt x="f22" y="f19"/>
                  <a:pt x="f22" y="f18"/>
                </a:cubicBezTo>
                <a:cubicBezTo>
                  <a:pt x="f22" y="f17"/>
                  <a:pt x="f21" y="f15"/>
                  <a:pt x="f14" y="f15"/>
                </a:cubicBezTo>
                <a:close/>
                <a:moveTo>
                  <a:pt x="f23" y="f24"/>
                </a:moveTo>
                <a:lnTo>
                  <a:pt x="f25" y="f24"/>
                </a:lnTo>
                <a:lnTo>
                  <a:pt x="f25" y="f26"/>
                </a:lnTo>
                <a:lnTo>
                  <a:pt x="f27" y="f26"/>
                </a:lnTo>
                <a:close/>
                <a:moveTo>
                  <a:pt x="f2" y="f24"/>
                </a:moveTo>
                <a:lnTo>
                  <a:pt x="f28" y="f24"/>
                </a:lnTo>
                <a:lnTo>
                  <a:pt x="f28" y="f29"/>
                </a:lnTo>
                <a:lnTo>
                  <a:pt x="f25" y="f29"/>
                </a:lnTo>
                <a:lnTo>
                  <a:pt x="f25" y="f30"/>
                </a:lnTo>
                <a:cubicBezTo>
                  <a:pt x="f31" y="f32"/>
                  <a:pt x="f33" y="f34"/>
                  <a:pt x="f33" y="f5"/>
                </a:cubicBezTo>
                <a:cubicBezTo>
                  <a:pt x="f33" y="f35"/>
                  <a:pt x="f31" y="f36"/>
                  <a:pt x="f25" y="f37"/>
                </a:cubicBezTo>
                <a:lnTo>
                  <a:pt x="f25" y="f4"/>
                </a:lnTo>
                <a:lnTo>
                  <a:pt x="f2" y="f4"/>
                </a:lnTo>
                <a:close/>
                <a:moveTo>
                  <a:pt x="f38" y="f2"/>
                </a:moveTo>
                <a:lnTo>
                  <a:pt x="f39" y="f40"/>
                </a:lnTo>
                <a:lnTo>
                  <a:pt x="f38" y="f40"/>
                </a:ln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AE4500"/>
              </a:solidFill>
              <a:uFillTx/>
              <a:latin typeface="Arial"/>
              <a:ea typeface="맑은 고딕" pitchFamily="34"/>
              <a:cs typeface="B Nazanin" panose="00000700000000000000" pitchFamily="2" charset="-78"/>
            </a:endParaRPr>
          </a:p>
        </p:txBody>
      </p:sp>
      <p:sp>
        <p:nvSpPr>
          <p:cNvPr id="142" name="Right Triangle 17">
            <a:extLst>
              <a:ext uri="{FF2B5EF4-FFF2-40B4-BE49-F238E27FC236}">
                <a16:creationId xmlns:a16="http://schemas.microsoft.com/office/drawing/2014/main" id="{878A7B15-55C8-E56A-5AAB-54B4F93DF7A6}"/>
              </a:ext>
            </a:extLst>
          </p:cNvPr>
          <p:cNvSpPr/>
          <p:nvPr/>
        </p:nvSpPr>
        <p:spPr>
          <a:xfrm>
            <a:off x="6270544" y="3653855"/>
            <a:ext cx="358609" cy="426997"/>
          </a:xfrm>
          <a:custGeom>
            <a:avLst/>
            <a:gdLst>
              <a:gd name="f0" fmla="val w"/>
              <a:gd name="f1" fmla="val h"/>
              <a:gd name="f2" fmla="val 0"/>
              <a:gd name="f3" fmla="val 2721114"/>
              <a:gd name="f4" fmla="val 3240000"/>
              <a:gd name="f5" fmla="val 2700000"/>
              <a:gd name="f6" fmla="val 2136698"/>
              <a:gd name="f7" fmla="val 2449196"/>
              <a:gd name="f8" fmla="val 2016940"/>
              <a:gd name="f9" fmla="val 2568954"/>
              <a:gd name="f10" fmla="val 2144156"/>
              <a:gd name="f11" fmla="val 2696170"/>
              <a:gd name="f12" fmla="val 2823386"/>
              <a:gd name="f13" fmla="val 2943144"/>
              <a:gd name="f14" fmla="val 2263914"/>
              <a:gd name="f15" fmla="val 2815928"/>
              <a:gd name="f16" fmla="val 2391130"/>
              <a:gd name="f17" fmla="val 2510888"/>
              <a:gd name="f18" fmla="val 2383672"/>
              <a:gd name="f19" fmla="val 2576412"/>
              <a:gd name="f20" fmla="val 2238970"/>
              <a:gd name="f21" fmla="val 2516419"/>
              <a:gd name="f22" fmla="val 2443665"/>
              <a:gd name="f23" fmla="val 2948675"/>
              <a:gd name="f24" fmla="val 3153370"/>
              <a:gd name="f25" fmla="val 2011409"/>
              <a:gd name="f26" fmla="val 1806714"/>
              <a:gd name="f27" fmla="val 1576134"/>
              <a:gd name="f28" fmla="val 17032"/>
              <a:gd name="f29" fmla="val 2276728"/>
              <a:gd name="f30" fmla="val 17033"/>
              <a:gd name="f31" fmla="val 1576135"/>
              <a:gd name="f32" fmla="val 1321887"/>
              <a:gd name="f33" fmla="val 996125"/>
              <a:gd name="f34" fmla="val 2160187"/>
              <a:gd name="f35" fmla="val 1979345"/>
              <a:gd name="f36" fmla="val 2161001"/>
              <a:gd name="f37" fmla="val 1738579"/>
              <a:gd name="f38" fmla="val 2402384"/>
              <a:gd name="f39" fmla="val 2997617"/>
              <a:gd name="f40" fmla="val 3238999"/>
              <a:gd name="f41" fmla="val 3239814"/>
              <a:gd name="f42" fmla="val 1436085"/>
              <a:gd name="f43" fmla="val 2287664"/>
              <a:gd name="f44" fmla="val 888809"/>
              <a:gd name="f45" fmla="*/ f0 1 2721114"/>
              <a:gd name="f46" fmla="*/ f1 1 3240000"/>
              <a:gd name="f47" fmla="+- f4 0 f2"/>
              <a:gd name="f48" fmla="+- f3 0 f2"/>
              <a:gd name="f49" fmla="*/ f48 1 2721114"/>
              <a:gd name="f50" fmla="*/ f47 1 3240000"/>
              <a:gd name="f51" fmla="*/ f2 1 f49"/>
              <a:gd name="f52" fmla="*/ f3 1 f49"/>
              <a:gd name="f53" fmla="*/ f2 1 f50"/>
              <a:gd name="f54" fmla="*/ f4 1 f50"/>
              <a:gd name="f55" fmla="*/ f51 f45 1"/>
              <a:gd name="f56" fmla="*/ f52 f45 1"/>
              <a:gd name="f57" fmla="*/ f54 f46 1"/>
              <a:gd name="f58" fmla="*/ f53 f46 1"/>
            </a:gdLst>
            <a:ahLst/>
            <a:cxnLst>
              <a:cxn ang="3cd4">
                <a:pos x="hc" y="t"/>
              </a:cxn>
              <a:cxn ang="0">
                <a:pos x="r" y="vc"/>
              </a:cxn>
              <a:cxn ang="cd4">
                <a:pos x="hc" y="b"/>
              </a:cxn>
              <a:cxn ang="cd2">
                <a:pos x="l" y="vc"/>
              </a:cxn>
            </a:cxnLst>
            <a:rect l="f55" t="f58" r="f56" b="f57"/>
            <a:pathLst>
              <a:path w="2721114" h="3240000">
                <a:moveTo>
                  <a:pt x="f6" y="f7"/>
                </a:moveTo>
                <a:lnTo>
                  <a:pt x="f8" y="f9"/>
                </a:lnTo>
                <a:lnTo>
                  <a:pt x="f10" y="f11"/>
                </a:lnTo>
                <a:lnTo>
                  <a:pt x="f8" y="f12"/>
                </a:lnTo>
                <a:lnTo>
                  <a:pt x="f6" y="f13"/>
                </a:lnTo>
                <a:lnTo>
                  <a:pt x="f14" y="f15"/>
                </a:lnTo>
                <a:lnTo>
                  <a:pt x="f16" y="f13"/>
                </a:lnTo>
                <a:lnTo>
                  <a:pt x="f17" y="f12"/>
                </a:lnTo>
                <a:lnTo>
                  <a:pt x="f18" y="f11"/>
                </a:lnTo>
                <a:lnTo>
                  <a:pt x="f17" y="f9"/>
                </a:lnTo>
                <a:lnTo>
                  <a:pt x="f16" y="f7"/>
                </a:lnTo>
                <a:lnTo>
                  <a:pt x="f14" y="f19"/>
                </a:lnTo>
                <a:close/>
                <a:moveTo>
                  <a:pt x="f14" y="f20"/>
                </a:moveTo>
                <a:cubicBezTo>
                  <a:pt x="f21" y="f20"/>
                  <a:pt x="f3" y="f22"/>
                  <a:pt x="f3" y="f11"/>
                </a:cubicBezTo>
                <a:cubicBezTo>
                  <a:pt x="f3" y="f23"/>
                  <a:pt x="f21" y="f24"/>
                  <a:pt x="f14" y="f24"/>
                </a:cubicBezTo>
                <a:cubicBezTo>
                  <a:pt x="f25" y="f24"/>
                  <a:pt x="f26" y="f23"/>
                  <a:pt x="f26" y="f11"/>
                </a:cubicBezTo>
                <a:cubicBezTo>
                  <a:pt x="f26" y="f22"/>
                  <a:pt x="f25" y="f20"/>
                  <a:pt x="f14" y="f20"/>
                </a:cubicBezTo>
                <a:close/>
                <a:moveTo>
                  <a:pt x="f27" y="f28"/>
                </a:moveTo>
                <a:lnTo>
                  <a:pt x="f29" y="f28"/>
                </a:lnTo>
                <a:lnTo>
                  <a:pt x="f29" y="f30"/>
                </a:lnTo>
                <a:lnTo>
                  <a:pt x="f31" y="f30"/>
                </a:lnTo>
                <a:close/>
                <a:moveTo>
                  <a:pt x="f2" y="f28"/>
                </a:moveTo>
                <a:lnTo>
                  <a:pt x="f32" y="f28"/>
                </a:lnTo>
                <a:lnTo>
                  <a:pt x="f32" y="f33"/>
                </a:lnTo>
                <a:lnTo>
                  <a:pt x="f29" y="f33"/>
                </a:lnTo>
                <a:lnTo>
                  <a:pt x="f29" y="f34"/>
                </a:lnTo>
                <a:cubicBezTo>
                  <a:pt x="f35" y="f36"/>
                  <a:pt x="f37" y="f38"/>
                  <a:pt x="f37" y="f5"/>
                </a:cubicBezTo>
                <a:cubicBezTo>
                  <a:pt x="f37" y="f39"/>
                  <a:pt x="f35" y="f40"/>
                  <a:pt x="f29" y="f41"/>
                </a:cubicBezTo>
                <a:lnTo>
                  <a:pt x="f29" y="f4"/>
                </a:lnTo>
                <a:lnTo>
                  <a:pt x="f2" y="f4"/>
                </a:lnTo>
                <a:close/>
                <a:moveTo>
                  <a:pt x="f42" y="f2"/>
                </a:moveTo>
                <a:lnTo>
                  <a:pt x="f43" y="f44"/>
                </a:lnTo>
                <a:lnTo>
                  <a:pt x="f42" y="f44"/>
                </a:ln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AE4500"/>
              </a:solidFill>
              <a:uFillTx/>
              <a:latin typeface="Arial"/>
              <a:ea typeface="맑은 고딕" pitchFamily="34"/>
              <a:cs typeface="B Nazanin" panose="00000700000000000000" pitchFamily="2" charset="-78"/>
            </a:endParaRPr>
          </a:p>
        </p:txBody>
      </p:sp>
      <p:sp>
        <p:nvSpPr>
          <p:cNvPr id="143" name="Oval 44">
            <a:extLst>
              <a:ext uri="{FF2B5EF4-FFF2-40B4-BE49-F238E27FC236}">
                <a16:creationId xmlns:a16="http://schemas.microsoft.com/office/drawing/2014/main" id="{D2B6CA67-4CD2-0A7D-E543-4F1E4D096293}"/>
              </a:ext>
            </a:extLst>
          </p:cNvPr>
          <p:cNvSpPr/>
          <p:nvPr/>
        </p:nvSpPr>
        <p:spPr>
          <a:xfrm>
            <a:off x="6926827" y="3653855"/>
            <a:ext cx="358609" cy="426997"/>
          </a:xfrm>
          <a:custGeom>
            <a:avLst/>
            <a:gdLst>
              <a:gd name="f0" fmla="val w"/>
              <a:gd name="f1" fmla="val h"/>
              <a:gd name="f2" fmla="val 0"/>
              <a:gd name="f3" fmla="val 2721114"/>
              <a:gd name="f4" fmla="val 3240000"/>
              <a:gd name="f5" fmla="val 2700000"/>
              <a:gd name="f6" fmla="val 2519839"/>
              <a:gd name="f7" fmla="val 2469622"/>
              <a:gd name="f8" fmla="val 2201779"/>
              <a:gd name="f9" fmla="val 2787682"/>
              <a:gd name="f10" fmla="val 2003023"/>
              <a:gd name="f11" fmla="val 2588926"/>
              <a:gd name="f12" fmla="val 1901669"/>
              <a:gd name="f13" fmla="val 2690281"/>
              <a:gd name="f14" fmla="val 2203868"/>
              <a:gd name="f15" fmla="val 2992480"/>
              <a:gd name="f16" fmla="val 2305222"/>
              <a:gd name="f17" fmla="val 2891125"/>
              <a:gd name="f18" fmla="val 2303133"/>
              <a:gd name="f19" fmla="val 2889037"/>
              <a:gd name="f20" fmla="val 2621194"/>
              <a:gd name="f21" fmla="val 2570977"/>
              <a:gd name="f22" fmla="val 2263914"/>
              <a:gd name="f23" fmla="val 2238970"/>
              <a:gd name="f24" fmla="val 2516419"/>
              <a:gd name="f25" fmla="val 2443665"/>
              <a:gd name="f26" fmla="val 2696170"/>
              <a:gd name="f27" fmla="val 2948675"/>
              <a:gd name="f28" fmla="val 3153370"/>
              <a:gd name="f29" fmla="val 2011409"/>
              <a:gd name="f30" fmla="val 1806714"/>
              <a:gd name="f31" fmla="val 1576134"/>
              <a:gd name="f32" fmla="val 17032"/>
              <a:gd name="f33" fmla="val 2276728"/>
              <a:gd name="f34" fmla="val 17033"/>
              <a:gd name="f35" fmla="val 1576135"/>
              <a:gd name="f36" fmla="val 1321887"/>
              <a:gd name="f37" fmla="val 996125"/>
              <a:gd name="f38" fmla="val 2160187"/>
              <a:gd name="f39" fmla="val 1979345"/>
              <a:gd name="f40" fmla="val 2161001"/>
              <a:gd name="f41" fmla="val 1738579"/>
              <a:gd name="f42" fmla="val 2402384"/>
              <a:gd name="f43" fmla="val 2997617"/>
              <a:gd name="f44" fmla="val 3238999"/>
              <a:gd name="f45" fmla="val 3239814"/>
              <a:gd name="f46" fmla="val 1436085"/>
              <a:gd name="f47" fmla="val 2287664"/>
              <a:gd name="f48" fmla="val 888809"/>
              <a:gd name="f49" fmla="*/ f0 1 2721114"/>
              <a:gd name="f50" fmla="*/ f1 1 3240000"/>
              <a:gd name="f51" fmla="+- f4 0 f2"/>
              <a:gd name="f52" fmla="+- f3 0 f2"/>
              <a:gd name="f53" fmla="*/ f52 1 2721114"/>
              <a:gd name="f54" fmla="*/ f51 1 3240000"/>
              <a:gd name="f55" fmla="*/ f2 1 f53"/>
              <a:gd name="f56" fmla="*/ f3 1 f53"/>
              <a:gd name="f57" fmla="*/ f2 1 f54"/>
              <a:gd name="f58" fmla="*/ f4 1 f54"/>
              <a:gd name="f59" fmla="*/ f55 f49 1"/>
              <a:gd name="f60" fmla="*/ f56 f49 1"/>
              <a:gd name="f61" fmla="*/ f58 f50 1"/>
              <a:gd name="f62" fmla="*/ f57 f50 1"/>
            </a:gdLst>
            <a:ahLst/>
            <a:cxnLst>
              <a:cxn ang="3cd4">
                <a:pos x="hc" y="t"/>
              </a:cxn>
              <a:cxn ang="0">
                <a:pos x="r" y="vc"/>
              </a:cxn>
              <a:cxn ang="cd4">
                <a:pos x="hc" y="b"/>
              </a:cxn>
              <a:cxn ang="cd2">
                <a:pos x="l" y="vc"/>
              </a:cxn>
            </a:cxnLst>
            <a:rect l="f59" t="f62" r="f60" b="f61"/>
            <a:pathLst>
              <a:path w="2721114" h="3240000">
                <a:moveTo>
                  <a:pt x="f6" y="f7"/>
                </a:moveTo>
                <a:lnTo>
                  <a:pt x="f8" y="f9"/>
                </a:lnTo>
                <a:lnTo>
                  <a:pt x="f10" y="f11"/>
                </a:lnTo>
                <a:lnTo>
                  <a:pt x="f12" y="f13"/>
                </a:lnTo>
                <a:lnTo>
                  <a:pt x="f14" y="f15"/>
                </a:lnTo>
                <a:lnTo>
                  <a:pt x="f16" y="f17"/>
                </a:lnTo>
                <a:lnTo>
                  <a:pt x="f18" y="f19"/>
                </a:lnTo>
                <a:lnTo>
                  <a:pt x="f20" y="f21"/>
                </a:lnTo>
                <a:close/>
                <a:moveTo>
                  <a:pt x="f22" y="f23"/>
                </a:moveTo>
                <a:cubicBezTo>
                  <a:pt x="f24" y="f23"/>
                  <a:pt x="f3" y="f25"/>
                  <a:pt x="f3" y="f26"/>
                </a:cubicBezTo>
                <a:cubicBezTo>
                  <a:pt x="f3" y="f27"/>
                  <a:pt x="f24" y="f28"/>
                  <a:pt x="f22" y="f28"/>
                </a:cubicBezTo>
                <a:cubicBezTo>
                  <a:pt x="f29" y="f28"/>
                  <a:pt x="f30" y="f27"/>
                  <a:pt x="f30" y="f26"/>
                </a:cubicBezTo>
                <a:cubicBezTo>
                  <a:pt x="f30" y="f25"/>
                  <a:pt x="f29" y="f23"/>
                  <a:pt x="f22" y="f23"/>
                </a:cubicBezTo>
                <a:close/>
                <a:moveTo>
                  <a:pt x="f31" y="f32"/>
                </a:moveTo>
                <a:lnTo>
                  <a:pt x="f33" y="f32"/>
                </a:lnTo>
                <a:lnTo>
                  <a:pt x="f33" y="f34"/>
                </a:lnTo>
                <a:lnTo>
                  <a:pt x="f35" y="f34"/>
                </a:lnTo>
                <a:close/>
                <a:moveTo>
                  <a:pt x="f2" y="f32"/>
                </a:moveTo>
                <a:lnTo>
                  <a:pt x="f36" y="f32"/>
                </a:lnTo>
                <a:lnTo>
                  <a:pt x="f36" y="f37"/>
                </a:lnTo>
                <a:lnTo>
                  <a:pt x="f33" y="f37"/>
                </a:lnTo>
                <a:lnTo>
                  <a:pt x="f33" y="f38"/>
                </a:lnTo>
                <a:cubicBezTo>
                  <a:pt x="f39" y="f40"/>
                  <a:pt x="f41" y="f42"/>
                  <a:pt x="f41" y="f5"/>
                </a:cubicBezTo>
                <a:cubicBezTo>
                  <a:pt x="f41" y="f43"/>
                  <a:pt x="f39" y="f44"/>
                  <a:pt x="f33" y="f45"/>
                </a:cubicBezTo>
                <a:lnTo>
                  <a:pt x="f33" y="f4"/>
                </a:lnTo>
                <a:lnTo>
                  <a:pt x="f2" y="f4"/>
                </a:lnTo>
                <a:close/>
                <a:moveTo>
                  <a:pt x="f46" y="f2"/>
                </a:moveTo>
                <a:lnTo>
                  <a:pt x="f47" y="f48"/>
                </a:lnTo>
                <a:lnTo>
                  <a:pt x="f46" y="f48"/>
                </a:ln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AE4500"/>
              </a:solidFill>
              <a:uFillTx/>
              <a:latin typeface="Arial"/>
              <a:ea typeface="맑은 고딕" pitchFamily="34"/>
              <a:cs typeface="B Nazanin" panose="00000700000000000000" pitchFamily="2" charset="-78"/>
            </a:endParaRPr>
          </a:p>
        </p:txBody>
      </p:sp>
      <p:sp>
        <p:nvSpPr>
          <p:cNvPr id="144" name="Google Shape;6000;p67">
            <a:extLst>
              <a:ext uri="{FF2B5EF4-FFF2-40B4-BE49-F238E27FC236}">
                <a16:creationId xmlns:a16="http://schemas.microsoft.com/office/drawing/2014/main" id="{BD986A5F-4A86-F1C0-06A9-61869FCE9C4B}"/>
              </a:ext>
            </a:extLst>
          </p:cNvPr>
          <p:cNvSpPr/>
          <p:nvPr/>
        </p:nvSpPr>
        <p:spPr>
          <a:xfrm>
            <a:off x="1855053" y="1329413"/>
            <a:ext cx="453185" cy="462357"/>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 f4 0 f2"/>
              <a:gd name="f77" fmla="+- f3 0 f2"/>
              <a:gd name="f78" fmla="*/ f77 1 12446"/>
              <a:gd name="f79" fmla="*/ f76 1 12698"/>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nvGrpSpPr>
          <p:cNvPr id="145" name="Google Shape;6029;p67">
            <a:extLst>
              <a:ext uri="{FF2B5EF4-FFF2-40B4-BE49-F238E27FC236}">
                <a16:creationId xmlns:a16="http://schemas.microsoft.com/office/drawing/2014/main" id="{BFBE8B57-B7F1-6AF0-E8AE-F893108F2E4B}"/>
              </a:ext>
            </a:extLst>
          </p:cNvPr>
          <p:cNvGrpSpPr/>
          <p:nvPr/>
        </p:nvGrpSpPr>
        <p:grpSpPr>
          <a:xfrm>
            <a:off x="5617516" y="4285266"/>
            <a:ext cx="303114" cy="420175"/>
            <a:chOff x="7025856" y="4064928"/>
            <a:chExt cx="303114" cy="420175"/>
          </a:xfrm>
        </p:grpSpPr>
        <p:sp>
          <p:nvSpPr>
            <p:cNvPr id="146" name="Google Shape;6030;p67">
              <a:extLst>
                <a:ext uri="{FF2B5EF4-FFF2-40B4-BE49-F238E27FC236}">
                  <a16:creationId xmlns:a16="http://schemas.microsoft.com/office/drawing/2014/main" id="{B7447B76-969F-7FAC-3FA8-F4A66CCBEA86}"/>
                </a:ext>
              </a:extLst>
            </p:cNvPr>
            <p:cNvSpPr/>
            <p:nvPr/>
          </p:nvSpPr>
          <p:spPr>
            <a:xfrm>
              <a:off x="7190997" y="4065989"/>
              <a:ext cx="137973" cy="164107"/>
            </a:xfrm>
            <a:custGeom>
              <a:avLst/>
              <a:gdLst>
                <a:gd name="f0" fmla="val w"/>
                <a:gd name="f1" fmla="val h"/>
                <a:gd name="f2" fmla="val 0"/>
                <a:gd name="f3" fmla="val 4159"/>
                <a:gd name="f4" fmla="val 4947"/>
                <a:gd name="f5" fmla="val 2552"/>
                <a:gd name="f6" fmla="val 473"/>
                <a:gd name="f7" fmla="val 2710"/>
                <a:gd name="f8" fmla="val 851"/>
                <a:gd name="f9" fmla="val 3182"/>
                <a:gd name="f10" fmla="val 3750"/>
                <a:gd name="f11" fmla="val 3687"/>
                <a:gd name="f12" fmla="val 1639"/>
                <a:gd name="f13" fmla="val 2489"/>
                <a:gd name="f14" fmla="val 441"/>
                <a:gd name="f15" fmla="*/ f0 1 4159"/>
                <a:gd name="f16" fmla="*/ f1 1 4947"/>
                <a:gd name="f17" fmla="+- f4 0 f2"/>
                <a:gd name="f18" fmla="+- f3 0 f2"/>
                <a:gd name="f19" fmla="*/ f18 1 4159"/>
                <a:gd name="f20" fmla="*/ f17 1 4947"/>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4159" h="4947">
                  <a:moveTo>
                    <a:pt x="f2" y="f2"/>
                  </a:moveTo>
                  <a:lnTo>
                    <a:pt x="f2" y="f5"/>
                  </a:lnTo>
                  <a:cubicBezTo>
                    <a:pt x="f6" y="f7"/>
                    <a:pt x="f8" y="f9"/>
                    <a:pt x="f8" y="f10"/>
                  </a:cubicBezTo>
                  <a:lnTo>
                    <a:pt x="f8" y="f4"/>
                  </a:lnTo>
                  <a:lnTo>
                    <a:pt x="f3" y="f4"/>
                  </a:lnTo>
                  <a:lnTo>
                    <a:pt x="f3" y="f11"/>
                  </a:lnTo>
                  <a:cubicBezTo>
                    <a:pt x="f3" y="f12"/>
                    <a:pt x="f13" y="f2"/>
                    <a:pt x="f14"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47" name="Google Shape;6031;p67">
              <a:extLst>
                <a:ext uri="{FF2B5EF4-FFF2-40B4-BE49-F238E27FC236}">
                  <a16:creationId xmlns:a16="http://schemas.microsoft.com/office/drawing/2014/main" id="{1FBD6E6B-3C5D-1C32-E041-33C8DA95CD38}"/>
                </a:ext>
              </a:extLst>
            </p:cNvPr>
            <p:cNvSpPr/>
            <p:nvPr/>
          </p:nvSpPr>
          <p:spPr>
            <a:xfrm>
              <a:off x="7163793" y="4172571"/>
              <a:ext cx="29297" cy="83667"/>
            </a:xfrm>
            <a:custGeom>
              <a:avLst/>
              <a:gdLst>
                <a:gd name="f0" fmla="val w"/>
                <a:gd name="f1" fmla="val h"/>
                <a:gd name="f2" fmla="val 0"/>
                <a:gd name="f3" fmla="val 883"/>
                <a:gd name="f4" fmla="val 2522"/>
                <a:gd name="f5" fmla="val 474"/>
                <a:gd name="f6" fmla="val 1"/>
                <a:gd name="f7" fmla="val 253"/>
                <a:gd name="f8" fmla="val 95"/>
                <a:gd name="f9" fmla="val 222"/>
                <a:gd name="f10" fmla="val 442"/>
                <a:gd name="f11" fmla="val 2112"/>
                <a:gd name="f12" fmla="val 2332"/>
                <a:gd name="f13" fmla="val 190"/>
                <a:gd name="f14" fmla="val 2521"/>
                <a:gd name="f15" fmla="val 663"/>
                <a:gd name="f16" fmla="val 820"/>
                <a:gd name="f17" fmla="val 64"/>
                <a:gd name="f18" fmla="*/ f0 1 883"/>
                <a:gd name="f19" fmla="*/ f1 1 2522"/>
                <a:gd name="f20" fmla="+- f4 0 f2"/>
                <a:gd name="f21" fmla="+- f3 0 f2"/>
                <a:gd name="f22" fmla="*/ f21 1 883"/>
                <a:gd name="f23" fmla="*/ f20 1 2522"/>
                <a:gd name="f24" fmla="*/ f2 1 f22"/>
                <a:gd name="f25" fmla="*/ f3 1 f22"/>
                <a:gd name="f26" fmla="*/ f2 1 f23"/>
                <a:gd name="f27" fmla="*/ f4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883" h="2522">
                  <a:moveTo>
                    <a:pt x="f5" y="f6"/>
                  </a:moveTo>
                  <a:cubicBezTo>
                    <a:pt x="f7" y="f6"/>
                    <a:pt x="f8" y="f9"/>
                    <a:pt x="f8" y="f10"/>
                  </a:cubicBezTo>
                  <a:lnTo>
                    <a:pt x="f8" y="f11"/>
                  </a:lnTo>
                  <a:cubicBezTo>
                    <a:pt x="f6" y="f12"/>
                    <a:pt x="f13" y="f14"/>
                    <a:pt x="f10" y="f14"/>
                  </a:cubicBezTo>
                  <a:cubicBezTo>
                    <a:pt x="f15" y="f14"/>
                    <a:pt x="f16" y="f12"/>
                    <a:pt x="f3" y="f11"/>
                  </a:cubicBezTo>
                  <a:lnTo>
                    <a:pt x="f3" y="f10"/>
                  </a:lnTo>
                  <a:cubicBezTo>
                    <a:pt x="f3" y="f9"/>
                    <a:pt x="f15" y="f17"/>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48" name="Google Shape;6032;p67">
              <a:extLst>
                <a:ext uri="{FF2B5EF4-FFF2-40B4-BE49-F238E27FC236}">
                  <a16:creationId xmlns:a16="http://schemas.microsoft.com/office/drawing/2014/main" id="{164C0ABE-B902-DAD0-11AD-67FC6191C8E8}"/>
                </a:ext>
              </a:extLst>
            </p:cNvPr>
            <p:cNvSpPr/>
            <p:nvPr/>
          </p:nvSpPr>
          <p:spPr>
            <a:xfrm>
              <a:off x="7026889" y="4064928"/>
              <a:ext cx="136940" cy="163083"/>
            </a:xfrm>
            <a:custGeom>
              <a:avLst/>
              <a:gdLst>
                <a:gd name="f0" fmla="val w"/>
                <a:gd name="f1" fmla="val h"/>
                <a:gd name="f2" fmla="val 0"/>
                <a:gd name="f3" fmla="val 4128"/>
                <a:gd name="f4" fmla="val 4916"/>
                <a:gd name="f5" fmla="val 3687"/>
                <a:gd name="f6" fmla="val 1"/>
                <a:gd name="f7" fmla="val 1671"/>
                <a:gd name="f8" fmla="val 1639"/>
                <a:gd name="f9" fmla="val 3309"/>
                <a:gd name="f10" fmla="val 3151"/>
                <a:gd name="f11" fmla="val 3655"/>
                <a:gd name="f12" fmla="val 2710"/>
                <a:gd name="f13" fmla="val 2521"/>
                <a:gd name="f14" fmla="*/ f0 1 4128"/>
                <a:gd name="f15" fmla="*/ f1 1 4916"/>
                <a:gd name="f16" fmla="+- f4 0 f2"/>
                <a:gd name="f17" fmla="+- f3 0 f2"/>
                <a:gd name="f18" fmla="*/ f17 1 4128"/>
                <a:gd name="f19" fmla="*/ f16 1 4916"/>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4128" h="4916">
                  <a:moveTo>
                    <a:pt x="f5" y="f6"/>
                  </a:moveTo>
                  <a:cubicBezTo>
                    <a:pt x="f7" y="f6"/>
                    <a:pt x="f6" y="f8"/>
                    <a:pt x="f6" y="f5"/>
                  </a:cubicBezTo>
                  <a:lnTo>
                    <a:pt x="f6" y="f4"/>
                  </a:lnTo>
                  <a:lnTo>
                    <a:pt x="f9" y="f4"/>
                  </a:lnTo>
                  <a:lnTo>
                    <a:pt x="f9" y="f5"/>
                  </a:lnTo>
                  <a:cubicBezTo>
                    <a:pt x="f9" y="f10"/>
                    <a:pt x="f11" y="f12"/>
                    <a:pt x="f3" y="f13"/>
                  </a:cubicBezTo>
                  <a:lnTo>
                    <a:pt x="f3" y="f6"/>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49" name="Google Shape;6033;p67">
              <a:extLst>
                <a:ext uri="{FF2B5EF4-FFF2-40B4-BE49-F238E27FC236}">
                  <a16:creationId xmlns:a16="http://schemas.microsoft.com/office/drawing/2014/main" id="{0AE76F52-8256-C8C3-9132-4C1B91EC74BE}"/>
                </a:ext>
              </a:extLst>
            </p:cNvPr>
            <p:cNvSpPr/>
            <p:nvPr/>
          </p:nvSpPr>
          <p:spPr>
            <a:xfrm>
              <a:off x="7025856" y="4258296"/>
              <a:ext cx="303114" cy="226807"/>
            </a:xfrm>
            <a:custGeom>
              <a:avLst/>
              <a:gdLst>
                <a:gd name="f0" fmla="val w"/>
                <a:gd name="f1" fmla="val h"/>
                <a:gd name="f2" fmla="val 0"/>
                <a:gd name="f3" fmla="val 9137"/>
                <a:gd name="f4" fmla="val 6837"/>
                <a:gd name="f5" fmla="val 3151"/>
                <a:gd name="f6" fmla="val 5199"/>
                <a:gd name="f7" fmla="val 1639"/>
                <a:gd name="f8" fmla="val 3686"/>
                <a:gd name="f9" fmla="val 5356"/>
                <a:gd name="f10" fmla="val 7467"/>
                <a:gd name="f11" fmla="val 5734"/>
                <a:gd name="f12" fmla="val 5577"/>
                <a:gd name="f13" fmla="val 473"/>
                <a:gd name="f14" fmla="val 5104"/>
                <a:gd name="f15" fmla="val 819"/>
                <a:gd name="f16" fmla="val 4568"/>
                <a:gd name="f17" fmla="val 4001"/>
                <a:gd name="f18" fmla="val 3560"/>
                <a:gd name="f19" fmla="val 3371"/>
                <a:gd name="f20" fmla="*/ f0 1 9137"/>
                <a:gd name="f21" fmla="*/ f1 1 6837"/>
                <a:gd name="f22" fmla="+- f4 0 f2"/>
                <a:gd name="f23" fmla="+- f3 0 f2"/>
                <a:gd name="f24" fmla="*/ f23 1 9137"/>
                <a:gd name="f25" fmla="*/ f22 1 6837"/>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9137" h="6837">
                  <a:moveTo>
                    <a:pt x="f2" y="f2"/>
                  </a:moveTo>
                  <a:lnTo>
                    <a:pt x="f2" y="f5"/>
                  </a:lnTo>
                  <a:cubicBezTo>
                    <a:pt x="f2" y="f6"/>
                    <a:pt x="f7" y="f4"/>
                    <a:pt x="f8" y="f4"/>
                  </a:cubicBezTo>
                  <a:lnTo>
                    <a:pt x="f9" y="f4"/>
                  </a:lnTo>
                  <a:cubicBezTo>
                    <a:pt x="f10" y="f4"/>
                    <a:pt x="f3" y="f6"/>
                    <a:pt x="f3" y="f5"/>
                  </a:cubicBezTo>
                  <a:lnTo>
                    <a:pt x="f3" y="f2"/>
                  </a:lnTo>
                  <a:lnTo>
                    <a:pt x="f11" y="f2"/>
                  </a:lnTo>
                  <a:cubicBezTo>
                    <a:pt x="f12" y="f13"/>
                    <a:pt x="f14" y="f15"/>
                    <a:pt x="f16" y="f15"/>
                  </a:cubicBezTo>
                  <a:cubicBezTo>
                    <a:pt x="f17" y="f15"/>
                    <a:pt x="f18" y="f13"/>
                    <a:pt x="f19"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grpSp>
        <p:nvGrpSpPr>
          <p:cNvPr id="150" name="Google Shape;6066;p67">
            <a:extLst>
              <a:ext uri="{FF2B5EF4-FFF2-40B4-BE49-F238E27FC236}">
                <a16:creationId xmlns:a16="http://schemas.microsoft.com/office/drawing/2014/main" id="{A4A40E55-63D6-58F8-D358-539B25A7B5DB}"/>
              </a:ext>
            </a:extLst>
          </p:cNvPr>
          <p:cNvGrpSpPr/>
          <p:nvPr/>
        </p:nvGrpSpPr>
        <p:grpSpPr>
          <a:xfrm>
            <a:off x="1827008" y="2021011"/>
            <a:ext cx="483150" cy="480763"/>
            <a:chOff x="3235348" y="1800673"/>
            <a:chExt cx="483150" cy="480763"/>
          </a:xfrm>
        </p:grpSpPr>
        <p:sp>
          <p:nvSpPr>
            <p:cNvPr id="151" name="Google Shape;6067;p67">
              <a:extLst>
                <a:ext uri="{FF2B5EF4-FFF2-40B4-BE49-F238E27FC236}">
                  <a16:creationId xmlns:a16="http://schemas.microsoft.com/office/drawing/2014/main" id="{31C1488E-9BE1-F46B-39D1-19FD954320F7}"/>
                </a:ext>
              </a:extLst>
            </p:cNvPr>
            <p:cNvSpPr/>
            <p:nvPr/>
          </p:nvSpPr>
          <p:spPr>
            <a:xfrm>
              <a:off x="3235348" y="1800673"/>
              <a:ext cx="386288" cy="385072"/>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 f4 0 f2"/>
                <a:gd name="f25" fmla="+- f3 0 f2"/>
                <a:gd name="f26" fmla="*/ f25 1 10177"/>
                <a:gd name="f27" fmla="*/ f24 1 10145"/>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52" name="Google Shape;6068;p67">
              <a:extLst>
                <a:ext uri="{FF2B5EF4-FFF2-40B4-BE49-F238E27FC236}">
                  <a16:creationId xmlns:a16="http://schemas.microsoft.com/office/drawing/2014/main" id="{EE060E7B-489E-C670-C190-4539B1A6CEC0}"/>
                </a:ext>
              </a:extLst>
            </p:cNvPr>
            <p:cNvSpPr/>
            <p:nvPr/>
          </p:nvSpPr>
          <p:spPr>
            <a:xfrm>
              <a:off x="3299914" y="1994214"/>
              <a:ext cx="418584" cy="287222"/>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 f4 0 f2"/>
                <a:gd name="f66" fmla="+- f3 0 f2"/>
                <a:gd name="f67" fmla="*/ f66 1 11028"/>
                <a:gd name="f68" fmla="*/ f65 1 7567"/>
                <a:gd name="f69" fmla="*/ f2 1 f67"/>
                <a:gd name="f70" fmla="*/ f3 1 f67"/>
                <a:gd name="f71" fmla="*/ f2 1 f68"/>
                <a:gd name="f72" fmla="*/ f4 1 f68"/>
                <a:gd name="f73" fmla="*/ f69 f63 1"/>
                <a:gd name="f74" fmla="*/ f70 f63 1"/>
                <a:gd name="f75" fmla="*/ f72 f64 1"/>
                <a:gd name="f76" fmla="*/ f71 f64 1"/>
              </a:gdLst>
              <a:ahLst/>
              <a:cxnLst>
                <a:cxn ang="3cd4">
                  <a:pos x="hc" y="t"/>
                </a:cxn>
                <a:cxn ang="0">
                  <a:pos x="r" y="vc"/>
                </a:cxn>
                <a:cxn ang="cd4">
                  <a:pos x="hc" y="b"/>
                </a:cxn>
                <a:cxn ang="cd2">
                  <a:pos x="l" y="vc"/>
                </a:cxn>
              </a:cxnLst>
              <a:rect l="f73" t="f76" r="f74" b="f75"/>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grpSp>
        <p:nvGrpSpPr>
          <p:cNvPr id="153" name="Google Shape;5976;p67">
            <a:extLst>
              <a:ext uri="{FF2B5EF4-FFF2-40B4-BE49-F238E27FC236}">
                <a16:creationId xmlns:a16="http://schemas.microsoft.com/office/drawing/2014/main" id="{CAF2ED53-D32F-C4B6-96DE-2073B8C4D134}"/>
              </a:ext>
            </a:extLst>
          </p:cNvPr>
          <p:cNvGrpSpPr/>
          <p:nvPr/>
        </p:nvGrpSpPr>
        <p:grpSpPr>
          <a:xfrm>
            <a:off x="1891574" y="4434533"/>
            <a:ext cx="371547" cy="331551"/>
            <a:chOff x="3299914" y="4214195"/>
            <a:chExt cx="371547" cy="331551"/>
          </a:xfrm>
        </p:grpSpPr>
        <p:sp>
          <p:nvSpPr>
            <p:cNvPr id="154" name="Google Shape;5977;p67">
              <a:extLst>
                <a:ext uri="{FF2B5EF4-FFF2-40B4-BE49-F238E27FC236}">
                  <a16:creationId xmlns:a16="http://schemas.microsoft.com/office/drawing/2014/main" id="{C1D1ACA5-8BC3-023A-2163-8EEE2DC0CB45}"/>
                </a:ext>
              </a:extLst>
            </p:cNvPr>
            <p:cNvSpPr/>
            <p:nvPr/>
          </p:nvSpPr>
          <p:spPr>
            <a:xfrm>
              <a:off x="3393932" y="4214195"/>
              <a:ext cx="277529" cy="274603"/>
            </a:xfrm>
            <a:custGeom>
              <a:avLst/>
              <a:gdLst>
                <a:gd name="f0" fmla="val w"/>
                <a:gd name="f1" fmla="val h"/>
                <a:gd name="f2" fmla="val 0"/>
                <a:gd name="f3" fmla="val 9673"/>
                <a:gd name="f4" fmla="val 9571"/>
                <a:gd name="f5" fmla="val 5963"/>
                <a:gd name="f6" fmla="val 1"/>
                <a:gd name="f7" fmla="val 5661"/>
                <a:gd name="f8" fmla="val 5365"/>
                <a:gd name="f9" fmla="val 127"/>
                <a:gd name="f10" fmla="val 5136"/>
                <a:gd name="f11" fmla="val 371"/>
                <a:gd name="f12" fmla="val 5507"/>
                <a:gd name="f13" fmla="val 4064"/>
                <a:gd name="f14" fmla="val 9200"/>
                <a:gd name="f15" fmla="val 4436"/>
                <a:gd name="f16" fmla="val 9672"/>
                <a:gd name="f17" fmla="val 3963"/>
                <a:gd name="f18" fmla="val 3207"/>
                <a:gd name="f19" fmla="val 2734"/>
                <a:gd name="f20" fmla="val 6868"/>
                <a:gd name="f21" fmla="val 434"/>
                <a:gd name="f22" fmla="val 6609"/>
                <a:gd name="f23" fmla="val 143"/>
                <a:gd name="f24" fmla="val 6283"/>
                <a:gd name="f25" fmla="*/ f0 1 9673"/>
                <a:gd name="f26" fmla="*/ f1 1 9571"/>
                <a:gd name="f27" fmla="+- f4 0 f2"/>
                <a:gd name="f28" fmla="+- f3 0 f2"/>
                <a:gd name="f29" fmla="*/ f28 1 9673"/>
                <a:gd name="f30" fmla="*/ f27 1 9571"/>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9673" h="9571">
                  <a:moveTo>
                    <a:pt x="f5" y="f6"/>
                  </a:moveTo>
                  <a:cubicBezTo>
                    <a:pt x="f7" y="f6"/>
                    <a:pt x="f8" y="f9"/>
                    <a:pt x="f10" y="f11"/>
                  </a:cubicBezTo>
                  <a:lnTo>
                    <a:pt x="f2" y="f12"/>
                  </a:lnTo>
                  <a:lnTo>
                    <a:pt x="f13" y="f4"/>
                  </a:lnTo>
                  <a:lnTo>
                    <a:pt x="f14" y="f15"/>
                  </a:lnTo>
                  <a:cubicBezTo>
                    <a:pt x="f16" y="f17"/>
                    <a:pt x="f16" y="f18"/>
                    <a:pt x="f14" y="f19"/>
                  </a:cubicBezTo>
                  <a:lnTo>
                    <a:pt x="f20" y="f21"/>
                  </a:lnTo>
                  <a:cubicBezTo>
                    <a:pt x="f22" y="f23"/>
                    <a:pt x="f24"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55" name="Google Shape;5978;p67">
              <a:extLst>
                <a:ext uri="{FF2B5EF4-FFF2-40B4-BE49-F238E27FC236}">
                  <a16:creationId xmlns:a16="http://schemas.microsoft.com/office/drawing/2014/main" id="{A65C66D3-F7BE-DDBE-BCAD-5D83B83DEC14}"/>
                </a:ext>
              </a:extLst>
            </p:cNvPr>
            <p:cNvSpPr/>
            <p:nvPr/>
          </p:nvSpPr>
          <p:spPr>
            <a:xfrm>
              <a:off x="3356862" y="4386623"/>
              <a:ext cx="136510" cy="136510"/>
            </a:xfrm>
            <a:custGeom>
              <a:avLst/>
              <a:gdLst>
                <a:gd name="f0" fmla="val w"/>
                <a:gd name="f1" fmla="val h"/>
                <a:gd name="f2" fmla="val 0"/>
                <a:gd name="f3" fmla="val 4758"/>
                <a:gd name="f4" fmla="val 725"/>
                <a:gd name="f5" fmla="val 1"/>
                <a:gd name="f6" fmla="val 473"/>
                <a:gd name="f7" fmla="val 284"/>
                <a:gd name="f8" fmla="val 253"/>
                <a:gd name="f9" fmla="val 505"/>
                <a:gd name="f10" fmla="val 95"/>
                <a:gd name="f11" fmla="val 820"/>
                <a:gd name="f12" fmla="val 1198"/>
                <a:gd name="f13" fmla="val 1450"/>
                <a:gd name="f14" fmla="val 190"/>
                <a:gd name="f15" fmla="val 1765"/>
                <a:gd name="f16" fmla="val 442"/>
                <a:gd name="f17" fmla="val 1986"/>
                <a:gd name="f18" fmla="val 631"/>
                <a:gd name="f19" fmla="val 2112"/>
                <a:gd name="f20" fmla="val 599"/>
                <a:gd name="f21" fmla="val 2458"/>
                <a:gd name="f22" fmla="val 2616"/>
                <a:gd name="f23" fmla="val 3025"/>
                <a:gd name="f24" fmla="val 1733"/>
                <a:gd name="f25" fmla="val 2174"/>
                <a:gd name="f26" fmla="val 4348"/>
                <a:gd name="f27" fmla="val 2253"/>
                <a:gd name="f28" fmla="val 4270"/>
                <a:gd name="f29" fmla="val 2363"/>
                <a:gd name="f30" fmla="val 4230"/>
                <a:gd name="f31" fmla="val 2478"/>
                <a:gd name="f32" fmla="val 2592"/>
                <a:gd name="f33" fmla="val 2710"/>
                <a:gd name="f34" fmla="val 2804"/>
                <a:gd name="f35" fmla="val 4569"/>
                <a:gd name="f36" fmla="val 3340"/>
                <a:gd name="f37" fmla="val 4695"/>
                <a:gd name="f38" fmla="val 3655"/>
                <a:gd name="f39" fmla="val 3970"/>
                <a:gd name="f40" fmla="val 4254"/>
                <a:gd name="f41" fmla="val 4506"/>
                <a:gd name="f42" fmla="val 4065"/>
                <a:gd name="f43" fmla="*/ f0 1 4758"/>
                <a:gd name="f44" fmla="*/ f1 1 4758"/>
                <a:gd name="f45" fmla="+- f3 0 f2"/>
                <a:gd name="f46" fmla="*/ f45 1 4758"/>
                <a:gd name="f47" fmla="*/ f2 1 f46"/>
                <a:gd name="f48" fmla="*/ f3 1 f46"/>
                <a:gd name="f49" fmla="*/ f47 f43 1"/>
                <a:gd name="f50" fmla="*/ f48 f43 1"/>
                <a:gd name="f51" fmla="*/ f48 f44 1"/>
                <a:gd name="f52" fmla="*/ f47 f44 1"/>
              </a:gdLst>
              <a:ahLst/>
              <a:cxnLst>
                <a:cxn ang="3cd4">
                  <a:pos x="hc" y="t"/>
                </a:cxn>
                <a:cxn ang="0">
                  <a:pos x="r" y="vc"/>
                </a:cxn>
                <a:cxn ang="cd4">
                  <a:pos x="hc" y="b"/>
                </a:cxn>
                <a:cxn ang="cd2">
                  <a:pos x="l" y="vc"/>
                </a:cxn>
              </a:cxnLst>
              <a:rect l="f49" t="f52" r="f50" b="f51"/>
              <a:pathLst>
                <a:path w="4758" h="4758">
                  <a:moveTo>
                    <a:pt x="f4" y="f5"/>
                  </a:moveTo>
                  <a:lnTo>
                    <a:pt x="f6" y="f7"/>
                  </a:lnTo>
                  <a:cubicBezTo>
                    <a:pt x="f8" y="f9"/>
                    <a:pt x="f10" y="f11"/>
                    <a:pt x="f10" y="f12"/>
                  </a:cubicBezTo>
                  <a:cubicBezTo>
                    <a:pt x="f10" y="f13"/>
                    <a:pt x="f14" y="f15"/>
                    <a:pt x="f16" y="f17"/>
                  </a:cubicBezTo>
                  <a:cubicBezTo>
                    <a:pt x="f18" y="f19"/>
                    <a:pt x="f20" y="f21"/>
                    <a:pt x="f16" y="f22"/>
                  </a:cubicBezTo>
                  <a:lnTo>
                    <a:pt x="f5" y="f23"/>
                  </a:lnTo>
                  <a:lnTo>
                    <a:pt x="f24" y="f3"/>
                  </a:lnTo>
                  <a:lnTo>
                    <a:pt x="f25" y="f26"/>
                  </a:lnTo>
                  <a:cubicBezTo>
                    <a:pt x="f27" y="f28"/>
                    <a:pt x="f29" y="f30"/>
                    <a:pt x="f31" y="f30"/>
                  </a:cubicBezTo>
                  <a:cubicBezTo>
                    <a:pt x="f32" y="f30"/>
                    <a:pt x="f33" y="f28"/>
                    <a:pt x="f34" y="f26"/>
                  </a:cubicBezTo>
                  <a:cubicBezTo>
                    <a:pt x="f23" y="f35"/>
                    <a:pt x="f36" y="f37"/>
                    <a:pt x="f38" y="f37"/>
                  </a:cubicBezTo>
                  <a:cubicBezTo>
                    <a:pt x="f39" y="f37"/>
                    <a:pt x="f40" y="f35"/>
                    <a:pt x="f41" y="f26"/>
                  </a:cubicBezTo>
                  <a:lnTo>
                    <a:pt x="f3" y="f42"/>
                  </a:lnTo>
                  <a:lnTo>
                    <a:pt x="f4" y="f5"/>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56" name="Google Shape;5979;p67">
              <a:extLst>
                <a:ext uri="{FF2B5EF4-FFF2-40B4-BE49-F238E27FC236}">
                  <a16:creationId xmlns:a16="http://schemas.microsoft.com/office/drawing/2014/main" id="{B84C073F-5092-9688-AB41-3E75772C591E}"/>
                </a:ext>
              </a:extLst>
            </p:cNvPr>
            <p:cNvSpPr/>
            <p:nvPr/>
          </p:nvSpPr>
          <p:spPr>
            <a:xfrm>
              <a:off x="3299914" y="4493297"/>
              <a:ext cx="89510" cy="52449"/>
            </a:xfrm>
            <a:custGeom>
              <a:avLst/>
              <a:gdLst>
                <a:gd name="f0" fmla="val w"/>
                <a:gd name="f1" fmla="val h"/>
                <a:gd name="f2" fmla="val 0"/>
                <a:gd name="f3" fmla="val 3120"/>
                <a:gd name="f4" fmla="val 1828"/>
                <a:gd name="f5" fmla="val 1450"/>
                <a:gd name="f6" fmla="val 253"/>
                <a:gd name="f7" fmla="val 1166"/>
                <a:gd name="f8" fmla="val 1"/>
                <a:gd name="f9" fmla="val 1355"/>
                <a:gd name="f10" fmla="val 190"/>
                <a:gd name="f11" fmla="val 536"/>
                <a:gd name="f12" fmla="val 2773"/>
                <a:gd name="f13" fmla="val 2931"/>
                <a:gd name="f14" fmla="val 3025"/>
                <a:gd name="f15" fmla="val 1765"/>
                <a:gd name="f16" fmla="val 1670"/>
                <a:gd name="f17" fmla="*/ f0 1 3120"/>
                <a:gd name="f18" fmla="*/ f1 1 1828"/>
                <a:gd name="f19" fmla="+- f4 0 f2"/>
                <a:gd name="f20" fmla="+- f3 0 f2"/>
                <a:gd name="f21" fmla="*/ f20 1 3120"/>
                <a:gd name="f22" fmla="*/ f19 1 1828"/>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3120" h="1828">
                  <a:moveTo>
                    <a:pt x="f5" y="f2"/>
                  </a:moveTo>
                  <a:lnTo>
                    <a:pt x="f6" y="f7"/>
                  </a:lnTo>
                  <a:cubicBezTo>
                    <a:pt x="f8" y="f9"/>
                    <a:pt x="f10" y="f4"/>
                    <a:pt x="f11" y="f4"/>
                  </a:cubicBezTo>
                  <a:lnTo>
                    <a:pt x="f12" y="f4"/>
                  </a:lnTo>
                  <a:cubicBezTo>
                    <a:pt x="f13" y="f4"/>
                    <a:pt x="f14" y="f15"/>
                    <a:pt x="f3" y="f16"/>
                  </a:cubicBezTo>
                  <a:lnTo>
                    <a:pt x="f5"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grpSp>
        <p:nvGrpSpPr>
          <p:cNvPr id="157" name="Google Shape;5989;p67">
            <a:extLst>
              <a:ext uri="{FF2B5EF4-FFF2-40B4-BE49-F238E27FC236}">
                <a16:creationId xmlns:a16="http://schemas.microsoft.com/office/drawing/2014/main" id="{2C843192-A015-8144-3D5D-8B8BDA40B970}"/>
              </a:ext>
            </a:extLst>
          </p:cNvPr>
          <p:cNvGrpSpPr/>
          <p:nvPr/>
        </p:nvGrpSpPr>
        <p:grpSpPr>
          <a:xfrm>
            <a:off x="4916189" y="4346805"/>
            <a:ext cx="372408" cy="364370"/>
            <a:chOff x="6324529" y="4126467"/>
            <a:chExt cx="372408" cy="364370"/>
          </a:xfrm>
        </p:grpSpPr>
        <p:sp>
          <p:nvSpPr>
            <p:cNvPr id="158" name="Google Shape;5990;p67">
              <a:extLst>
                <a:ext uri="{FF2B5EF4-FFF2-40B4-BE49-F238E27FC236}">
                  <a16:creationId xmlns:a16="http://schemas.microsoft.com/office/drawing/2014/main" id="{02E0799E-10F5-DB79-169C-1447E62580FB}"/>
                </a:ext>
              </a:extLst>
            </p:cNvPr>
            <p:cNvSpPr/>
            <p:nvPr/>
          </p:nvSpPr>
          <p:spPr>
            <a:xfrm>
              <a:off x="6440210" y="4126467"/>
              <a:ext cx="122054" cy="120929"/>
            </a:xfrm>
            <a:custGeom>
              <a:avLst/>
              <a:gdLst>
                <a:gd name="f0" fmla="val w"/>
                <a:gd name="f1" fmla="val h"/>
                <a:gd name="f2" fmla="val 0"/>
                <a:gd name="f3" fmla="val 4254"/>
                <a:gd name="f4" fmla="val 4215"/>
                <a:gd name="f5" fmla="val 2064"/>
                <a:gd name="f6" fmla="val 1"/>
                <a:gd name="f7" fmla="val 1954"/>
                <a:gd name="f8" fmla="val 1844"/>
                <a:gd name="f9" fmla="val 40"/>
                <a:gd name="f10" fmla="val 1765"/>
                <a:gd name="f11" fmla="val 119"/>
                <a:gd name="f12" fmla="val 1883"/>
                <a:gd name="f13" fmla="val 2332"/>
                <a:gd name="f14" fmla="val 4214"/>
                <a:gd name="f15" fmla="val 4096"/>
                <a:gd name="f16" fmla="val 2450"/>
                <a:gd name="f17" fmla="val 2293"/>
                <a:gd name="f18" fmla="val 2009"/>
                <a:gd name="f19" fmla="val 1852"/>
                <a:gd name="f20" fmla="val 2364"/>
                <a:gd name="f21" fmla="val 2285"/>
                <a:gd name="f22" fmla="val 2175"/>
                <a:gd name="f23" fmla="*/ f0 1 4254"/>
                <a:gd name="f24" fmla="*/ f1 1 4215"/>
                <a:gd name="f25" fmla="+- f4 0 f2"/>
                <a:gd name="f26" fmla="+- f3 0 f2"/>
                <a:gd name="f27" fmla="*/ f26 1 4254"/>
                <a:gd name="f28" fmla="*/ f25 1 4215"/>
                <a:gd name="f29" fmla="*/ f2 1 f27"/>
                <a:gd name="f30" fmla="*/ f3 1 f27"/>
                <a:gd name="f31" fmla="*/ f2 1 f28"/>
                <a:gd name="f32" fmla="*/ f4 1 f28"/>
                <a:gd name="f33" fmla="*/ f29 f23 1"/>
                <a:gd name="f34" fmla="*/ f30 f23 1"/>
                <a:gd name="f35" fmla="*/ f32 f24 1"/>
                <a:gd name="f36" fmla="*/ f31 f24 1"/>
              </a:gdLst>
              <a:ahLst/>
              <a:cxnLst>
                <a:cxn ang="3cd4">
                  <a:pos x="hc" y="t"/>
                </a:cxn>
                <a:cxn ang="0">
                  <a:pos x="r" y="vc"/>
                </a:cxn>
                <a:cxn ang="cd4">
                  <a:pos x="hc" y="b"/>
                </a:cxn>
                <a:cxn ang="cd2">
                  <a:pos x="l" y="vc"/>
                </a:cxn>
              </a:cxnLst>
              <a:rect l="f33" t="f36" r="f34" b="f35"/>
              <a:pathLst>
                <a:path w="4254" h="4215">
                  <a:moveTo>
                    <a:pt x="f5" y="f6"/>
                  </a:moveTo>
                  <a:cubicBezTo>
                    <a:pt x="f7" y="f6"/>
                    <a:pt x="f8" y="f9"/>
                    <a:pt x="f10" y="f11"/>
                  </a:cubicBezTo>
                  <a:lnTo>
                    <a:pt x="f6" y="f12"/>
                  </a:lnTo>
                  <a:lnTo>
                    <a:pt x="f13" y="f14"/>
                  </a:lnTo>
                  <a:lnTo>
                    <a:pt x="f15" y="f16"/>
                  </a:lnTo>
                  <a:cubicBezTo>
                    <a:pt x="f3" y="f17"/>
                    <a:pt x="f3" y="f18"/>
                    <a:pt x="f15" y="f19"/>
                  </a:cubicBezTo>
                  <a:lnTo>
                    <a:pt x="f20" y="f11"/>
                  </a:lnTo>
                  <a:cubicBezTo>
                    <a:pt x="f21" y="f9"/>
                    <a:pt x="f22"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59" name="Google Shape;5991;p67">
              <a:extLst>
                <a:ext uri="{FF2B5EF4-FFF2-40B4-BE49-F238E27FC236}">
                  <a16:creationId xmlns:a16="http://schemas.microsoft.com/office/drawing/2014/main" id="{0CB92CB1-7A56-BD2C-664D-13201E3EDBF6}"/>
                </a:ext>
              </a:extLst>
            </p:cNvPr>
            <p:cNvSpPr/>
            <p:nvPr/>
          </p:nvSpPr>
          <p:spPr>
            <a:xfrm>
              <a:off x="6573996" y="4259339"/>
              <a:ext cx="122941" cy="120929"/>
            </a:xfrm>
            <a:custGeom>
              <a:avLst/>
              <a:gdLst>
                <a:gd name="f0" fmla="val w"/>
                <a:gd name="f1" fmla="val h"/>
                <a:gd name="f2" fmla="val 0"/>
                <a:gd name="f3" fmla="val 4285"/>
                <a:gd name="f4" fmla="val 4215"/>
                <a:gd name="f5" fmla="val 2064"/>
                <a:gd name="f6" fmla="val 1"/>
                <a:gd name="f7" fmla="val 1954"/>
                <a:gd name="f8" fmla="val 1843"/>
                <a:gd name="f9" fmla="val 40"/>
                <a:gd name="f10" fmla="val 1765"/>
                <a:gd name="f11" fmla="val 119"/>
                <a:gd name="f12" fmla="val 1915"/>
                <a:gd name="f13" fmla="val 2300"/>
                <a:gd name="f14" fmla="val 4128"/>
                <a:gd name="f15" fmla="val 2482"/>
                <a:gd name="f16" fmla="val 2324"/>
                <a:gd name="f17" fmla="val 2072"/>
                <a:gd name="f18" fmla="val 2363"/>
                <a:gd name="f19" fmla="val 2285"/>
                <a:gd name="f20" fmla="val 2174"/>
                <a:gd name="f21" fmla="*/ f0 1 4285"/>
                <a:gd name="f22" fmla="*/ f1 1 4215"/>
                <a:gd name="f23" fmla="+- f4 0 f2"/>
                <a:gd name="f24" fmla="+- f3 0 f2"/>
                <a:gd name="f25" fmla="*/ f24 1 4285"/>
                <a:gd name="f26" fmla="*/ f23 1 4215"/>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4285" h="4215">
                  <a:moveTo>
                    <a:pt x="f5" y="f6"/>
                  </a:moveTo>
                  <a:cubicBezTo>
                    <a:pt x="f7" y="f6"/>
                    <a:pt x="f8" y="f9"/>
                    <a:pt x="f10" y="f11"/>
                  </a:cubicBezTo>
                  <a:lnTo>
                    <a:pt x="f2" y="f12"/>
                  </a:lnTo>
                  <a:lnTo>
                    <a:pt x="f13" y="f4"/>
                  </a:lnTo>
                  <a:lnTo>
                    <a:pt x="f14" y="f15"/>
                  </a:lnTo>
                  <a:cubicBezTo>
                    <a:pt x="f3" y="f16"/>
                    <a:pt x="f3" y="f17"/>
                    <a:pt x="f14" y="f12"/>
                  </a:cubicBezTo>
                  <a:lnTo>
                    <a:pt x="f18" y="f11"/>
                  </a:lnTo>
                  <a:cubicBezTo>
                    <a:pt x="f19" y="f9"/>
                    <a:pt x="f20"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60" name="Google Shape;5992;p67">
              <a:extLst>
                <a:ext uri="{FF2B5EF4-FFF2-40B4-BE49-F238E27FC236}">
                  <a16:creationId xmlns:a16="http://schemas.microsoft.com/office/drawing/2014/main" id="{3F21D8C8-7773-C4FB-6041-6CE332ADDFAE}"/>
                </a:ext>
              </a:extLst>
            </p:cNvPr>
            <p:cNvSpPr/>
            <p:nvPr/>
          </p:nvSpPr>
          <p:spPr>
            <a:xfrm>
              <a:off x="6324529" y="4198568"/>
              <a:ext cx="301020" cy="292269"/>
            </a:xfrm>
            <a:custGeom>
              <a:avLst/>
              <a:gdLst>
                <a:gd name="f0" fmla="val w"/>
                <a:gd name="f1" fmla="val h"/>
                <a:gd name="f2" fmla="val 0"/>
                <a:gd name="f3" fmla="val 10492"/>
                <a:gd name="f4" fmla="val 10187"/>
                <a:gd name="f5" fmla="val 3497"/>
                <a:gd name="f6" fmla="val 1764"/>
                <a:gd name="f7" fmla="val 1733"/>
                <a:gd name="f8" fmla="val 1166"/>
                <a:gd name="f9" fmla="val 2332"/>
                <a:gd name="f10" fmla="val 725"/>
                <a:gd name="f11" fmla="val 3088"/>
                <a:gd name="f12" fmla="val 504"/>
                <a:gd name="f13" fmla="val 3812"/>
                <a:gd name="f14" fmla="val 5514"/>
                <a:gd name="f15" fmla="val 410"/>
                <a:gd name="f16" fmla="val 7404"/>
                <a:gd name="f17" fmla="val 8759"/>
                <a:gd name="f18" fmla="val 2667"/>
                <a:gd name="f19" fmla="val 9661"/>
                <a:gd name="f20" fmla="val 3919"/>
                <a:gd name="f21" fmla="val 5273"/>
                <a:gd name="f22" fmla="val 5384"/>
                <a:gd name="f23" fmla="val 5496"/>
                <a:gd name="f24" fmla="val 10183"/>
                <a:gd name="f25" fmla="val 5608"/>
                <a:gd name="f26" fmla="val 10176"/>
                <a:gd name="f27" fmla="val 6679"/>
                <a:gd name="f28" fmla="val 10082"/>
                <a:gd name="f29" fmla="val 7876"/>
                <a:gd name="f30" fmla="val 9609"/>
                <a:gd name="f31" fmla="val 8758"/>
                <a:gd name="f32" fmla="val 10491"/>
                <a:gd name="f33" fmla="val 7026"/>
                <a:gd name="f34" fmla="val 8191"/>
                <a:gd name="f35" fmla="val 4694"/>
                <a:gd name="f36" fmla="val 6396"/>
                <a:gd name="f37" fmla="val 6077"/>
                <a:gd name="f38" fmla="val 6715"/>
                <a:gd name="f39" fmla="val 5645"/>
                <a:gd name="f40" fmla="val 6880"/>
                <a:gd name="f41" fmla="val 5214"/>
                <a:gd name="f42" fmla="val 4794"/>
                <a:gd name="f43" fmla="val 4375"/>
                <a:gd name="f44" fmla="val 6722"/>
                <a:gd name="f45" fmla="val 4064"/>
                <a:gd name="f46" fmla="val 3434"/>
                <a:gd name="f47" fmla="val 5766"/>
                <a:gd name="f48" fmla="val 5797"/>
                <a:gd name="f49" fmla="*/ f0 1 10492"/>
                <a:gd name="f50" fmla="*/ f1 1 10187"/>
                <a:gd name="f51" fmla="+- f4 0 f2"/>
                <a:gd name="f52" fmla="+- f3 0 f2"/>
                <a:gd name="f53" fmla="*/ f52 1 10492"/>
                <a:gd name="f54" fmla="*/ f51 1 10187"/>
                <a:gd name="f55" fmla="*/ f2 1 f53"/>
                <a:gd name="f56" fmla="*/ f3 1 f53"/>
                <a:gd name="f57" fmla="*/ f2 1 f54"/>
                <a:gd name="f58" fmla="*/ f4 1 f54"/>
                <a:gd name="f59" fmla="*/ f55 f49 1"/>
                <a:gd name="f60" fmla="*/ f56 f49 1"/>
                <a:gd name="f61" fmla="*/ f58 f50 1"/>
                <a:gd name="f62" fmla="*/ f57 f50 1"/>
              </a:gdLst>
              <a:ahLst/>
              <a:cxnLst>
                <a:cxn ang="3cd4">
                  <a:pos x="hc" y="t"/>
                </a:cxn>
                <a:cxn ang="0">
                  <a:pos x="r" y="vc"/>
                </a:cxn>
                <a:cxn ang="cd4">
                  <a:pos x="hc" y="b"/>
                </a:cxn>
                <a:cxn ang="cd2">
                  <a:pos x="l" y="vc"/>
                </a:cxn>
              </a:cxnLst>
              <a:rect l="f59" t="f62" r="f60" b="f61"/>
              <a:pathLst>
                <a:path w="10492" h="10187">
                  <a:moveTo>
                    <a:pt x="f5" y="f2"/>
                  </a:moveTo>
                  <a:lnTo>
                    <a:pt x="f6" y="f7"/>
                  </a:lnTo>
                  <a:cubicBezTo>
                    <a:pt x="f8" y="f9"/>
                    <a:pt x="f10" y="f11"/>
                    <a:pt x="f12" y="f13"/>
                  </a:cubicBezTo>
                  <a:cubicBezTo>
                    <a:pt x="f2" y="f14"/>
                    <a:pt x="f15" y="f16"/>
                    <a:pt x="f6" y="f17"/>
                  </a:cubicBezTo>
                  <a:cubicBezTo>
                    <a:pt x="f18" y="f19"/>
                    <a:pt x="f20" y="f4"/>
                    <a:pt x="f21" y="f4"/>
                  </a:cubicBezTo>
                  <a:cubicBezTo>
                    <a:pt x="f22" y="f4"/>
                    <a:pt x="f23" y="f24"/>
                    <a:pt x="f25" y="f26"/>
                  </a:cubicBezTo>
                  <a:cubicBezTo>
                    <a:pt x="f27" y="f28"/>
                    <a:pt x="f29" y="f30"/>
                    <a:pt x="f31" y="f17"/>
                  </a:cubicBezTo>
                  <a:lnTo>
                    <a:pt x="f32" y="f33"/>
                  </a:lnTo>
                  <a:lnTo>
                    <a:pt x="f34" y="f35"/>
                  </a:lnTo>
                  <a:lnTo>
                    <a:pt x="f36" y="f36"/>
                  </a:lnTo>
                  <a:cubicBezTo>
                    <a:pt x="f37" y="f38"/>
                    <a:pt x="f39" y="f40"/>
                    <a:pt x="f41" y="f40"/>
                  </a:cubicBezTo>
                  <a:cubicBezTo>
                    <a:pt x="f42" y="f40"/>
                    <a:pt x="f43" y="f44"/>
                    <a:pt x="f45" y="f36"/>
                  </a:cubicBezTo>
                  <a:cubicBezTo>
                    <a:pt x="f46" y="f47"/>
                    <a:pt x="f46" y="f35"/>
                    <a:pt x="f45" y="f45"/>
                  </a:cubicBezTo>
                  <a:lnTo>
                    <a:pt x="f48" y="f9"/>
                  </a:lnTo>
                  <a:lnTo>
                    <a:pt x="f5"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grpSp>
        <p:nvGrpSpPr>
          <p:cNvPr id="161" name="Google Shape;6007;p67">
            <a:extLst>
              <a:ext uri="{FF2B5EF4-FFF2-40B4-BE49-F238E27FC236}">
                <a16:creationId xmlns:a16="http://schemas.microsoft.com/office/drawing/2014/main" id="{C05CF4CB-AD0A-C84A-A66E-FF8C9869E4A7}"/>
              </a:ext>
            </a:extLst>
          </p:cNvPr>
          <p:cNvGrpSpPr/>
          <p:nvPr/>
        </p:nvGrpSpPr>
        <p:grpSpPr>
          <a:xfrm>
            <a:off x="2555821" y="4377383"/>
            <a:ext cx="352263" cy="356771"/>
            <a:chOff x="3964161" y="4157045"/>
            <a:chExt cx="352263" cy="356771"/>
          </a:xfrm>
        </p:grpSpPr>
        <p:sp>
          <p:nvSpPr>
            <p:cNvPr id="162" name="Google Shape;6008;p67">
              <a:extLst>
                <a:ext uri="{FF2B5EF4-FFF2-40B4-BE49-F238E27FC236}">
                  <a16:creationId xmlns:a16="http://schemas.microsoft.com/office/drawing/2014/main" id="{073A809D-33CE-9AEF-E2B6-A119BC3C48D6}"/>
                </a:ext>
              </a:extLst>
            </p:cNvPr>
            <p:cNvSpPr/>
            <p:nvPr/>
          </p:nvSpPr>
          <p:spPr>
            <a:xfrm>
              <a:off x="3964161" y="4157045"/>
              <a:ext cx="352263" cy="356771"/>
            </a:xfrm>
            <a:custGeom>
              <a:avLst/>
              <a:gdLst>
                <a:gd name="f0" fmla="val w"/>
                <a:gd name="f1" fmla="val h"/>
                <a:gd name="f2" fmla="val 0"/>
                <a:gd name="f3" fmla="val 12278"/>
                <a:gd name="f4" fmla="val 12435"/>
                <a:gd name="f5" fmla="val 5905"/>
                <a:gd name="f6" fmla="val 860"/>
                <a:gd name="f7" fmla="val 6421"/>
                <a:gd name="f8" fmla="val 6926"/>
                <a:gd name="f9" fmla="val 1412"/>
                <a:gd name="f10" fmla="val 7341"/>
                <a:gd name="f11" fmla="val 2467"/>
                <a:gd name="f12" fmla="val 6837"/>
                <a:gd name="f13" fmla="val 2593"/>
                <a:gd name="f14" fmla="val 6365"/>
                <a:gd name="f15" fmla="val 2782"/>
                <a:gd name="f16" fmla="val 5892"/>
                <a:gd name="f17" fmla="val 3003"/>
                <a:gd name="f18" fmla="val 5419"/>
                <a:gd name="f19" fmla="val 4947"/>
                <a:gd name="f20" fmla="val 4443"/>
                <a:gd name="f21" fmla="val 4893"/>
                <a:gd name="f22" fmla="val 1381"/>
                <a:gd name="f23" fmla="val 5404"/>
                <a:gd name="f24" fmla="val 4191"/>
                <a:gd name="f25" fmla="val 3255"/>
                <a:gd name="f26" fmla="val 3349"/>
                <a:gd name="f27" fmla="val 4632"/>
                <a:gd name="f28" fmla="val 3381"/>
                <a:gd name="f29" fmla="val 4884"/>
                <a:gd name="f30" fmla="val 3475"/>
                <a:gd name="f31" fmla="val 4726"/>
                <a:gd name="f32" fmla="val 3538"/>
                <a:gd name="f33" fmla="val 4600"/>
                <a:gd name="f34" fmla="val 3601"/>
                <a:gd name="f35" fmla="val 3696"/>
                <a:gd name="f36" fmla="val 4285"/>
                <a:gd name="f37" fmla="val 3790"/>
                <a:gd name="f38" fmla="val 4159"/>
                <a:gd name="f39" fmla="val 3853"/>
                <a:gd name="f40" fmla="val 4002"/>
                <a:gd name="f41" fmla="val 3948"/>
                <a:gd name="f42" fmla="val 4096"/>
                <a:gd name="f43" fmla="val 3727"/>
                <a:gd name="f44" fmla="val 3507"/>
                <a:gd name="f45" fmla="val 7625"/>
                <a:gd name="f46" fmla="val 3318"/>
                <a:gd name="f47" fmla="val 7688"/>
                <a:gd name="f48" fmla="val 7751"/>
                <a:gd name="f49" fmla="val 7782"/>
                <a:gd name="f50" fmla="val 3979"/>
                <a:gd name="f51" fmla="val 7499"/>
                <a:gd name="f52" fmla="val 7247"/>
                <a:gd name="f53" fmla="val 3633"/>
                <a:gd name="f54" fmla="val 6963"/>
                <a:gd name="f55" fmla="val 7184"/>
                <a:gd name="f56" fmla="val 3412"/>
                <a:gd name="f57" fmla="val 7404"/>
                <a:gd name="f58" fmla="val 2611"/>
                <a:gd name="f59" fmla="val 3034"/>
                <a:gd name="f60" fmla="val 2846"/>
                <a:gd name="f61" fmla="val 3110"/>
                <a:gd name="f62" fmla="val 3054"/>
                <a:gd name="f63" fmla="val 3403"/>
                <a:gd name="f64" fmla="val 3097"/>
                <a:gd name="f65" fmla="val 3309"/>
                <a:gd name="f66" fmla="val 3570"/>
                <a:gd name="f67" fmla="val 3183"/>
                <a:gd name="f68" fmla="val 4042"/>
                <a:gd name="f69" fmla="val 3151"/>
                <a:gd name="f70" fmla="val 4609"/>
                <a:gd name="f71" fmla="val 2742"/>
                <a:gd name="f72" fmla="val 4924"/>
                <a:gd name="f73" fmla="val 2363"/>
                <a:gd name="f74" fmla="val 5240"/>
                <a:gd name="f75" fmla="val 1954"/>
                <a:gd name="f76" fmla="val 5586"/>
                <a:gd name="f77" fmla="val 712"/>
                <a:gd name="f78" fmla="val 4068"/>
                <a:gd name="f79" fmla="val 945"/>
                <a:gd name="f80" fmla="val 9301"/>
                <a:gd name="f81" fmla="val 3075"/>
                <a:gd name="f82" fmla="val 10879"/>
                <a:gd name="f83" fmla="val 11079"/>
                <a:gd name="f84" fmla="val 4102"/>
                <a:gd name="f85" fmla="val 9862"/>
                <a:gd name="f86" fmla="val 5618"/>
                <a:gd name="f87" fmla="val 9515"/>
                <a:gd name="f88" fmla="val 5271"/>
                <a:gd name="f89" fmla="val 9137"/>
                <a:gd name="f90" fmla="val 8696"/>
                <a:gd name="f91" fmla="val 4641"/>
                <a:gd name="f92" fmla="val 8601"/>
                <a:gd name="f93" fmla="val 4137"/>
                <a:gd name="f94" fmla="val 8538"/>
                <a:gd name="f95" fmla="val 8412"/>
                <a:gd name="f96" fmla="val 3160"/>
                <a:gd name="f97" fmla="val 8746"/>
                <a:gd name="f98" fmla="val 3102"/>
                <a:gd name="f99" fmla="val 9042"/>
                <a:gd name="f100" fmla="val 8822"/>
                <a:gd name="f101" fmla="val 5744"/>
                <a:gd name="f102" fmla="val 9011"/>
                <a:gd name="f103" fmla="val 5901"/>
                <a:gd name="f104" fmla="val 9169"/>
                <a:gd name="f105" fmla="val 6059"/>
                <a:gd name="f106" fmla="val 9326"/>
                <a:gd name="f107" fmla="val 6216"/>
                <a:gd name="f108" fmla="val 6374"/>
                <a:gd name="f109" fmla="val 8980"/>
                <a:gd name="f110" fmla="val 6531"/>
                <a:gd name="f111" fmla="val 6689"/>
                <a:gd name="f112" fmla="val 3025"/>
                <a:gd name="f113" fmla="val 5775"/>
                <a:gd name="f114" fmla="val 6720"/>
                <a:gd name="f115" fmla="val 2836"/>
                <a:gd name="f116" fmla="val 6563"/>
                <a:gd name="f117" fmla="val 2679"/>
                <a:gd name="f118" fmla="val 6405"/>
                <a:gd name="f119" fmla="val 2521"/>
                <a:gd name="f120" fmla="val 6248"/>
                <a:gd name="f121" fmla="val 6090"/>
                <a:gd name="f122" fmla="val 2868"/>
                <a:gd name="f123" fmla="val 5933"/>
                <a:gd name="f124" fmla="val 3885"/>
                <a:gd name="f125" fmla="val 6617"/>
                <a:gd name="f126" fmla="val 4200"/>
                <a:gd name="f127" fmla="val 7278"/>
                <a:gd name="f128" fmla="val 7908"/>
                <a:gd name="f129" fmla="val 5082"/>
                <a:gd name="f130" fmla="val 8003"/>
                <a:gd name="f131" fmla="val 5838"/>
                <a:gd name="f132" fmla="val 6626"/>
                <a:gd name="f133" fmla="val 7413"/>
                <a:gd name="f134" fmla="val 7823"/>
                <a:gd name="f135" fmla="val 6585"/>
                <a:gd name="f136" fmla="val 8232"/>
                <a:gd name="f137" fmla="val 8579"/>
                <a:gd name="f138" fmla="val 5545"/>
                <a:gd name="f139" fmla="val 8421"/>
                <a:gd name="f140" fmla="val 5230"/>
                <a:gd name="f141" fmla="val 8043"/>
                <a:gd name="f142" fmla="val 4537"/>
                <a:gd name="f143" fmla="val 7634"/>
                <a:gd name="f144" fmla="val 3876"/>
                <a:gd name="f145" fmla="val 3844"/>
                <a:gd name="f146" fmla="val 6657"/>
                <a:gd name="f147" fmla="val 5870"/>
                <a:gd name="f148" fmla="val 4830"/>
                <a:gd name="f149" fmla="val 4452"/>
                <a:gd name="f150" fmla="val 4263"/>
                <a:gd name="f151" fmla="val 5577"/>
                <a:gd name="f152" fmla="val 4033"/>
                <a:gd name="f153" fmla="val 8516"/>
                <a:gd name="f154" fmla="val 4317"/>
                <a:gd name="f155" fmla="val 8674"/>
                <a:gd name="f156" fmla="val 4474"/>
                <a:gd name="f157" fmla="val 8737"/>
                <a:gd name="f158" fmla="val 8831"/>
                <a:gd name="f159" fmla="val 4758"/>
                <a:gd name="f160" fmla="val 8894"/>
                <a:gd name="f161" fmla="val 4915"/>
                <a:gd name="f162" fmla="val 8989"/>
                <a:gd name="f163" fmla="val 4663"/>
                <a:gd name="f164" fmla="val 9052"/>
                <a:gd name="f165" fmla="val 9146"/>
                <a:gd name="f166" fmla="val 4254"/>
                <a:gd name="f167" fmla="val 9178"/>
                <a:gd name="f168" fmla="val 8926"/>
                <a:gd name="f169" fmla="val 9083"/>
                <a:gd name="f170" fmla="val 6846"/>
                <a:gd name="f171" fmla="val 2300"/>
                <a:gd name="f172" fmla="val 7193"/>
                <a:gd name="f173" fmla="val 2710"/>
                <a:gd name="f174" fmla="val 7571"/>
                <a:gd name="f175" fmla="val 3214"/>
                <a:gd name="f176" fmla="val 8358"/>
                <a:gd name="f177" fmla="val 8863"/>
                <a:gd name="f178" fmla="val 9335"/>
                <a:gd name="f179" fmla="val 3090"/>
                <a:gd name="f180" fmla="val 9388"/>
                <a:gd name="f181" fmla="val 2806"/>
                <a:gd name="f182" fmla="val 9414"/>
                <a:gd name="f183" fmla="val 2555"/>
                <a:gd name="f184" fmla="val 1015"/>
                <a:gd name="f185" fmla="val 681"/>
                <a:gd name="f186" fmla="val 8445"/>
                <a:gd name="f187" fmla="val 9925"/>
                <a:gd name="f188" fmla="val 11167"/>
                <a:gd name="f189" fmla="val 8392"/>
                <a:gd name="f190" fmla="val 10934"/>
                <a:gd name="f191" fmla="val 9430"/>
                <a:gd name="f192" fmla="val 9267"/>
                <a:gd name="f193" fmla="val 9032"/>
                <a:gd name="f194" fmla="val 8768"/>
                <a:gd name="f195" fmla="val 9410"/>
                <a:gd name="f196" fmla="val 8475"/>
                <a:gd name="f197" fmla="val 9367"/>
                <a:gd name="f198" fmla="val 8664"/>
                <a:gd name="f199" fmla="val 8390"/>
                <a:gd name="f200" fmla="val 8727"/>
                <a:gd name="f201" fmla="val 7508"/>
                <a:gd name="f202" fmla="val 5924"/>
                <a:gd name="f203" fmla="val 9461"/>
                <a:gd name="f204" fmla="val 6396"/>
                <a:gd name="f205" fmla="val 9650"/>
                <a:gd name="f206" fmla="val 6869"/>
                <a:gd name="f207" fmla="val 9839"/>
                <a:gd name="f208" fmla="val 9965"/>
                <a:gd name="f209" fmla="val 6962"/>
                <a:gd name="f210" fmla="val 11056"/>
                <a:gd name="f211" fmla="val 6440"/>
                <a:gd name="f212" fmla="val 11607"/>
                <a:gd name="f213" fmla="val 5922"/>
                <a:gd name="f214" fmla="val 5408"/>
                <a:gd name="f215" fmla="val 4898"/>
                <a:gd name="f216" fmla="val 11064"/>
                <a:gd name="f217" fmla="val 4978"/>
                <a:gd name="f218" fmla="val 5451"/>
                <a:gd name="f219" fmla="val 5931"/>
                <a:gd name="f220" fmla="val 1"/>
                <a:gd name="f221" fmla="val 5817"/>
                <a:gd name="f222" fmla="val 5699"/>
                <a:gd name="f223" fmla="val 14"/>
                <a:gd name="f224" fmla="val 41"/>
                <a:gd name="f225" fmla="val 262"/>
                <a:gd name="f226" fmla="val 1333"/>
                <a:gd name="f227" fmla="val 3655"/>
                <a:gd name="f228" fmla="val 2278"/>
                <a:gd name="f229" fmla="val 3326"/>
                <a:gd name="f230" fmla="val 2223"/>
                <a:gd name="f231" fmla="val 2973"/>
                <a:gd name="f232" fmla="val 2187"/>
                <a:gd name="f233" fmla="val 2624"/>
                <a:gd name="f234" fmla="val 1770"/>
                <a:gd name="f235" fmla="val 939"/>
                <a:gd name="f236" fmla="val 2404"/>
                <a:gd name="f237" fmla="val 536"/>
                <a:gd name="f238" fmla="val 4074"/>
                <a:gd name="f239" fmla="val 662"/>
                <a:gd name="f240" fmla="val 5334"/>
                <a:gd name="f241" fmla="val 1387"/>
                <a:gd name="f242" fmla="val 788"/>
                <a:gd name="f243" fmla="val 6972"/>
                <a:gd name="f244" fmla="val 158"/>
                <a:gd name="f245" fmla="val 379"/>
                <a:gd name="f246" fmla="val 599"/>
                <a:gd name="f247" fmla="val 1166"/>
                <a:gd name="f248" fmla="val 10028"/>
                <a:gd name="f249" fmla="val 1922"/>
                <a:gd name="f250" fmla="val 10186"/>
                <a:gd name="f251" fmla="val 2157"/>
                <a:gd name="f252" fmla="val 10241"/>
                <a:gd name="f253" fmla="val 2410"/>
                <a:gd name="f254" fmla="val 10266"/>
                <a:gd name="f255" fmla="val 2668"/>
                <a:gd name="f256" fmla="val 2998"/>
                <a:gd name="f257" fmla="val 3337"/>
                <a:gd name="f258" fmla="val 10225"/>
                <a:gd name="f259" fmla="val 10154"/>
                <a:gd name="f260" fmla="val 4221"/>
                <a:gd name="f261" fmla="val 11678"/>
                <a:gd name="f262" fmla="val 5076"/>
                <a:gd name="f263" fmla="val 12434"/>
                <a:gd name="f264" fmla="val 5929"/>
                <a:gd name="f265" fmla="val 6786"/>
                <a:gd name="f266" fmla="val 7639"/>
                <a:gd name="f267" fmla="val 11670"/>
                <a:gd name="f268" fmla="val 8192"/>
                <a:gd name="f269" fmla="val 8550"/>
                <a:gd name="f270" fmla="val 10215"/>
                <a:gd name="f271" fmla="val 8882"/>
                <a:gd name="f272" fmla="val 10243"/>
                <a:gd name="f273" fmla="val 9186"/>
                <a:gd name="f274" fmla="val 11589"/>
                <a:gd name="f275" fmla="val 8453"/>
                <a:gd name="f276" fmla="val 10460"/>
                <a:gd name="f277" fmla="val 12272"/>
                <a:gd name="f278" fmla="val 4014"/>
                <a:gd name="f279" fmla="val 11618"/>
                <a:gd name="f280" fmla="val 2182"/>
                <a:gd name="f281" fmla="val 9217"/>
                <a:gd name="f282" fmla="val 8904"/>
                <a:gd name="f283" fmla="val 8562"/>
                <a:gd name="f284" fmla="val 2213"/>
                <a:gd name="f285" fmla="val 7765"/>
                <a:gd name="f286" fmla="val 1139"/>
                <a:gd name="f287" fmla="val 7004"/>
                <a:gd name="f288" fmla="*/ f0 1 12278"/>
                <a:gd name="f289" fmla="*/ f1 1 12435"/>
                <a:gd name="f290" fmla="+- f4 0 f2"/>
                <a:gd name="f291" fmla="+- f3 0 f2"/>
                <a:gd name="f292" fmla="*/ f291 1 12278"/>
                <a:gd name="f293" fmla="*/ f290 1 12435"/>
                <a:gd name="f294" fmla="*/ f2 1 f292"/>
                <a:gd name="f295" fmla="*/ f3 1 f292"/>
                <a:gd name="f296" fmla="*/ f2 1 f293"/>
                <a:gd name="f297" fmla="*/ f4 1 f293"/>
                <a:gd name="f298" fmla="*/ f294 f288 1"/>
                <a:gd name="f299" fmla="*/ f295 f288 1"/>
                <a:gd name="f300" fmla="*/ f297 f289 1"/>
                <a:gd name="f301" fmla="*/ f296 f289 1"/>
              </a:gdLst>
              <a:ahLst/>
              <a:cxnLst>
                <a:cxn ang="3cd4">
                  <a:pos x="hc" y="t"/>
                </a:cxn>
                <a:cxn ang="0">
                  <a:pos x="r" y="vc"/>
                </a:cxn>
                <a:cxn ang="cd4">
                  <a:pos x="hc" y="b"/>
                </a:cxn>
                <a:cxn ang="cd2">
                  <a:pos x="l" y="vc"/>
                </a:cxn>
              </a:cxnLst>
              <a:rect l="f298" t="f301" r="f299" b="f300"/>
              <a:pathLst>
                <a:path w="12278" h="12435">
                  <a:moveTo>
                    <a:pt x="f5" y="f6"/>
                  </a:moveTo>
                  <a:cubicBezTo>
                    <a:pt x="f7" y="f6"/>
                    <a:pt x="f8" y="f9"/>
                    <a:pt x="f10" y="f11"/>
                  </a:cubicBezTo>
                  <a:cubicBezTo>
                    <a:pt x="f12" y="f13"/>
                    <a:pt x="f14" y="f15"/>
                    <a:pt x="f16" y="f17"/>
                  </a:cubicBezTo>
                  <a:cubicBezTo>
                    <a:pt x="f18" y="f15"/>
                    <a:pt x="f19" y="f13"/>
                    <a:pt x="f20" y="f11"/>
                  </a:cubicBezTo>
                  <a:cubicBezTo>
                    <a:pt x="f21" y="f22"/>
                    <a:pt x="f23" y="f6"/>
                    <a:pt x="f5" y="f6"/>
                  </a:cubicBezTo>
                  <a:close/>
                  <a:moveTo>
                    <a:pt x="f24" y="f25"/>
                  </a:moveTo>
                  <a:cubicBezTo>
                    <a:pt x="f20" y="f26"/>
                    <a:pt x="f27" y="f28"/>
                    <a:pt x="f29" y="f30"/>
                  </a:cubicBezTo>
                  <a:cubicBezTo>
                    <a:pt x="f31" y="f32"/>
                    <a:pt x="f33" y="f34"/>
                    <a:pt x="f20" y="f35"/>
                  </a:cubicBezTo>
                  <a:cubicBezTo>
                    <a:pt x="f36" y="f37"/>
                    <a:pt x="f38" y="f39"/>
                    <a:pt x="f40" y="f41"/>
                  </a:cubicBezTo>
                  <a:cubicBezTo>
                    <a:pt x="f42" y="f43"/>
                    <a:pt x="f38" y="f44"/>
                    <a:pt x="f24" y="f25"/>
                  </a:cubicBezTo>
                  <a:close/>
                  <a:moveTo>
                    <a:pt x="f45" y="f46"/>
                  </a:moveTo>
                  <a:cubicBezTo>
                    <a:pt x="f47" y="f44"/>
                    <a:pt x="f48" y="f43"/>
                    <a:pt x="f49" y="f50"/>
                  </a:cubicBezTo>
                  <a:cubicBezTo>
                    <a:pt x="f51" y="f37"/>
                    <a:pt x="f52" y="f53"/>
                    <a:pt x="f54" y="f44"/>
                  </a:cubicBezTo>
                  <a:cubicBezTo>
                    <a:pt x="f55" y="f56"/>
                    <a:pt x="f57" y="f26"/>
                    <a:pt x="f45" y="f46"/>
                  </a:cubicBezTo>
                  <a:close/>
                  <a:moveTo>
                    <a:pt x="f58" y="f59"/>
                  </a:moveTo>
                  <a:cubicBezTo>
                    <a:pt x="f60" y="f59"/>
                    <a:pt x="f61" y="f62"/>
                    <a:pt x="f63" y="f64"/>
                  </a:cubicBezTo>
                  <a:cubicBezTo>
                    <a:pt x="f65" y="f66"/>
                    <a:pt x="f67" y="f68"/>
                    <a:pt x="f69" y="f70"/>
                  </a:cubicBezTo>
                  <a:cubicBezTo>
                    <a:pt x="f71" y="f72"/>
                    <a:pt x="f73" y="f74"/>
                    <a:pt x="f75" y="f76"/>
                  </a:cubicBezTo>
                  <a:cubicBezTo>
                    <a:pt x="f77" y="f78"/>
                    <a:pt x="f79" y="f59"/>
                    <a:pt x="f58" y="f59"/>
                  </a:cubicBezTo>
                  <a:close/>
                  <a:moveTo>
                    <a:pt x="f80" y="f81"/>
                  </a:moveTo>
                  <a:cubicBezTo>
                    <a:pt x="f82" y="f81"/>
                    <a:pt x="f83" y="f84"/>
                    <a:pt x="f85" y="f86"/>
                  </a:cubicBezTo>
                  <a:cubicBezTo>
                    <a:pt x="f87" y="f88"/>
                    <a:pt x="f89" y="f72"/>
                    <a:pt x="f90" y="f91"/>
                  </a:cubicBezTo>
                  <a:cubicBezTo>
                    <a:pt x="f92" y="f93"/>
                    <a:pt x="f94" y="f34"/>
                    <a:pt x="f95" y="f96"/>
                  </a:cubicBezTo>
                  <a:cubicBezTo>
                    <a:pt x="f97" y="f98"/>
                    <a:pt x="f99" y="f81"/>
                    <a:pt x="f80" y="f81"/>
                  </a:cubicBezTo>
                  <a:close/>
                  <a:moveTo>
                    <a:pt x="f100" y="f101"/>
                  </a:moveTo>
                  <a:cubicBezTo>
                    <a:pt x="f102" y="f103"/>
                    <a:pt x="f104" y="f105"/>
                    <a:pt x="f106" y="f107"/>
                  </a:cubicBezTo>
                  <a:cubicBezTo>
                    <a:pt x="f104" y="f108"/>
                    <a:pt x="f109" y="f110"/>
                    <a:pt x="f100" y="f111"/>
                  </a:cubicBezTo>
                  <a:lnTo>
                    <a:pt x="f100" y="f101"/>
                  </a:lnTo>
                  <a:close/>
                  <a:moveTo>
                    <a:pt x="f112" y="f113"/>
                  </a:moveTo>
                  <a:lnTo>
                    <a:pt x="f112" y="f114"/>
                  </a:lnTo>
                  <a:cubicBezTo>
                    <a:pt x="f115" y="f116"/>
                    <a:pt x="f117" y="f118"/>
                    <a:pt x="f119" y="f120"/>
                  </a:cubicBezTo>
                  <a:cubicBezTo>
                    <a:pt x="f117" y="f121"/>
                    <a:pt x="f122" y="f123"/>
                    <a:pt x="f112" y="f113"/>
                  </a:cubicBezTo>
                  <a:close/>
                  <a:moveTo>
                    <a:pt x="f16" y="f124"/>
                  </a:moveTo>
                  <a:cubicBezTo>
                    <a:pt x="f125" y="f126"/>
                    <a:pt x="f127" y="f70"/>
                    <a:pt x="f128" y="f129"/>
                  </a:cubicBezTo>
                  <a:cubicBezTo>
                    <a:pt x="f130" y="f131"/>
                    <a:pt x="f130" y="f132"/>
                    <a:pt x="f128" y="f133"/>
                  </a:cubicBezTo>
                  <a:cubicBezTo>
                    <a:pt x="f127" y="f134"/>
                    <a:pt x="f135" y="f136"/>
                    <a:pt x="f16" y="f137"/>
                  </a:cubicBezTo>
                  <a:cubicBezTo>
                    <a:pt x="f138" y="f139"/>
                    <a:pt x="f140" y="f136"/>
                    <a:pt x="f29" y="f141"/>
                  </a:cubicBezTo>
                  <a:cubicBezTo>
                    <a:pt x="f142" y="f134"/>
                    <a:pt x="f24" y="f143"/>
                    <a:pt x="f144" y="f133"/>
                  </a:cubicBezTo>
                  <a:cubicBezTo>
                    <a:pt x="f145" y="f146"/>
                    <a:pt x="f145" y="f147"/>
                    <a:pt x="f144" y="f129"/>
                  </a:cubicBezTo>
                  <a:cubicBezTo>
                    <a:pt x="f24" y="f148"/>
                    <a:pt x="f142" y="f91"/>
                    <a:pt x="f29" y="f149"/>
                  </a:cubicBezTo>
                  <a:cubicBezTo>
                    <a:pt x="f140" y="f150"/>
                    <a:pt x="f151" y="f68"/>
                    <a:pt x="f16" y="f124"/>
                  </a:cubicBezTo>
                  <a:close/>
                  <a:moveTo>
                    <a:pt x="f152" y="f153"/>
                  </a:moveTo>
                  <a:cubicBezTo>
                    <a:pt x="f38" y="f137"/>
                    <a:pt x="f154" y="f155"/>
                    <a:pt x="f156" y="f157"/>
                  </a:cubicBezTo>
                  <a:cubicBezTo>
                    <a:pt x="f27" y="f158"/>
                    <a:pt x="f159" y="f160"/>
                    <a:pt x="f161" y="f162"/>
                  </a:cubicBezTo>
                  <a:cubicBezTo>
                    <a:pt x="f163" y="f164"/>
                    <a:pt x="f156" y="f165"/>
                    <a:pt x="f166" y="f167"/>
                  </a:cubicBezTo>
                  <a:cubicBezTo>
                    <a:pt x="f38" y="f168"/>
                    <a:pt x="f42" y="f157"/>
                    <a:pt x="f152" y="f153"/>
                  </a:cubicBezTo>
                  <a:close/>
                  <a:moveTo>
                    <a:pt x="f49" y="f153"/>
                  </a:moveTo>
                  <a:cubicBezTo>
                    <a:pt x="f48" y="f157"/>
                    <a:pt x="f47" y="f162"/>
                    <a:pt x="f45" y="f167"/>
                  </a:cubicBezTo>
                  <a:cubicBezTo>
                    <a:pt x="f57" y="f169"/>
                    <a:pt x="f55" y="f164"/>
                    <a:pt x="f54" y="f162"/>
                  </a:cubicBezTo>
                  <a:cubicBezTo>
                    <a:pt x="f127" y="f158"/>
                    <a:pt x="f51" y="f155"/>
                    <a:pt x="f49" y="f153"/>
                  </a:cubicBezTo>
                  <a:close/>
                  <a:moveTo>
                    <a:pt x="f75" y="f170"/>
                  </a:moveTo>
                  <a:cubicBezTo>
                    <a:pt x="f171" y="f172"/>
                    <a:pt x="f173" y="f174"/>
                    <a:pt x="f69" y="f134"/>
                  </a:cubicBezTo>
                  <a:cubicBezTo>
                    <a:pt x="f175" y="f176"/>
                    <a:pt x="f65" y="f177"/>
                    <a:pt x="f63" y="f178"/>
                  </a:cubicBezTo>
                  <a:cubicBezTo>
                    <a:pt x="f179" y="f180"/>
                    <a:pt x="f181" y="f182"/>
                    <a:pt x="f183" y="f182"/>
                  </a:cubicBezTo>
                  <a:cubicBezTo>
                    <a:pt x="f184" y="f182"/>
                    <a:pt x="f185" y="f186"/>
                    <a:pt x="f75" y="f170"/>
                  </a:cubicBezTo>
                  <a:close/>
                  <a:moveTo>
                    <a:pt x="f187" y="f170"/>
                  </a:moveTo>
                  <a:lnTo>
                    <a:pt x="f187" y="f170"/>
                  </a:lnTo>
                  <a:cubicBezTo>
                    <a:pt x="f188" y="f189"/>
                    <a:pt x="f190" y="f191"/>
                    <a:pt x="f192" y="f191"/>
                  </a:cubicBezTo>
                  <a:cubicBezTo>
                    <a:pt x="f193" y="f191"/>
                    <a:pt x="f194" y="f195"/>
                    <a:pt x="f196" y="f197"/>
                  </a:cubicBezTo>
                  <a:cubicBezTo>
                    <a:pt x="f94" y="f160"/>
                    <a:pt x="f198" y="f199"/>
                    <a:pt x="f200" y="f134"/>
                  </a:cubicBezTo>
                  <a:cubicBezTo>
                    <a:pt x="f89" y="f201"/>
                    <a:pt x="f87" y="f172"/>
                    <a:pt x="f187" y="f170"/>
                  </a:cubicBezTo>
                  <a:close/>
                  <a:moveTo>
                    <a:pt x="f202" y="f203"/>
                  </a:moveTo>
                  <a:cubicBezTo>
                    <a:pt x="f204" y="f205"/>
                    <a:pt x="f206" y="f207"/>
                    <a:pt x="f57" y="f208"/>
                  </a:cubicBezTo>
                  <a:cubicBezTo>
                    <a:pt x="f209" y="f210"/>
                    <a:pt x="f211" y="f212"/>
                    <a:pt x="f213" y="f212"/>
                  </a:cubicBezTo>
                  <a:cubicBezTo>
                    <a:pt x="f214" y="f212"/>
                    <a:pt x="f215" y="f216"/>
                    <a:pt x="f156" y="f208"/>
                  </a:cubicBezTo>
                  <a:cubicBezTo>
                    <a:pt x="f217" y="f207"/>
                    <a:pt x="f218" y="f205"/>
                    <a:pt x="f202" y="f203"/>
                  </a:cubicBezTo>
                  <a:close/>
                  <a:moveTo>
                    <a:pt x="f219" y="f220"/>
                  </a:moveTo>
                  <a:cubicBezTo>
                    <a:pt x="f221" y="f220"/>
                    <a:pt x="f222" y="f223"/>
                    <a:pt x="f151" y="f224"/>
                  </a:cubicBezTo>
                  <a:cubicBezTo>
                    <a:pt x="f27" y="f225"/>
                    <a:pt x="f40" y="f226"/>
                    <a:pt x="f227" y="f228"/>
                  </a:cubicBezTo>
                  <a:cubicBezTo>
                    <a:pt x="f229" y="f230"/>
                    <a:pt x="f231" y="f232"/>
                    <a:pt x="f233" y="f232"/>
                  </a:cubicBezTo>
                  <a:cubicBezTo>
                    <a:pt x="f234" y="f232"/>
                    <a:pt x="f235" y="f236"/>
                    <a:pt x="f237" y="f64"/>
                  </a:cubicBezTo>
                  <a:cubicBezTo>
                    <a:pt x="f220" y="f238"/>
                    <a:pt x="f239" y="f240"/>
                    <a:pt x="f241" y="f107"/>
                  </a:cubicBezTo>
                  <a:cubicBezTo>
                    <a:pt x="f242" y="f243"/>
                    <a:pt x="f244" y="f141"/>
                    <a:pt x="f245" y="f168"/>
                  </a:cubicBezTo>
                  <a:cubicBezTo>
                    <a:pt x="f246" y="f205"/>
                    <a:pt x="f247" y="f248"/>
                    <a:pt x="f249" y="f250"/>
                  </a:cubicBezTo>
                  <a:cubicBezTo>
                    <a:pt x="f251" y="f252"/>
                    <a:pt x="f253" y="f254"/>
                    <a:pt x="f255" y="f254"/>
                  </a:cubicBezTo>
                  <a:cubicBezTo>
                    <a:pt x="f256" y="f254"/>
                    <a:pt x="f257" y="f258"/>
                    <a:pt x="f227" y="f259"/>
                  </a:cubicBezTo>
                  <a:cubicBezTo>
                    <a:pt x="f260" y="f261"/>
                    <a:pt x="f262" y="f263"/>
                    <a:pt x="f264" y="f263"/>
                  </a:cubicBezTo>
                  <a:cubicBezTo>
                    <a:pt x="f265" y="f263"/>
                    <a:pt x="f266" y="f267"/>
                    <a:pt x="f268" y="f259"/>
                  </a:cubicBezTo>
                  <a:cubicBezTo>
                    <a:pt x="f269" y="f270"/>
                    <a:pt x="f271" y="f272"/>
                    <a:pt x="f273" y="f272"/>
                  </a:cubicBezTo>
                  <a:cubicBezTo>
                    <a:pt x="f274" y="f272"/>
                    <a:pt x="f3" y="f275"/>
                    <a:pt x="f276" y="f107"/>
                  </a:cubicBezTo>
                  <a:cubicBezTo>
                    <a:pt x="f277" y="f278"/>
                    <a:pt x="f279" y="f280"/>
                    <a:pt x="f281" y="f280"/>
                  </a:cubicBezTo>
                  <a:cubicBezTo>
                    <a:pt x="f282" y="f280"/>
                    <a:pt x="f283" y="f284"/>
                    <a:pt x="f268" y="f228"/>
                  </a:cubicBezTo>
                  <a:cubicBezTo>
                    <a:pt x="f285" y="f286"/>
                    <a:pt x="f287" y="f220"/>
                    <a:pt x="f219" y="f220"/>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63" name="Google Shape;6009;p67">
              <a:extLst>
                <a:ext uri="{FF2B5EF4-FFF2-40B4-BE49-F238E27FC236}">
                  <a16:creationId xmlns:a16="http://schemas.microsoft.com/office/drawing/2014/main" id="{39FA616A-A4CA-2E50-4AD2-8A750FCC00A7}"/>
                </a:ext>
              </a:extLst>
            </p:cNvPr>
            <p:cNvSpPr/>
            <p:nvPr/>
          </p:nvSpPr>
          <p:spPr>
            <a:xfrm>
              <a:off x="4097947" y="4300094"/>
              <a:ext cx="72329" cy="71469"/>
            </a:xfrm>
            <a:custGeom>
              <a:avLst/>
              <a:gdLst>
                <a:gd name="f0" fmla="val w"/>
                <a:gd name="f1" fmla="val h"/>
                <a:gd name="f2" fmla="val 0"/>
                <a:gd name="f3" fmla="val 2521"/>
                <a:gd name="f4" fmla="val 2491"/>
                <a:gd name="f5" fmla="val 1313"/>
                <a:gd name="f6" fmla="val 1295"/>
                <a:gd name="f7" fmla="val 1278"/>
                <a:gd name="f8" fmla="val 1"/>
                <a:gd name="f9" fmla="val 1261"/>
                <a:gd name="f10" fmla="val 599"/>
                <a:gd name="f11" fmla="val 569"/>
                <a:gd name="f12" fmla="val 63"/>
                <a:gd name="f13" fmla="val 1230"/>
                <a:gd name="f14" fmla="val 1955"/>
                <a:gd name="f15" fmla="val 567"/>
                <a:gd name="f16" fmla="val 2490"/>
                <a:gd name="f17" fmla="val 1954"/>
                <a:gd name="f18" fmla="val 2489"/>
                <a:gd name="f19" fmla="val 585"/>
                <a:gd name="f20" fmla="val 1980"/>
                <a:gd name="f21" fmla="*/ f0 1 2521"/>
                <a:gd name="f22" fmla="*/ f1 1 2491"/>
                <a:gd name="f23" fmla="+- f4 0 f2"/>
                <a:gd name="f24" fmla="+- f3 0 f2"/>
                <a:gd name="f25" fmla="*/ f24 1 2521"/>
                <a:gd name="f26" fmla="*/ f23 1 2491"/>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2521" h="2491">
                  <a:moveTo>
                    <a:pt x="f5" y="f2"/>
                  </a:moveTo>
                  <a:cubicBezTo>
                    <a:pt x="f6" y="f2"/>
                    <a:pt x="f7" y="f8"/>
                    <a:pt x="f9" y="f8"/>
                  </a:cubicBezTo>
                  <a:cubicBezTo>
                    <a:pt x="f10" y="f8"/>
                    <a:pt x="f2" y="f11"/>
                    <a:pt x="f12" y="f13"/>
                  </a:cubicBezTo>
                  <a:cubicBezTo>
                    <a:pt x="f2" y="f14"/>
                    <a:pt x="f15" y="f16"/>
                    <a:pt x="f9" y="f16"/>
                  </a:cubicBezTo>
                  <a:cubicBezTo>
                    <a:pt x="f17" y="f16"/>
                    <a:pt x="f3" y="f14"/>
                    <a:pt x="f18" y="f13"/>
                  </a:cubicBezTo>
                  <a:cubicBezTo>
                    <a:pt x="f18" y="f19"/>
                    <a:pt x="f20"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grpSp>
        <p:nvGrpSpPr>
          <p:cNvPr id="164" name="Google Shape;6018;p67">
            <a:extLst>
              <a:ext uri="{FF2B5EF4-FFF2-40B4-BE49-F238E27FC236}">
                <a16:creationId xmlns:a16="http://schemas.microsoft.com/office/drawing/2014/main" id="{D49F6F0B-3009-DBBA-EA77-873FCE7C3314}"/>
              </a:ext>
            </a:extLst>
          </p:cNvPr>
          <p:cNvGrpSpPr/>
          <p:nvPr/>
        </p:nvGrpSpPr>
        <p:grpSpPr>
          <a:xfrm>
            <a:off x="6257587" y="4393851"/>
            <a:ext cx="365202" cy="332668"/>
            <a:chOff x="7665927" y="4173513"/>
            <a:chExt cx="365202" cy="332668"/>
          </a:xfrm>
        </p:grpSpPr>
        <p:sp>
          <p:nvSpPr>
            <p:cNvPr id="165" name="Google Shape;6019;p67">
              <a:extLst>
                <a:ext uri="{FF2B5EF4-FFF2-40B4-BE49-F238E27FC236}">
                  <a16:creationId xmlns:a16="http://schemas.microsoft.com/office/drawing/2014/main" id="{D2C265ED-9A77-486E-4375-EC8B3F690A17}"/>
                </a:ext>
              </a:extLst>
            </p:cNvPr>
            <p:cNvSpPr/>
            <p:nvPr/>
          </p:nvSpPr>
          <p:spPr>
            <a:xfrm>
              <a:off x="7665927" y="4173513"/>
              <a:ext cx="344436" cy="94942"/>
            </a:xfrm>
            <a:custGeom>
              <a:avLst/>
              <a:gdLst>
                <a:gd name="f0" fmla="val w"/>
                <a:gd name="f1" fmla="val h"/>
                <a:gd name="f2" fmla="val 0"/>
                <a:gd name="f3" fmla="val 12005"/>
                <a:gd name="f4" fmla="val 3309"/>
                <a:gd name="f5" fmla="val 1671"/>
                <a:gd name="f6" fmla="val 757"/>
                <a:gd name="f7" fmla="val 1"/>
                <a:gd name="f8" fmla="val 1670"/>
                <a:gd name="f9" fmla="val 2552"/>
                <a:gd name="f10" fmla="val 3308"/>
                <a:gd name="f11" fmla="val 11469"/>
                <a:gd name="f12" fmla="val 11815"/>
                <a:gd name="f13" fmla="val 12004"/>
                <a:gd name="f14" fmla="val 2930"/>
                <a:gd name="f15" fmla="val 11784"/>
                <a:gd name="f16" fmla="val 2647"/>
                <a:gd name="f17" fmla="val 11595"/>
                <a:gd name="f18" fmla="val 2363"/>
                <a:gd name="f19" fmla="val 2017"/>
                <a:gd name="f20" fmla="val 1292"/>
                <a:gd name="f21" fmla="val 946"/>
                <a:gd name="f22" fmla="val 662"/>
                <a:gd name="f23" fmla="val 11973"/>
                <a:gd name="f24" fmla="val 410"/>
                <a:gd name="f25" fmla="*/ f0 1 12005"/>
                <a:gd name="f26" fmla="*/ f1 1 3309"/>
                <a:gd name="f27" fmla="+- f4 0 f2"/>
                <a:gd name="f28" fmla="+- f3 0 f2"/>
                <a:gd name="f29" fmla="*/ f28 1 12005"/>
                <a:gd name="f30" fmla="*/ f27 1 3309"/>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12005" h="3309">
                  <a:moveTo>
                    <a:pt x="f5" y="f2"/>
                  </a:moveTo>
                  <a:cubicBezTo>
                    <a:pt x="f6" y="f2"/>
                    <a:pt x="f7" y="f6"/>
                    <a:pt x="f7" y="f8"/>
                  </a:cubicBezTo>
                  <a:cubicBezTo>
                    <a:pt x="f7" y="f9"/>
                    <a:pt x="f6" y="f10"/>
                    <a:pt x="f5" y="f10"/>
                  </a:cubicBezTo>
                  <a:lnTo>
                    <a:pt x="f11" y="f10"/>
                  </a:lnTo>
                  <a:cubicBezTo>
                    <a:pt x="f12" y="f10"/>
                    <a:pt x="f13" y="f14"/>
                    <a:pt x="f15" y="f16"/>
                  </a:cubicBezTo>
                  <a:cubicBezTo>
                    <a:pt x="f17" y="f18"/>
                    <a:pt x="f11" y="f19"/>
                    <a:pt x="f11" y="f8"/>
                  </a:cubicBezTo>
                  <a:cubicBezTo>
                    <a:pt x="f11" y="f20"/>
                    <a:pt x="f17" y="f21"/>
                    <a:pt x="f15" y="f22"/>
                  </a:cubicBezTo>
                  <a:cubicBezTo>
                    <a:pt x="f23" y="f24"/>
                    <a:pt x="f15" y="f2"/>
                    <a:pt x="f11"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66" name="Google Shape;6020;p67">
              <a:extLst>
                <a:ext uri="{FF2B5EF4-FFF2-40B4-BE49-F238E27FC236}">
                  <a16:creationId xmlns:a16="http://schemas.microsoft.com/office/drawing/2014/main" id="{C774FFE0-D9A6-C431-2116-067A180B2706}"/>
                </a:ext>
              </a:extLst>
            </p:cNvPr>
            <p:cNvSpPr/>
            <p:nvPr/>
          </p:nvSpPr>
          <p:spPr>
            <a:xfrm>
              <a:off x="7937997" y="4291919"/>
              <a:ext cx="24441" cy="94942"/>
            </a:xfrm>
            <a:custGeom>
              <a:avLst/>
              <a:gdLst>
                <a:gd name="f0" fmla="val w"/>
                <a:gd name="f1" fmla="val h"/>
                <a:gd name="f2" fmla="val 0"/>
                <a:gd name="f3" fmla="val 852"/>
                <a:gd name="f4" fmla="val 3309"/>
                <a:gd name="f5" fmla="val 1"/>
                <a:gd name="f6" fmla="*/ f0 1 852"/>
                <a:gd name="f7" fmla="*/ f1 1 3309"/>
                <a:gd name="f8" fmla="+- f4 0 f2"/>
                <a:gd name="f9" fmla="+- f3 0 f2"/>
                <a:gd name="f10" fmla="*/ f9 1 852"/>
                <a:gd name="f11" fmla="*/ f8 1 3309"/>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852" h="3309">
                  <a:moveTo>
                    <a:pt x="f5" y="f5"/>
                  </a:moveTo>
                  <a:lnTo>
                    <a:pt x="f5" y="f4"/>
                  </a:lnTo>
                  <a:lnTo>
                    <a:pt x="f3" y="f4"/>
                  </a:lnTo>
                  <a:lnTo>
                    <a:pt x="f3" y="f5"/>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67" name="Google Shape;6021;p67">
              <a:extLst>
                <a:ext uri="{FF2B5EF4-FFF2-40B4-BE49-F238E27FC236}">
                  <a16:creationId xmlns:a16="http://schemas.microsoft.com/office/drawing/2014/main" id="{606C666E-4DA9-BA63-1B34-C056FE66C63B}"/>
                </a:ext>
              </a:extLst>
            </p:cNvPr>
            <p:cNvSpPr/>
            <p:nvPr/>
          </p:nvSpPr>
          <p:spPr>
            <a:xfrm>
              <a:off x="7985912" y="4292833"/>
              <a:ext cx="45217" cy="94942"/>
            </a:xfrm>
            <a:custGeom>
              <a:avLst/>
              <a:gdLst>
                <a:gd name="f0" fmla="val w"/>
                <a:gd name="f1" fmla="val h"/>
                <a:gd name="f2" fmla="val 0"/>
                <a:gd name="f3" fmla="val 1576"/>
                <a:gd name="f4" fmla="val 3309"/>
                <a:gd name="f5" fmla="val 1"/>
                <a:gd name="f6" fmla="val 3308"/>
                <a:gd name="f7" fmla="val 1198"/>
                <a:gd name="f8" fmla="val 1387"/>
                <a:gd name="f9" fmla="val 3277"/>
                <a:gd name="f10" fmla="val 3088"/>
                <a:gd name="f11" fmla="val 2899"/>
                <a:gd name="f12" fmla="val 410"/>
                <a:gd name="f13" fmla="val 158"/>
                <a:gd name="f14" fmla="*/ f0 1 1576"/>
                <a:gd name="f15" fmla="*/ f1 1 3309"/>
                <a:gd name="f16" fmla="+- f4 0 f2"/>
                <a:gd name="f17" fmla="+- f3 0 f2"/>
                <a:gd name="f18" fmla="*/ f17 1 1576"/>
                <a:gd name="f19" fmla="*/ f16 1 3309"/>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1576" h="3309">
                  <a:moveTo>
                    <a:pt x="f5" y="f2"/>
                  </a:moveTo>
                  <a:lnTo>
                    <a:pt x="f5" y="f6"/>
                  </a:lnTo>
                  <a:lnTo>
                    <a:pt x="f7" y="f6"/>
                  </a:lnTo>
                  <a:cubicBezTo>
                    <a:pt x="f8" y="f9"/>
                    <a:pt x="f3" y="f10"/>
                    <a:pt x="f3" y="f11"/>
                  </a:cubicBezTo>
                  <a:lnTo>
                    <a:pt x="f3" y="f12"/>
                  </a:lnTo>
                  <a:cubicBezTo>
                    <a:pt x="f3" y="f13"/>
                    <a:pt x="f8" y="f2"/>
                    <a:pt x="f7"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68" name="Google Shape;6022;p67">
              <a:extLst>
                <a:ext uri="{FF2B5EF4-FFF2-40B4-BE49-F238E27FC236}">
                  <a16:creationId xmlns:a16="http://schemas.microsoft.com/office/drawing/2014/main" id="{71D7A666-E564-1985-351C-FD81B0AA1D0A}"/>
                </a:ext>
              </a:extLst>
            </p:cNvPr>
            <p:cNvSpPr/>
            <p:nvPr/>
          </p:nvSpPr>
          <p:spPr>
            <a:xfrm>
              <a:off x="7691265" y="4291919"/>
              <a:ext cx="223269" cy="94942"/>
            </a:xfrm>
            <a:custGeom>
              <a:avLst/>
              <a:gdLst>
                <a:gd name="f0" fmla="val w"/>
                <a:gd name="f1" fmla="val h"/>
                <a:gd name="f2" fmla="val 0"/>
                <a:gd name="f3" fmla="val 7782"/>
                <a:gd name="f4" fmla="val 3309"/>
                <a:gd name="f5" fmla="val 441"/>
                <a:gd name="f6" fmla="val 1"/>
                <a:gd name="f7" fmla="val 189"/>
                <a:gd name="f8" fmla="val 221"/>
                <a:gd name="f9" fmla="val 442"/>
                <a:gd name="f10" fmla="val 2931"/>
                <a:gd name="f11" fmla="val 3151"/>
                <a:gd name="f12" fmla="*/ f0 1 7782"/>
                <a:gd name="f13" fmla="*/ f1 1 3309"/>
                <a:gd name="f14" fmla="+- f4 0 f2"/>
                <a:gd name="f15" fmla="+- f3 0 f2"/>
                <a:gd name="f16" fmla="*/ f15 1 7782"/>
                <a:gd name="f17" fmla="*/ f14 1 3309"/>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7782" h="3309">
                  <a:moveTo>
                    <a:pt x="f5" y="f6"/>
                  </a:moveTo>
                  <a:cubicBezTo>
                    <a:pt x="f7" y="f6"/>
                    <a:pt x="f2" y="f8"/>
                    <a:pt x="f2" y="f9"/>
                  </a:cubicBezTo>
                  <a:lnTo>
                    <a:pt x="f2" y="f10"/>
                  </a:lnTo>
                  <a:cubicBezTo>
                    <a:pt x="f2" y="f11"/>
                    <a:pt x="f7" y="f4"/>
                    <a:pt x="f5" y="f4"/>
                  </a:cubicBezTo>
                  <a:lnTo>
                    <a:pt x="f3" y="f4"/>
                  </a:lnTo>
                  <a:lnTo>
                    <a:pt x="f3" y="f6"/>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69" name="Google Shape;6023;p67">
              <a:extLst>
                <a:ext uri="{FF2B5EF4-FFF2-40B4-BE49-F238E27FC236}">
                  <a16:creationId xmlns:a16="http://schemas.microsoft.com/office/drawing/2014/main" id="{D2E554D7-2332-82EF-7B52-490E8178763E}"/>
                </a:ext>
              </a:extLst>
            </p:cNvPr>
            <p:cNvSpPr/>
            <p:nvPr/>
          </p:nvSpPr>
          <p:spPr>
            <a:xfrm>
              <a:off x="7739143" y="4410324"/>
              <a:ext cx="24441" cy="94942"/>
            </a:xfrm>
            <a:custGeom>
              <a:avLst/>
              <a:gdLst>
                <a:gd name="f0" fmla="val w"/>
                <a:gd name="f1" fmla="val h"/>
                <a:gd name="f2" fmla="val 0"/>
                <a:gd name="f3" fmla="val 852"/>
                <a:gd name="f4" fmla="val 3309"/>
                <a:gd name="f5" fmla="val 1"/>
                <a:gd name="f6" fmla="val 851"/>
                <a:gd name="f7" fmla="*/ f0 1 852"/>
                <a:gd name="f8" fmla="*/ f1 1 3309"/>
                <a:gd name="f9" fmla="+- f4 0 f2"/>
                <a:gd name="f10" fmla="+- f3 0 f2"/>
                <a:gd name="f11" fmla="*/ f10 1 852"/>
                <a:gd name="f12" fmla="*/ f9 1 3309"/>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852" h="3309">
                  <a:moveTo>
                    <a:pt x="f5" y="f5"/>
                  </a:moveTo>
                  <a:lnTo>
                    <a:pt x="f5" y="f4"/>
                  </a:lnTo>
                  <a:lnTo>
                    <a:pt x="f6" y="f4"/>
                  </a:lnTo>
                  <a:lnTo>
                    <a:pt x="f6" y="f5"/>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70" name="Google Shape;6024;p67">
              <a:extLst>
                <a:ext uri="{FF2B5EF4-FFF2-40B4-BE49-F238E27FC236}">
                  <a16:creationId xmlns:a16="http://schemas.microsoft.com/office/drawing/2014/main" id="{2DE11377-A0AE-11AA-0DD1-9EE0E8FFCF69}"/>
                </a:ext>
              </a:extLst>
            </p:cNvPr>
            <p:cNvSpPr/>
            <p:nvPr/>
          </p:nvSpPr>
          <p:spPr>
            <a:xfrm>
              <a:off x="7787057" y="4412135"/>
              <a:ext cx="218770" cy="94046"/>
            </a:xfrm>
            <a:custGeom>
              <a:avLst/>
              <a:gdLst>
                <a:gd name="f0" fmla="val w"/>
                <a:gd name="f1" fmla="val h"/>
                <a:gd name="f2" fmla="val 0"/>
                <a:gd name="f3" fmla="val 7625"/>
                <a:gd name="f4" fmla="val 3278"/>
                <a:gd name="f5" fmla="val 1"/>
                <a:gd name="f6" fmla="val 3277"/>
                <a:gd name="f7" fmla="val 7247"/>
                <a:gd name="f8" fmla="val 7467"/>
                <a:gd name="f9" fmla="val 3057"/>
                <a:gd name="f10" fmla="val 2868"/>
                <a:gd name="f11" fmla="val 379"/>
                <a:gd name="f12" fmla="val 158"/>
                <a:gd name="f13" fmla="val 7436"/>
                <a:gd name="f14" fmla="*/ f0 1 7625"/>
                <a:gd name="f15" fmla="*/ f1 1 3278"/>
                <a:gd name="f16" fmla="+- f4 0 f2"/>
                <a:gd name="f17" fmla="+- f3 0 f2"/>
                <a:gd name="f18" fmla="*/ f17 1 7625"/>
                <a:gd name="f19" fmla="*/ f16 1 3278"/>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7625" h="3278">
                  <a:moveTo>
                    <a:pt x="f5" y="f5"/>
                  </a:moveTo>
                  <a:lnTo>
                    <a:pt x="f5" y="f6"/>
                  </a:lnTo>
                  <a:lnTo>
                    <a:pt x="f7" y="f6"/>
                  </a:lnTo>
                  <a:cubicBezTo>
                    <a:pt x="f8" y="f6"/>
                    <a:pt x="f3" y="f9"/>
                    <a:pt x="f3" y="f10"/>
                  </a:cubicBezTo>
                  <a:lnTo>
                    <a:pt x="f3" y="f11"/>
                  </a:lnTo>
                  <a:cubicBezTo>
                    <a:pt x="f3" y="f12"/>
                    <a:pt x="f13" y="f5"/>
                    <a:pt x="f7" y="f5"/>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71" name="Google Shape;6025;p67">
              <a:extLst>
                <a:ext uri="{FF2B5EF4-FFF2-40B4-BE49-F238E27FC236}">
                  <a16:creationId xmlns:a16="http://schemas.microsoft.com/office/drawing/2014/main" id="{F3F11167-AB6C-B6CE-62A4-EB0136BFB605}"/>
                </a:ext>
              </a:extLst>
            </p:cNvPr>
            <p:cNvSpPr/>
            <p:nvPr/>
          </p:nvSpPr>
          <p:spPr>
            <a:xfrm>
              <a:off x="7665927" y="4411239"/>
              <a:ext cx="49752" cy="94942"/>
            </a:xfrm>
            <a:custGeom>
              <a:avLst/>
              <a:gdLst>
                <a:gd name="f0" fmla="val w"/>
                <a:gd name="f1" fmla="val h"/>
                <a:gd name="f2" fmla="val 0"/>
                <a:gd name="f3" fmla="val 1734"/>
                <a:gd name="f4" fmla="val 3309"/>
                <a:gd name="f5" fmla="val 442"/>
                <a:gd name="f6" fmla="val 190"/>
                <a:gd name="f7" fmla="val 1"/>
                <a:gd name="f8" fmla="val 189"/>
                <a:gd name="f9" fmla="val 378"/>
                <a:gd name="f10" fmla="val 2867"/>
                <a:gd name="f11" fmla="val 3088"/>
                <a:gd name="f12" fmla="val 3308"/>
                <a:gd name="f13" fmla="*/ f0 1 1734"/>
                <a:gd name="f14" fmla="*/ f1 1 3309"/>
                <a:gd name="f15" fmla="+- f4 0 f2"/>
                <a:gd name="f16" fmla="+- f3 0 f2"/>
                <a:gd name="f17" fmla="*/ f16 1 1734"/>
                <a:gd name="f18" fmla="*/ f15 1 3309"/>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1734" h="3309">
                  <a:moveTo>
                    <a:pt x="f5" y="f2"/>
                  </a:moveTo>
                  <a:cubicBezTo>
                    <a:pt x="f6" y="f2"/>
                    <a:pt x="f7" y="f8"/>
                    <a:pt x="f7" y="f9"/>
                  </a:cubicBezTo>
                  <a:lnTo>
                    <a:pt x="f7" y="f10"/>
                  </a:lnTo>
                  <a:cubicBezTo>
                    <a:pt x="f7" y="f11"/>
                    <a:pt x="f6" y="f12"/>
                    <a:pt x="f5" y="f12"/>
                  </a:cubicBezTo>
                  <a:lnTo>
                    <a:pt x="f3" y="f12"/>
                  </a:lnTo>
                  <a:lnTo>
                    <a:pt x="f3"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sp>
        <p:nvSpPr>
          <p:cNvPr id="172" name="Google Shape;6043;p67">
            <a:extLst>
              <a:ext uri="{FF2B5EF4-FFF2-40B4-BE49-F238E27FC236}">
                <a16:creationId xmlns:a16="http://schemas.microsoft.com/office/drawing/2014/main" id="{049DD1BD-DD4C-52BE-AF3A-35F8F6A7773B}"/>
              </a:ext>
            </a:extLst>
          </p:cNvPr>
          <p:cNvSpPr/>
          <p:nvPr/>
        </p:nvSpPr>
        <p:spPr>
          <a:xfrm>
            <a:off x="3149761" y="4378041"/>
            <a:ext cx="309167" cy="365202"/>
          </a:xfrm>
          <a:custGeom>
            <a:avLst/>
            <a:gdLst>
              <a:gd name="f0" fmla="val w"/>
              <a:gd name="f1" fmla="val h"/>
              <a:gd name="f2" fmla="val 0"/>
              <a:gd name="f3" fmla="val 10776"/>
              <a:gd name="f4" fmla="val 12729"/>
              <a:gd name="f5" fmla="val 1670"/>
              <a:gd name="f6" fmla="val 851"/>
              <a:gd name="f7" fmla="val 9326"/>
              <a:gd name="f8" fmla="val 1355"/>
              <a:gd name="f9" fmla="val 1072"/>
              <a:gd name="f10" fmla="val 9421"/>
              <a:gd name="f11" fmla="val 9578"/>
              <a:gd name="f12" fmla="val 2049"/>
              <a:gd name="f13" fmla="val 1481"/>
              <a:gd name="f14" fmla="val 1198"/>
              <a:gd name="f15" fmla="val 9925"/>
              <a:gd name="f16" fmla="val 10177"/>
              <a:gd name="f17" fmla="val 10208"/>
              <a:gd name="f18" fmla="val 11846"/>
              <a:gd name="f19" fmla="val 1229"/>
              <a:gd name="f20" fmla="val 11468"/>
              <a:gd name="f21" fmla="val 11027"/>
              <a:gd name="f22" fmla="val 10586"/>
              <a:gd name="f23" fmla="val 2111"/>
              <a:gd name="f24" fmla="val 1"/>
              <a:gd name="f25" fmla="val 914"/>
              <a:gd name="f26" fmla="val 946"/>
              <a:gd name="f27" fmla="val 2080"/>
              <a:gd name="f28" fmla="val 11059"/>
              <a:gd name="f29" fmla="val 11973"/>
              <a:gd name="f30" fmla="val 757"/>
              <a:gd name="f31" fmla="val 10334"/>
              <a:gd name="f32" fmla="val 10775"/>
              <a:gd name="f33" fmla="val 12508"/>
              <a:gd name="f34" fmla="val 12319"/>
              <a:gd name="f35" fmla="val 473"/>
              <a:gd name="f36" fmla="val 221"/>
              <a:gd name="f37" fmla="val 64"/>
              <a:gd name="f38" fmla="val 9105"/>
              <a:gd name="f39" fmla="val 3781"/>
              <a:gd name="f40" fmla="val 4011"/>
              <a:gd name="f41" fmla="val 8912"/>
              <a:gd name="f42" fmla="val 4171"/>
              <a:gd name="f43" fmla="val 8708"/>
              <a:gd name="f44" fmla="val 8604"/>
              <a:gd name="f45" fmla="val 8498"/>
              <a:gd name="f46" fmla="val 4129"/>
              <a:gd name="f47" fmla="val 8412"/>
              <a:gd name="f48" fmla="val 4033"/>
              <a:gd name="f49" fmla="val 7845"/>
              <a:gd name="f50" fmla="val 3498"/>
              <a:gd name="f51" fmla="val 7310"/>
              <a:gd name="f52" fmla="val 7214"/>
              <a:gd name="f53" fmla="val 7100"/>
              <a:gd name="f54" fmla="val 6991"/>
              <a:gd name="f55" fmla="val 6778"/>
              <a:gd name="f56" fmla="val 6585"/>
              <a:gd name="f57" fmla="*/ f0 1 10776"/>
              <a:gd name="f58" fmla="*/ f1 1 12729"/>
              <a:gd name="f59" fmla="+- f4 0 f2"/>
              <a:gd name="f60" fmla="+- f3 0 f2"/>
              <a:gd name="f61" fmla="*/ f60 1 10776"/>
              <a:gd name="f62" fmla="*/ f59 1 12729"/>
              <a:gd name="f63" fmla="*/ f2 1 f61"/>
              <a:gd name="f64" fmla="*/ f3 1 f61"/>
              <a:gd name="f65" fmla="*/ f2 1 f62"/>
              <a:gd name="f66" fmla="*/ f4 1 f62"/>
              <a:gd name="f67" fmla="*/ f63 f57 1"/>
              <a:gd name="f68" fmla="*/ f64 f57 1"/>
              <a:gd name="f69" fmla="*/ f66 f58 1"/>
              <a:gd name="f70" fmla="*/ f65 f58 1"/>
            </a:gdLst>
            <a:ahLst/>
            <a:cxnLst>
              <a:cxn ang="3cd4">
                <a:pos x="hc" y="t"/>
              </a:cxn>
              <a:cxn ang="0">
                <a:pos x="r" y="vc"/>
              </a:cxn>
              <a:cxn ang="cd4">
                <a:pos x="hc" y="b"/>
              </a:cxn>
              <a:cxn ang="cd2">
                <a:pos x="l" y="vc"/>
              </a:cxn>
            </a:cxnLst>
            <a:rect l="f67" t="f70" r="f68" b="f69"/>
            <a:pathLst>
              <a:path w="10776" h="12729">
                <a:moveTo>
                  <a:pt x="f5" y="f6"/>
                </a:moveTo>
                <a:lnTo>
                  <a:pt x="f5" y="f7"/>
                </a:lnTo>
                <a:cubicBezTo>
                  <a:pt x="f8" y="f7"/>
                  <a:pt x="f9" y="f10"/>
                  <a:pt x="f6" y="f11"/>
                </a:cubicBezTo>
                <a:lnTo>
                  <a:pt x="f6" y="f12"/>
                </a:lnTo>
                <a:cubicBezTo>
                  <a:pt x="f6" y="f13"/>
                  <a:pt x="f14" y="f9"/>
                  <a:pt x="f5" y="f6"/>
                </a:cubicBezTo>
                <a:close/>
                <a:moveTo>
                  <a:pt x="f15" y="f16"/>
                </a:moveTo>
                <a:lnTo>
                  <a:pt x="f15" y="f17"/>
                </a:lnTo>
                <a:lnTo>
                  <a:pt x="f15" y="f18"/>
                </a:lnTo>
                <a:lnTo>
                  <a:pt x="f5" y="f18"/>
                </a:lnTo>
                <a:cubicBezTo>
                  <a:pt x="f19" y="f18"/>
                  <a:pt x="f6" y="f20"/>
                  <a:pt x="f6" y="f21"/>
                </a:cubicBezTo>
                <a:cubicBezTo>
                  <a:pt x="f6" y="f22"/>
                  <a:pt x="f19" y="f16"/>
                  <a:pt x="f5" y="f16"/>
                </a:cubicBezTo>
                <a:close/>
                <a:moveTo>
                  <a:pt x="f23" y="f24"/>
                </a:moveTo>
                <a:cubicBezTo>
                  <a:pt x="f25" y="f24"/>
                  <a:pt x="f24" y="f26"/>
                  <a:pt x="f24" y="f27"/>
                </a:cubicBezTo>
                <a:lnTo>
                  <a:pt x="f24" y="f28"/>
                </a:lnTo>
                <a:cubicBezTo>
                  <a:pt x="f24" y="f29"/>
                  <a:pt x="f30" y="f4"/>
                  <a:pt x="f5" y="f4"/>
                </a:cubicBezTo>
                <a:lnTo>
                  <a:pt x="f31" y="f4"/>
                </a:lnTo>
                <a:cubicBezTo>
                  <a:pt x="f22" y="f4"/>
                  <a:pt x="f32" y="f33"/>
                  <a:pt x="f32" y="f34"/>
                </a:cubicBezTo>
                <a:lnTo>
                  <a:pt x="f32" y="f35"/>
                </a:lnTo>
                <a:cubicBezTo>
                  <a:pt x="f32" y="f36"/>
                  <a:pt x="f22" y="f37"/>
                  <a:pt x="f31" y="f37"/>
                </a:cubicBezTo>
                <a:lnTo>
                  <a:pt x="f38" y="f37"/>
                </a:lnTo>
                <a:lnTo>
                  <a:pt x="f38" y="f39"/>
                </a:lnTo>
                <a:cubicBezTo>
                  <a:pt x="f38" y="f40"/>
                  <a:pt x="f41" y="f42"/>
                  <a:pt x="f43" y="f42"/>
                </a:cubicBezTo>
                <a:cubicBezTo>
                  <a:pt x="f44" y="f42"/>
                  <a:pt x="f45" y="f46"/>
                  <a:pt x="f47" y="f48"/>
                </a:cubicBezTo>
                <a:lnTo>
                  <a:pt x="f49" y="f50"/>
                </a:lnTo>
                <a:lnTo>
                  <a:pt x="f51" y="f48"/>
                </a:lnTo>
                <a:cubicBezTo>
                  <a:pt x="f52" y="f46"/>
                  <a:pt x="f53" y="f42"/>
                  <a:pt x="f54" y="f42"/>
                </a:cubicBezTo>
                <a:cubicBezTo>
                  <a:pt x="f55" y="f42"/>
                  <a:pt x="f56" y="f40"/>
                  <a:pt x="f56" y="f39"/>
                </a:cubicBezTo>
                <a:lnTo>
                  <a:pt x="f56" y="f37"/>
                </a:lnTo>
                <a:lnTo>
                  <a:pt x="f23" y="f37"/>
                </a:lnTo>
                <a:lnTo>
                  <a:pt x="f23" y="f24"/>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nvGrpSpPr>
          <p:cNvPr id="173" name="Google Shape;6052;p67">
            <a:extLst>
              <a:ext uri="{FF2B5EF4-FFF2-40B4-BE49-F238E27FC236}">
                <a16:creationId xmlns:a16="http://schemas.microsoft.com/office/drawing/2014/main" id="{45A4CCD5-F622-0CD5-9EA7-98C6D717729C}"/>
              </a:ext>
            </a:extLst>
          </p:cNvPr>
          <p:cNvGrpSpPr/>
          <p:nvPr/>
        </p:nvGrpSpPr>
        <p:grpSpPr>
          <a:xfrm>
            <a:off x="6920609" y="4361152"/>
            <a:ext cx="357082" cy="363401"/>
            <a:chOff x="8328949" y="4140814"/>
            <a:chExt cx="357082" cy="363401"/>
          </a:xfrm>
        </p:grpSpPr>
        <p:sp>
          <p:nvSpPr>
            <p:cNvPr id="174" name="Google Shape;6053;p67">
              <a:extLst>
                <a:ext uri="{FF2B5EF4-FFF2-40B4-BE49-F238E27FC236}">
                  <a16:creationId xmlns:a16="http://schemas.microsoft.com/office/drawing/2014/main" id="{902FB7BA-D8B0-15E7-37C0-80B86D9052C9}"/>
                </a:ext>
              </a:extLst>
            </p:cNvPr>
            <p:cNvSpPr/>
            <p:nvPr/>
          </p:nvSpPr>
          <p:spPr>
            <a:xfrm>
              <a:off x="8328949" y="4140814"/>
              <a:ext cx="357082" cy="154332"/>
            </a:xfrm>
            <a:custGeom>
              <a:avLst/>
              <a:gdLst>
                <a:gd name="f0" fmla="val w"/>
                <a:gd name="f1" fmla="val h"/>
                <a:gd name="f2" fmla="val 0"/>
                <a:gd name="f3" fmla="val 12446"/>
                <a:gd name="f4" fmla="val 5379"/>
                <a:gd name="f5" fmla="val 3088"/>
                <a:gd name="f6" fmla="val 1639"/>
                <a:gd name="f7" fmla="val 316"/>
                <a:gd name="f8" fmla="val 1008"/>
                <a:gd name="f9" fmla="val 95"/>
                <a:gd name="f10" fmla="val 2489"/>
                <a:gd name="f11" fmla="val 1"/>
                <a:gd name="f12" fmla="val 3214"/>
                <a:gd name="f13" fmla="val 190"/>
                <a:gd name="f14" fmla="val 3938"/>
                <a:gd name="f15" fmla="val 568"/>
                <a:gd name="f16" fmla="val 4506"/>
                <a:gd name="f17" fmla="val 962"/>
                <a:gd name="f18" fmla="val 5071"/>
                <a:gd name="f19" fmla="val 1607"/>
                <a:gd name="f20" fmla="val 5366"/>
                <a:gd name="f21" fmla="val 2240"/>
                <a:gd name="f22" fmla="val 2772"/>
                <a:gd name="f23" fmla="val 3296"/>
                <a:gd name="f24" fmla="val 5157"/>
                <a:gd name="f25" fmla="val 3655"/>
                <a:gd name="f26" fmla="val 4726"/>
                <a:gd name="f27" fmla="val 4569"/>
                <a:gd name="f28" fmla="val 3844"/>
                <a:gd name="f29" fmla="val 2836"/>
                <a:gd name="f30" fmla="val 2584"/>
                <a:gd name="f31" fmla="val 2427"/>
                <a:gd name="f32" fmla="val 2678"/>
                <a:gd name="f33" fmla="val 2899"/>
                <a:gd name="f34" fmla="val 3151"/>
                <a:gd name="f35" fmla="val 2616"/>
                <a:gd name="f36" fmla="val 3308"/>
                <a:gd name="f37" fmla="val 3340"/>
                <a:gd name="f38" fmla="val 3057"/>
                <a:gd name="f39" fmla="val 3529"/>
                <a:gd name="f40" fmla="val 3749"/>
                <a:gd name="f41" fmla="val 3970"/>
                <a:gd name="f42" fmla="val 3025"/>
                <a:gd name="f43" fmla="val 4127"/>
                <a:gd name="f44" fmla="val 2049"/>
                <a:gd name="f45" fmla="val 1450"/>
                <a:gd name="f46" fmla="val 3434"/>
                <a:gd name="f47" fmla="val 1608"/>
                <a:gd name="f48" fmla="val 1754"/>
                <a:gd name="f49" fmla="val 1999"/>
                <a:gd name="f50" fmla="val 2279"/>
                <a:gd name="f51" fmla="val 1632"/>
                <a:gd name="f52" fmla="val 2882"/>
                <a:gd name="f53" fmla="val 2930"/>
                <a:gd name="f54" fmla="val 2977"/>
                <a:gd name="f55" fmla="val 1634"/>
                <a:gd name="f56" fmla="val 3624"/>
                <a:gd name="f57" fmla="val 1733"/>
                <a:gd name="f58" fmla="val 4128"/>
                <a:gd name="f59" fmla="val 2048"/>
                <a:gd name="f60" fmla="val 4474"/>
                <a:gd name="f61" fmla="val 7908"/>
                <a:gd name="f62" fmla="val 8255"/>
                <a:gd name="f63" fmla="val 2017"/>
                <a:gd name="f64" fmla="val 8759"/>
                <a:gd name="f65" fmla="val 1702"/>
                <a:gd name="f66" fmla="val 9358"/>
                <a:gd name="f67" fmla="val 9406"/>
                <a:gd name="f68" fmla="val 9453"/>
                <a:gd name="f69" fmla="val 9501"/>
                <a:gd name="f70" fmla="val 10104"/>
                <a:gd name="f71" fmla="val 10629"/>
                <a:gd name="f72" fmla="val 10775"/>
                <a:gd name="f73" fmla="val 10964"/>
                <a:gd name="f74" fmla="val 10334"/>
                <a:gd name="f75" fmla="val 9547"/>
                <a:gd name="f76" fmla="val 9326"/>
                <a:gd name="f77" fmla="val 9137"/>
                <a:gd name="f78" fmla="val 3497"/>
                <a:gd name="f79" fmla="val 9799"/>
                <a:gd name="f80" fmla="val 9956"/>
                <a:gd name="f81" fmla="val 9767"/>
                <a:gd name="f82" fmla="val 2521"/>
                <a:gd name="f83" fmla="val 8539"/>
                <a:gd name="f84" fmla="val 7814"/>
                <a:gd name="f85" fmla="val 3686"/>
                <a:gd name="f86" fmla="val 8728"/>
                <a:gd name="f87" fmla="val 9099"/>
                <a:gd name="f88" fmla="val 5169"/>
                <a:gd name="f89" fmla="val 9626"/>
                <a:gd name="f90" fmla="val 10158"/>
                <a:gd name="f91" fmla="val 10800"/>
                <a:gd name="f92" fmla="val 11451"/>
                <a:gd name="f93" fmla="val 5074"/>
                <a:gd name="f94" fmla="val 11847"/>
                <a:gd name="f95" fmla="val 12225"/>
                <a:gd name="f96" fmla="val 12445"/>
                <a:gd name="f97" fmla="val 3277"/>
                <a:gd name="f98" fmla="val 12319"/>
                <a:gd name="f99" fmla="val 12130"/>
                <a:gd name="f100" fmla="*/ f0 1 12446"/>
                <a:gd name="f101" fmla="*/ f1 1 5379"/>
                <a:gd name="f102" fmla="+- f4 0 f2"/>
                <a:gd name="f103" fmla="+- f3 0 f2"/>
                <a:gd name="f104" fmla="*/ f103 1 12446"/>
                <a:gd name="f105" fmla="*/ f102 1 5379"/>
                <a:gd name="f106" fmla="*/ f2 1 f104"/>
                <a:gd name="f107" fmla="*/ f3 1 f104"/>
                <a:gd name="f108" fmla="*/ f2 1 f105"/>
                <a:gd name="f109" fmla="*/ f4 1 f105"/>
                <a:gd name="f110" fmla="*/ f106 f100 1"/>
                <a:gd name="f111" fmla="*/ f107 f100 1"/>
                <a:gd name="f112" fmla="*/ f109 f101 1"/>
                <a:gd name="f113" fmla="*/ f108 f101 1"/>
              </a:gdLst>
              <a:ahLst/>
              <a:cxnLst>
                <a:cxn ang="3cd4">
                  <a:pos x="hc" y="t"/>
                </a:cxn>
                <a:cxn ang="0">
                  <a:pos x="r" y="vc"/>
                </a:cxn>
                <a:cxn ang="cd4">
                  <a:pos x="hc" y="b"/>
                </a:cxn>
                <a:cxn ang="cd2">
                  <a:pos x="l" y="vc"/>
                </a:cxn>
              </a:cxnLst>
              <a:rect l="f110" t="f113" r="f111" b="f112"/>
              <a:pathLst>
                <a:path w="12446" h="5379">
                  <a:moveTo>
                    <a:pt x="f5" y="f2"/>
                  </a:moveTo>
                  <a:cubicBezTo>
                    <a:pt x="f6" y="f2"/>
                    <a:pt x="f7" y="f8"/>
                    <a:pt x="f9" y="f10"/>
                  </a:cubicBezTo>
                  <a:cubicBezTo>
                    <a:pt x="f11" y="f12"/>
                    <a:pt x="f13" y="f14"/>
                    <a:pt x="f15" y="f16"/>
                  </a:cubicBezTo>
                  <a:cubicBezTo>
                    <a:pt x="f17" y="f18"/>
                    <a:pt x="f19" y="f20"/>
                    <a:pt x="f21" y="f20"/>
                  </a:cubicBezTo>
                  <a:cubicBezTo>
                    <a:pt x="f22" y="f20"/>
                    <a:pt x="f23" y="f24"/>
                    <a:pt x="f25" y="f26"/>
                  </a:cubicBezTo>
                  <a:cubicBezTo>
                    <a:pt x="f27" y="f25"/>
                    <a:pt x="f28" y="f10"/>
                    <a:pt x="f29" y="f10"/>
                  </a:cubicBezTo>
                  <a:cubicBezTo>
                    <a:pt x="f30" y="f10"/>
                    <a:pt x="f31" y="f32"/>
                    <a:pt x="f31" y="f33"/>
                  </a:cubicBezTo>
                  <a:cubicBezTo>
                    <a:pt x="f31" y="f34"/>
                    <a:pt x="f35" y="f36"/>
                    <a:pt x="f29" y="f37"/>
                  </a:cubicBezTo>
                  <a:cubicBezTo>
                    <a:pt x="f38" y="f37"/>
                    <a:pt x="f12" y="f39"/>
                    <a:pt x="f12" y="f40"/>
                  </a:cubicBezTo>
                  <a:cubicBezTo>
                    <a:pt x="f12" y="f41"/>
                    <a:pt x="f42" y="f43"/>
                    <a:pt x="f29" y="f43"/>
                  </a:cubicBezTo>
                  <a:cubicBezTo>
                    <a:pt x="f44" y="f43"/>
                    <a:pt x="f45" y="f46"/>
                    <a:pt x="f47" y="f30"/>
                  </a:cubicBezTo>
                  <a:cubicBezTo>
                    <a:pt x="f48" y="f49"/>
                    <a:pt x="f50" y="f51"/>
                    <a:pt x="f52" y="f51"/>
                  </a:cubicBezTo>
                  <a:cubicBezTo>
                    <a:pt x="f53" y="f51"/>
                    <a:pt x="f54" y="f55"/>
                    <a:pt x="f42" y="f6"/>
                  </a:cubicBezTo>
                  <a:cubicBezTo>
                    <a:pt x="f56" y="f57"/>
                    <a:pt x="f58" y="f59"/>
                    <a:pt x="f60" y="f10"/>
                  </a:cubicBezTo>
                  <a:lnTo>
                    <a:pt x="f61" y="f10"/>
                  </a:lnTo>
                  <a:cubicBezTo>
                    <a:pt x="f62" y="f63"/>
                    <a:pt x="f64" y="f65"/>
                    <a:pt x="f66" y="f6"/>
                  </a:cubicBezTo>
                  <a:cubicBezTo>
                    <a:pt x="f67" y="f55"/>
                    <a:pt x="f68" y="f51"/>
                    <a:pt x="f69" y="f51"/>
                  </a:cubicBezTo>
                  <a:cubicBezTo>
                    <a:pt x="f70" y="f51"/>
                    <a:pt x="f71" y="f49"/>
                    <a:pt x="f72" y="f30"/>
                  </a:cubicBezTo>
                  <a:cubicBezTo>
                    <a:pt x="f73" y="f46"/>
                    <a:pt x="f74" y="f43"/>
                    <a:pt x="f75" y="f43"/>
                  </a:cubicBezTo>
                  <a:cubicBezTo>
                    <a:pt x="f76" y="f43"/>
                    <a:pt x="f77" y="f14"/>
                    <a:pt x="f77" y="f40"/>
                  </a:cubicBezTo>
                  <a:cubicBezTo>
                    <a:pt x="f77" y="f78"/>
                    <a:pt x="f76" y="f37"/>
                    <a:pt x="f75" y="f37"/>
                  </a:cubicBezTo>
                  <a:cubicBezTo>
                    <a:pt x="f79" y="f37"/>
                    <a:pt x="f80" y="f34"/>
                    <a:pt x="f80" y="f33"/>
                  </a:cubicBezTo>
                  <a:cubicBezTo>
                    <a:pt x="f80" y="f32"/>
                    <a:pt x="f81" y="f82"/>
                    <a:pt x="f75" y="f10"/>
                  </a:cubicBezTo>
                  <a:cubicBezTo>
                    <a:pt x="f83" y="f10"/>
                    <a:pt x="f84" y="f85"/>
                    <a:pt x="f86" y="f26"/>
                  </a:cubicBezTo>
                  <a:cubicBezTo>
                    <a:pt x="f87" y="f88"/>
                    <a:pt x="f89" y="f4"/>
                    <a:pt x="f90" y="f4"/>
                  </a:cubicBezTo>
                  <a:cubicBezTo>
                    <a:pt x="f91" y="f4"/>
                    <a:pt x="f92" y="f93"/>
                    <a:pt x="f94" y="f16"/>
                  </a:cubicBezTo>
                  <a:cubicBezTo>
                    <a:pt x="f95" y="f41"/>
                    <a:pt x="f96" y="f97"/>
                    <a:pt x="f98" y="f10"/>
                  </a:cubicBezTo>
                  <a:cubicBezTo>
                    <a:pt x="f99" y="f8"/>
                    <a:pt x="f72" y="f2"/>
                    <a:pt x="f76"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75" name="Google Shape;6054;p67">
              <a:extLst>
                <a:ext uri="{FF2B5EF4-FFF2-40B4-BE49-F238E27FC236}">
                  <a16:creationId xmlns:a16="http://schemas.microsoft.com/office/drawing/2014/main" id="{5C577A18-801E-3EF5-6440-3C3CA204F339}"/>
                </a:ext>
              </a:extLst>
            </p:cNvPr>
            <p:cNvSpPr/>
            <p:nvPr/>
          </p:nvSpPr>
          <p:spPr>
            <a:xfrm>
              <a:off x="8397657" y="4285445"/>
              <a:ext cx="212424" cy="218770"/>
            </a:xfrm>
            <a:custGeom>
              <a:avLst/>
              <a:gdLst>
                <a:gd name="f0" fmla="val w"/>
                <a:gd name="f1" fmla="val h"/>
                <a:gd name="f2" fmla="val 0"/>
                <a:gd name="f3" fmla="val 7404"/>
                <a:gd name="f4" fmla="val 7625"/>
                <a:gd name="f5" fmla="val 2426"/>
                <a:gd name="f6" fmla="val 5639"/>
                <a:gd name="f7" fmla="val 5860"/>
                <a:gd name="f8" fmla="val 2237"/>
                <a:gd name="f9" fmla="val 6017"/>
                <a:gd name="f10" fmla="val 2048"/>
                <a:gd name="f11" fmla="val 1796"/>
                <a:gd name="f12" fmla="val 1638"/>
                <a:gd name="f13" fmla="val 5828"/>
                <a:gd name="f14" fmla="val 473"/>
                <a:gd name="f15" fmla="val 1229"/>
                <a:gd name="f16" fmla="val 851"/>
                <a:gd name="f17" fmla="val 630"/>
                <a:gd name="f18" fmla="val 1103"/>
                <a:gd name="f19" fmla="val 1134"/>
                <a:gd name="f20" fmla="val 7246"/>
                <a:gd name="f21" fmla="val 7467"/>
                <a:gd name="f22" fmla="val 189"/>
                <a:gd name="f23" fmla="val 7624"/>
                <a:gd name="f24" fmla="val 378"/>
                <a:gd name="f25" fmla="val 6994"/>
                <a:gd name="f26" fmla="val 7435"/>
                <a:gd name="f27" fmla="val 6774"/>
                <a:gd name="f28" fmla="val 1071"/>
                <a:gd name="f29" fmla="val 6175"/>
                <a:gd name="f30" fmla="val 788"/>
                <a:gd name="f31" fmla="val 5734"/>
                <a:gd name="f32" fmla="val 315"/>
                <a:gd name="f33" fmla="val 5545"/>
                <a:gd name="f34" fmla="val 5324"/>
                <a:gd name="f35" fmla="val 5072"/>
                <a:gd name="f36" fmla="val 4915"/>
                <a:gd name="f37" fmla="val 4096"/>
                <a:gd name="f38" fmla="val 3907"/>
                <a:gd name="f39" fmla="val 3686"/>
                <a:gd name="f40" fmla="val 3466"/>
                <a:gd name="f41" fmla="val 3277"/>
                <a:gd name="f42" fmla="*/ f0 1 7404"/>
                <a:gd name="f43" fmla="*/ f1 1 7625"/>
                <a:gd name="f44" fmla="+- f4 0 f2"/>
                <a:gd name="f45" fmla="+- f3 0 f2"/>
                <a:gd name="f46" fmla="*/ f45 1 7404"/>
                <a:gd name="f47" fmla="*/ f44 1 7625"/>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7404" h="7625">
                  <a:moveTo>
                    <a:pt x="f5" y="f2"/>
                  </a:moveTo>
                  <a:lnTo>
                    <a:pt x="f5" y="f6"/>
                  </a:lnTo>
                  <a:cubicBezTo>
                    <a:pt x="f5" y="f7"/>
                    <a:pt x="f8" y="f9"/>
                    <a:pt x="f10" y="f9"/>
                  </a:cubicBezTo>
                  <a:cubicBezTo>
                    <a:pt x="f11" y="f9"/>
                    <a:pt x="f12" y="f13"/>
                    <a:pt x="f12" y="f6"/>
                  </a:cubicBezTo>
                  <a:lnTo>
                    <a:pt x="f12" y="f14"/>
                  </a:lnTo>
                  <a:cubicBezTo>
                    <a:pt x="f15" y="f16"/>
                    <a:pt x="f17" y="f18"/>
                    <a:pt x="f2" y="f19"/>
                  </a:cubicBezTo>
                  <a:lnTo>
                    <a:pt x="f2" y="f20"/>
                  </a:lnTo>
                  <a:cubicBezTo>
                    <a:pt x="f2" y="f21"/>
                    <a:pt x="f22" y="f23"/>
                    <a:pt x="f24" y="f23"/>
                  </a:cubicBezTo>
                  <a:lnTo>
                    <a:pt x="f25" y="f23"/>
                  </a:lnTo>
                  <a:cubicBezTo>
                    <a:pt x="f20" y="f23"/>
                    <a:pt x="f3" y="f26"/>
                    <a:pt x="f3" y="f20"/>
                  </a:cubicBezTo>
                  <a:lnTo>
                    <a:pt x="f3" y="f19"/>
                  </a:lnTo>
                  <a:cubicBezTo>
                    <a:pt x="f27" y="f28"/>
                    <a:pt x="f29" y="f30"/>
                    <a:pt x="f31" y="f32"/>
                  </a:cubicBezTo>
                  <a:lnTo>
                    <a:pt x="f31" y="f6"/>
                  </a:lnTo>
                  <a:cubicBezTo>
                    <a:pt x="f31" y="f7"/>
                    <a:pt x="f33" y="f9"/>
                    <a:pt x="f34" y="f9"/>
                  </a:cubicBezTo>
                  <a:cubicBezTo>
                    <a:pt x="f35" y="f9"/>
                    <a:pt x="f36" y="f13"/>
                    <a:pt x="f36" y="f6"/>
                  </a:cubicBezTo>
                  <a:lnTo>
                    <a:pt x="f36" y="f2"/>
                  </a:lnTo>
                  <a:lnTo>
                    <a:pt x="f37" y="f2"/>
                  </a:lnTo>
                  <a:lnTo>
                    <a:pt x="f37" y="f6"/>
                  </a:lnTo>
                  <a:cubicBezTo>
                    <a:pt x="f37" y="f7"/>
                    <a:pt x="f38" y="f9"/>
                    <a:pt x="f39" y="f9"/>
                  </a:cubicBezTo>
                  <a:cubicBezTo>
                    <a:pt x="f40" y="f9"/>
                    <a:pt x="f41" y="f13"/>
                    <a:pt x="f41" y="f6"/>
                  </a:cubicBezTo>
                  <a:lnTo>
                    <a:pt x="f41"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76" name="Google Shape;6055;p67">
              <a:extLst>
                <a:ext uri="{FF2B5EF4-FFF2-40B4-BE49-F238E27FC236}">
                  <a16:creationId xmlns:a16="http://schemas.microsoft.com/office/drawing/2014/main" id="{D510C075-0865-6AB4-2FAA-AC0273864C47}"/>
                </a:ext>
              </a:extLst>
            </p:cNvPr>
            <p:cNvSpPr/>
            <p:nvPr/>
          </p:nvSpPr>
          <p:spPr>
            <a:xfrm>
              <a:off x="8469072" y="4236616"/>
              <a:ext cx="76837" cy="23527"/>
            </a:xfrm>
            <a:custGeom>
              <a:avLst/>
              <a:gdLst>
                <a:gd name="f0" fmla="val w"/>
                <a:gd name="f1" fmla="val h"/>
                <a:gd name="f2" fmla="val 0"/>
                <a:gd name="f3" fmla="val 2678"/>
                <a:gd name="f4" fmla="val 820"/>
                <a:gd name="f5" fmla="val 1"/>
                <a:gd name="f6" fmla="val 32"/>
                <a:gd name="f7" fmla="val 127"/>
                <a:gd name="f8" fmla="val 284"/>
                <a:gd name="f9" fmla="val 379"/>
                <a:gd name="f10" fmla="val 536"/>
                <a:gd name="f11" fmla="val 662"/>
                <a:gd name="f12" fmla="val 788"/>
                <a:gd name="f13" fmla="val 2666"/>
                <a:gd name="f14" fmla="val 2615"/>
                <a:gd name="f15" fmla="val 649"/>
                <a:gd name="f16" fmla="val 555"/>
                <a:gd name="f17" fmla="val 2670"/>
                <a:gd name="f18" fmla="val 799"/>
                <a:gd name="f19" fmla="val 2674"/>
                <a:gd name="f20" fmla="val 809"/>
                <a:gd name="f21" fmla="*/ f0 1 2678"/>
                <a:gd name="f22" fmla="*/ f1 1 820"/>
                <a:gd name="f23" fmla="+- f4 0 f2"/>
                <a:gd name="f24" fmla="+- f3 0 f2"/>
                <a:gd name="f25" fmla="*/ f24 1 2678"/>
                <a:gd name="f26" fmla="*/ f23 1 820"/>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2678" h="820">
                  <a:moveTo>
                    <a:pt x="f2" y="f5"/>
                  </a:moveTo>
                  <a:cubicBezTo>
                    <a:pt x="f6" y="f7"/>
                    <a:pt x="f6" y="f8"/>
                    <a:pt x="f6" y="f9"/>
                  </a:cubicBezTo>
                  <a:cubicBezTo>
                    <a:pt x="f6" y="f10"/>
                    <a:pt x="f6" y="f11"/>
                    <a:pt x="f2" y="f12"/>
                  </a:cubicBezTo>
                  <a:lnTo>
                    <a:pt x="f13" y="f12"/>
                  </a:lnTo>
                  <a:cubicBezTo>
                    <a:pt x="f14" y="f15"/>
                    <a:pt x="f14" y="f16"/>
                    <a:pt x="f14" y="f9"/>
                  </a:cubicBezTo>
                  <a:cubicBezTo>
                    <a:pt x="f14" y="f8"/>
                    <a:pt x="f14" y="f7"/>
                    <a:pt x="f3" y="f5"/>
                  </a:cubicBezTo>
                  <a:close/>
                  <a:moveTo>
                    <a:pt x="f13" y="f12"/>
                  </a:moveTo>
                  <a:cubicBezTo>
                    <a:pt x="f17" y="f18"/>
                    <a:pt x="f19" y="f20"/>
                    <a:pt x="f3" y="f4"/>
                  </a:cubicBezTo>
                  <a:lnTo>
                    <a:pt x="f3" y="f1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grpSp>
        <p:nvGrpSpPr>
          <p:cNvPr id="177" name="Google Shape;6078;p67">
            <a:extLst>
              <a:ext uri="{FF2B5EF4-FFF2-40B4-BE49-F238E27FC236}">
                <a16:creationId xmlns:a16="http://schemas.microsoft.com/office/drawing/2014/main" id="{1EDCE297-7D75-E5DB-C522-F7D2E3388E0A}"/>
              </a:ext>
            </a:extLst>
          </p:cNvPr>
          <p:cNvGrpSpPr/>
          <p:nvPr/>
        </p:nvGrpSpPr>
        <p:grpSpPr>
          <a:xfrm>
            <a:off x="3717914" y="4378937"/>
            <a:ext cx="365202" cy="363400"/>
            <a:chOff x="5126254" y="4158599"/>
            <a:chExt cx="365202" cy="363400"/>
          </a:xfrm>
        </p:grpSpPr>
        <p:sp>
          <p:nvSpPr>
            <p:cNvPr id="178" name="Google Shape;6079;p67">
              <a:extLst>
                <a:ext uri="{FF2B5EF4-FFF2-40B4-BE49-F238E27FC236}">
                  <a16:creationId xmlns:a16="http://schemas.microsoft.com/office/drawing/2014/main" id="{87B5FC9E-F885-60EE-4030-AF3C41E8D030}"/>
                </a:ext>
              </a:extLst>
            </p:cNvPr>
            <p:cNvSpPr/>
            <p:nvPr/>
          </p:nvSpPr>
          <p:spPr>
            <a:xfrm>
              <a:off x="5202195" y="4308652"/>
              <a:ext cx="214234" cy="213347"/>
            </a:xfrm>
            <a:custGeom>
              <a:avLst/>
              <a:gdLst>
                <a:gd name="f0" fmla="val w"/>
                <a:gd name="f1" fmla="val h"/>
                <a:gd name="f2" fmla="val 0"/>
                <a:gd name="f3" fmla="val 7467"/>
                <a:gd name="f4" fmla="val 7436"/>
                <a:gd name="f5" fmla="val 3686"/>
                <a:gd name="f6" fmla="val 1465"/>
                <a:gd name="f7" fmla="val 3836"/>
                <a:gd name="f8" fmla="val 3985"/>
                <a:gd name="f9" fmla="val 1544"/>
                <a:gd name="f10" fmla="val 4064"/>
                <a:gd name="f11" fmla="val 1702"/>
                <a:gd name="f12" fmla="val 4537"/>
                <a:gd name="f13" fmla="val 2678"/>
                <a:gd name="f14" fmla="val 5608"/>
                <a:gd name="f15" fmla="val 2836"/>
                <a:gd name="f16" fmla="val 5955"/>
                <a:gd name="f17" fmla="val 2867"/>
                <a:gd name="f18" fmla="val 6081"/>
                <a:gd name="f19" fmla="val 3308"/>
                <a:gd name="f20" fmla="val 5829"/>
                <a:gd name="f21" fmla="val 3561"/>
                <a:gd name="f22" fmla="val 5041"/>
                <a:gd name="f23" fmla="val 4285"/>
                <a:gd name="f24" fmla="val 5261"/>
                <a:gd name="f25" fmla="val 5356"/>
                <a:gd name="f26" fmla="val 5286"/>
                <a:gd name="f27" fmla="val 5630"/>
                <a:gd name="f28" fmla="val 5075"/>
                <a:gd name="f29" fmla="val 5845"/>
                <a:gd name="f30" fmla="val 4845"/>
                <a:gd name="f31" fmla="val 4784"/>
                <a:gd name="f32" fmla="val 4722"/>
                <a:gd name="f33" fmla="val 5830"/>
                <a:gd name="f34" fmla="val 4663"/>
                <a:gd name="f35" fmla="val 5797"/>
                <a:gd name="f36" fmla="val 5262"/>
                <a:gd name="f37" fmla="val 2616"/>
                <a:gd name="f38" fmla="val 5828"/>
                <a:gd name="f39" fmla="val 2553"/>
                <a:gd name="f40" fmla="val 5842"/>
                <a:gd name="f41" fmla="val 2492"/>
                <a:gd name="f42" fmla="val 2244"/>
                <a:gd name="f43" fmla="val 2035"/>
                <a:gd name="f44" fmla="val 5609"/>
                <a:gd name="f45" fmla="val 2111"/>
                <a:gd name="f46" fmla="val 2300"/>
                <a:gd name="f47" fmla="val 1512"/>
                <a:gd name="f48" fmla="val 1323"/>
                <a:gd name="f49" fmla="val 1418"/>
                <a:gd name="f50" fmla="val 1796"/>
                <a:gd name="f51" fmla="val 3387"/>
                <a:gd name="f52" fmla="val 3537"/>
                <a:gd name="f53" fmla="val 3718"/>
                <a:gd name="f54" fmla="val 1670"/>
                <a:gd name="f55" fmla="val 32"/>
                <a:gd name="f56" fmla="val 3750"/>
                <a:gd name="f57" fmla="val 5766"/>
                <a:gd name="f58" fmla="val 5765"/>
                <a:gd name="f59" fmla="val 7404"/>
                <a:gd name="f60" fmla="*/ f0 1 7467"/>
                <a:gd name="f61" fmla="*/ f1 1 7436"/>
                <a:gd name="f62" fmla="+- f4 0 f2"/>
                <a:gd name="f63" fmla="+- f3 0 f2"/>
                <a:gd name="f64" fmla="*/ f63 1 7467"/>
                <a:gd name="f65" fmla="*/ f62 1 7436"/>
                <a:gd name="f66" fmla="*/ f2 1 f64"/>
                <a:gd name="f67" fmla="*/ f3 1 f64"/>
                <a:gd name="f68" fmla="*/ f2 1 f65"/>
                <a:gd name="f69" fmla="*/ f4 1 f65"/>
                <a:gd name="f70" fmla="*/ f66 f60 1"/>
                <a:gd name="f71" fmla="*/ f67 f60 1"/>
                <a:gd name="f72" fmla="*/ f69 f61 1"/>
                <a:gd name="f73" fmla="*/ f68 f61 1"/>
              </a:gdLst>
              <a:ahLst/>
              <a:cxnLst>
                <a:cxn ang="3cd4">
                  <a:pos x="hc" y="t"/>
                </a:cxn>
                <a:cxn ang="0">
                  <a:pos x="r" y="vc"/>
                </a:cxn>
                <a:cxn ang="cd4">
                  <a:pos x="hc" y="b"/>
                </a:cxn>
                <a:cxn ang="cd2">
                  <a:pos x="l" y="vc"/>
                </a:cxn>
              </a:cxnLst>
              <a:rect l="f70" t="f73" r="f71" b="f72"/>
              <a:pathLst>
                <a:path w="7467" h="7436">
                  <a:moveTo>
                    <a:pt x="f5" y="f6"/>
                  </a:moveTo>
                  <a:cubicBezTo>
                    <a:pt x="f7" y="f6"/>
                    <a:pt x="f8" y="f9"/>
                    <a:pt x="f10" y="f11"/>
                  </a:cubicBezTo>
                  <a:lnTo>
                    <a:pt x="f12" y="f13"/>
                  </a:lnTo>
                  <a:lnTo>
                    <a:pt x="f14" y="f15"/>
                  </a:lnTo>
                  <a:cubicBezTo>
                    <a:pt x="f16" y="f17"/>
                    <a:pt x="f18" y="f19"/>
                    <a:pt x="f20" y="f21"/>
                  </a:cubicBezTo>
                  <a:lnTo>
                    <a:pt x="f22" y="f23"/>
                  </a:lnTo>
                  <a:lnTo>
                    <a:pt x="f24" y="f25"/>
                  </a:lnTo>
                  <a:cubicBezTo>
                    <a:pt x="f26" y="f27"/>
                    <a:pt x="f28" y="f29"/>
                    <a:pt x="f30" y="f29"/>
                  </a:cubicBezTo>
                  <a:cubicBezTo>
                    <a:pt x="f31" y="f29"/>
                    <a:pt x="f32" y="f33"/>
                    <a:pt x="f34" y="f35"/>
                  </a:cubicBezTo>
                  <a:lnTo>
                    <a:pt x="f5" y="f36"/>
                  </a:lnTo>
                  <a:lnTo>
                    <a:pt x="f13" y="f35"/>
                  </a:lnTo>
                  <a:cubicBezTo>
                    <a:pt x="f37" y="f38"/>
                    <a:pt x="f39" y="f40"/>
                    <a:pt x="f41" y="f40"/>
                  </a:cubicBezTo>
                  <a:cubicBezTo>
                    <a:pt x="f42" y="f40"/>
                    <a:pt x="f43" y="f44"/>
                    <a:pt x="f45" y="f25"/>
                  </a:cubicBezTo>
                  <a:lnTo>
                    <a:pt x="f46" y="f23"/>
                  </a:lnTo>
                  <a:lnTo>
                    <a:pt x="f47" y="f21"/>
                  </a:lnTo>
                  <a:cubicBezTo>
                    <a:pt x="f48" y="f19"/>
                    <a:pt x="f49" y="f17"/>
                    <a:pt x="f50" y="f15"/>
                  </a:cubicBezTo>
                  <a:lnTo>
                    <a:pt x="f15" y="f13"/>
                  </a:lnTo>
                  <a:lnTo>
                    <a:pt x="f19" y="f11"/>
                  </a:lnTo>
                  <a:cubicBezTo>
                    <a:pt x="f51" y="f9"/>
                    <a:pt x="f52" y="f6"/>
                    <a:pt x="f5" y="f6"/>
                  </a:cubicBezTo>
                  <a:close/>
                  <a:moveTo>
                    <a:pt x="f53" y="f2"/>
                  </a:moveTo>
                  <a:cubicBezTo>
                    <a:pt x="f54" y="f2"/>
                    <a:pt x="f55" y="f54"/>
                    <a:pt x="f55" y="f56"/>
                  </a:cubicBezTo>
                  <a:cubicBezTo>
                    <a:pt x="f2" y="f57"/>
                    <a:pt x="f54" y="f4"/>
                    <a:pt x="f53" y="f4"/>
                  </a:cubicBezTo>
                  <a:cubicBezTo>
                    <a:pt x="f58" y="f4"/>
                    <a:pt x="f59" y="f35"/>
                    <a:pt x="f3" y="f56"/>
                  </a:cubicBezTo>
                  <a:cubicBezTo>
                    <a:pt x="f3" y="f11"/>
                    <a:pt x="f35" y="f55"/>
                    <a:pt x="f53"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79" name="Google Shape;6080;p67">
              <a:extLst>
                <a:ext uri="{FF2B5EF4-FFF2-40B4-BE49-F238E27FC236}">
                  <a16:creationId xmlns:a16="http://schemas.microsoft.com/office/drawing/2014/main" id="{4CC28161-9F55-3573-A359-839E68D135D2}"/>
                </a:ext>
              </a:extLst>
            </p:cNvPr>
            <p:cNvSpPr/>
            <p:nvPr/>
          </p:nvSpPr>
          <p:spPr>
            <a:xfrm>
              <a:off x="5317876" y="4160757"/>
              <a:ext cx="173580" cy="169621"/>
            </a:xfrm>
            <a:custGeom>
              <a:avLst/>
              <a:gdLst>
                <a:gd name="f0" fmla="val w"/>
                <a:gd name="f1" fmla="val h"/>
                <a:gd name="f2" fmla="val 0"/>
                <a:gd name="f3" fmla="val 6050"/>
                <a:gd name="f4" fmla="val 5912"/>
                <a:gd name="f5" fmla="val 3829"/>
                <a:gd name="f6" fmla="val 3706"/>
                <a:gd name="f7" fmla="val 3580"/>
                <a:gd name="f8" fmla="val 47"/>
                <a:gd name="f9" fmla="val 3498"/>
                <a:gd name="f10" fmla="val 146"/>
                <a:gd name="f11" fmla="val 1"/>
                <a:gd name="f12" fmla="val 4336"/>
                <a:gd name="f13" fmla="val 1229"/>
                <a:gd name="f14" fmla="val 4399"/>
                <a:gd name="f15" fmla="val 2332"/>
                <a:gd name="f16" fmla="val 4998"/>
                <a:gd name="f17" fmla="val 3088"/>
                <a:gd name="f18" fmla="val 5861"/>
                <a:gd name="f19" fmla="val 2446"/>
                <a:gd name="f20" fmla="val 2289"/>
                <a:gd name="f21" fmla="val 2037"/>
                <a:gd name="f22" fmla="val 5924"/>
                <a:gd name="f23" fmla="val 1879"/>
                <a:gd name="f24" fmla="val 4128"/>
                <a:gd name="f25" fmla="val 115"/>
                <a:gd name="f26" fmla="val 4053"/>
                <a:gd name="f27" fmla="val 40"/>
                <a:gd name="f28" fmla="val 3942"/>
                <a:gd name="f29" fmla="*/ f0 1 6050"/>
                <a:gd name="f30" fmla="*/ f1 1 5912"/>
                <a:gd name="f31" fmla="+- f4 0 f2"/>
                <a:gd name="f32" fmla="+- f3 0 f2"/>
                <a:gd name="f33" fmla="*/ f32 1 6050"/>
                <a:gd name="f34" fmla="*/ f31 1 5912"/>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6050" h="5912">
                  <a:moveTo>
                    <a:pt x="f5" y="f2"/>
                  </a:moveTo>
                  <a:cubicBezTo>
                    <a:pt x="f6" y="f2"/>
                    <a:pt x="f7" y="f8"/>
                    <a:pt x="f9" y="f10"/>
                  </a:cubicBezTo>
                  <a:lnTo>
                    <a:pt x="f11" y="f12"/>
                  </a:lnTo>
                  <a:cubicBezTo>
                    <a:pt x="f13" y="f14"/>
                    <a:pt x="f15" y="f16"/>
                    <a:pt x="f17" y="f4"/>
                  </a:cubicBezTo>
                  <a:lnTo>
                    <a:pt x="f18" y="f19"/>
                  </a:lnTo>
                  <a:cubicBezTo>
                    <a:pt x="f3" y="f20"/>
                    <a:pt x="f3" y="f21"/>
                    <a:pt x="f22" y="f23"/>
                  </a:cubicBezTo>
                  <a:lnTo>
                    <a:pt x="f24" y="f25"/>
                  </a:lnTo>
                  <a:cubicBezTo>
                    <a:pt x="f26" y="f27"/>
                    <a:pt x="f28"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80" name="Google Shape;6081;p67">
              <a:extLst>
                <a:ext uri="{FF2B5EF4-FFF2-40B4-BE49-F238E27FC236}">
                  <a16:creationId xmlns:a16="http://schemas.microsoft.com/office/drawing/2014/main" id="{1D58A493-02DD-BE9F-4AAF-8AAE82A39D93}"/>
                </a:ext>
              </a:extLst>
            </p:cNvPr>
            <p:cNvSpPr/>
            <p:nvPr/>
          </p:nvSpPr>
          <p:spPr>
            <a:xfrm>
              <a:off x="5223884" y="4158599"/>
              <a:ext cx="169959" cy="103089"/>
            </a:xfrm>
            <a:custGeom>
              <a:avLst/>
              <a:gdLst>
                <a:gd name="f0" fmla="val w"/>
                <a:gd name="f1" fmla="val h"/>
                <a:gd name="f2" fmla="val 0"/>
                <a:gd name="f3" fmla="val 5924"/>
                <a:gd name="f4" fmla="val 3593"/>
                <a:gd name="f5" fmla="val 1"/>
                <a:gd name="f6" fmla="val 2962"/>
                <a:gd name="f7" fmla="val 3592"/>
                <a:gd name="f8" fmla="val 5923"/>
                <a:gd name="f9" fmla="*/ f0 1 5924"/>
                <a:gd name="f10" fmla="*/ f1 1 3593"/>
                <a:gd name="f11" fmla="+- f4 0 f2"/>
                <a:gd name="f12" fmla="+- f3 0 f2"/>
                <a:gd name="f13" fmla="*/ f12 1 5924"/>
                <a:gd name="f14" fmla="*/ f11 1 3593"/>
                <a:gd name="f15" fmla="*/ f2 1 f13"/>
                <a:gd name="f16" fmla="*/ f3 1 f13"/>
                <a:gd name="f17" fmla="*/ f2 1 f14"/>
                <a:gd name="f18" fmla="*/ f4 1 f14"/>
                <a:gd name="f19" fmla="*/ f15 f9 1"/>
                <a:gd name="f20" fmla="*/ f16 f9 1"/>
                <a:gd name="f21" fmla="*/ f18 f10 1"/>
                <a:gd name="f22" fmla="*/ f17 f10 1"/>
              </a:gdLst>
              <a:ahLst/>
              <a:cxnLst>
                <a:cxn ang="3cd4">
                  <a:pos x="hc" y="t"/>
                </a:cxn>
                <a:cxn ang="0">
                  <a:pos x="r" y="vc"/>
                </a:cxn>
                <a:cxn ang="cd4">
                  <a:pos x="hc" y="b"/>
                </a:cxn>
                <a:cxn ang="cd2">
                  <a:pos x="l" y="vc"/>
                </a:cxn>
              </a:cxnLst>
              <a:rect l="f19" t="f22" r="f20" b="f21"/>
              <a:pathLst>
                <a:path w="5924" h="3593">
                  <a:moveTo>
                    <a:pt x="f2" y="f5"/>
                  </a:moveTo>
                  <a:lnTo>
                    <a:pt x="f6" y="f7"/>
                  </a:lnTo>
                  <a:lnTo>
                    <a:pt x="f8" y="f5"/>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81" name="Google Shape;6082;p67">
              <a:extLst>
                <a:ext uri="{FF2B5EF4-FFF2-40B4-BE49-F238E27FC236}">
                  <a16:creationId xmlns:a16="http://schemas.microsoft.com/office/drawing/2014/main" id="{B692BBD3-36B0-F4A3-B768-F1CC1A60E983}"/>
                </a:ext>
              </a:extLst>
            </p:cNvPr>
            <p:cNvSpPr/>
            <p:nvPr/>
          </p:nvSpPr>
          <p:spPr>
            <a:xfrm>
              <a:off x="5126254" y="4160757"/>
              <a:ext cx="170855" cy="168734"/>
            </a:xfrm>
            <a:custGeom>
              <a:avLst/>
              <a:gdLst>
                <a:gd name="f0" fmla="val w"/>
                <a:gd name="f1" fmla="val h"/>
                <a:gd name="f2" fmla="val 0"/>
                <a:gd name="f3" fmla="val 5955"/>
                <a:gd name="f4" fmla="val 5881"/>
                <a:gd name="f5" fmla="val 2194"/>
                <a:gd name="f6" fmla="val 2084"/>
                <a:gd name="f7" fmla="val 1965"/>
                <a:gd name="f8" fmla="val 40"/>
                <a:gd name="f9" fmla="val 1859"/>
                <a:gd name="f10" fmla="val 115"/>
                <a:gd name="f11" fmla="val 95"/>
                <a:gd name="f12" fmla="val 1879"/>
                <a:gd name="f13" fmla="val 1"/>
                <a:gd name="f14" fmla="val 2037"/>
                <a:gd name="f15" fmla="val 2289"/>
                <a:gd name="f16" fmla="val 2446"/>
                <a:gd name="f17" fmla="val 2899"/>
                <a:gd name="f18" fmla="val 5880"/>
                <a:gd name="f19" fmla="val 3655"/>
                <a:gd name="f20" fmla="val 4998"/>
                <a:gd name="f21" fmla="val 4758"/>
                <a:gd name="f22" fmla="val 4399"/>
                <a:gd name="f23" fmla="val 4305"/>
                <a:gd name="f24" fmla="val 2490"/>
                <a:gd name="f25" fmla="val 146"/>
                <a:gd name="f26" fmla="val 2424"/>
                <a:gd name="f27" fmla="val 47"/>
                <a:gd name="f28" fmla="val 2315"/>
                <a:gd name="f29" fmla="*/ f0 1 5955"/>
                <a:gd name="f30" fmla="*/ f1 1 5881"/>
                <a:gd name="f31" fmla="+- f4 0 f2"/>
                <a:gd name="f32" fmla="+- f3 0 f2"/>
                <a:gd name="f33" fmla="*/ f32 1 5955"/>
                <a:gd name="f34" fmla="*/ f31 1 5881"/>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5955" h="5881">
                  <a:moveTo>
                    <a:pt x="f5" y="f2"/>
                  </a:moveTo>
                  <a:cubicBezTo>
                    <a:pt x="f6" y="f2"/>
                    <a:pt x="f7" y="f8"/>
                    <a:pt x="f9" y="f10"/>
                  </a:cubicBezTo>
                  <a:lnTo>
                    <a:pt x="f11" y="f12"/>
                  </a:lnTo>
                  <a:cubicBezTo>
                    <a:pt x="f13" y="f14"/>
                    <a:pt x="f13" y="f15"/>
                    <a:pt x="f11" y="f16"/>
                  </a:cubicBezTo>
                  <a:lnTo>
                    <a:pt x="f17" y="f18"/>
                  </a:lnTo>
                  <a:cubicBezTo>
                    <a:pt x="f19" y="f20"/>
                    <a:pt x="f21" y="f22"/>
                    <a:pt x="f3" y="f23"/>
                  </a:cubicBezTo>
                  <a:lnTo>
                    <a:pt x="f24" y="f25"/>
                  </a:lnTo>
                  <a:cubicBezTo>
                    <a:pt x="f26" y="f27"/>
                    <a:pt x="f28"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grpSp>
        <p:nvGrpSpPr>
          <p:cNvPr id="182" name="Google Shape;6110;p67">
            <a:extLst>
              <a:ext uri="{FF2B5EF4-FFF2-40B4-BE49-F238E27FC236}">
                <a16:creationId xmlns:a16="http://schemas.microsoft.com/office/drawing/2014/main" id="{D1AEB979-7AE9-534D-B8CD-4B7A3AAAF604}"/>
              </a:ext>
            </a:extLst>
          </p:cNvPr>
          <p:cNvGrpSpPr/>
          <p:nvPr/>
        </p:nvGrpSpPr>
        <p:grpSpPr>
          <a:xfrm>
            <a:off x="4324701" y="4413831"/>
            <a:ext cx="362504" cy="283866"/>
            <a:chOff x="5733041" y="4193493"/>
            <a:chExt cx="362504" cy="283866"/>
          </a:xfrm>
        </p:grpSpPr>
        <p:sp>
          <p:nvSpPr>
            <p:cNvPr id="183" name="Google Shape;6111;p67">
              <a:extLst>
                <a:ext uri="{FF2B5EF4-FFF2-40B4-BE49-F238E27FC236}">
                  <a16:creationId xmlns:a16="http://schemas.microsoft.com/office/drawing/2014/main" id="{DD38F992-084F-DF07-899F-29B7A2891088}"/>
                </a:ext>
              </a:extLst>
            </p:cNvPr>
            <p:cNvSpPr/>
            <p:nvPr/>
          </p:nvSpPr>
          <p:spPr>
            <a:xfrm>
              <a:off x="5733041" y="4431228"/>
              <a:ext cx="362504" cy="46131"/>
            </a:xfrm>
            <a:custGeom>
              <a:avLst/>
              <a:gdLst>
                <a:gd name="f0" fmla="val w"/>
                <a:gd name="f1" fmla="val h"/>
                <a:gd name="f2" fmla="val 0"/>
                <a:gd name="f3" fmla="val 12635"/>
                <a:gd name="f4" fmla="val 1608"/>
                <a:gd name="f5" fmla="val 379"/>
                <a:gd name="f6" fmla="val 159"/>
                <a:gd name="f7" fmla="val 1"/>
                <a:gd name="f8" fmla="val 189"/>
                <a:gd name="f9" fmla="val 378"/>
                <a:gd name="f10" fmla="val 1040"/>
                <a:gd name="f11" fmla="val 537"/>
                <a:gd name="f12" fmla="val 1607"/>
                <a:gd name="f13" fmla="val 1198"/>
                <a:gd name="f14" fmla="val 11406"/>
                <a:gd name="f15" fmla="val 12067"/>
                <a:gd name="f16" fmla="val 12634"/>
                <a:gd name="f17" fmla="val 1072"/>
                <a:gd name="f18" fmla="val 12603"/>
                <a:gd name="f19" fmla="val 158"/>
                <a:gd name="f20" fmla="val 12445"/>
                <a:gd name="f21" fmla="val 12193"/>
                <a:gd name="f22" fmla="val 10965"/>
                <a:gd name="f23" fmla="val 630"/>
                <a:gd name="f24" fmla="val 10776"/>
                <a:gd name="f25" fmla="val 819"/>
                <a:gd name="f26" fmla="val 10555"/>
                <a:gd name="f27" fmla="val 10303"/>
                <a:gd name="f28" fmla="val 10146"/>
                <a:gd name="f29" fmla="val 9326"/>
                <a:gd name="f30" fmla="val 9137"/>
                <a:gd name="f31" fmla="val 8917"/>
                <a:gd name="f32" fmla="val 8696"/>
                <a:gd name="f33" fmla="val 8507"/>
                <a:gd name="f34" fmla="*/ f0 1 12635"/>
                <a:gd name="f35" fmla="*/ f1 1 1608"/>
                <a:gd name="f36" fmla="+- f4 0 f2"/>
                <a:gd name="f37" fmla="+- f3 0 f2"/>
                <a:gd name="f38" fmla="*/ f37 1 12635"/>
                <a:gd name="f39" fmla="*/ f36 1 1608"/>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12635" h="1608">
                  <a:moveTo>
                    <a:pt x="f5" y="f2"/>
                  </a:moveTo>
                  <a:cubicBezTo>
                    <a:pt x="f6" y="f2"/>
                    <a:pt x="f7" y="f8"/>
                    <a:pt x="f7" y="f9"/>
                  </a:cubicBezTo>
                  <a:cubicBezTo>
                    <a:pt x="f7" y="f10"/>
                    <a:pt x="f11" y="f12"/>
                    <a:pt x="f13" y="f12"/>
                  </a:cubicBezTo>
                  <a:lnTo>
                    <a:pt x="f14" y="f12"/>
                  </a:lnTo>
                  <a:cubicBezTo>
                    <a:pt x="f15" y="f12"/>
                    <a:pt x="f16" y="f17"/>
                    <a:pt x="f16" y="f9"/>
                  </a:cubicBezTo>
                  <a:cubicBezTo>
                    <a:pt x="f18" y="f19"/>
                    <a:pt x="f20" y="f2"/>
                    <a:pt x="f21" y="f2"/>
                  </a:cubicBezTo>
                  <a:lnTo>
                    <a:pt x="f22" y="f2"/>
                  </a:lnTo>
                  <a:lnTo>
                    <a:pt x="f22" y="f9"/>
                  </a:lnTo>
                  <a:cubicBezTo>
                    <a:pt x="f22" y="f23"/>
                    <a:pt x="f24" y="f25"/>
                    <a:pt x="f26" y="f25"/>
                  </a:cubicBezTo>
                  <a:cubicBezTo>
                    <a:pt x="f27" y="f25"/>
                    <a:pt x="f28" y="f23"/>
                    <a:pt x="f28" y="f9"/>
                  </a:cubicBezTo>
                  <a:lnTo>
                    <a:pt x="f28" y="f2"/>
                  </a:lnTo>
                  <a:lnTo>
                    <a:pt x="f29" y="f2"/>
                  </a:lnTo>
                  <a:lnTo>
                    <a:pt x="f29" y="f9"/>
                  </a:lnTo>
                  <a:cubicBezTo>
                    <a:pt x="f29" y="f23"/>
                    <a:pt x="f30" y="f25"/>
                    <a:pt x="f31" y="f25"/>
                  </a:cubicBezTo>
                  <a:cubicBezTo>
                    <a:pt x="f32" y="f25"/>
                    <a:pt x="f33" y="f23"/>
                    <a:pt x="f33" y="f9"/>
                  </a:cubicBezTo>
                  <a:lnTo>
                    <a:pt x="f33"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84" name="Google Shape;6112;p67">
              <a:extLst>
                <a:ext uri="{FF2B5EF4-FFF2-40B4-BE49-F238E27FC236}">
                  <a16:creationId xmlns:a16="http://schemas.microsoft.com/office/drawing/2014/main" id="{442907D7-F7DB-A8B0-CCCE-AC907D6404AF}"/>
                </a:ext>
              </a:extLst>
            </p:cNvPr>
            <p:cNvSpPr/>
            <p:nvPr/>
          </p:nvSpPr>
          <p:spPr>
            <a:xfrm>
              <a:off x="5755645" y="4193493"/>
              <a:ext cx="316400" cy="214262"/>
            </a:xfrm>
            <a:custGeom>
              <a:avLst/>
              <a:gdLst>
                <a:gd name="f0" fmla="val w"/>
                <a:gd name="f1" fmla="val h"/>
                <a:gd name="f2" fmla="val 0"/>
                <a:gd name="f3" fmla="val 11028"/>
                <a:gd name="f4" fmla="val 7468"/>
                <a:gd name="f5" fmla="val 3794"/>
                <a:gd name="f6" fmla="val 1673"/>
                <a:gd name="f7" fmla="val 3841"/>
                <a:gd name="f8" fmla="val 3890"/>
                <a:gd name="f9" fmla="val 1682"/>
                <a:gd name="f10" fmla="val 3939"/>
                <a:gd name="f11" fmla="val 1702"/>
                <a:gd name="f12" fmla="val 6428"/>
                <a:gd name="f13" fmla="val 2521"/>
                <a:gd name="f14" fmla="val 6680"/>
                <a:gd name="f15" fmla="val 2616"/>
                <a:gd name="f16" fmla="val 6806"/>
                <a:gd name="f17" fmla="val 2994"/>
                <a:gd name="f18" fmla="val 6585"/>
                <a:gd name="f19" fmla="val 3214"/>
                <a:gd name="f20" fmla="val 6018"/>
                <a:gd name="f21" fmla="val 3750"/>
                <a:gd name="f22" fmla="val 7404"/>
                <a:gd name="f23" fmla="val 5136"/>
                <a:gd name="f24" fmla="val 7593"/>
                <a:gd name="f25" fmla="val 5262"/>
                <a:gd name="f26" fmla="val 5514"/>
                <a:gd name="f27" fmla="val 7436"/>
                <a:gd name="f28" fmla="val 5671"/>
                <a:gd name="f29" fmla="val 7357"/>
                <a:gd name="f30" fmla="val 5750"/>
                <a:gd name="f31" fmla="val 7247"/>
                <a:gd name="f32" fmla="val 5790"/>
                <a:gd name="f33" fmla="val 7136"/>
                <a:gd name="f34" fmla="val 7026"/>
                <a:gd name="f35" fmla="val 6916"/>
                <a:gd name="f36" fmla="val 6837"/>
                <a:gd name="f37" fmla="val 5451"/>
                <a:gd name="f38" fmla="val 4317"/>
                <a:gd name="f39" fmla="val 4915"/>
                <a:gd name="f40" fmla="val 4852"/>
                <a:gd name="f41" fmla="val 4821"/>
                <a:gd name="f42" fmla="val 4947"/>
                <a:gd name="f43" fmla="val 4714"/>
                <a:gd name="f44" fmla="val 4988"/>
                <a:gd name="f45" fmla="val 4613"/>
                <a:gd name="f46" fmla="val 4444"/>
                <a:gd name="f47" fmla="val 4293"/>
                <a:gd name="f48" fmla="val 4872"/>
                <a:gd name="f49" fmla="val 4254"/>
                <a:gd name="f50" fmla="val 4695"/>
                <a:gd name="f51" fmla="val 3435"/>
                <a:gd name="f52" fmla="val 2206"/>
                <a:gd name="f53" fmla="val 3328"/>
                <a:gd name="f54" fmla="val 1940"/>
                <a:gd name="f55" fmla="val 3537"/>
                <a:gd name="f56" fmla="val 1198"/>
                <a:gd name="f57" fmla="val 1"/>
                <a:gd name="f58" fmla="val 536"/>
                <a:gd name="f59" fmla="val 568"/>
                <a:gd name="f60" fmla="val 1229"/>
                <a:gd name="f61" fmla="val 7467"/>
                <a:gd name="f62" fmla="val 11027"/>
                <a:gd name="f63" fmla="val 10460"/>
                <a:gd name="f64" fmla="val 9767"/>
                <a:gd name="f65" fmla="*/ f0 1 11028"/>
                <a:gd name="f66" fmla="*/ f1 1 7468"/>
                <a:gd name="f67" fmla="+- f4 0 f2"/>
                <a:gd name="f68" fmla="+- f3 0 f2"/>
                <a:gd name="f69" fmla="*/ f68 1 11028"/>
                <a:gd name="f70" fmla="*/ f67 1 7468"/>
                <a:gd name="f71" fmla="*/ f2 1 f69"/>
                <a:gd name="f72" fmla="*/ f3 1 f69"/>
                <a:gd name="f73" fmla="*/ f2 1 f70"/>
                <a:gd name="f74" fmla="*/ f4 1 f70"/>
                <a:gd name="f75" fmla="*/ f71 f65 1"/>
                <a:gd name="f76" fmla="*/ f72 f65 1"/>
                <a:gd name="f77" fmla="*/ f74 f66 1"/>
                <a:gd name="f78" fmla="*/ f73 f66 1"/>
              </a:gdLst>
              <a:ahLst/>
              <a:cxnLst>
                <a:cxn ang="3cd4">
                  <a:pos x="hc" y="t"/>
                </a:cxn>
                <a:cxn ang="0">
                  <a:pos x="r" y="vc"/>
                </a:cxn>
                <a:cxn ang="cd4">
                  <a:pos x="hc" y="b"/>
                </a:cxn>
                <a:cxn ang="cd2">
                  <a:pos x="l" y="vc"/>
                </a:cxn>
              </a:cxnLst>
              <a:rect l="f75" t="f78" r="f76" b="f77"/>
              <a:pathLst>
                <a:path w="11028" h="7468">
                  <a:moveTo>
                    <a:pt x="f5" y="f6"/>
                  </a:moveTo>
                  <a:cubicBezTo>
                    <a:pt x="f7" y="f6"/>
                    <a:pt x="f8" y="f9"/>
                    <a:pt x="f10" y="f11"/>
                  </a:cubicBezTo>
                  <a:lnTo>
                    <a:pt x="f12" y="f13"/>
                  </a:lnTo>
                  <a:cubicBezTo>
                    <a:pt x="f14" y="f15"/>
                    <a:pt x="f16" y="f17"/>
                    <a:pt x="f18" y="f19"/>
                  </a:cubicBezTo>
                  <a:lnTo>
                    <a:pt x="f20" y="f21"/>
                  </a:lnTo>
                  <a:lnTo>
                    <a:pt x="f22" y="f23"/>
                  </a:lnTo>
                  <a:cubicBezTo>
                    <a:pt x="f24" y="f25"/>
                    <a:pt x="f24" y="f26"/>
                    <a:pt x="f27" y="f28"/>
                  </a:cubicBezTo>
                  <a:cubicBezTo>
                    <a:pt x="f29" y="f30"/>
                    <a:pt x="f31" y="f32"/>
                    <a:pt x="f33" y="f32"/>
                  </a:cubicBezTo>
                  <a:cubicBezTo>
                    <a:pt x="f34" y="f32"/>
                    <a:pt x="f35" y="f30"/>
                    <a:pt x="f36" y="f28"/>
                  </a:cubicBezTo>
                  <a:lnTo>
                    <a:pt x="f37" y="f38"/>
                  </a:lnTo>
                  <a:lnTo>
                    <a:pt x="f39" y="f40"/>
                  </a:lnTo>
                  <a:cubicBezTo>
                    <a:pt x="f41" y="f42"/>
                    <a:pt x="f43" y="f44"/>
                    <a:pt x="f45" y="f44"/>
                  </a:cubicBezTo>
                  <a:cubicBezTo>
                    <a:pt x="f46" y="f44"/>
                    <a:pt x="f47" y="f48"/>
                    <a:pt x="f49" y="f50"/>
                  </a:cubicBezTo>
                  <a:lnTo>
                    <a:pt x="f51" y="f52"/>
                  </a:lnTo>
                  <a:cubicBezTo>
                    <a:pt x="f53" y="f54"/>
                    <a:pt x="f55" y="f6"/>
                    <a:pt x="f5" y="f6"/>
                  </a:cubicBezTo>
                  <a:close/>
                  <a:moveTo>
                    <a:pt x="f56" y="f57"/>
                  </a:moveTo>
                  <a:cubicBezTo>
                    <a:pt x="f58" y="f57"/>
                    <a:pt x="f57" y="f59"/>
                    <a:pt x="f57" y="f60"/>
                  </a:cubicBezTo>
                  <a:lnTo>
                    <a:pt x="f57" y="f61"/>
                  </a:lnTo>
                  <a:lnTo>
                    <a:pt x="f62" y="f61"/>
                  </a:lnTo>
                  <a:lnTo>
                    <a:pt x="f62" y="f60"/>
                  </a:lnTo>
                  <a:cubicBezTo>
                    <a:pt x="f62" y="f59"/>
                    <a:pt x="f63" y="f57"/>
                    <a:pt x="f64" y="f57"/>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grpSp>
        <p:nvGrpSpPr>
          <p:cNvPr id="185" name="Google Shape;5972;p67">
            <a:extLst>
              <a:ext uri="{FF2B5EF4-FFF2-40B4-BE49-F238E27FC236}">
                <a16:creationId xmlns:a16="http://schemas.microsoft.com/office/drawing/2014/main" id="{B69CC2D6-E234-F4C2-F82C-EDD6DB083F1B}"/>
              </a:ext>
            </a:extLst>
          </p:cNvPr>
          <p:cNvGrpSpPr/>
          <p:nvPr/>
        </p:nvGrpSpPr>
        <p:grpSpPr>
          <a:xfrm>
            <a:off x="2515277" y="2112085"/>
            <a:ext cx="360502" cy="414707"/>
            <a:chOff x="3923617" y="1891747"/>
            <a:chExt cx="360502" cy="414707"/>
          </a:xfrm>
        </p:grpSpPr>
        <p:sp>
          <p:nvSpPr>
            <p:cNvPr id="186" name="Google Shape;5973;p67">
              <a:extLst>
                <a:ext uri="{FF2B5EF4-FFF2-40B4-BE49-F238E27FC236}">
                  <a16:creationId xmlns:a16="http://schemas.microsoft.com/office/drawing/2014/main" id="{0A048697-F12B-9B71-2C2A-66AD6A86CB0A}"/>
                </a:ext>
              </a:extLst>
            </p:cNvPr>
            <p:cNvSpPr/>
            <p:nvPr/>
          </p:nvSpPr>
          <p:spPr>
            <a:xfrm>
              <a:off x="3950390" y="1972077"/>
              <a:ext cx="305939" cy="198836"/>
            </a:xfrm>
            <a:custGeom>
              <a:avLst/>
              <a:gdLst>
                <a:gd name="f0" fmla="val w"/>
                <a:gd name="f1" fmla="val h"/>
                <a:gd name="f2" fmla="val 0"/>
                <a:gd name="f3" fmla="val 9358"/>
                <a:gd name="f4" fmla="val 6082"/>
                <a:gd name="f5" fmla="val 379"/>
                <a:gd name="f6" fmla="val 1"/>
                <a:gd name="f7" fmla="val 158"/>
                <a:gd name="f8" fmla="val 221"/>
                <a:gd name="f9" fmla="val 410"/>
                <a:gd name="f10" fmla="val 6081"/>
                <a:gd name="f11" fmla="val 9357"/>
                <a:gd name="f12" fmla="val 9168"/>
                <a:gd name="f13" fmla="val 8979"/>
                <a:gd name="f14" fmla="*/ f0 1 9358"/>
                <a:gd name="f15" fmla="*/ f1 1 6082"/>
                <a:gd name="f16" fmla="+- f4 0 f2"/>
                <a:gd name="f17" fmla="+- f3 0 f2"/>
                <a:gd name="f18" fmla="*/ f17 1 9358"/>
                <a:gd name="f19" fmla="*/ f16 1 6082"/>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9358" h="6082">
                  <a:moveTo>
                    <a:pt x="f5" y="f6"/>
                  </a:moveTo>
                  <a:cubicBezTo>
                    <a:pt x="f7" y="f6"/>
                    <a:pt x="f6" y="f8"/>
                    <a:pt x="f6" y="f9"/>
                  </a:cubicBezTo>
                  <a:lnTo>
                    <a:pt x="f6" y="f10"/>
                  </a:lnTo>
                  <a:lnTo>
                    <a:pt x="f11" y="f10"/>
                  </a:lnTo>
                  <a:lnTo>
                    <a:pt x="f11" y="f9"/>
                  </a:lnTo>
                  <a:cubicBezTo>
                    <a:pt x="f11" y="f7"/>
                    <a:pt x="f12" y="f6"/>
                    <a:pt x="f13"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87" name="Google Shape;5974;p67">
              <a:extLst>
                <a:ext uri="{FF2B5EF4-FFF2-40B4-BE49-F238E27FC236}">
                  <a16:creationId xmlns:a16="http://schemas.microsoft.com/office/drawing/2014/main" id="{6A62459C-568D-387D-1912-76E110BC8F7D}"/>
                </a:ext>
              </a:extLst>
            </p:cNvPr>
            <p:cNvSpPr/>
            <p:nvPr/>
          </p:nvSpPr>
          <p:spPr>
            <a:xfrm>
              <a:off x="3923617" y="2197650"/>
              <a:ext cx="360502" cy="108804"/>
            </a:xfrm>
            <a:custGeom>
              <a:avLst/>
              <a:gdLst>
                <a:gd name="f0" fmla="val w"/>
                <a:gd name="f1" fmla="val h"/>
                <a:gd name="f2" fmla="val 0"/>
                <a:gd name="f3" fmla="val 11027"/>
                <a:gd name="f4" fmla="val 3328"/>
                <a:gd name="f5" fmla="val 63"/>
                <a:gd name="f6" fmla="val 32"/>
                <a:gd name="f7" fmla="val 126"/>
                <a:gd name="f8" fmla="val 284"/>
                <a:gd name="f9" fmla="val 410"/>
                <a:gd name="f10" fmla="val 1103"/>
                <a:gd name="f11" fmla="val 536"/>
                <a:gd name="f12" fmla="val 1670"/>
                <a:gd name="f13" fmla="val 1198"/>
                <a:gd name="f14" fmla="val 3151"/>
                <a:gd name="f15" fmla="val 2615"/>
                <a:gd name="f16" fmla="val 2710"/>
                <a:gd name="f17" fmla="val 2521"/>
                <a:gd name="f18" fmla="val 2930"/>
                <a:gd name="f19" fmla="val 3182"/>
                <a:gd name="f20" fmla="val 2836"/>
                <a:gd name="f21" fmla="val 3277"/>
                <a:gd name="f22" fmla="val 2889"/>
                <a:gd name="f23" fmla="val 3312"/>
                <a:gd name="f24" fmla="val 2949"/>
                <a:gd name="f25" fmla="val 3009"/>
                <a:gd name="f26" fmla="val 3166"/>
                <a:gd name="f27" fmla="val 3326"/>
                <a:gd name="f28" fmla="val 3224"/>
                <a:gd name="f29" fmla="val 3371"/>
                <a:gd name="f30" fmla="val 3088"/>
                <a:gd name="f31" fmla="val 4096"/>
                <a:gd name="f32" fmla="val 1639"/>
                <a:gd name="f33" fmla="val 5073"/>
                <a:gd name="f34" fmla="val 2867"/>
                <a:gd name="f35" fmla="val 3119"/>
                <a:gd name="f36" fmla="val 5262"/>
                <a:gd name="f37" fmla="val 3308"/>
                <a:gd name="f38" fmla="val 5514"/>
                <a:gd name="f39" fmla="val 5734"/>
                <a:gd name="f40" fmla="val 5892"/>
                <a:gd name="f41" fmla="val 6868"/>
                <a:gd name="f42" fmla="val 7593"/>
                <a:gd name="f43" fmla="val 7688"/>
                <a:gd name="f44" fmla="val 3230"/>
                <a:gd name="f45" fmla="val 7835"/>
                <a:gd name="f46" fmla="val 3301"/>
                <a:gd name="f47" fmla="val 7983"/>
                <a:gd name="f48" fmla="val 8032"/>
                <a:gd name="f49" fmla="val 8081"/>
                <a:gd name="f50" fmla="val 3293"/>
                <a:gd name="f51" fmla="val 8129"/>
                <a:gd name="f52" fmla="val 8349"/>
                <a:gd name="f53" fmla="val 8412"/>
                <a:gd name="f54" fmla="val 7814"/>
                <a:gd name="f55" fmla="val 9767"/>
                <a:gd name="f56" fmla="val 10429"/>
                <a:gd name="f57" fmla="val 252"/>
                <a:gd name="f58" fmla="val 10964"/>
                <a:gd name="f59" fmla="val 10933"/>
                <a:gd name="f60" fmla="*/ f0 1 11027"/>
                <a:gd name="f61" fmla="*/ f1 1 3328"/>
                <a:gd name="f62" fmla="+- f4 0 f2"/>
                <a:gd name="f63" fmla="+- f3 0 f2"/>
                <a:gd name="f64" fmla="*/ f63 1 11027"/>
                <a:gd name="f65" fmla="*/ f62 1 3328"/>
                <a:gd name="f66" fmla="*/ f2 1 f64"/>
                <a:gd name="f67" fmla="*/ f3 1 f64"/>
                <a:gd name="f68" fmla="*/ f2 1 f65"/>
                <a:gd name="f69" fmla="*/ f4 1 f65"/>
                <a:gd name="f70" fmla="*/ f66 f60 1"/>
                <a:gd name="f71" fmla="*/ f67 f60 1"/>
                <a:gd name="f72" fmla="*/ f69 f61 1"/>
                <a:gd name="f73" fmla="*/ f68 f61 1"/>
              </a:gdLst>
              <a:ahLst/>
              <a:cxnLst>
                <a:cxn ang="3cd4">
                  <a:pos x="hc" y="t"/>
                </a:cxn>
                <a:cxn ang="0">
                  <a:pos x="r" y="vc"/>
                </a:cxn>
                <a:cxn ang="cd4">
                  <a:pos x="hc" y="b"/>
                </a:cxn>
                <a:cxn ang="cd2">
                  <a:pos x="l" y="vc"/>
                </a:cxn>
              </a:cxnLst>
              <a:rect l="f70" t="f73" r="f71" b="f72"/>
              <a:pathLst>
                <a:path w="11027" h="3328">
                  <a:moveTo>
                    <a:pt x="f5" y="f2"/>
                  </a:moveTo>
                  <a:cubicBezTo>
                    <a:pt x="f6" y="f7"/>
                    <a:pt x="f2" y="f8"/>
                    <a:pt x="f2" y="f9"/>
                  </a:cubicBezTo>
                  <a:cubicBezTo>
                    <a:pt x="f2" y="f10"/>
                    <a:pt x="f11" y="f12"/>
                    <a:pt x="f13" y="f12"/>
                  </a:cubicBezTo>
                  <a:lnTo>
                    <a:pt x="f14" y="f12"/>
                  </a:lnTo>
                  <a:lnTo>
                    <a:pt x="f15" y="f16"/>
                  </a:lnTo>
                  <a:cubicBezTo>
                    <a:pt x="f17" y="f18"/>
                    <a:pt x="f15" y="f19"/>
                    <a:pt x="f20" y="f21"/>
                  </a:cubicBezTo>
                  <a:cubicBezTo>
                    <a:pt x="f22" y="f23"/>
                    <a:pt x="f24" y="f4"/>
                    <a:pt x="f25" y="f4"/>
                  </a:cubicBezTo>
                  <a:cubicBezTo>
                    <a:pt x="f26" y="f4"/>
                    <a:pt x="f27" y="f28"/>
                    <a:pt x="f29" y="f30"/>
                  </a:cubicBezTo>
                  <a:lnTo>
                    <a:pt x="f31" y="f32"/>
                  </a:lnTo>
                  <a:lnTo>
                    <a:pt x="f33" y="f32"/>
                  </a:lnTo>
                  <a:lnTo>
                    <a:pt x="f33" y="f34"/>
                  </a:lnTo>
                  <a:cubicBezTo>
                    <a:pt x="f33" y="f35"/>
                    <a:pt x="f36" y="f37"/>
                    <a:pt x="f38" y="f37"/>
                  </a:cubicBezTo>
                  <a:cubicBezTo>
                    <a:pt x="f39" y="f37"/>
                    <a:pt x="f40" y="f35"/>
                    <a:pt x="f40" y="f34"/>
                  </a:cubicBezTo>
                  <a:lnTo>
                    <a:pt x="f40" y="f32"/>
                  </a:lnTo>
                  <a:lnTo>
                    <a:pt x="f41" y="f32"/>
                  </a:lnTo>
                  <a:lnTo>
                    <a:pt x="f42" y="f30"/>
                  </a:lnTo>
                  <a:cubicBezTo>
                    <a:pt x="f43" y="f44"/>
                    <a:pt x="f45" y="f46"/>
                    <a:pt x="f47" y="f46"/>
                  </a:cubicBezTo>
                  <a:cubicBezTo>
                    <a:pt x="f48" y="f46"/>
                    <a:pt x="f49" y="f50"/>
                    <a:pt x="f51" y="f21"/>
                  </a:cubicBezTo>
                  <a:cubicBezTo>
                    <a:pt x="f52" y="f14"/>
                    <a:pt x="f53" y="f18"/>
                    <a:pt x="f52" y="f16"/>
                  </a:cubicBezTo>
                  <a:lnTo>
                    <a:pt x="f54" y="f12"/>
                  </a:lnTo>
                  <a:lnTo>
                    <a:pt x="f55" y="f12"/>
                  </a:lnTo>
                  <a:cubicBezTo>
                    <a:pt x="f56" y="f12"/>
                    <a:pt x="f3" y="f10"/>
                    <a:pt x="f3" y="f9"/>
                  </a:cubicBezTo>
                  <a:cubicBezTo>
                    <a:pt x="f3" y="f57"/>
                    <a:pt x="f58" y="f7"/>
                    <a:pt x="f59"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88" name="Google Shape;5975;p67">
              <a:extLst>
                <a:ext uri="{FF2B5EF4-FFF2-40B4-BE49-F238E27FC236}">
                  <a16:creationId xmlns:a16="http://schemas.microsoft.com/office/drawing/2014/main" id="{0A4CD52C-C4AE-D94B-46B6-A099080E641B}"/>
                </a:ext>
              </a:extLst>
            </p:cNvPr>
            <p:cNvSpPr/>
            <p:nvPr/>
          </p:nvSpPr>
          <p:spPr>
            <a:xfrm>
              <a:off x="4060603" y="1891747"/>
              <a:ext cx="82414" cy="53583"/>
            </a:xfrm>
            <a:custGeom>
              <a:avLst/>
              <a:gdLst>
                <a:gd name="f0" fmla="val w"/>
                <a:gd name="f1" fmla="val h"/>
                <a:gd name="f2" fmla="val 0"/>
                <a:gd name="f3" fmla="val 2521"/>
                <a:gd name="f4" fmla="val 1639"/>
                <a:gd name="f5" fmla="val 442"/>
                <a:gd name="f6" fmla="val 221"/>
                <a:gd name="f7" fmla="val 1"/>
                <a:gd name="f8" fmla="val 189"/>
                <a:gd name="f9" fmla="val 410"/>
                <a:gd name="f10" fmla="val 2489"/>
                <a:gd name="f11" fmla="val 2332"/>
                <a:gd name="f12" fmla="val 2111"/>
                <a:gd name="f13" fmla="*/ f0 1 2521"/>
                <a:gd name="f14" fmla="*/ f1 1 1639"/>
                <a:gd name="f15" fmla="+- f4 0 f2"/>
                <a:gd name="f16" fmla="+- f3 0 f2"/>
                <a:gd name="f17" fmla="*/ f16 1 2521"/>
                <a:gd name="f18" fmla="*/ f15 1 1639"/>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2521" h="1639">
                  <a:moveTo>
                    <a:pt x="f5" y="f2"/>
                  </a:moveTo>
                  <a:cubicBezTo>
                    <a:pt x="f6" y="f2"/>
                    <a:pt x="f7" y="f8"/>
                    <a:pt x="f7" y="f9"/>
                  </a:cubicBezTo>
                  <a:lnTo>
                    <a:pt x="f7" y="f4"/>
                  </a:lnTo>
                  <a:lnTo>
                    <a:pt x="f10" y="f4"/>
                  </a:lnTo>
                  <a:lnTo>
                    <a:pt x="f10" y="f9"/>
                  </a:lnTo>
                  <a:lnTo>
                    <a:pt x="f3" y="f9"/>
                  </a:lnTo>
                  <a:cubicBezTo>
                    <a:pt x="f3" y="f8"/>
                    <a:pt x="f11" y="f2"/>
                    <a:pt x="f12"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grpSp>
        <p:nvGrpSpPr>
          <p:cNvPr id="189" name="Google Shape;5984;p67">
            <a:extLst>
              <a:ext uri="{FF2B5EF4-FFF2-40B4-BE49-F238E27FC236}">
                <a16:creationId xmlns:a16="http://schemas.microsoft.com/office/drawing/2014/main" id="{40F02F22-9914-EC04-A351-744BACD4D610}"/>
              </a:ext>
            </a:extLst>
          </p:cNvPr>
          <p:cNvGrpSpPr/>
          <p:nvPr/>
        </p:nvGrpSpPr>
        <p:grpSpPr>
          <a:xfrm>
            <a:off x="5585137" y="2109022"/>
            <a:ext cx="416125" cy="415100"/>
            <a:chOff x="6993477" y="1888684"/>
            <a:chExt cx="416125" cy="415100"/>
          </a:xfrm>
        </p:grpSpPr>
        <p:sp>
          <p:nvSpPr>
            <p:cNvPr id="190" name="Google Shape;5985;p67">
              <a:extLst>
                <a:ext uri="{FF2B5EF4-FFF2-40B4-BE49-F238E27FC236}">
                  <a16:creationId xmlns:a16="http://schemas.microsoft.com/office/drawing/2014/main" id="{76008994-2CED-11F7-C782-514F97B30B67}"/>
                </a:ext>
              </a:extLst>
            </p:cNvPr>
            <p:cNvSpPr/>
            <p:nvPr/>
          </p:nvSpPr>
          <p:spPr>
            <a:xfrm>
              <a:off x="6993477" y="1888684"/>
              <a:ext cx="190570" cy="189518"/>
            </a:xfrm>
            <a:custGeom>
              <a:avLst/>
              <a:gdLst>
                <a:gd name="f0" fmla="val w"/>
                <a:gd name="f1" fmla="val h"/>
                <a:gd name="f2" fmla="val 0"/>
                <a:gd name="f3" fmla="val 5829"/>
                <a:gd name="f4" fmla="val 5797"/>
                <a:gd name="f5" fmla="val 2930"/>
                <a:gd name="f6" fmla="val 1670"/>
                <a:gd name="f7" fmla="val 3119"/>
                <a:gd name="f8" fmla="val 3308"/>
                <a:gd name="f9" fmla="val 1859"/>
                <a:gd name="f10" fmla="val 2048"/>
                <a:gd name="f11" fmla="val 2489"/>
                <a:gd name="f12" fmla="val 3749"/>
                <a:gd name="f13" fmla="val 4001"/>
                <a:gd name="f14" fmla="val 4159"/>
                <a:gd name="f15" fmla="val 2678"/>
                <a:gd name="f16" fmla="val 3151"/>
                <a:gd name="f17" fmla="val 3938"/>
                <a:gd name="f18" fmla="val 3340"/>
                <a:gd name="f19" fmla="val 3781"/>
                <a:gd name="f20" fmla="val 2710"/>
                <a:gd name="f21" fmla="val 2520"/>
                <a:gd name="f22" fmla="val 3970"/>
                <a:gd name="f23" fmla="val 2079"/>
                <a:gd name="f24" fmla="val 1701"/>
                <a:gd name="f25" fmla="val 1827"/>
                <a:gd name="f26" fmla="val 441"/>
                <a:gd name="f27" fmla="val 189"/>
                <a:gd name="f28" fmla="val 5387"/>
                <a:gd name="f29" fmla="val 32"/>
                <a:gd name="f30" fmla="val 5639"/>
                <a:gd name="f31" fmla="val 221"/>
                <a:gd name="f32" fmla="val 5608"/>
                <a:gd name="f33" fmla="*/ f0 1 5829"/>
                <a:gd name="f34" fmla="*/ f1 1 5797"/>
                <a:gd name="f35" fmla="+- f4 0 f2"/>
                <a:gd name="f36" fmla="+- f3 0 f2"/>
                <a:gd name="f37" fmla="*/ f36 1 5829"/>
                <a:gd name="f38" fmla="*/ f35 1 5797"/>
                <a:gd name="f39" fmla="*/ f2 1 f37"/>
                <a:gd name="f40" fmla="*/ f3 1 f37"/>
                <a:gd name="f41" fmla="*/ f2 1 f38"/>
                <a:gd name="f42" fmla="*/ f4 1 f38"/>
                <a:gd name="f43" fmla="*/ f39 f33 1"/>
                <a:gd name="f44" fmla="*/ f40 f33 1"/>
                <a:gd name="f45" fmla="*/ f42 f34 1"/>
                <a:gd name="f46" fmla="*/ f41 f34 1"/>
              </a:gdLst>
              <a:ahLst/>
              <a:cxnLst>
                <a:cxn ang="3cd4">
                  <a:pos x="hc" y="t"/>
                </a:cxn>
                <a:cxn ang="0">
                  <a:pos x="r" y="vc"/>
                </a:cxn>
                <a:cxn ang="cd4">
                  <a:pos x="hc" y="b"/>
                </a:cxn>
                <a:cxn ang="cd2">
                  <a:pos x="l" y="vc"/>
                </a:cxn>
              </a:cxnLst>
              <a:rect l="f43" t="f46" r="f44" b="f45"/>
              <a:pathLst>
                <a:path w="5829" h="5797">
                  <a:moveTo>
                    <a:pt x="f5" y="f6"/>
                  </a:moveTo>
                  <a:cubicBezTo>
                    <a:pt x="f7" y="f6"/>
                    <a:pt x="f8" y="f9"/>
                    <a:pt x="f8" y="f10"/>
                  </a:cubicBezTo>
                  <a:lnTo>
                    <a:pt x="f8" y="f11"/>
                  </a:lnTo>
                  <a:lnTo>
                    <a:pt x="f12" y="f11"/>
                  </a:lnTo>
                  <a:cubicBezTo>
                    <a:pt x="f13" y="f11"/>
                    <a:pt x="f14" y="f15"/>
                    <a:pt x="f14" y="f5"/>
                  </a:cubicBezTo>
                  <a:cubicBezTo>
                    <a:pt x="f14" y="f16"/>
                    <a:pt x="f17" y="f18"/>
                    <a:pt x="f12" y="f18"/>
                  </a:cubicBezTo>
                  <a:lnTo>
                    <a:pt x="f8" y="f18"/>
                  </a:lnTo>
                  <a:lnTo>
                    <a:pt x="f8" y="f19"/>
                  </a:lnTo>
                  <a:cubicBezTo>
                    <a:pt x="f8" y="f13"/>
                    <a:pt x="f7" y="f14"/>
                    <a:pt x="f5" y="f14"/>
                  </a:cubicBezTo>
                  <a:cubicBezTo>
                    <a:pt x="f20" y="f14"/>
                    <a:pt x="f21" y="f22"/>
                    <a:pt x="f21" y="f19"/>
                  </a:cubicBezTo>
                  <a:lnTo>
                    <a:pt x="f21" y="f18"/>
                  </a:lnTo>
                  <a:lnTo>
                    <a:pt x="f23" y="f18"/>
                  </a:lnTo>
                  <a:cubicBezTo>
                    <a:pt x="f9" y="f18"/>
                    <a:pt x="f24" y="f16"/>
                    <a:pt x="f24" y="f5"/>
                  </a:cubicBezTo>
                  <a:cubicBezTo>
                    <a:pt x="f24" y="f15"/>
                    <a:pt x="f9" y="f11"/>
                    <a:pt x="f23" y="f11"/>
                  </a:cubicBezTo>
                  <a:lnTo>
                    <a:pt x="f21" y="f11"/>
                  </a:lnTo>
                  <a:lnTo>
                    <a:pt x="f21" y="f10"/>
                  </a:lnTo>
                  <a:cubicBezTo>
                    <a:pt x="f21" y="f25"/>
                    <a:pt x="f20" y="f6"/>
                    <a:pt x="f5" y="f6"/>
                  </a:cubicBezTo>
                  <a:close/>
                  <a:moveTo>
                    <a:pt x="f26" y="f2"/>
                  </a:moveTo>
                  <a:cubicBezTo>
                    <a:pt x="f27" y="f2"/>
                    <a:pt x="f2" y="f27"/>
                    <a:pt x="f2" y="f26"/>
                  </a:cubicBezTo>
                  <a:lnTo>
                    <a:pt x="f2" y="f28"/>
                  </a:lnTo>
                  <a:cubicBezTo>
                    <a:pt x="f29" y="f30"/>
                    <a:pt x="f31" y="f4"/>
                    <a:pt x="f26" y="f4"/>
                  </a:cubicBezTo>
                  <a:lnTo>
                    <a:pt x="f28" y="f4"/>
                  </a:lnTo>
                  <a:cubicBezTo>
                    <a:pt x="f30" y="f4"/>
                    <a:pt x="f3" y="f32"/>
                    <a:pt x="f3" y="f28"/>
                  </a:cubicBezTo>
                  <a:lnTo>
                    <a:pt x="f3" y="f26"/>
                  </a:lnTo>
                  <a:cubicBezTo>
                    <a:pt x="f3" y="f27"/>
                    <a:pt x="f30" y="f2"/>
                    <a:pt x="f28"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91" name="Google Shape;5986;p67">
              <a:extLst>
                <a:ext uri="{FF2B5EF4-FFF2-40B4-BE49-F238E27FC236}">
                  <a16:creationId xmlns:a16="http://schemas.microsoft.com/office/drawing/2014/main" id="{B56B6169-79F1-EDCE-C9B4-91DB587B3D14}"/>
                </a:ext>
              </a:extLst>
            </p:cNvPr>
            <p:cNvSpPr/>
            <p:nvPr/>
          </p:nvSpPr>
          <p:spPr>
            <a:xfrm>
              <a:off x="6994492" y="2115272"/>
              <a:ext cx="191612" cy="188503"/>
            </a:xfrm>
            <a:custGeom>
              <a:avLst/>
              <a:gdLst>
                <a:gd name="f0" fmla="val w"/>
                <a:gd name="f1" fmla="val h"/>
                <a:gd name="f2" fmla="val 0"/>
                <a:gd name="f3" fmla="val 5861"/>
                <a:gd name="f4" fmla="val 5766"/>
                <a:gd name="f5" fmla="val 3450"/>
                <a:gd name="f6" fmla="val 1859"/>
                <a:gd name="f7" fmla="val 3561"/>
                <a:gd name="f8" fmla="val 3671"/>
                <a:gd name="f9" fmla="val 1890"/>
                <a:gd name="f10" fmla="val 3750"/>
                <a:gd name="f11" fmla="val 1953"/>
                <a:gd name="f12" fmla="val 3907"/>
                <a:gd name="f13" fmla="val 2111"/>
                <a:gd name="f14" fmla="val 2395"/>
                <a:gd name="f15" fmla="val 2552"/>
                <a:gd name="f16" fmla="val 3466"/>
                <a:gd name="f17" fmla="val 2836"/>
                <a:gd name="f18" fmla="val 3119"/>
                <a:gd name="f19" fmla="val 3277"/>
                <a:gd name="f20" fmla="val 3529"/>
                <a:gd name="f21" fmla="val 3686"/>
                <a:gd name="f22" fmla="val 3765"/>
                <a:gd name="f23" fmla="val 3804"/>
                <a:gd name="f24" fmla="val 3340"/>
                <a:gd name="f25" fmla="val 3230"/>
                <a:gd name="f26" fmla="val 3151"/>
                <a:gd name="f27" fmla="val 2899"/>
                <a:gd name="f28" fmla="val 3434"/>
                <a:gd name="f29" fmla="val 2616"/>
                <a:gd name="f30" fmla="val 2537"/>
                <a:gd name="f31" fmla="val 2426"/>
                <a:gd name="f32" fmla="val 2316"/>
                <a:gd name="f33" fmla="val 2206"/>
                <a:gd name="f34" fmla="val 2096"/>
                <a:gd name="f35" fmla="val 2017"/>
                <a:gd name="f36" fmla="val 2300"/>
                <a:gd name="f37" fmla="val 2237"/>
                <a:gd name="f38" fmla="val 442"/>
                <a:gd name="f39" fmla="val 221"/>
                <a:gd name="f40" fmla="val 1"/>
                <a:gd name="f41" fmla="val 189"/>
                <a:gd name="f42" fmla="val 378"/>
                <a:gd name="f43" fmla="val 5356"/>
                <a:gd name="f44" fmla="val 5608"/>
                <a:gd name="f45" fmla="val 5419"/>
                <a:gd name="f46" fmla="val 5640"/>
                <a:gd name="f47" fmla="val 5545"/>
                <a:gd name="f48" fmla="val 158"/>
                <a:gd name="f49" fmla="*/ f0 1 5861"/>
                <a:gd name="f50" fmla="*/ f1 1 5766"/>
                <a:gd name="f51" fmla="+- f4 0 f2"/>
                <a:gd name="f52" fmla="+- f3 0 f2"/>
                <a:gd name="f53" fmla="*/ f52 1 5861"/>
                <a:gd name="f54" fmla="*/ f51 1 5766"/>
                <a:gd name="f55" fmla="*/ f2 1 f53"/>
                <a:gd name="f56" fmla="*/ f3 1 f53"/>
                <a:gd name="f57" fmla="*/ f2 1 f54"/>
                <a:gd name="f58" fmla="*/ f4 1 f54"/>
                <a:gd name="f59" fmla="*/ f55 f49 1"/>
                <a:gd name="f60" fmla="*/ f56 f49 1"/>
                <a:gd name="f61" fmla="*/ f58 f50 1"/>
                <a:gd name="f62" fmla="*/ f57 f50 1"/>
              </a:gdLst>
              <a:ahLst/>
              <a:cxnLst>
                <a:cxn ang="3cd4">
                  <a:pos x="hc" y="t"/>
                </a:cxn>
                <a:cxn ang="0">
                  <a:pos x="r" y="vc"/>
                </a:cxn>
                <a:cxn ang="cd4">
                  <a:pos x="hc" y="b"/>
                </a:cxn>
                <a:cxn ang="cd2">
                  <a:pos x="l" y="vc"/>
                </a:cxn>
              </a:cxnLst>
              <a:rect l="f59" t="f62" r="f60" b="f61"/>
              <a:pathLst>
                <a:path w="5861" h="5766">
                  <a:moveTo>
                    <a:pt x="f5" y="f6"/>
                  </a:moveTo>
                  <a:cubicBezTo>
                    <a:pt x="f7" y="f6"/>
                    <a:pt x="f8" y="f9"/>
                    <a:pt x="f10" y="f11"/>
                  </a:cubicBezTo>
                  <a:cubicBezTo>
                    <a:pt x="f12" y="f13"/>
                    <a:pt x="f12" y="f14"/>
                    <a:pt x="f10" y="f15"/>
                  </a:cubicBezTo>
                  <a:lnTo>
                    <a:pt x="f16" y="f17"/>
                  </a:lnTo>
                  <a:lnTo>
                    <a:pt x="f10" y="f18"/>
                  </a:lnTo>
                  <a:cubicBezTo>
                    <a:pt x="f12" y="f19"/>
                    <a:pt x="f12" y="f20"/>
                    <a:pt x="f10" y="f21"/>
                  </a:cubicBezTo>
                  <a:cubicBezTo>
                    <a:pt x="f8" y="f22"/>
                    <a:pt x="f7" y="f23"/>
                    <a:pt x="f5" y="f23"/>
                  </a:cubicBezTo>
                  <a:cubicBezTo>
                    <a:pt x="f24" y="f23"/>
                    <a:pt x="f25" y="f22"/>
                    <a:pt x="f26" y="f21"/>
                  </a:cubicBezTo>
                  <a:lnTo>
                    <a:pt x="f27" y="f28"/>
                  </a:lnTo>
                  <a:lnTo>
                    <a:pt x="f29" y="f21"/>
                  </a:lnTo>
                  <a:cubicBezTo>
                    <a:pt x="f30" y="f22"/>
                    <a:pt x="f31" y="f23"/>
                    <a:pt x="f32" y="f23"/>
                  </a:cubicBezTo>
                  <a:cubicBezTo>
                    <a:pt x="f33" y="f23"/>
                    <a:pt x="f34" y="f22"/>
                    <a:pt x="f35" y="f21"/>
                  </a:cubicBezTo>
                  <a:cubicBezTo>
                    <a:pt x="f6" y="f20"/>
                    <a:pt x="f6" y="f19"/>
                    <a:pt x="f35" y="f18"/>
                  </a:cubicBezTo>
                  <a:lnTo>
                    <a:pt x="f36" y="f17"/>
                  </a:lnTo>
                  <a:lnTo>
                    <a:pt x="f35" y="f15"/>
                  </a:lnTo>
                  <a:cubicBezTo>
                    <a:pt x="f6" y="f14"/>
                    <a:pt x="f6" y="f13"/>
                    <a:pt x="f35" y="f11"/>
                  </a:cubicBezTo>
                  <a:cubicBezTo>
                    <a:pt x="f34" y="f9"/>
                    <a:pt x="f33" y="f6"/>
                    <a:pt x="f32" y="f6"/>
                  </a:cubicBezTo>
                  <a:cubicBezTo>
                    <a:pt x="f31" y="f6"/>
                    <a:pt x="f30" y="f9"/>
                    <a:pt x="f29" y="f11"/>
                  </a:cubicBezTo>
                  <a:lnTo>
                    <a:pt x="f27" y="f37"/>
                  </a:lnTo>
                  <a:lnTo>
                    <a:pt x="f26" y="f11"/>
                  </a:lnTo>
                  <a:cubicBezTo>
                    <a:pt x="f25" y="f9"/>
                    <a:pt x="f24" y="f6"/>
                    <a:pt x="f5" y="f6"/>
                  </a:cubicBezTo>
                  <a:close/>
                  <a:moveTo>
                    <a:pt x="f38" y="f2"/>
                  </a:moveTo>
                  <a:cubicBezTo>
                    <a:pt x="f39" y="f2"/>
                    <a:pt x="f40" y="f41"/>
                    <a:pt x="f40" y="f42"/>
                  </a:cubicBezTo>
                  <a:lnTo>
                    <a:pt x="f40" y="f43"/>
                  </a:lnTo>
                  <a:cubicBezTo>
                    <a:pt x="f40" y="f44"/>
                    <a:pt x="f39" y="f4"/>
                    <a:pt x="f38" y="f4"/>
                  </a:cubicBezTo>
                  <a:lnTo>
                    <a:pt x="f45" y="f4"/>
                  </a:lnTo>
                  <a:cubicBezTo>
                    <a:pt x="f46" y="f4"/>
                    <a:pt x="f3" y="f47"/>
                    <a:pt x="f3" y="f43"/>
                  </a:cubicBezTo>
                  <a:lnTo>
                    <a:pt x="f3" y="f42"/>
                  </a:lnTo>
                  <a:cubicBezTo>
                    <a:pt x="f3" y="f48"/>
                    <a:pt x="f46" y="f2"/>
                    <a:pt x="f4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92" name="Google Shape;5987;p67">
              <a:extLst>
                <a:ext uri="{FF2B5EF4-FFF2-40B4-BE49-F238E27FC236}">
                  <a16:creationId xmlns:a16="http://schemas.microsoft.com/office/drawing/2014/main" id="{D3FFC57C-EAC3-757F-B35E-F26C1B8AA74B}"/>
                </a:ext>
              </a:extLst>
            </p:cNvPr>
            <p:cNvSpPr/>
            <p:nvPr/>
          </p:nvSpPr>
          <p:spPr>
            <a:xfrm>
              <a:off x="7219032" y="1888684"/>
              <a:ext cx="190570" cy="189518"/>
            </a:xfrm>
            <a:custGeom>
              <a:avLst/>
              <a:gdLst>
                <a:gd name="f0" fmla="val w"/>
                <a:gd name="f1" fmla="val h"/>
                <a:gd name="f2" fmla="val 0"/>
                <a:gd name="f3" fmla="val 5829"/>
                <a:gd name="f4" fmla="val 5797"/>
                <a:gd name="f5" fmla="val 3750"/>
                <a:gd name="f6" fmla="val 2457"/>
                <a:gd name="f7" fmla="val 3970"/>
                <a:gd name="f8" fmla="val 4128"/>
                <a:gd name="f9" fmla="val 2646"/>
                <a:gd name="f10" fmla="val 2867"/>
                <a:gd name="f11" fmla="val 4159"/>
                <a:gd name="f12" fmla="val 3151"/>
                <a:gd name="f13" fmla="val 3308"/>
                <a:gd name="f14" fmla="val 2080"/>
                <a:gd name="f15" fmla="val 1859"/>
                <a:gd name="f16" fmla="val 1702"/>
                <a:gd name="f17" fmla="val 3119"/>
                <a:gd name="f18" fmla="val 1891"/>
                <a:gd name="f19" fmla="val 442"/>
                <a:gd name="f20" fmla="val 190"/>
                <a:gd name="f21" fmla="val 1"/>
                <a:gd name="f22" fmla="val 189"/>
                <a:gd name="f23" fmla="val 441"/>
                <a:gd name="f24" fmla="val 5387"/>
                <a:gd name="f25" fmla="val 5639"/>
                <a:gd name="f26" fmla="val 5388"/>
                <a:gd name="f27" fmla="val 5640"/>
                <a:gd name="f28" fmla="val 5608"/>
                <a:gd name="f29" fmla="*/ f0 1 5829"/>
                <a:gd name="f30" fmla="*/ f1 1 5797"/>
                <a:gd name="f31" fmla="+- f4 0 f2"/>
                <a:gd name="f32" fmla="+- f3 0 f2"/>
                <a:gd name="f33" fmla="*/ f32 1 5829"/>
                <a:gd name="f34" fmla="*/ f31 1 5797"/>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5829" h="5797">
                  <a:moveTo>
                    <a:pt x="f5" y="f6"/>
                  </a:moveTo>
                  <a:cubicBezTo>
                    <a:pt x="f7" y="f6"/>
                    <a:pt x="f8" y="f9"/>
                    <a:pt x="f8" y="f10"/>
                  </a:cubicBezTo>
                  <a:cubicBezTo>
                    <a:pt x="f11" y="f12"/>
                    <a:pt x="f7" y="f13"/>
                    <a:pt x="f5" y="f13"/>
                  </a:cubicBezTo>
                  <a:lnTo>
                    <a:pt x="f14" y="f13"/>
                  </a:lnTo>
                  <a:cubicBezTo>
                    <a:pt x="f15" y="f13"/>
                    <a:pt x="f16" y="f17"/>
                    <a:pt x="f16" y="f10"/>
                  </a:cubicBezTo>
                  <a:cubicBezTo>
                    <a:pt x="f16" y="f9"/>
                    <a:pt x="f18" y="f6"/>
                    <a:pt x="f14" y="f6"/>
                  </a:cubicBezTo>
                  <a:close/>
                  <a:moveTo>
                    <a:pt x="f19" y="f2"/>
                  </a:moveTo>
                  <a:cubicBezTo>
                    <a:pt x="f20" y="f2"/>
                    <a:pt x="f21" y="f22"/>
                    <a:pt x="f21" y="f23"/>
                  </a:cubicBezTo>
                  <a:lnTo>
                    <a:pt x="f21" y="f24"/>
                  </a:lnTo>
                  <a:cubicBezTo>
                    <a:pt x="f21" y="f25"/>
                    <a:pt x="f20" y="f4"/>
                    <a:pt x="f19" y="f4"/>
                  </a:cubicBezTo>
                  <a:lnTo>
                    <a:pt x="f26" y="f4"/>
                  </a:lnTo>
                  <a:cubicBezTo>
                    <a:pt x="f27" y="f4"/>
                    <a:pt x="f3" y="f28"/>
                    <a:pt x="f3" y="f24"/>
                  </a:cubicBezTo>
                  <a:lnTo>
                    <a:pt x="f3" y="f23"/>
                  </a:lnTo>
                  <a:cubicBezTo>
                    <a:pt x="f3" y="f22"/>
                    <a:pt x="f27" y="f2"/>
                    <a:pt x="f26"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93" name="Google Shape;5988;p67">
              <a:extLst>
                <a:ext uri="{FF2B5EF4-FFF2-40B4-BE49-F238E27FC236}">
                  <a16:creationId xmlns:a16="http://schemas.microsoft.com/office/drawing/2014/main" id="{231A0F11-1C04-2928-7D18-46D993A647D0}"/>
                </a:ext>
              </a:extLst>
            </p:cNvPr>
            <p:cNvSpPr/>
            <p:nvPr/>
          </p:nvSpPr>
          <p:spPr>
            <a:xfrm>
              <a:off x="7219032" y="2114229"/>
              <a:ext cx="190570" cy="189555"/>
            </a:xfrm>
            <a:custGeom>
              <a:avLst/>
              <a:gdLst>
                <a:gd name="f0" fmla="val w"/>
                <a:gd name="f1" fmla="val h"/>
                <a:gd name="f2" fmla="val 0"/>
                <a:gd name="f3" fmla="val 5829"/>
                <a:gd name="f4" fmla="val 5798"/>
                <a:gd name="f5" fmla="val 3750"/>
                <a:gd name="f6" fmla="val 1639"/>
                <a:gd name="f7" fmla="val 3970"/>
                <a:gd name="f8" fmla="val 4128"/>
                <a:gd name="f9" fmla="val 1859"/>
                <a:gd name="f10" fmla="val 2080"/>
                <a:gd name="f11" fmla="val 4159"/>
                <a:gd name="f12" fmla="val 2332"/>
                <a:gd name="f13" fmla="val 2490"/>
                <a:gd name="f14" fmla="val 1702"/>
                <a:gd name="f15" fmla="val 2269"/>
                <a:gd name="f16" fmla="val 1891"/>
                <a:gd name="f17" fmla="val 3309"/>
                <a:gd name="f18" fmla="val 3498"/>
                <a:gd name="f19" fmla="val 3687"/>
                <a:gd name="f20" fmla="val 3939"/>
                <a:gd name="f21" fmla="val 3466"/>
                <a:gd name="f22" fmla="val 442"/>
                <a:gd name="f23" fmla="val 1"/>
                <a:gd name="f24" fmla="val 190"/>
                <a:gd name="f25" fmla="val 379"/>
                <a:gd name="f26" fmla="val 5388"/>
                <a:gd name="f27" fmla="val 5640"/>
                <a:gd name="f28" fmla="val 5577"/>
                <a:gd name="f29" fmla="val 410"/>
                <a:gd name="f30" fmla="*/ f0 1 5829"/>
                <a:gd name="f31" fmla="*/ f1 1 5798"/>
                <a:gd name="f32" fmla="+- f4 0 f2"/>
                <a:gd name="f33" fmla="+- f3 0 f2"/>
                <a:gd name="f34" fmla="*/ f33 1 5829"/>
                <a:gd name="f35" fmla="*/ f32 1 5798"/>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5829" h="5798">
                  <a:moveTo>
                    <a:pt x="f5" y="f6"/>
                  </a:moveTo>
                  <a:cubicBezTo>
                    <a:pt x="f7" y="f6"/>
                    <a:pt x="f8" y="f9"/>
                    <a:pt x="f8" y="f10"/>
                  </a:cubicBezTo>
                  <a:cubicBezTo>
                    <a:pt x="f11" y="f12"/>
                    <a:pt x="f7" y="f13"/>
                    <a:pt x="f5" y="f13"/>
                  </a:cubicBezTo>
                  <a:lnTo>
                    <a:pt x="f10" y="f13"/>
                  </a:lnTo>
                  <a:cubicBezTo>
                    <a:pt x="f9" y="f13"/>
                    <a:pt x="f14" y="f15"/>
                    <a:pt x="f14" y="f10"/>
                  </a:cubicBezTo>
                  <a:cubicBezTo>
                    <a:pt x="f14" y="f9"/>
                    <a:pt x="f16" y="f6"/>
                    <a:pt x="f10" y="f6"/>
                  </a:cubicBezTo>
                  <a:close/>
                  <a:moveTo>
                    <a:pt x="f5" y="f17"/>
                  </a:moveTo>
                  <a:cubicBezTo>
                    <a:pt x="f7" y="f17"/>
                    <a:pt x="f8" y="f18"/>
                    <a:pt x="f8" y="f19"/>
                  </a:cubicBezTo>
                  <a:cubicBezTo>
                    <a:pt x="f11" y="f7"/>
                    <a:pt x="f7" y="f8"/>
                    <a:pt x="f5" y="f8"/>
                  </a:cubicBezTo>
                  <a:lnTo>
                    <a:pt x="f10" y="f8"/>
                  </a:lnTo>
                  <a:cubicBezTo>
                    <a:pt x="f9" y="f8"/>
                    <a:pt x="f14" y="f20"/>
                    <a:pt x="f14" y="f19"/>
                  </a:cubicBezTo>
                  <a:cubicBezTo>
                    <a:pt x="f14" y="f21"/>
                    <a:pt x="f16" y="f17"/>
                    <a:pt x="f10" y="f17"/>
                  </a:cubicBezTo>
                  <a:close/>
                  <a:moveTo>
                    <a:pt x="f22" y="f23"/>
                  </a:moveTo>
                  <a:cubicBezTo>
                    <a:pt x="f24" y="f23"/>
                    <a:pt x="f23" y="f24"/>
                    <a:pt x="f23" y="f25"/>
                  </a:cubicBezTo>
                  <a:lnTo>
                    <a:pt x="f23" y="f26"/>
                  </a:lnTo>
                  <a:cubicBezTo>
                    <a:pt x="f23" y="f27"/>
                    <a:pt x="f24" y="f4"/>
                    <a:pt x="f22" y="f4"/>
                  </a:cubicBezTo>
                  <a:lnTo>
                    <a:pt x="f26" y="f4"/>
                  </a:lnTo>
                  <a:cubicBezTo>
                    <a:pt x="f27" y="f4"/>
                    <a:pt x="f3" y="f28"/>
                    <a:pt x="f3" y="f26"/>
                  </a:cubicBezTo>
                  <a:lnTo>
                    <a:pt x="f3" y="f29"/>
                  </a:lnTo>
                  <a:cubicBezTo>
                    <a:pt x="f3" y="f24"/>
                    <a:pt x="f27" y="f23"/>
                    <a:pt x="f26" y="f23"/>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grpSp>
        <p:nvGrpSpPr>
          <p:cNvPr id="194" name="Google Shape;6002;p67">
            <a:extLst>
              <a:ext uri="{FF2B5EF4-FFF2-40B4-BE49-F238E27FC236}">
                <a16:creationId xmlns:a16="http://schemas.microsoft.com/office/drawing/2014/main" id="{878C86F2-6981-2CDA-576C-EF80C0533B82}"/>
              </a:ext>
            </a:extLst>
          </p:cNvPr>
          <p:cNvGrpSpPr/>
          <p:nvPr/>
        </p:nvGrpSpPr>
        <p:grpSpPr>
          <a:xfrm>
            <a:off x="3161474" y="2112085"/>
            <a:ext cx="480718" cy="415100"/>
            <a:chOff x="4569814" y="1891747"/>
            <a:chExt cx="480718" cy="415100"/>
          </a:xfrm>
        </p:grpSpPr>
        <p:sp>
          <p:nvSpPr>
            <p:cNvPr id="195" name="Google Shape;6003;p67">
              <a:extLst>
                <a:ext uri="{FF2B5EF4-FFF2-40B4-BE49-F238E27FC236}">
                  <a16:creationId xmlns:a16="http://schemas.microsoft.com/office/drawing/2014/main" id="{9A001C68-119D-A98D-58FE-A8C902BB9A83}"/>
                </a:ext>
              </a:extLst>
            </p:cNvPr>
            <p:cNvSpPr/>
            <p:nvPr/>
          </p:nvSpPr>
          <p:spPr>
            <a:xfrm>
              <a:off x="4569814" y="1919535"/>
              <a:ext cx="480718" cy="387312"/>
            </a:xfrm>
            <a:custGeom>
              <a:avLst/>
              <a:gdLst>
                <a:gd name="f0" fmla="val w"/>
                <a:gd name="f1" fmla="val h"/>
                <a:gd name="f2" fmla="val 0"/>
                <a:gd name="f3" fmla="val 14704"/>
                <a:gd name="f4" fmla="val 11847"/>
                <a:gd name="f5" fmla="val 7370"/>
                <a:gd name="f6" fmla="val 797"/>
                <a:gd name="f7" fmla="val 8536"/>
                <a:gd name="f8" fmla="val 9694"/>
                <a:gd name="f9" fmla="val 1246"/>
                <a:gd name="f10" fmla="val 10576"/>
                <a:gd name="f11" fmla="val 2143"/>
                <a:gd name="f12" fmla="val 12340"/>
                <a:gd name="f13" fmla="val 3908"/>
                <a:gd name="f14" fmla="val 6775"/>
                <a:gd name="f15" fmla="val 8539"/>
                <a:gd name="f16" fmla="val 9757"/>
                <a:gd name="f17" fmla="val 9390"/>
                <a:gd name="f18" fmla="val 8623"/>
                <a:gd name="f19" fmla="val 9894"/>
                <a:gd name="f20" fmla="val 7363"/>
                <a:gd name="f21" fmla="val 6102"/>
                <a:gd name="f22" fmla="val 4937"/>
                <a:gd name="f23" fmla="val 9358"/>
                <a:gd name="f24" fmla="val 4118"/>
                <a:gd name="f25" fmla="val 2353"/>
                <a:gd name="f26" fmla="val 5031"/>
                <a:gd name="f27" fmla="val 6205"/>
                <a:gd name="f28" fmla="val 7326"/>
                <a:gd name="f29" fmla="val 1"/>
                <a:gd name="f30" fmla="val 2091"/>
                <a:gd name="f31" fmla="val 6750"/>
                <a:gd name="f32" fmla="val 4275"/>
                <a:gd name="f33" fmla="val 9768"/>
                <a:gd name="f34" fmla="val 3424"/>
                <a:gd name="f35" fmla="val 11280"/>
                <a:gd name="f36" fmla="val 3298"/>
                <a:gd name="f37" fmla="val 11532"/>
                <a:gd name="f38" fmla="val 3487"/>
                <a:gd name="f39" fmla="val 3771"/>
                <a:gd name="f40" fmla="val 3929"/>
                <a:gd name="f41" fmla="val 4086"/>
                <a:gd name="f42" fmla="val 11784"/>
                <a:gd name="f43" fmla="val 11626"/>
                <a:gd name="f44" fmla="val 5000"/>
                <a:gd name="f45" fmla="val 10209"/>
                <a:gd name="f46" fmla="val 5740"/>
                <a:gd name="f47" fmla="val 10571"/>
                <a:gd name="f48" fmla="val 6543"/>
                <a:gd name="f49" fmla="val 10752"/>
                <a:gd name="f50" fmla="val 7351"/>
                <a:gd name="f51" fmla="val 8158"/>
                <a:gd name="f52" fmla="val 8969"/>
                <a:gd name="f53" fmla="val 9725"/>
                <a:gd name="f54" fmla="val 10671"/>
                <a:gd name="f55" fmla="val 10828"/>
                <a:gd name="f56" fmla="val 10923"/>
                <a:gd name="f57" fmla="val 11238"/>
                <a:gd name="f58" fmla="val 11458"/>
                <a:gd name="f59" fmla="val 11301"/>
                <a:gd name="f60" fmla="val 10419"/>
                <a:gd name="f61" fmla="val 14703"/>
                <a:gd name="f62" fmla="val 12592"/>
                <a:gd name="f63" fmla="val 7350"/>
                <a:gd name="f64" fmla="val 7338"/>
                <a:gd name="f65" fmla="*/ f0 1 14704"/>
                <a:gd name="f66" fmla="*/ f1 1 11847"/>
                <a:gd name="f67" fmla="+- f4 0 f2"/>
                <a:gd name="f68" fmla="+- f3 0 f2"/>
                <a:gd name="f69" fmla="*/ f68 1 14704"/>
                <a:gd name="f70" fmla="*/ f67 1 11847"/>
                <a:gd name="f71" fmla="*/ f2 1 f69"/>
                <a:gd name="f72" fmla="*/ f3 1 f69"/>
                <a:gd name="f73" fmla="*/ f2 1 f70"/>
                <a:gd name="f74" fmla="*/ f4 1 f70"/>
                <a:gd name="f75" fmla="*/ f71 f65 1"/>
                <a:gd name="f76" fmla="*/ f72 f65 1"/>
                <a:gd name="f77" fmla="*/ f74 f66 1"/>
                <a:gd name="f78" fmla="*/ f73 f66 1"/>
              </a:gdLst>
              <a:ahLst/>
              <a:cxnLst>
                <a:cxn ang="3cd4">
                  <a:pos x="hc" y="t"/>
                </a:cxn>
                <a:cxn ang="0">
                  <a:pos x="r" y="vc"/>
                </a:cxn>
                <a:cxn ang="cd4">
                  <a:pos x="hc" y="b"/>
                </a:cxn>
                <a:cxn ang="cd2">
                  <a:pos x="l" y="vc"/>
                </a:cxn>
              </a:cxnLst>
              <a:rect l="f75" t="f78" r="f76" b="f77"/>
              <a:pathLst>
                <a:path w="14704" h="11847">
                  <a:moveTo>
                    <a:pt x="f5" y="f6"/>
                  </a:moveTo>
                  <a:cubicBezTo>
                    <a:pt x="f7" y="f6"/>
                    <a:pt x="f8" y="f9"/>
                    <a:pt x="f10" y="f11"/>
                  </a:cubicBezTo>
                  <a:cubicBezTo>
                    <a:pt x="f12" y="f13"/>
                    <a:pt x="f12" y="f14"/>
                    <a:pt x="f10" y="f15"/>
                  </a:cubicBezTo>
                  <a:cubicBezTo>
                    <a:pt x="f16" y="f17"/>
                    <a:pt x="f18" y="f19"/>
                    <a:pt x="f20" y="f19"/>
                  </a:cubicBezTo>
                  <a:cubicBezTo>
                    <a:pt x="f21" y="f19"/>
                    <a:pt x="f22" y="f23"/>
                    <a:pt x="f24" y="f15"/>
                  </a:cubicBezTo>
                  <a:cubicBezTo>
                    <a:pt x="f25" y="f14"/>
                    <a:pt x="f25" y="f13"/>
                    <a:pt x="f24" y="f11"/>
                  </a:cubicBezTo>
                  <a:cubicBezTo>
                    <a:pt x="f26" y="f9"/>
                    <a:pt x="f27" y="f6"/>
                    <a:pt x="f5" y="f6"/>
                  </a:cubicBezTo>
                  <a:close/>
                  <a:moveTo>
                    <a:pt x="f28" y="f29"/>
                  </a:moveTo>
                  <a:cubicBezTo>
                    <a:pt x="f30" y="f29"/>
                    <a:pt x="f2" y="f31"/>
                    <a:pt x="f32" y="f33"/>
                  </a:cubicBezTo>
                  <a:lnTo>
                    <a:pt x="f34" y="f35"/>
                  </a:lnTo>
                  <a:cubicBezTo>
                    <a:pt x="f36" y="f37"/>
                    <a:pt x="f38" y="f4"/>
                    <a:pt x="f39" y="f4"/>
                  </a:cubicBezTo>
                  <a:cubicBezTo>
                    <a:pt x="f40" y="f4"/>
                    <a:pt x="f41" y="f42"/>
                    <a:pt x="f24" y="f43"/>
                  </a:cubicBezTo>
                  <a:lnTo>
                    <a:pt x="f44" y="f45"/>
                  </a:lnTo>
                  <a:cubicBezTo>
                    <a:pt x="f46" y="f47"/>
                    <a:pt x="f48" y="f49"/>
                    <a:pt x="f50" y="f49"/>
                  </a:cubicBezTo>
                  <a:cubicBezTo>
                    <a:pt x="f51" y="f49"/>
                    <a:pt x="f52" y="f47"/>
                    <a:pt x="f53" y="f45"/>
                  </a:cubicBezTo>
                  <a:lnTo>
                    <a:pt x="f10" y="f43"/>
                  </a:lnTo>
                  <a:cubicBezTo>
                    <a:pt x="f54" y="f42"/>
                    <a:pt x="f55" y="f4"/>
                    <a:pt x="f56" y="f4"/>
                  </a:cubicBezTo>
                  <a:cubicBezTo>
                    <a:pt x="f57" y="f4"/>
                    <a:pt x="f58" y="f37"/>
                    <a:pt x="f59" y="f35"/>
                  </a:cubicBezTo>
                  <a:lnTo>
                    <a:pt x="f60" y="f33"/>
                  </a:lnTo>
                  <a:cubicBezTo>
                    <a:pt x="f61" y="f14"/>
                    <a:pt x="f62" y="f29"/>
                    <a:pt x="f20" y="f29"/>
                  </a:cubicBezTo>
                  <a:cubicBezTo>
                    <a:pt x="f63" y="f29"/>
                    <a:pt x="f64" y="f29"/>
                    <a:pt x="f28" y="f29"/>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96" name="Google Shape;6004;p67">
              <a:extLst>
                <a:ext uri="{FF2B5EF4-FFF2-40B4-BE49-F238E27FC236}">
                  <a16:creationId xmlns:a16="http://schemas.microsoft.com/office/drawing/2014/main" id="{07082AF0-BCDC-D467-155B-EE52CC65559D}"/>
                </a:ext>
              </a:extLst>
            </p:cNvPr>
            <p:cNvSpPr/>
            <p:nvPr/>
          </p:nvSpPr>
          <p:spPr>
            <a:xfrm>
              <a:off x="4873331" y="1891747"/>
              <a:ext cx="139071" cy="139071"/>
            </a:xfrm>
            <a:custGeom>
              <a:avLst/>
              <a:gdLst>
                <a:gd name="f0" fmla="val w"/>
                <a:gd name="f1" fmla="val h"/>
                <a:gd name="f2" fmla="val 0"/>
                <a:gd name="f3" fmla="val 4254"/>
                <a:gd name="f4" fmla="val 1355"/>
                <a:gd name="f5" fmla="val 882"/>
                <a:gd name="f6" fmla="val 410"/>
                <a:gd name="f7" fmla="val 95"/>
                <a:gd name="f8" fmla="val 315"/>
                <a:gd name="f9" fmla="val 1891"/>
                <a:gd name="f10" fmla="val 946"/>
                <a:gd name="f11" fmla="val 3340"/>
                <a:gd name="f12" fmla="val 2395"/>
                <a:gd name="f13" fmla="val 3938"/>
                <a:gd name="f14" fmla="val 4128"/>
                <a:gd name="f15" fmla="val 3844"/>
                <a:gd name="f16" fmla="val 3371"/>
                <a:gd name="f17" fmla="val 2899"/>
                <a:gd name="f18" fmla="val 1292"/>
                <a:gd name="f19" fmla="val 2962"/>
                <a:gd name="f20" fmla="*/ f0 1 4254"/>
                <a:gd name="f21" fmla="*/ f1 1 4254"/>
                <a:gd name="f22" fmla="+- f3 0 f2"/>
                <a:gd name="f23" fmla="*/ f22 1 4254"/>
                <a:gd name="f24" fmla="*/ f2 1 f23"/>
                <a:gd name="f25" fmla="*/ f3 1 f23"/>
                <a:gd name="f26" fmla="*/ f24 f20 1"/>
                <a:gd name="f27" fmla="*/ f25 f20 1"/>
                <a:gd name="f28" fmla="*/ f25 f21 1"/>
                <a:gd name="f29" fmla="*/ f24 f21 1"/>
              </a:gdLst>
              <a:ahLst/>
              <a:cxnLst>
                <a:cxn ang="3cd4">
                  <a:pos x="hc" y="t"/>
                </a:cxn>
                <a:cxn ang="0">
                  <a:pos x="r" y="vc"/>
                </a:cxn>
                <a:cxn ang="cd4">
                  <a:pos x="hc" y="b"/>
                </a:cxn>
                <a:cxn ang="cd2">
                  <a:pos x="l" y="vc"/>
                </a:cxn>
              </a:cxnLst>
              <a:rect l="f26" t="f29" r="f27" b="f28"/>
              <a:pathLst>
                <a:path w="4254" h="4254">
                  <a:moveTo>
                    <a:pt x="f4" y="f2"/>
                  </a:moveTo>
                  <a:cubicBezTo>
                    <a:pt x="f5" y="f2"/>
                    <a:pt x="f6" y="f7"/>
                    <a:pt x="f2" y="f8"/>
                  </a:cubicBezTo>
                  <a:cubicBezTo>
                    <a:pt x="f9" y="f10"/>
                    <a:pt x="f11" y="f12"/>
                    <a:pt x="f13" y="f3"/>
                  </a:cubicBezTo>
                  <a:cubicBezTo>
                    <a:pt x="f14" y="f15"/>
                    <a:pt x="f3" y="f16"/>
                    <a:pt x="f3" y="f17"/>
                  </a:cubicBezTo>
                  <a:cubicBezTo>
                    <a:pt x="f3" y="f18"/>
                    <a:pt x="f19" y="f2"/>
                    <a:pt x="f4"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97" name="Google Shape;6005;p67">
              <a:extLst>
                <a:ext uri="{FF2B5EF4-FFF2-40B4-BE49-F238E27FC236}">
                  <a16:creationId xmlns:a16="http://schemas.microsoft.com/office/drawing/2014/main" id="{16334A44-329F-D2FF-FB7E-AAAC8D14C9DB}"/>
                </a:ext>
              </a:extLst>
            </p:cNvPr>
            <p:cNvSpPr/>
            <p:nvPr/>
          </p:nvSpPr>
          <p:spPr>
            <a:xfrm>
              <a:off x="4606564" y="1892753"/>
              <a:ext cx="139071" cy="139107"/>
            </a:xfrm>
            <a:custGeom>
              <a:avLst/>
              <a:gdLst>
                <a:gd name="f0" fmla="val w"/>
                <a:gd name="f1" fmla="val h"/>
                <a:gd name="f2" fmla="val 0"/>
                <a:gd name="f3" fmla="val 4254"/>
                <a:gd name="f4" fmla="val 4255"/>
                <a:gd name="f5" fmla="val 2931"/>
                <a:gd name="f6" fmla="val 1"/>
                <a:gd name="f7" fmla="val 1292"/>
                <a:gd name="f8" fmla="val 1293"/>
                <a:gd name="f9" fmla="val 2899"/>
                <a:gd name="f10" fmla="val 3372"/>
                <a:gd name="f11" fmla="val 127"/>
                <a:gd name="f12" fmla="val 3845"/>
                <a:gd name="f13" fmla="val 316"/>
                <a:gd name="f14" fmla="val 977"/>
                <a:gd name="f15" fmla="val 2364"/>
                <a:gd name="f16" fmla="val 2426"/>
                <a:gd name="f17" fmla="val 915"/>
                <a:gd name="f18" fmla="val 3876"/>
                <a:gd name="f19" fmla="val 3403"/>
                <a:gd name="f20" fmla="*/ f0 1 4254"/>
                <a:gd name="f21" fmla="*/ f1 1 4255"/>
                <a:gd name="f22" fmla="+- f4 0 f2"/>
                <a:gd name="f23" fmla="+- f3 0 f2"/>
                <a:gd name="f24" fmla="*/ f23 1 4254"/>
                <a:gd name="f25" fmla="*/ f22 1 4255"/>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4254" h="4255">
                  <a:moveTo>
                    <a:pt x="f5" y="f6"/>
                  </a:moveTo>
                  <a:cubicBezTo>
                    <a:pt x="f7" y="f6"/>
                    <a:pt x="f6" y="f8"/>
                    <a:pt x="f6" y="f9"/>
                  </a:cubicBezTo>
                  <a:cubicBezTo>
                    <a:pt x="f6" y="f10"/>
                    <a:pt x="f11" y="f12"/>
                    <a:pt x="f13" y="f3"/>
                  </a:cubicBezTo>
                  <a:cubicBezTo>
                    <a:pt x="f14" y="f15"/>
                    <a:pt x="f16" y="f17"/>
                    <a:pt x="f3" y="f13"/>
                  </a:cubicBezTo>
                  <a:cubicBezTo>
                    <a:pt x="f18" y="f11"/>
                    <a:pt x="f19"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198" name="Google Shape;6006;p67">
              <a:extLst>
                <a:ext uri="{FF2B5EF4-FFF2-40B4-BE49-F238E27FC236}">
                  <a16:creationId xmlns:a16="http://schemas.microsoft.com/office/drawing/2014/main" id="{EB282114-59B3-26E5-868A-3BE45C44D422}"/>
                </a:ext>
              </a:extLst>
            </p:cNvPr>
            <p:cNvSpPr/>
            <p:nvPr/>
          </p:nvSpPr>
          <p:spPr>
            <a:xfrm>
              <a:off x="4687936" y="1972068"/>
              <a:ext cx="243102" cy="244153"/>
            </a:xfrm>
            <a:custGeom>
              <a:avLst/>
              <a:gdLst>
                <a:gd name="f0" fmla="val w"/>
                <a:gd name="f1" fmla="val h"/>
                <a:gd name="f2" fmla="val 0"/>
                <a:gd name="f3" fmla="val 7436"/>
                <a:gd name="f4" fmla="val 7468"/>
                <a:gd name="f5" fmla="val 3781"/>
                <a:gd name="f6" fmla="val 1671"/>
                <a:gd name="f7" fmla="val 4033"/>
                <a:gd name="f8" fmla="val 4191"/>
                <a:gd name="f9" fmla="val 1860"/>
                <a:gd name="f10" fmla="val 2112"/>
                <a:gd name="f11" fmla="val 3340"/>
                <a:gd name="f12" fmla="val 5388"/>
                <a:gd name="f13" fmla="val 5640"/>
                <a:gd name="f14" fmla="val 5829"/>
                <a:gd name="f15" fmla="val 3529"/>
                <a:gd name="f16" fmla="val 3750"/>
                <a:gd name="f17" fmla="val 4002"/>
                <a:gd name="f18" fmla="val 4128"/>
                <a:gd name="f19" fmla="val 3498"/>
                <a:gd name="f20" fmla="val 3308"/>
                <a:gd name="f21" fmla="val 3939"/>
                <a:gd name="f22" fmla="val 1"/>
                <a:gd name="f23" fmla="val 1702"/>
                <a:gd name="f24" fmla="val 32"/>
                <a:gd name="f25" fmla="val 5798"/>
                <a:gd name="f26" fmla="val 7467"/>
                <a:gd name="f27" fmla="val 5797"/>
                <a:gd name="f28" fmla="val 64"/>
                <a:gd name="f29" fmla="*/ f0 1 7436"/>
                <a:gd name="f30" fmla="*/ f1 1 7468"/>
                <a:gd name="f31" fmla="+- f4 0 f2"/>
                <a:gd name="f32" fmla="+- f3 0 f2"/>
                <a:gd name="f33" fmla="*/ f32 1 7436"/>
                <a:gd name="f34" fmla="*/ f31 1 7468"/>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7436" h="7468">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6" y="f18"/>
                  </a:lnTo>
                  <a:cubicBezTo>
                    <a:pt x="f19" y="f18"/>
                    <a:pt x="f20" y="f21"/>
                    <a:pt x="f20" y="f16"/>
                  </a:cubicBezTo>
                  <a:lnTo>
                    <a:pt x="f20" y="f10"/>
                  </a:lnTo>
                  <a:lnTo>
                    <a:pt x="f11" y="f10"/>
                  </a:lnTo>
                  <a:cubicBezTo>
                    <a:pt x="f11" y="f9"/>
                    <a:pt x="f15" y="f6"/>
                    <a:pt x="f5" y="f6"/>
                  </a:cubicBezTo>
                  <a:close/>
                  <a:moveTo>
                    <a:pt x="f16" y="f22"/>
                  </a:moveTo>
                  <a:cubicBezTo>
                    <a:pt x="f23" y="f22"/>
                    <a:pt x="f24" y="f6"/>
                    <a:pt x="f2" y="f16"/>
                  </a:cubicBezTo>
                  <a:cubicBezTo>
                    <a:pt x="f24" y="f25"/>
                    <a:pt x="f23" y="f26"/>
                    <a:pt x="f16" y="f26"/>
                  </a:cubicBezTo>
                  <a:cubicBezTo>
                    <a:pt x="f27" y="f26"/>
                    <a:pt x="f3" y="f25"/>
                    <a:pt x="f3" y="f16"/>
                  </a:cubicBezTo>
                  <a:cubicBezTo>
                    <a:pt x="f3" y="f23"/>
                    <a:pt x="f27" y="f28"/>
                    <a:pt x="f16" y="f2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grpSp>
        <p:nvGrpSpPr>
          <p:cNvPr id="199" name="Google Shape;6011;p67">
            <a:extLst>
              <a:ext uri="{FF2B5EF4-FFF2-40B4-BE49-F238E27FC236}">
                <a16:creationId xmlns:a16="http://schemas.microsoft.com/office/drawing/2014/main" id="{21BB902A-794C-99E2-ABA8-0A3FB9DE8CD6}"/>
              </a:ext>
            </a:extLst>
          </p:cNvPr>
          <p:cNvGrpSpPr/>
          <p:nvPr/>
        </p:nvGrpSpPr>
        <p:grpSpPr>
          <a:xfrm>
            <a:off x="6176809" y="2087853"/>
            <a:ext cx="421867" cy="414479"/>
            <a:chOff x="7585149" y="1867515"/>
            <a:chExt cx="421867" cy="414479"/>
          </a:xfrm>
        </p:grpSpPr>
        <p:sp>
          <p:nvSpPr>
            <p:cNvPr id="200" name="Google Shape;6012;p67">
              <a:extLst>
                <a:ext uri="{FF2B5EF4-FFF2-40B4-BE49-F238E27FC236}">
                  <a16:creationId xmlns:a16="http://schemas.microsoft.com/office/drawing/2014/main" id="{52C3A747-9F74-4C42-CE5A-DD4E197B97AF}"/>
                </a:ext>
              </a:extLst>
            </p:cNvPr>
            <p:cNvSpPr/>
            <p:nvPr/>
          </p:nvSpPr>
          <p:spPr>
            <a:xfrm>
              <a:off x="7635633" y="1913354"/>
              <a:ext cx="110240" cy="110240"/>
            </a:xfrm>
            <a:custGeom>
              <a:avLst/>
              <a:gdLst>
                <a:gd name="f0" fmla="val w"/>
                <a:gd name="f1" fmla="val h"/>
                <a:gd name="f2" fmla="val 0"/>
                <a:gd name="f3" fmla="val 3372"/>
                <a:gd name="f4" fmla="val 2710"/>
                <a:gd name="f5" fmla="val 1"/>
                <a:gd name="f6" fmla="val 694"/>
                <a:gd name="f7" fmla="val 3371"/>
                <a:gd name="f8" fmla="val 662"/>
                <a:gd name="f9" fmla="*/ f0 1 3372"/>
                <a:gd name="f10" fmla="*/ f1 1 3372"/>
                <a:gd name="f11" fmla="+- f3 0 f2"/>
                <a:gd name="f12" fmla="*/ f11 1 3372"/>
                <a:gd name="f13" fmla="*/ f2 1 f12"/>
                <a:gd name="f14" fmla="*/ f3 1 f12"/>
                <a:gd name="f15" fmla="*/ f13 f9 1"/>
                <a:gd name="f16" fmla="*/ f14 f9 1"/>
                <a:gd name="f17" fmla="*/ f14 f10 1"/>
                <a:gd name="f18" fmla="*/ f13 f10 1"/>
              </a:gdLst>
              <a:ahLst/>
              <a:cxnLst>
                <a:cxn ang="3cd4">
                  <a:pos x="hc" y="t"/>
                </a:cxn>
                <a:cxn ang="0">
                  <a:pos x="r" y="vc"/>
                </a:cxn>
                <a:cxn ang="cd4">
                  <a:pos x="hc" y="b"/>
                </a:cxn>
                <a:cxn ang="cd2">
                  <a:pos x="l" y="vc"/>
                </a:cxn>
              </a:cxnLst>
              <a:rect l="f15" t="f18" r="f16" b="f17"/>
              <a:pathLst>
                <a:path w="3372" h="3372">
                  <a:moveTo>
                    <a:pt x="f4" y="f2"/>
                  </a:moveTo>
                  <a:lnTo>
                    <a:pt x="f5" y="f4"/>
                  </a:lnTo>
                  <a:lnTo>
                    <a:pt x="f6" y="f7"/>
                  </a:lnTo>
                  <a:lnTo>
                    <a:pt x="f3" y="f8"/>
                  </a:lnTo>
                  <a:lnTo>
                    <a:pt x="f4"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201" name="Google Shape;6013;p67">
              <a:extLst>
                <a:ext uri="{FF2B5EF4-FFF2-40B4-BE49-F238E27FC236}">
                  <a16:creationId xmlns:a16="http://schemas.microsoft.com/office/drawing/2014/main" id="{409FB507-0A62-A3B3-6F1F-286682C9F56F}"/>
                </a:ext>
              </a:extLst>
            </p:cNvPr>
            <p:cNvSpPr/>
            <p:nvPr/>
          </p:nvSpPr>
          <p:spPr>
            <a:xfrm>
              <a:off x="7806616" y="1878598"/>
              <a:ext cx="197793" cy="195471"/>
            </a:xfrm>
            <a:custGeom>
              <a:avLst/>
              <a:gdLst>
                <a:gd name="f0" fmla="val w"/>
                <a:gd name="f1" fmla="val h"/>
                <a:gd name="f2" fmla="val 0"/>
                <a:gd name="f3" fmla="val 6050"/>
                <a:gd name="f4" fmla="val 5979"/>
                <a:gd name="f5" fmla="val 2663"/>
                <a:gd name="f6" fmla="val 2552"/>
                <a:gd name="f7" fmla="val 2442"/>
                <a:gd name="f8" fmla="val 39"/>
                <a:gd name="f9" fmla="val 2363"/>
                <a:gd name="f10" fmla="val 118"/>
                <a:gd name="f11" fmla="val 1261"/>
                <a:gd name="f12" fmla="val 1221"/>
                <a:gd name="f13" fmla="val 2678"/>
                <a:gd name="f14" fmla="val 2639"/>
                <a:gd name="f15" fmla="val 2836"/>
                <a:gd name="f16" fmla="val 2796"/>
                <a:gd name="f17" fmla="val 3080"/>
                <a:gd name="f18" fmla="val 3237"/>
                <a:gd name="f19" fmla="val 2637"/>
                <a:gd name="f20" fmla="val 3278"/>
                <a:gd name="f21" fmla="val 2560"/>
                <a:gd name="f22" fmla="val 3302"/>
                <a:gd name="f23" fmla="val 2473"/>
                <a:gd name="f24" fmla="val 2360"/>
                <a:gd name="f25" fmla="val 2232"/>
                <a:gd name="f26" fmla="val 3263"/>
                <a:gd name="f27" fmla="val 2143"/>
                <a:gd name="f28" fmla="val 3174"/>
                <a:gd name="f29" fmla="val 725"/>
                <a:gd name="f30" fmla="val 1756"/>
                <a:gd name="f31" fmla="val 2481"/>
                <a:gd name="f32" fmla="val 3529"/>
                <a:gd name="f33" fmla="val 5978"/>
                <a:gd name="f34" fmla="val 5892"/>
                <a:gd name="f35" fmla="val 3615"/>
                <a:gd name="f36" fmla="val 6049"/>
                <a:gd name="f37" fmla="val 3458"/>
                <a:gd name="f38" fmla="val 3017"/>
                <a:gd name="f39" fmla="val 2962"/>
                <a:gd name="f40" fmla="val 2883"/>
                <a:gd name="f41" fmla="val 2773"/>
                <a:gd name="f42" fmla="*/ f0 1 6050"/>
                <a:gd name="f43" fmla="*/ f1 1 5979"/>
                <a:gd name="f44" fmla="+- f4 0 f2"/>
                <a:gd name="f45" fmla="+- f3 0 f2"/>
                <a:gd name="f46" fmla="*/ f45 1 6050"/>
                <a:gd name="f47" fmla="*/ f44 1 5979"/>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6050" h="5979">
                  <a:moveTo>
                    <a:pt x="f5" y="f2"/>
                  </a:moveTo>
                  <a:cubicBezTo>
                    <a:pt x="f6" y="f2"/>
                    <a:pt x="f7" y="f8"/>
                    <a:pt x="f9" y="f10"/>
                  </a:cubicBezTo>
                  <a:lnTo>
                    <a:pt x="f11" y="f12"/>
                  </a:lnTo>
                  <a:lnTo>
                    <a:pt x="f13" y="f14"/>
                  </a:lnTo>
                  <a:cubicBezTo>
                    <a:pt x="f15" y="f16"/>
                    <a:pt x="f15" y="f17"/>
                    <a:pt x="f13" y="f18"/>
                  </a:cubicBezTo>
                  <a:cubicBezTo>
                    <a:pt x="f19" y="f20"/>
                    <a:pt x="f21" y="f22"/>
                    <a:pt x="f23" y="f22"/>
                  </a:cubicBezTo>
                  <a:cubicBezTo>
                    <a:pt x="f24" y="f22"/>
                    <a:pt x="f25" y="f26"/>
                    <a:pt x="f27" y="f28"/>
                  </a:cubicBezTo>
                  <a:lnTo>
                    <a:pt x="f29" y="f30"/>
                  </a:lnTo>
                  <a:lnTo>
                    <a:pt x="f2" y="f31"/>
                  </a:lnTo>
                  <a:lnTo>
                    <a:pt x="f32" y="f33"/>
                  </a:lnTo>
                  <a:lnTo>
                    <a:pt x="f34" y="f35"/>
                  </a:lnTo>
                  <a:cubicBezTo>
                    <a:pt x="f36" y="f37"/>
                    <a:pt x="f36" y="f28"/>
                    <a:pt x="f34" y="f38"/>
                  </a:cubicBezTo>
                  <a:lnTo>
                    <a:pt x="f39" y="f10"/>
                  </a:lnTo>
                  <a:cubicBezTo>
                    <a:pt x="f40" y="f8"/>
                    <a:pt x="f41"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202" name="Google Shape;6014;p67">
              <a:extLst>
                <a:ext uri="{FF2B5EF4-FFF2-40B4-BE49-F238E27FC236}">
                  <a16:creationId xmlns:a16="http://schemas.microsoft.com/office/drawing/2014/main" id="{32CBA11F-044D-15B4-E9B4-3D2BB8ECC573}"/>
                </a:ext>
              </a:extLst>
            </p:cNvPr>
            <p:cNvSpPr/>
            <p:nvPr/>
          </p:nvSpPr>
          <p:spPr>
            <a:xfrm>
              <a:off x="7676826" y="1954548"/>
              <a:ext cx="279166" cy="279166"/>
            </a:xfrm>
            <a:custGeom>
              <a:avLst/>
              <a:gdLst>
                <a:gd name="f0" fmla="val w"/>
                <a:gd name="f1" fmla="val h"/>
                <a:gd name="f2" fmla="val 0"/>
                <a:gd name="f3" fmla="val 8539"/>
                <a:gd name="f4" fmla="val 2679"/>
                <a:gd name="f5" fmla="val 1"/>
                <a:gd name="f6" fmla="val 2678"/>
                <a:gd name="f7" fmla="val 5861"/>
                <a:gd name="f8" fmla="val 8538"/>
                <a:gd name="f9" fmla="val 5860"/>
                <a:gd name="f10" fmla="*/ f0 1 8539"/>
                <a:gd name="f11" fmla="*/ f1 1 8539"/>
                <a:gd name="f12" fmla="+- f3 0 f2"/>
                <a:gd name="f13" fmla="*/ f12 1 8539"/>
                <a:gd name="f14" fmla="*/ f2 1 f13"/>
                <a:gd name="f15" fmla="*/ f3 1 f13"/>
                <a:gd name="f16" fmla="*/ f14 f10 1"/>
                <a:gd name="f17" fmla="*/ f15 f10 1"/>
                <a:gd name="f18" fmla="*/ f15 f11 1"/>
                <a:gd name="f19" fmla="*/ f14 f11 1"/>
              </a:gdLst>
              <a:ahLst/>
              <a:cxnLst>
                <a:cxn ang="3cd4">
                  <a:pos x="hc" y="t"/>
                </a:cxn>
                <a:cxn ang="0">
                  <a:pos x="r" y="vc"/>
                </a:cxn>
                <a:cxn ang="cd4">
                  <a:pos x="hc" y="b"/>
                </a:cxn>
                <a:cxn ang="cd2">
                  <a:pos x="l" y="vc"/>
                </a:cxn>
              </a:cxnLst>
              <a:rect l="f16" t="f19" r="f17" b="f18"/>
              <a:pathLst>
                <a:path w="8539" h="8539">
                  <a:moveTo>
                    <a:pt x="f4" y="f2"/>
                  </a:moveTo>
                  <a:lnTo>
                    <a:pt x="f5" y="f6"/>
                  </a:lnTo>
                  <a:lnTo>
                    <a:pt x="f7" y="f8"/>
                  </a:lnTo>
                  <a:lnTo>
                    <a:pt x="f3" y="f9"/>
                  </a:lnTo>
                  <a:lnTo>
                    <a:pt x="f4"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203" name="Google Shape;6015;p67">
              <a:extLst>
                <a:ext uri="{FF2B5EF4-FFF2-40B4-BE49-F238E27FC236}">
                  <a16:creationId xmlns:a16="http://schemas.microsoft.com/office/drawing/2014/main" id="{62222280-7CAD-6C8D-A6FA-B88BBF7FE62C}"/>
                </a:ext>
              </a:extLst>
            </p:cNvPr>
            <p:cNvSpPr/>
            <p:nvPr/>
          </p:nvSpPr>
          <p:spPr>
            <a:xfrm>
              <a:off x="7892104" y="2169788"/>
              <a:ext cx="114912" cy="112206"/>
            </a:xfrm>
            <a:custGeom>
              <a:avLst/>
              <a:gdLst>
                <a:gd name="f0" fmla="val w"/>
                <a:gd name="f1" fmla="val h"/>
                <a:gd name="f2" fmla="val 0"/>
                <a:gd name="f3" fmla="val 3515"/>
                <a:gd name="f4" fmla="val 3432"/>
                <a:gd name="f5" fmla="val 2426"/>
                <a:gd name="f6" fmla="val 1"/>
                <a:gd name="f7" fmla="val 2427"/>
                <a:gd name="f8" fmla="val 2899"/>
                <a:gd name="f9" fmla="val 3404"/>
                <a:gd name="f10" fmla="val 2948"/>
                <a:gd name="f11" fmla="val 3423"/>
                <a:gd name="f12" fmla="val 2996"/>
                <a:gd name="f13" fmla="val 3044"/>
                <a:gd name="f14" fmla="val 3302"/>
                <a:gd name="f15" fmla="val 3514"/>
                <a:gd name="f16" fmla="val 3166"/>
                <a:gd name="f17" fmla="val 3434"/>
                <a:gd name="f18" fmla="*/ f0 1 3515"/>
                <a:gd name="f19" fmla="*/ f1 1 3432"/>
                <a:gd name="f20" fmla="+- f4 0 f2"/>
                <a:gd name="f21" fmla="+- f3 0 f2"/>
                <a:gd name="f22" fmla="*/ f21 1 3515"/>
                <a:gd name="f23" fmla="*/ f20 1 3432"/>
                <a:gd name="f24" fmla="*/ f2 1 f22"/>
                <a:gd name="f25" fmla="*/ f3 1 f22"/>
                <a:gd name="f26" fmla="*/ f2 1 f23"/>
                <a:gd name="f27" fmla="*/ f4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3515" h="3432">
                  <a:moveTo>
                    <a:pt x="f5" y="f6"/>
                  </a:moveTo>
                  <a:lnTo>
                    <a:pt x="f2" y="f7"/>
                  </a:lnTo>
                  <a:lnTo>
                    <a:pt x="f8" y="f9"/>
                  </a:lnTo>
                  <a:cubicBezTo>
                    <a:pt x="f10" y="f11"/>
                    <a:pt x="f12" y="f4"/>
                    <a:pt x="f13" y="f4"/>
                  </a:cubicBezTo>
                  <a:cubicBezTo>
                    <a:pt x="f14" y="f4"/>
                    <a:pt x="f15" y="f16"/>
                    <a:pt x="f17" y="f8"/>
                  </a:cubicBezTo>
                  <a:lnTo>
                    <a:pt x="f5" y="f6"/>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204" name="Google Shape;6016;p67">
              <a:extLst>
                <a:ext uri="{FF2B5EF4-FFF2-40B4-BE49-F238E27FC236}">
                  <a16:creationId xmlns:a16="http://schemas.microsoft.com/office/drawing/2014/main" id="{BA05FF5A-E96D-C66A-4DB4-6784371F1723}"/>
                </a:ext>
              </a:extLst>
            </p:cNvPr>
            <p:cNvSpPr/>
            <p:nvPr/>
          </p:nvSpPr>
          <p:spPr>
            <a:xfrm>
              <a:off x="7598554" y="2084338"/>
              <a:ext cx="196742" cy="195471"/>
            </a:xfrm>
            <a:custGeom>
              <a:avLst/>
              <a:gdLst>
                <a:gd name="f0" fmla="val w"/>
                <a:gd name="f1" fmla="val h"/>
                <a:gd name="f2" fmla="val 0"/>
                <a:gd name="f3" fmla="val 6018"/>
                <a:gd name="f4" fmla="val 5979"/>
                <a:gd name="f5" fmla="val 2521"/>
                <a:gd name="f6" fmla="val 1796"/>
                <a:gd name="f7" fmla="val 725"/>
                <a:gd name="f8" fmla="val 3308"/>
                <a:gd name="f9" fmla="val 2205"/>
                <a:gd name="f10" fmla="val 3466"/>
                <a:gd name="f11" fmla="val 2363"/>
                <a:gd name="f12" fmla="val 2646"/>
                <a:gd name="f13" fmla="val 2804"/>
                <a:gd name="f14" fmla="val 3230"/>
                <a:gd name="f15" fmla="val 2883"/>
                <a:gd name="f16" fmla="val 3119"/>
                <a:gd name="f17" fmla="val 2922"/>
                <a:gd name="f18" fmla="val 3009"/>
                <a:gd name="f19" fmla="val 2899"/>
                <a:gd name="f20" fmla="val 2789"/>
                <a:gd name="f21" fmla="val 2710"/>
                <a:gd name="f22" fmla="val 1229"/>
                <a:gd name="f23" fmla="val 1292"/>
                <a:gd name="f24" fmla="val 158"/>
                <a:gd name="f25" fmla="val 2520"/>
                <a:gd name="f26" fmla="val 2962"/>
                <a:gd name="f27" fmla="val 3056"/>
                <a:gd name="f28" fmla="val 5860"/>
                <a:gd name="f29" fmla="val 3135"/>
                <a:gd name="f30" fmla="val 5939"/>
                <a:gd name="f31" fmla="val 3245"/>
                <a:gd name="f32" fmla="val 5978"/>
                <a:gd name="f33" fmla="val 3356"/>
                <a:gd name="f34" fmla="val 3576"/>
                <a:gd name="f35" fmla="val 3655"/>
                <a:gd name="f36" fmla="val 3497"/>
                <a:gd name="f37" fmla="*/ f0 1 6018"/>
                <a:gd name="f38" fmla="*/ f1 1 5979"/>
                <a:gd name="f39" fmla="+- f4 0 f2"/>
                <a:gd name="f40" fmla="+- f3 0 f2"/>
                <a:gd name="f41" fmla="*/ f40 1 6018"/>
                <a:gd name="f42" fmla="*/ f39 1 5979"/>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6018" h="5979">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4" y="f11"/>
                  </a:lnTo>
                  <a:cubicBezTo>
                    <a:pt x="f2" y="f25"/>
                    <a:pt x="f2" y="f13"/>
                    <a:pt x="f24" y="f26"/>
                  </a:cubicBezTo>
                  <a:lnTo>
                    <a:pt x="f27" y="f28"/>
                  </a:lnTo>
                  <a:cubicBezTo>
                    <a:pt x="f29" y="f30"/>
                    <a:pt x="f31" y="f32"/>
                    <a:pt x="f33" y="f32"/>
                  </a:cubicBezTo>
                  <a:cubicBezTo>
                    <a:pt x="f10" y="f32"/>
                    <a:pt x="f34" y="f30"/>
                    <a:pt x="f35" y="f28"/>
                  </a:cubicBezTo>
                  <a:lnTo>
                    <a:pt x="f3" y="f36"/>
                  </a:lnTo>
                  <a:lnTo>
                    <a:pt x="f5"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205" name="Google Shape;6017;p67">
              <a:extLst>
                <a:ext uri="{FF2B5EF4-FFF2-40B4-BE49-F238E27FC236}">
                  <a16:creationId xmlns:a16="http://schemas.microsoft.com/office/drawing/2014/main" id="{A9255329-C60B-F3B3-83FB-4B01397A81F7}"/>
                </a:ext>
              </a:extLst>
            </p:cNvPr>
            <p:cNvSpPr/>
            <p:nvPr/>
          </p:nvSpPr>
          <p:spPr>
            <a:xfrm>
              <a:off x="7585149" y="1867515"/>
              <a:ext cx="120536" cy="114885"/>
            </a:xfrm>
            <a:custGeom>
              <a:avLst/>
              <a:gdLst>
                <a:gd name="f0" fmla="val w"/>
                <a:gd name="f1" fmla="val h"/>
                <a:gd name="f2" fmla="val 0"/>
                <a:gd name="f3" fmla="val 3687"/>
                <a:gd name="f4" fmla="val 3514"/>
                <a:gd name="f5" fmla="val 2281"/>
                <a:gd name="f6" fmla="val 1915"/>
                <a:gd name="f7" fmla="val 1545"/>
                <a:gd name="f8" fmla="val 142"/>
                <a:gd name="f9" fmla="val 1261"/>
                <a:gd name="f10" fmla="val 426"/>
                <a:gd name="f11" fmla="val 568"/>
                <a:gd name="f12" fmla="val 1119"/>
                <a:gd name="f13" fmla="val 1"/>
                <a:gd name="f14" fmla="val 1686"/>
                <a:gd name="f15" fmla="val 2568"/>
                <a:gd name="f16" fmla="val 3135"/>
                <a:gd name="f17" fmla="val 946"/>
                <a:gd name="f18" fmla="val 3513"/>
                <a:gd name="f19" fmla="val 804"/>
                <a:gd name="f20" fmla="val 3277"/>
                <a:gd name="f21" fmla="val 3010"/>
                <a:gd name="f22" fmla="val 2647"/>
                <a:gd name="f23" fmla="*/ f0 1 3687"/>
                <a:gd name="f24" fmla="*/ f1 1 3514"/>
                <a:gd name="f25" fmla="+- f4 0 f2"/>
                <a:gd name="f26" fmla="+- f3 0 f2"/>
                <a:gd name="f27" fmla="*/ f26 1 3687"/>
                <a:gd name="f28" fmla="*/ f25 1 3514"/>
                <a:gd name="f29" fmla="*/ f2 1 f27"/>
                <a:gd name="f30" fmla="*/ f3 1 f27"/>
                <a:gd name="f31" fmla="*/ f2 1 f28"/>
                <a:gd name="f32" fmla="*/ f4 1 f28"/>
                <a:gd name="f33" fmla="*/ f29 f23 1"/>
                <a:gd name="f34" fmla="*/ f30 f23 1"/>
                <a:gd name="f35" fmla="*/ f32 f24 1"/>
                <a:gd name="f36" fmla="*/ f31 f24 1"/>
              </a:gdLst>
              <a:ahLst/>
              <a:cxnLst>
                <a:cxn ang="3cd4">
                  <a:pos x="hc" y="t"/>
                </a:cxn>
                <a:cxn ang="0">
                  <a:pos x="r" y="vc"/>
                </a:cxn>
                <a:cxn ang="cd4">
                  <a:pos x="hc" y="b"/>
                </a:cxn>
                <a:cxn ang="cd2">
                  <a:pos x="l" y="vc"/>
                </a:cxn>
              </a:cxnLst>
              <a:rect l="f33" t="f36" r="f34" b="f35"/>
              <a:pathLst>
                <a:path w="3687" h="3514">
                  <a:moveTo>
                    <a:pt x="f5" y="f2"/>
                  </a:moveTo>
                  <a:cubicBezTo>
                    <a:pt x="f6" y="f2"/>
                    <a:pt x="f7" y="f8"/>
                    <a:pt x="f9" y="f10"/>
                  </a:cubicBezTo>
                  <a:lnTo>
                    <a:pt x="f11" y="f12"/>
                  </a:lnTo>
                  <a:cubicBezTo>
                    <a:pt x="f13" y="f14"/>
                    <a:pt x="f13" y="f15"/>
                    <a:pt x="f11" y="f16"/>
                  </a:cubicBezTo>
                  <a:lnTo>
                    <a:pt x="f17" y="f18"/>
                  </a:lnTo>
                  <a:lnTo>
                    <a:pt x="f3" y="f19"/>
                  </a:lnTo>
                  <a:lnTo>
                    <a:pt x="f20" y="f10"/>
                  </a:lnTo>
                  <a:cubicBezTo>
                    <a:pt x="f21" y="f8"/>
                    <a:pt x="f22"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sp>
        <p:nvSpPr>
          <p:cNvPr id="206" name="Google Shape;6042;p67">
            <a:extLst>
              <a:ext uri="{FF2B5EF4-FFF2-40B4-BE49-F238E27FC236}">
                <a16:creationId xmlns:a16="http://schemas.microsoft.com/office/drawing/2014/main" id="{D159E95A-936B-4D4C-3424-F2248560F4D5}"/>
              </a:ext>
            </a:extLst>
          </p:cNvPr>
          <p:cNvSpPr/>
          <p:nvPr/>
        </p:nvSpPr>
        <p:spPr>
          <a:xfrm>
            <a:off x="3793498" y="2112899"/>
            <a:ext cx="407904" cy="413464"/>
          </a:xfrm>
          <a:custGeom>
            <a:avLst/>
            <a:gdLst>
              <a:gd name="f0" fmla="val w"/>
              <a:gd name="f1" fmla="val h"/>
              <a:gd name="f2" fmla="val 0"/>
              <a:gd name="f3" fmla="val 12477"/>
              <a:gd name="f4" fmla="val 12647"/>
              <a:gd name="f5" fmla="val 3750"/>
              <a:gd name="f6" fmla="val 4538"/>
              <a:gd name="f7" fmla="val 4223"/>
              <a:gd name="f8" fmla="val 4601"/>
              <a:gd name="f9" fmla="val 4884"/>
              <a:gd name="f10" fmla="val 5357"/>
              <a:gd name="f11" fmla="val 5829"/>
              <a:gd name="f12" fmla="val 6176"/>
              <a:gd name="f13" fmla="val 3277"/>
              <a:gd name="f14" fmla="val 2931"/>
              <a:gd name="f15" fmla="val 6239"/>
              <a:gd name="f16" fmla="val 6711"/>
              <a:gd name="f17" fmla="val 7058"/>
              <a:gd name="f18" fmla="val 5766"/>
              <a:gd name="f19" fmla="val 5420"/>
              <a:gd name="f20" fmla="val 8728"/>
              <a:gd name="f21" fmla="val 9200"/>
              <a:gd name="f22" fmla="val 9547"/>
              <a:gd name="f23" fmla="val 8255"/>
              <a:gd name="f24" fmla="val 7877"/>
              <a:gd name="f25" fmla="val 1"/>
              <a:gd name="f26" fmla="val 2805"/>
              <a:gd name="f27" fmla="val 2395"/>
              <a:gd name="f28" fmla="val 7436"/>
              <a:gd name="f29" fmla="val 1387"/>
              <a:gd name="f30" fmla="val 3309"/>
              <a:gd name="f31" fmla="val 10082"/>
              <a:gd name="f32" fmla="val 12256"/>
              <a:gd name="f33" fmla="val 12486"/>
              <a:gd name="f34" fmla="val 3502"/>
              <a:gd name="f35" fmla="val 12646"/>
              <a:gd name="f36" fmla="val 3715"/>
              <a:gd name="f37" fmla="val 3824"/>
              <a:gd name="f38" fmla="val 3938"/>
              <a:gd name="f39" fmla="val 12604"/>
              <a:gd name="f40" fmla="val 4034"/>
              <a:gd name="f41" fmla="val 12508"/>
              <a:gd name="f42" fmla="val 5609"/>
              <a:gd name="f43" fmla="val 10681"/>
              <a:gd name="f44" fmla="val 5798"/>
              <a:gd name="f45" fmla="val 5987"/>
              <a:gd name="f46" fmla="val 10713"/>
              <a:gd name="f47" fmla="val 9641"/>
              <a:gd name="f48" fmla="val 8350"/>
              <a:gd name="f49" fmla="val 9704"/>
              <a:gd name="f50" fmla="*/ f0 1 12477"/>
              <a:gd name="f51" fmla="*/ f1 1 12647"/>
              <a:gd name="f52" fmla="+- f4 0 f2"/>
              <a:gd name="f53" fmla="+- f3 0 f2"/>
              <a:gd name="f54" fmla="*/ f53 1 12477"/>
              <a:gd name="f55" fmla="*/ f52 1 12647"/>
              <a:gd name="f56" fmla="*/ f2 1 f54"/>
              <a:gd name="f57" fmla="*/ f3 1 f54"/>
              <a:gd name="f58" fmla="*/ f2 1 f55"/>
              <a:gd name="f59" fmla="*/ f4 1 f55"/>
              <a:gd name="f60" fmla="*/ f56 f50 1"/>
              <a:gd name="f61" fmla="*/ f57 f50 1"/>
              <a:gd name="f62" fmla="*/ f59 f51 1"/>
              <a:gd name="f63" fmla="*/ f58 f51 1"/>
            </a:gdLst>
            <a:ahLst/>
            <a:cxnLst>
              <a:cxn ang="3cd4">
                <a:pos x="hc" y="t"/>
              </a:cxn>
              <a:cxn ang="0">
                <a:pos x="r" y="vc"/>
              </a:cxn>
              <a:cxn ang="cd4">
                <a:pos x="hc" y="b"/>
              </a:cxn>
              <a:cxn ang="cd2">
                <a:pos x="l" y="vc"/>
              </a:cxn>
            </a:cxnLst>
            <a:rect l="f60" t="f63" r="f61" b="f62"/>
            <a:pathLst>
              <a:path w="12477" h="12647">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6"/>
                </a:moveTo>
                <a:cubicBezTo>
                  <a:pt x="f16" y="f6"/>
                  <a:pt x="f17" y="f9"/>
                  <a:pt x="f17" y="f10"/>
                </a:cubicBezTo>
                <a:cubicBezTo>
                  <a:pt x="f17" y="f11"/>
                  <a:pt x="f16" y="f12"/>
                  <a:pt x="f15" y="f12"/>
                </a:cubicBezTo>
                <a:cubicBezTo>
                  <a:pt x="f18" y="f12"/>
                  <a:pt x="f19" y="f11"/>
                  <a:pt x="f19" y="f10"/>
                </a:cubicBezTo>
                <a:cubicBezTo>
                  <a:pt x="f19" y="f9"/>
                  <a:pt x="f18" y="f6"/>
                  <a:pt x="f15" y="f6"/>
                </a:cubicBezTo>
                <a:close/>
                <a:moveTo>
                  <a:pt x="f20" y="f6"/>
                </a:moveTo>
                <a:cubicBezTo>
                  <a:pt x="f21" y="f6"/>
                  <a:pt x="f22" y="f9"/>
                  <a:pt x="f22" y="f10"/>
                </a:cubicBezTo>
                <a:cubicBezTo>
                  <a:pt x="f22" y="f11"/>
                  <a:pt x="f21" y="f12"/>
                  <a:pt x="f20" y="f12"/>
                </a:cubicBezTo>
                <a:cubicBezTo>
                  <a:pt x="f23" y="f12"/>
                  <a:pt x="f24" y="f11"/>
                  <a:pt x="f24" y="f10"/>
                </a:cubicBezTo>
                <a:cubicBezTo>
                  <a:pt x="f24" y="f9"/>
                  <a:pt x="f23" y="f6"/>
                  <a:pt x="f20" y="f6"/>
                </a:cubicBezTo>
                <a:close/>
                <a:moveTo>
                  <a:pt x="f15" y="f25"/>
                </a:moveTo>
                <a:cubicBezTo>
                  <a:pt x="f26" y="f25"/>
                  <a:pt x="f25" y="f27"/>
                  <a:pt x="f25" y="f10"/>
                </a:cubicBezTo>
                <a:cubicBezTo>
                  <a:pt x="f25" y="f28"/>
                  <a:pt x="f29" y="f21"/>
                  <a:pt x="f30" y="f31"/>
                </a:cubicBezTo>
                <a:lnTo>
                  <a:pt x="f30" y="f32"/>
                </a:lnTo>
                <a:cubicBezTo>
                  <a:pt x="f30" y="f33"/>
                  <a:pt x="f34" y="f35"/>
                  <a:pt x="f36" y="f35"/>
                </a:cubicBezTo>
                <a:cubicBezTo>
                  <a:pt x="f37" y="f35"/>
                  <a:pt x="f38" y="f39"/>
                  <a:pt x="f40" y="f41"/>
                </a:cubicBezTo>
                <a:lnTo>
                  <a:pt x="f42" y="f43"/>
                </a:lnTo>
                <a:cubicBezTo>
                  <a:pt x="f44" y="f43"/>
                  <a:pt x="f45" y="f46"/>
                  <a:pt x="f15" y="f46"/>
                </a:cubicBezTo>
                <a:cubicBezTo>
                  <a:pt x="f47" y="f46"/>
                  <a:pt x="f3" y="f48"/>
                  <a:pt x="f3" y="f10"/>
                </a:cubicBezTo>
                <a:cubicBezTo>
                  <a:pt x="f3" y="f27"/>
                  <a:pt x="f49" y="f25"/>
                  <a:pt x="f15" y="f25"/>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nvGrpSpPr>
          <p:cNvPr id="207" name="Google Shape;6047;p67">
            <a:extLst>
              <a:ext uri="{FF2B5EF4-FFF2-40B4-BE49-F238E27FC236}">
                <a16:creationId xmlns:a16="http://schemas.microsoft.com/office/drawing/2014/main" id="{63D6B98C-45C8-CF5B-E9AC-AA4127B4E571}"/>
              </a:ext>
            </a:extLst>
          </p:cNvPr>
          <p:cNvGrpSpPr/>
          <p:nvPr/>
        </p:nvGrpSpPr>
        <p:grpSpPr>
          <a:xfrm>
            <a:off x="6822073" y="2088073"/>
            <a:ext cx="415101" cy="378030"/>
            <a:chOff x="8230413" y="1867735"/>
            <a:chExt cx="415101" cy="378030"/>
          </a:xfrm>
        </p:grpSpPr>
        <p:sp>
          <p:nvSpPr>
            <p:cNvPr id="208" name="Google Shape;6048;p67">
              <a:extLst>
                <a:ext uri="{FF2B5EF4-FFF2-40B4-BE49-F238E27FC236}">
                  <a16:creationId xmlns:a16="http://schemas.microsoft.com/office/drawing/2014/main" id="{DE4C105D-9001-AD70-5D8C-1BB39E11612F}"/>
                </a:ext>
              </a:extLst>
            </p:cNvPr>
            <p:cNvSpPr/>
            <p:nvPr/>
          </p:nvSpPr>
          <p:spPr>
            <a:xfrm>
              <a:off x="8438476" y="1921291"/>
              <a:ext cx="207038" cy="324474"/>
            </a:xfrm>
            <a:custGeom>
              <a:avLst/>
              <a:gdLst>
                <a:gd name="f0" fmla="val w"/>
                <a:gd name="f1" fmla="val h"/>
                <a:gd name="f2" fmla="val 0"/>
                <a:gd name="f3" fmla="val 6333"/>
                <a:gd name="f4" fmla="val 9925"/>
                <a:gd name="f5" fmla="val 4694"/>
                <a:gd name="f6" fmla="val 1"/>
                <a:gd name="f7" fmla="val 7877"/>
                <a:gd name="f8" fmla="val 8097"/>
                <a:gd name="f9" fmla="val 4474"/>
                <a:gd name="f10" fmla="val 8255"/>
                <a:gd name="f11" fmla="val 4253"/>
                <a:gd name="f12" fmla="val 2993"/>
                <a:gd name="f13" fmla="val 1638"/>
                <a:gd name="f14" fmla="val 8696"/>
                <a:gd name="f15" fmla="val 693"/>
                <a:gd name="f16" fmla="val 9452"/>
                <a:gd name="f17" fmla="val 536"/>
                <a:gd name="f18" fmla="val 9546"/>
                <a:gd name="f19" fmla="val 189"/>
                <a:gd name="f20" fmla="val 5073"/>
                <a:gd name="f21" fmla="val 5734"/>
                <a:gd name="f22" fmla="val 9357"/>
                <a:gd name="f23" fmla="val 1229"/>
                <a:gd name="f24" fmla="val 5766"/>
                <a:gd name="f25" fmla="*/ f0 1 6333"/>
                <a:gd name="f26" fmla="*/ f1 1 9925"/>
                <a:gd name="f27" fmla="+- f4 0 f2"/>
                <a:gd name="f28" fmla="+- f3 0 f2"/>
                <a:gd name="f29" fmla="*/ f28 1 6333"/>
                <a:gd name="f30" fmla="*/ f27 1 9925"/>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6333" h="9925">
                  <a:moveTo>
                    <a:pt x="f5" y="f6"/>
                  </a:moveTo>
                  <a:lnTo>
                    <a:pt x="f5" y="f7"/>
                  </a:lnTo>
                  <a:cubicBezTo>
                    <a:pt x="f5" y="f8"/>
                    <a:pt x="f9" y="f10"/>
                    <a:pt x="f11" y="f10"/>
                  </a:cubicBezTo>
                  <a:cubicBezTo>
                    <a:pt x="f12" y="f10"/>
                    <a:pt x="f13" y="f14"/>
                    <a:pt x="f15" y="f16"/>
                  </a:cubicBezTo>
                  <a:cubicBezTo>
                    <a:pt x="f17" y="f18"/>
                    <a:pt x="f19" y="f4"/>
                    <a:pt x="f2" y="f4"/>
                  </a:cubicBezTo>
                  <a:lnTo>
                    <a:pt x="f20" y="f4"/>
                  </a:lnTo>
                  <a:cubicBezTo>
                    <a:pt x="f21" y="f4"/>
                    <a:pt x="f3" y="f22"/>
                    <a:pt x="f3" y="f14"/>
                  </a:cubicBezTo>
                  <a:lnTo>
                    <a:pt x="f3" y="f23"/>
                  </a:lnTo>
                  <a:cubicBezTo>
                    <a:pt x="f3" y="f17"/>
                    <a:pt x="f24" y="f6"/>
                    <a:pt x="f20"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209" name="Google Shape;6049;p67">
              <a:extLst>
                <a:ext uri="{FF2B5EF4-FFF2-40B4-BE49-F238E27FC236}">
                  <a16:creationId xmlns:a16="http://schemas.microsoft.com/office/drawing/2014/main" id="{EBF53F60-3E03-2F0E-52BC-27EF49C4272B}"/>
                </a:ext>
              </a:extLst>
            </p:cNvPr>
            <p:cNvSpPr/>
            <p:nvPr/>
          </p:nvSpPr>
          <p:spPr>
            <a:xfrm>
              <a:off x="8310743" y="1867735"/>
              <a:ext cx="113349" cy="336837"/>
            </a:xfrm>
            <a:custGeom>
              <a:avLst/>
              <a:gdLst>
                <a:gd name="f0" fmla="val w"/>
                <a:gd name="f1" fmla="val h"/>
                <a:gd name="f2" fmla="val 0"/>
                <a:gd name="f3" fmla="val 3467"/>
                <a:gd name="f4" fmla="val 10303"/>
                <a:gd name="f5" fmla="val 1"/>
                <a:gd name="f6" fmla="val 9105"/>
                <a:gd name="f7" fmla="val 1166"/>
                <a:gd name="f8" fmla="val 9200"/>
                <a:gd name="f9" fmla="val 2489"/>
                <a:gd name="f10" fmla="val 9578"/>
                <a:gd name="f11" fmla="val 3466"/>
                <a:gd name="f12" fmla="val 10302"/>
                <a:gd name="f13" fmla="val 1197"/>
                <a:gd name="f14" fmla="val 473"/>
                <a:gd name="f15" fmla="val 1229"/>
                <a:gd name="f16" fmla="val 95"/>
                <a:gd name="f17" fmla="*/ f0 1 3467"/>
                <a:gd name="f18" fmla="*/ f1 1 10303"/>
                <a:gd name="f19" fmla="+- f4 0 f2"/>
                <a:gd name="f20" fmla="+- f3 0 f2"/>
                <a:gd name="f21" fmla="*/ f20 1 3467"/>
                <a:gd name="f22" fmla="*/ f19 1 10303"/>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3467" h="10303">
                  <a:moveTo>
                    <a:pt x="f5" y="f2"/>
                  </a:moveTo>
                  <a:lnTo>
                    <a:pt x="f5" y="f6"/>
                  </a:lnTo>
                  <a:cubicBezTo>
                    <a:pt x="f7" y="f8"/>
                    <a:pt x="f9" y="f10"/>
                    <a:pt x="f11" y="f12"/>
                  </a:cubicBezTo>
                  <a:lnTo>
                    <a:pt x="f11" y="f13"/>
                  </a:lnTo>
                  <a:cubicBezTo>
                    <a:pt x="f9" y="f14"/>
                    <a:pt x="f15" y="f16"/>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210" name="Google Shape;6050;p67">
              <a:extLst>
                <a:ext uri="{FF2B5EF4-FFF2-40B4-BE49-F238E27FC236}">
                  <a16:creationId xmlns:a16="http://schemas.microsoft.com/office/drawing/2014/main" id="{52AB067C-C8F9-0483-7391-9E52CB0BF2D2}"/>
                </a:ext>
              </a:extLst>
            </p:cNvPr>
            <p:cNvSpPr/>
            <p:nvPr/>
          </p:nvSpPr>
          <p:spPr>
            <a:xfrm>
              <a:off x="8450829" y="1867735"/>
              <a:ext cx="113312" cy="336837"/>
            </a:xfrm>
            <a:custGeom>
              <a:avLst/>
              <a:gdLst>
                <a:gd name="f0" fmla="val w"/>
                <a:gd name="f1" fmla="val h"/>
                <a:gd name="f2" fmla="val 0"/>
                <a:gd name="f3" fmla="val 3466"/>
                <a:gd name="f4" fmla="val 10303"/>
                <a:gd name="f5" fmla="val 2300"/>
                <a:gd name="f6" fmla="val 95"/>
                <a:gd name="f7" fmla="val 977"/>
                <a:gd name="f8" fmla="val 473"/>
                <a:gd name="f9" fmla="val 1197"/>
                <a:gd name="f10" fmla="val 10302"/>
                <a:gd name="f11" fmla="val 9578"/>
                <a:gd name="f12" fmla="val 2237"/>
                <a:gd name="f13" fmla="val 9200"/>
                <a:gd name="f14" fmla="val 9105"/>
                <a:gd name="f15" fmla="*/ f0 1 3466"/>
                <a:gd name="f16" fmla="*/ f1 1 10303"/>
                <a:gd name="f17" fmla="+- f4 0 f2"/>
                <a:gd name="f18" fmla="+- f3 0 f2"/>
                <a:gd name="f19" fmla="*/ f18 1 3466"/>
                <a:gd name="f20" fmla="*/ f17 1 10303"/>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3466" h="10303">
                  <a:moveTo>
                    <a:pt x="f3" y="f2"/>
                  </a:moveTo>
                  <a:cubicBezTo>
                    <a:pt x="f5" y="f6"/>
                    <a:pt x="f7" y="f8"/>
                    <a:pt x="f2" y="f9"/>
                  </a:cubicBezTo>
                  <a:lnTo>
                    <a:pt x="f2" y="f10"/>
                  </a:lnTo>
                  <a:cubicBezTo>
                    <a:pt x="f7" y="f11"/>
                    <a:pt x="f12" y="f13"/>
                    <a:pt x="f3" y="f14"/>
                  </a:cubicBezTo>
                  <a:lnTo>
                    <a:pt x="f3"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211" name="Google Shape;6051;p67">
              <a:extLst>
                <a:ext uri="{FF2B5EF4-FFF2-40B4-BE49-F238E27FC236}">
                  <a16:creationId xmlns:a16="http://schemas.microsoft.com/office/drawing/2014/main" id="{497411AA-D13E-F8DC-7B0B-A8300C0A9EAB}"/>
                </a:ext>
              </a:extLst>
            </p:cNvPr>
            <p:cNvSpPr/>
            <p:nvPr/>
          </p:nvSpPr>
          <p:spPr>
            <a:xfrm>
              <a:off x="8230413" y="1921291"/>
              <a:ext cx="206032" cy="324474"/>
            </a:xfrm>
            <a:custGeom>
              <a:avLst/>
              <a:gdLst>
                <a:gd name="f0" fmla="val w"/>
                <a:gd name="f1" fmla="val h"/>
                <a:gd name="f2" fmla="val 0"/>
                <a:gd name="f3" fmla="val 6302"/>
                <a:gd name="f4" fmla="val 9925"/>
                <a:gd name="f5" fmla="val 1229"/>
                <a:gd name="f6" fmla="val 1"/>
                <a:gd name="f7" fmla="val 567"/>
                <a:gd name="f8" fmla="val 536"/>
                <a:gd name="f9" fmla="val 1198"/>
                <a:gd name="f10" fmla="val 8664"/>
                <a:gd name="f11" fmla="val 32"/>
                <a:gd name="f12" fmla="val 9357"/>
                <a:gd name="f13" fmla="val 6301"/>
                <a:gd name="f14" fmla="val 6112"/>
                <a:gd name="f15" fmla="val 5766"/>
                <a:gd name="f16" fmla="val 9609"/>
                <a:gd name="f17" fmla="val 5608"/>
                <a:gd name="f18" fmla="val 9452"/>
                <a:gd name="f19" fmla="val 4631"/>
                <a:gd name="f20" fmla="val 3277"/>
                <a:gd name="f21" fmla="val 8255"/>
                <a:gd name="f22" fmla="val 2048"/>
                <a:gd name="f23" fmla="val 1828"/>
                <a:gd name="f24" fmla="val 1638"/>
                <a:gd name="f25" fmla="val 8066"/>
                <a:gd name="f26" fmla="val 7877"/>
                <a:gd name="f27" fmla="*/ f0 1 6302"/>
                <a:gd name="f28" fmla="*/ f1 1 9925"/>
                <a:gd name="f29" fmla="+- f4 0 f2"/>
                <a:gd name="f30" fmla="+- f3 0 f2"/>
                <a:gd name="f31" fmla="*/ f30 1 6302"/>
                <a:gd name="f32" fmla="*/ f29 1 9925"/>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6302" h="9925">
                  <a:moveTo>
                    <a:pt x="f5" y="f6"/>
                  </a:moveTo>
                  <a:cubicBezTo>
                    <a:pt x="f7" y="f6"/>
                    <a:pt x="f2" y="f8"/>
                    <a:pt x="f2" y="f9"/>
                  </a:cubicBezTo>
                  <a:lnTo>
                    <a:pt x="f2" y="f10"/>
                  </a:lnTo>
                  <a:cubicBezTo>
                    <a:pt x="f11" y="f12"/>
                    <a:pt x="f7" y="f4"/>
                    <a:pt x="f5" y="f4"/>
                  </a:cubicBezTo>
                  <a:lnTo>
                    <a:pt x="f13" y="f4"/>
                  </a:lnTo>
                  <a:cubicBezTo>
                    <a:pt x="f14" y="f4"/>
                    <a:pt x="f15" y="f16"/>
                    <a:pt x="f17" y="f18"/>
                  </a:cubicBezTo>
                  <a:cubicBezTo>
                    <a:pt x="f19" y="f10"/>
                    <a:pt x="f20" y="f21"/>
                    <a:pt x="f22" y="f21"/>
                  </a:cubicBezTo>
                  <a:cubicBezTo>
                    <a:pt x="f23" y="f21"/>
                    <a:pt x="f24" y="f25"/>
                    <a:pt x="f24" y="f26"/>
                  </a:cubicBezTo>
                  <a:lnTo>
                    <a:pt x="f24" y="f6"/>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grpSp>
        <p:nvGrpSpPr>
          <p:cNvPr id="212" name="Google Shape;6072;p67">
            <a:extLst>
              <a:ext uri="{FF2B5EF4-FFF2-40B4-BE49-F238E27FC236}">
                <a16:creationId xmlns:a16="http://schemas.microsoft.com/office/drawing/2014/main" id="{760B1009-65C3-2A32-F0F3-8DAABA5C2137}"/>
              </a:ext>
            </a:extLst>
          </p:cNvPr>
          <p:cNvGrpSpPr/>
          <p:nvPr/>
        </p:nvGrpSpPr>
        <p:grpSpPr>
          <a:xfrm>
            <a:off x="4368153" y="2092690"/>
            <a:ext cx="415128" cy="414872"/>
            <a:chOff x="5776493" y="1872352"/>
            <a:chExt cx="415128" cy="414872"/>
          </a:xfrm>
        </p:grpSpPr>
        <p:sp>
          <p:nvSpPr>
            <p:cNvPr id="213" name="Google Shape;6073;p67">
              <a:extLst>
                <a:ext uri="{FF2B5EF4-FFF2-40B4-BE49-F238E27FC236}">
                  <a16:creationId xmlns:a16="http://schemas.microsoft.com/office/drawing/2014/main" id="{337F95CC-C57A-BC90-8D7E-4553C285548F}"/>
                </a:ext>
              </a:extLst>
            </p:cNvPr>
            <p:cNvSpPr/>
            <p:nvPr/>
          </p:nvSpPr>
          <p:spPr>
            <a:xfrm>
              <a:off x="5776493" y="1946263"/>
              <a:ext cx="54626" cy="321375"/>
            </a:xfrm>
            <a:custGeom>
              <a:avLst/>
              <a:gdLst>
                <a:gd name="f0" fmla="val w"/>
                <a:gd name="f1" fmla="val h"/>
                <a:gd name="f2" fmla="val 0"/>
                <a:gd name="f3" fmla="val 1671"/>
                <a:gd name="f4" fmla="val 9830"/>
                <a:gd name="f5" fmla="val 1"/>
                <a:gd name="f6" fmla="val 1670"/>
                <a:gd name="f7" fmla="val 8192"/>
                <a:gd name="f8" fmla="val 1639"/>
                <a:gd name="f9" fmla="*/ f0 1 1671"/>
                <a:gd name="f10" fmla="*/ f1 1 9830"/>
                <a:gd name="f11" fmla="+- f4 0 f2"/>
                <a:gd name="f12" fmla="+- f3 0 f2"/>
                <a:gd name="f13" fmla="*/ f12 1 1671"/>
                <a:gd name="f14" fmla="*/ f11 1 9830"/>
                <a:gd name="f15" fmla="*/ f2 1 f13"/>
                <a:gd name="f16" fmla="*/ f3 1 f13"/>
                <a:gd name="f17" fmla="*/ f2 1 f14"/>
                <a:gd name="f18" fmla="*/ f4 1 f14"/>
                <a:gd name="f19" fmla="*/ f15 f9 1"/>
                <a:gd name="f20" fmla="*/ f16 f9 1"/>
                <a:gd name="f21" fmla="*/ f18 f10 1"/>
                <a:gd name="f22" fmla="*/ f17 f10 1"/>
              </a:gdLst>
              <a:ahLst/>
              <a:cxnLst>
                <a:cxn ang="3cd4">
                  <a:pos x="hc" y="t"/>
                </a:cxn>
                <a:cxn ang="0">
                  <a:pos x="r" y="vc"/>
                </a:cxn>
                <a:cxn ang="cd4">
                  <a:pos x="hc" y="b"/>
                </a:cxn>
                <a:cxn ang="cd2">
                  <a:pos x="l" y="vc"/>
                </a:cxn>
              </a:cxnLst>
              <a:rect l="f19" t="f22" r="f20" b="f21"/>
              <a:pathLst>
                <a:path w="1671" h="9830">
                  <a:moveTo>
                    <a:pt x="f5" y="f2"/>
                  </a:moveTo>
                  <a:lnTo>
                    <a:pt x="f5" y="f4"/>
                  </a:lnTo>
                  <a:lnTo>
                    <a:pt x="f6" y="f7"/>
                  </a:lnTo>
                  <a:lnTo>
                    <a:pt x="f6" y="f8"/>
                  </a:lnTo>
                  <a:lnTo>
                    <a:pt x="f5"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214" name="Google Shape;6074;p67">
              <a:extLst>
                <a:ext uri="{FF2B5EF4-FFF2-40B4-BE49-F238E27FC236}">
                  <a16:creationId xmlns:a16="http://schemas.microsoft.com/office/drawing/2014/main" id="{5810E7F2-4B94-106B-D4B0-EB285C9CBB7C}"/>
                </a:ext>
              </a:extLst>
            </p:cNvPr>
            <p:cNvSpPr/>
            <p:nvPr/>
          </p:nvSpPr>
          <p:spPr>
            <a:xfrm>
              <a:off x="6136995" y="1946263"/>
              <a:ext cx="54626" cy="321375"/>
            </a:xfrm>
            <a:custGeom>
              <a:avLst/>
              <a:gdLst>
                <a:gd name="f0" fmla="val w"/>
                <a:gd name="f1" fmla="val h"/>
                <a:gd name="f2" fmla="val 0"/>
                <a:gd name="f3" fmla="val 1671"/>
                <a:gd name="f4" fmla="val 9830"/>
                <a:gd name="f5" fmla="val 1670"/>
                <a:gd name="f6" fmla="val 1639"/>
                <a:gd name="f7" fmla="val 8192"/>
                <a:gd name="f8" fmla="*/ f0 1 1671"/>
                <a:gd name="f9" fmla="*/ f1 1 9830"/>
                <a:gd name="f10" fmla="+- f4 0 f2"/>
                <a:gd name="f11" fmla="+- f3 0 f2"/>
                <a:gd name="f12" fmla="*/ f11 1 1671"/>
                <a:gd name="f13" fmla="*/ f10 1 983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671" h="9830">
                  <a:moveTo>
                    <a:pt x="f5" y="f2"/>
                  </a:moveTo>
                  <a:lnTo>
                    <a:pt x="f2" y="f6"/>
                  </a:lnTo>
                  <a:lnTo>
                    <a:pt x="f2" y="f7"/>
                  </a:lnTo>
                  <a:lnTo>
                    <a:pt x="f5" y="f4"/>
                  </a:lnTo>
                  <a:lnTo>
                    <a:pt x="f5"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215" name="Google Shape;6075;p67">
              <a:extLst>
                <a:ext uri="{FF2B5EF4-FFF2-40B4-BE49-F238E27FC236}">
                  <a16:creationId xmlns:a16="http://schemas.microsoft.com/office/drawing/2014/main" id="{5A01DE24-B802-9058-B2C8-7D89CE5CCC3F}"/>
                </a:ext>
              </a:extLst>
            </p:cNvPr>
            <p:cNvSpPr/>
            <p:nvPr/>
          </p:nvSpPr>
          <p:spPr>
            <a:xfrm>
              <a:off x="5857865" y="2008058"/>
              <a:ext cx="252392" cy="197793"/>
            </a:xfrm>
            <a:custGeom>
              <a:avLst/>
              <a:gdLst>
                <a:gd name="f0" fmla="val w"/>
                <a:gd name="f1" fmla="val h"/>
                <a:gd name="f2" fmla="val 0"/>
                <a:gd name="f3" fmla="val 7720"/>
                <a:gd name="f4" fmla="val 6050"/>
                <a:gd name="f5" fmla="val 1"/>
                <a:gd name="f6" fmla="val 3592"/>
                <a:gd name="f7" fmla="val 4821"/>
                <a:gd name="f8" fmla="val 4600"/>
                <a:gd name="f9" fmla="val 3781"/>
                <a:gd name="f10" fmla="val 4411"/>
                <a:gd name="f11" fmla="val 4002"/>
                <a:gd name="f12" fmla="val 6491"/>
                <a:gd name="f13" fmla="val 6743"/>
                <a:gd name="f14" fmla="val 6932"/>
                <a:gd name="f15" fmla="val 7719"/>
                <a:gd name="f16" fmla="*/ f0 1 7720"/>
                <a:gd name="f17" fmla="*/ f1 1 6050"/>
                <a:gd name="f18" fmla="+- f4 0 f2"/>
                <a:gd name="f19" fmla="+- f3 0 f2"/>
                <a:gd name="f20" fmla="*/ f19 1 7720"/>
                <a:gd name="f21" fmla="*/ f18 1 6050"/>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7720" h="6050">
                  <a:moveTo>
                    <a:pt x="f5" y="f5"/>
                  </a:moveTo>
                  <a:lnTo>
                    <a:pt x="f5" y="f4"/>
                  </a:lnTo>
                  <a:lnTo>
                    <a:pt x="f6" y="f4"/>
                  </a:lnTo>
                  <a:lnTo>
                    <a:pt x="f6" y="f7"/>
                  </a:lnTo>
                  <a:cubicBezTo>
                    <a:pt x="f6" y="f8"/>
                    <a:pt x="f9" y="f10"/>
                    <a:pt x="f11" y="f10"/>
                  </a:cubicBezTo>
                  <a:lnTo>
                    <a:pt x="f12" y="f10"/>
                  </a:lnTo>
                  <a:cubicBezTo>
                    <a:pt x="f13" y="f10"/>
                    <a:pt x="f14" y="f8"/>
                    <a:pt x="f14" y="f7"/>
                  </a:cubicBezTo>
                  <a:lnTo>
                    <a:pt x="f14" y="f4"/>
                  </a:lnTo>
                  <a:lnTo>
                    <a:pt x="f15" y="f4"/>
                  </a:lnTo>
                  <a:lnTo>
                    <a:pt x="f15" y="f5"/>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216" name="Google Shape;6076;p67">
              <a:extLst>
                <a:ext uri="{FF2B5EF4-FFF2-40B4-BE49-F238E27FC236}">
                  <a16:creationId xmlns:a16="http://schemas.microsoft.com/office/drawing/2014/main" id="{8F9B0550-EDCA-CF39-FDBC-069C34DFCDE4}"/>
                </a:ext>
              </a:extLst>
            </p:cNvPr>
            <p:cNvSpPr/>
            <p:nvPr/>
          </p:nvSpPr>
          <p:spPr>
            <a:xfrm>
              <a:off x="5796079" y="2233641"/>
              <a:ext cx="375964" cy="53583"/>
            </a:xfrm>
            <a:custGeom>
              <a:avLst/>
              <a:gdLst>
                <a:gd name="f0" fmla="val w"/>
                <a:gd name="f1" fmla="val h"/>
                <a:gd name="f2" fmla="val 0"/>
                <a:gd name="f3" fmla="val 11500"/>
                <a:gd name="f4" fmla="val 1639"/>
                <a:gd name="f5" fmla="val 1638"/>
                <a:gd name="f6" fmla="val 9830"/>
                <a:gd name="f7" fmla="*/ f0 1 11500"/>
                <a:gd name="f8" fmla="*/ f1 1 1639"/>
                <a:gd name="f9" fmla="+- f4 0 f2"/>
                <a:gd name="f10" fmla="+- f3 0 f2"/>
                <a:gd name="f11" fmla="*/ f10 1 11500"/>
                <a:gd name="f12" fmla="*/ f9 1 1639"/>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11500" h="1639">
                  <a:moveTo>
                    <a:pt x="f4" y="f2"/>
                  </a:moveTo>
                  <a:lnTo>
                    <a:pt x="f2" y="f5"/>
                  </a:lnTo>
                  <a:lnTo>
                    <a:pt x="f3" y="f5"/>
                  </a:lnTo>
                  <a:lnTo>
                    <a:pt x="f6"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217" name="Google Shape;6077;p67">
              <a:extLst>
                <a:ext uri="{FF2B5EF4-FFF2-40B4-BE49-F238E27FC236}">
                  <a16:creationId xmlns:a16="http://schemas.microsoft.com/office/drawing/2014/main" id="{6BB2FE2D-E621-8255-14AC-F174B0A31D20}"/>
                </a:ext>
              </a:extLst>
            </p:cNvPr>
            <p:cNvSpPr/>
            <p:nvPr/>
          </p:nvSpPr>
          <p:spPr>
            <a:xfrm>
              <a:off x="5795028" y="1872352"/>
              <a:ext cx="377016" cy="108969"/>
            </a:xfrm>
            <a:custGeom>
              <a:avLst/>
              <a:gdLst>
                <a:gd name="f0" fmla="val w"/>
                <a:gd name="f1" fmla="val h"/>
                <a:gd name="f2" fmla="val 0"/>
                <a:gd name="f3" fmla="val 11532"/>
                <a:gd name="f4" fmla="val 3333"/>
                <a:gd name="f5" fmla="val 5798"/>
                <a:gd name="f6" fmla="val 1033"/>
                <a:gd name="f7" fmla="val 6459"/>
                <a:gd name="f8" fmla="val 1694"/>
                <a:gd name="f9" fmla="val 5136"/>
                <a:gd name="f10" fmla="val 5750"/>
                <a:gd name="f11" fmla="val 1"/>
                <a:gd name="f12" fmla="val 5640"/>
                <a:gd name="f13" fmla="val 5530"/>
                <a:gd name="f14" fmla="val 40"/>
                <a:gd name="f15" fmla="val 5451"/>
                <a:gd name="f16" fmla="val 119"/>
                <a:gd name="f17" fmla="val 3939"/>
                <a:gd name="f18" fmla="val 1663"/>
                <a:gd name="f19" fmla="val 1639"/>
                <a:gd name="f20" fmla="val 3332"/>
                <a:gd name="f21" fmla="val 9862"/>
                <a:gd name="f22" fmla="val 7593"/>
                <a:gd name="f23" fmla="val 6050"/>
                <a:gd name="f24" fmla="val 5971"/>
                <a:gd name="f25" fmla="val 5861"/>
                <a:gd name="f26" fmla="*/ f0 1 11532"/>
                <a:gd name="f27" fmla="*/ f1 1 3333"/>
                <a:gd name="f28" fmla="+- f4 0 f2"/>
                <a:gd name="f29" fmla="+- f3 0 f2"/>
                <a:gd name="f30" fmla="*/ f29 1 11532"/>
                <a:gd name="f31" fmla="*/ f28 1 3333"/>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11532" h="3333">
                  <a:moveTo>
                    <a:pt x="f5" y="f6"/>
                  </a:moveTo>
                  <a:lnTo>
                    <a:pt x="f7" y="f8"/>
                  </a:lnTo>
                  <a:lnTo>
                    <a:pt x="f9" y="f8"/>
                  </a:lnTo>
                  <a:lnTo>
                    <a:pt x="f5" y="f6"/>
                  </a:lnTo>
                  <a:close/>
                  <a:moveTo>
                    <a:pt x="f10" y="f11"/>
                  </a:moveTo>
                  <a:cubicBezTo>
                    <a:pt x="f12" y="f11"/>
                    <a:pt x="f13" y="f14"/>
                    <a:pt x="f15" y="f16"/>
                  </a:cubicBezTo>
                  <a:lnTo>
                    <a:pt x="f17" y="f18"/>
                  </a:lnTo>
                  <a:lnTo>
                    <a:pt x="f11" y="f18"/>
                  </a:lnTo>
                  <a:lnTo>
                    <a:pt x="f19" y="f20"/>
                  </a:lnTo>
                  <a:lnTo>
                    <a:pt x="f21" y="f20"/>
                  </a:lnTo>
                  <a:lnTo>
                    <a:pt x="f3" y="f18"/>
                  </a:lnTo>
                  <a:lnTo>
                    <a:pt x="f22" y="f18"/>
                  </a:lnTo>
                  <a:lnTo>
                    <a:pt x="f23" y="f16"/>
                  </a:lnTo>
                  <a:cubicBezTo>
                    <a:pt x="f24" y="f14"/>
                    <a:pt x="f25" y="f11"/>
                    <a:pt x="f10" y="f11"/>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grpSp>
        <p:nvGrpSpPr>
          <p:cNvPr id="218" name="Google Shape;6107;p67">
            <a:extLst>
              <a:ext uri="{FF2B5EF4-FFF2-40B4-BE49-F238E27FC236}">
                <a16:creationId xmlns:a16="http://schemas.microsoft.com/office/drawing/2014/main" id="{E52E1DF7-BC1D-E211-0AD1-B45727E93123}"/>
              </a:ext>
            </a:extLst>
          </p:cNvPr>
          <p:cNvGrpSpPr/>
          <p:nvPr/>
        </p:nvGrpSpPr>
        <p:grpSpPr>
          <a:xfrm>
            <a:off x="4988674" y="2076698"/>
            <a:ext cx="418200" cy="413070"/>
            <a:chOff x="6397014" y="1856360"/>
            <a:chExt cx="418200" cy="413070"/>
          </a:xfrm>
        </p:grpSpPr>
        <p:sp>
          <p:nvSpPr>
            <p:cNvPr id="219" name="Google Shape;6108;p67">
              <a:extLst>
                <a:ext uri="{FF2B5EF4-FFF2-40B4-BE49-F238E27FC236}">
                  <a16:creationId xmlns:a16="http://schemas.microsoft.com/office/drawing/2014/main" id="{73A59D19-575B-D69B-E50B-C6AA186531CA}"/>
                </a:ext>
              </a:extLst>
            </p:cNvPr>
            <p:cNvSpPr/>
            <p:nvPr/>
          </p:nvSpPr>
          <p:spPr>
            <a:xfrm>
              <a:off x="6397014" y="2011652"/>
              <a:ext cx="260631" cy="257778"/>
            </a:xfrm>
            <a:custGeom>
              <a:avLst/>
              <a:gdLst>
                <a:gd name="f0" fmla="val w"/>
                <a:gd name="f1" fmla="val h"/>
                <a:gd name="f2" fmla="val 0"/>
                <a:gd name="f3" fmla="val 7972"/>
                <a:gd name="f4" fmla="val 7885"/>
                <a:gd name="f5" fmla="val 3245"/>
                <a:gd name="f6" fmla="val 473"/>
                <a:gd name="f7" fmla="val 2804"/>
                <a:gd name="f8" fmla="val 3277"/>
                <a:gd name="f9" fmla="val 4064"/>
                <a:gd name="f10" fmla="val 4568"/>
                <a:gd name="f11" fmla="val 3403"/>
                <a:gd name="f12" fmla="val 7530"/>
                <a:gd name="f13" fmla="val 3639"/>
                <a:gd name="f14" fmla="val 7766"/>
                <a:gd name="f15" fmla="val 3954"/>
                <a:gd name="f16" fmla="val 7884"/>
                <a:gd name="f17" fmla="val 4277"/>
                <a:gd name="f18" fmla="val 4600"/>
                <a:gd name="f19" fmla="val 4931"/>
                <a:gd name="f20" fmla="val 5199"/>
                <a:gd name="f21" fmla="val 7971"/>
                <a:gd name="f22" fmla="val 4726"/>
                <a:gd name="f23" fmla="*/ f0 1 7972"/>
                <a:gd name="f24" fmla="*/ f1 1 7885"/>
                <a:gd name="f25" fmla="+- f4 0 f2"/>
                <a:gd name="f26" fmla="+- f3 0 f2"/>
                <a:gd name="f27" fmla="*/ f26 1 7972"/>
                <a:gd name="f28" fmla="*/ f25 1 7885"/>
                <a:gd name="f29" fmla="*/ f2 1 f27"/>
                <a:gd name="f30" fmla="*/ f3 1 f27"/>
                <a:gd name="f31" fmla="*/ f2 1 f28"/>
                <a:gd name="f32" fmla="*/ f4 1 f28"/>
                <a:gd name="f33" fmla="*/ f29 f23 1"/>
                <a:gd name="f34" fmla="*/ f30 f23 1"/>
                <a:gd name="f35" fmla="*/ f32 f24 1"/>
                <a:gd name="f36" fmla="*/ f31 f24 1"/>
              </a:gdLst>
              <a:ahLst/>
              <a:cxnLst>
                <a:cxn ang="3cd4">
                  <a:pos x="hc" y="t"/>
                </a:cxn>
                <a:cxn ang="0">
                  <a:pos x="r" y="vc"/>
                </a:cxn>
                <a:cxn ang="cd4">
                  <a:pos x="hc" y="b"/>
                </a:cxn>
                <a:cxn ang="cd2">
                  <a:pos x="l" y="vc"/>
                </a:cxn>
              </a:cxnLst>
              <a:rect l="f33" t="f36" r="f34" b="f35"/>
              <a:pathLst>
                <a:path w="7972" h="7885">
                  <a:moveTo>
                    <a:pt x="f5" y="f2"/>
                  </a:moveTo>
                  <a:lnTo>
                    <a:pt x="f6" y="f7"/>
                  </a:lnTo>
                  <a:cubicBezTo>
                    <a:pt x="f2" y="f8"/>
                    <a:pt x="f2" y="f9"/>
                    <a:pt x="f6" y="f10"/>
                  </a:cubicBezTo>
                  <a:lnTo>
                    <a:pt x="f11" y="f12"/>
                  </a:lnTo>
                  <a:cubicBezTo>
                    <a:pt x="f13" y="f14"/>
                    <a:pt x="f15" y="f16"/>
                    <a:pt x="f17" y="f16"/>
                  </a:cubicBezTo>
                  <a:cubicBezTo>
                    <a:pt x="f18" y="f16"/>
                    <a:pt x="f19" y="f14"/>
                    <a:pt x="f20" y="f12"/>
                  </a:cubicBezTo>
                  <a:lnTo>
                    <a:pt x="f21" y="f22"/>
                  </a:lnTo>
                  <a:lnTo>
                    <a:pt x="f5"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220" name="Google Shape;6109;p67">
              <a:extLst>
                <a:ext uri="{FF2B5EF4-FFF2-40B4-BE49-F238E27FC236}">
                  <a16:creationId xmlns:a16="http://schemas.microsoft.com/office/drawing/2014/main" id="{FAFF19A8-8046-17FC-9424-E8FF2B890916}"/>
                </a:ext>
              </a:extLst>
            </p:cNvPr>
            <p:cNvSpPr/>
            <p:nvPr/>
          </p:nvSpPr>
          <p:spPr>
            <a:xfrm>
              <a:off x="6521637" y="1856360"/>
              <a:ext cx="293577" cy="290248"/>
            </a:xfrm>
            <a:custGeom>
              <a:avLst/>
              <a:gdLst>
                <a:gd name="f0" fmla="val w"/>
                <a:gd name="f1" fmla="val h"/>
                <a:gd name="f2" fmla="val 0"/>
                <a:gd name="f3" fmla="val 8980"/>
                <a:gd name="f4" fmla="val 8878"/>
                <a:gd name="f5" fmla="val 4395"/>
                <a:gd name="f6" fmla="val 1"/>
                <a:gd name="f7" fmla="val 4285"/>
                <a:gd name="f8" fmla="val 4175"/>
                <a:gd name="f9" fmla="val 40"/>
                <a:gd name="f10" fmla="val 4096"/>
                <a:gd name="f11" fmla="val 119"/>
                <a:gd name="f12" fmla="val 4152"/>
                <a:gd name="f13" fmla="val 4726"/>
                <a:gd name="f14" fmla="val 8877"/>
                <a:gd name="f15" fmla="val 8822"/>
                <a:gd name="f16" fmla="val 4845"/>
                <a:gd name="f17" fmla="val 8979"/>
                <a:gd name="f18" fmla="val 4687"/>
                <a:gd name="f19" fmla="val 4404"/>
                <a:gd name="f20" fmla="val 4246"/>
                <a:gd name="f21" fmla="val 4695"/>
                <a:gd name="f22" fmla="val 4616"/>
                <a:gd name="f23" fmla="val 4506"/>
                <a:gd name="f24" fmla="*/ f0 1 8980"/>
                <a:gd name="f25" fmla="*/ f1 1 8878"/>
                <a:gd name="f26" fmla="+- f4 0 f2"/>
                <a:gd name="f27" fmla="+- f3 0 f2"/>
                <a:gd name="f28" fmla="*/ f27 1 8980"/>
                <a:gd name="f29" fmla="*/ f26 1 8878"/>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8980" h="8878">
                  <a:moveTo>
                    <a:pt x="f5" y="f6"/>
                  </a:moveTo>
                  <a:cubicBezTo>
                    <a:pt x="f7" y="f6"/>
                    <a:pt x="f8" y="f9"/>
                    <a:pt x="f10" y="f11"/>
                  </a:cubicBezTo>
                  <a:lnTo>
                    <a:pt x="f6" y="f12"/>
                  </a:lnTo>
                  <a:lnTo>
                    <a:pt x="f13" y="f14"/>
                  </a:lnTo>
                  <a:lnTo>
                    <a:pt x="f15" y="f16"/>
                  </a:lnTo>
                  <a:cubicBezTo>
                    <a:pt x="f17" y="f18"/>
                    <a:pt x="f17" y="f19"/>
                    <a:pt x="f15" y="f20"/>
                  </a:cubicBezTo>
                  <a:lnTo>
                    <a:pt x="f21" y="f11"/>
                  </a:lnTo>
                  <a:cubicBezTo>
                    <a:pt x="f22" y="f9"/>
                    <a:pt x="f23"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grpSp>
        <p:nvGrpSpPr>
          <p:cNvPr id="221" name="Google Shape;5593;p66">
            <a:extLst>
              <a:ext uri="{FF2B5EF4-FFF2-40B4-BE49-F238E27FC236}">
                <a16:creationId xmlns:a16="http://schemas.microsoft.com/office/drawing/2014/main" id="{B314E07F-4732-F3D6-2363-E2D33FB174BD}"/>
              </a:ext>
            </a:extLst>
          </p:cNvPr>
          <p:cNvGrpSpPr/>
          <p:nvPr/>
        </p:nvGrpSpPr>
        <p:grpSpPr>
          <a:xfrm>
            <a:off x="2477201" y="2820086"/>
            <a:ext cx="501822" cy="501823"/>
            <a:chOff x="3885541" y="2599748"/>
            <a:chExt cx="501822" cy="501823"/>
          </a:xfrm>
        </p:grpSpPr>
        <p:sp>
          <p:nvSpPr>
            <p:cNvPr id="222" name="Google Shape;5594;p66">
              <a:extLst>
                <a:ext uri="{FF2B5EF4-FFF2-40B4-BE49-F238E27FC236}">
                  <a16:creationId xmlns:a16="http://schemas.microsoft.com/office/drawing/2014/main" id="{E2EC67A4-188F-445E-F388-F352C96F0FCC}"/>
                </a:ext>
              </a:extLst>
            </p:cNvPr>
            <p:cNvSpPr/>
            <p:nvPr/>
          </p:nvSpPr>
          <p:spPr>
            <a:xfrm>
              <a:off x="4033491" y="2924205"/>
              <a:ext cx="205822" cy="177366"/>
            </a:xfrm>
            <a:custGeom>
              <a:avLst/>
              <a:gdLst>
                <a:gd name="f0" fmla="val w"/>
                <a:gd name="f1" fmla="val h"/>
                <a:gd name="f2" fmla="val 0"/>
                <a:gd name="f3" fmla="val 7905"/>
                <a:gd name="f4" fmla="val 6812"/>
                <a:gd name="f5" fmla="val 6213"/>
                <a:gd name="f6" fmla="val 1129"/>
                <a:gd name="f7" fmla="val 6523"/>
                <a:gd name="f8" fmla="val 6776"/>
                <a:gd name="f9" fmla="val 1379"/>
                <a:gd name="f10" fmla="val 1693"/>
                <a:gd name="f11" fmla="val 2006"/>
                <a:gd name="f12" fmla="val 2259"/>
                <a:gd name="f13" fmla="val 1696"/>
                <a:gd name="f14" fmla="val 1383"/>
                <a:gd name="f15" fmla="val 1130"/>
                <a:gd name="f16" fmla="val 3388"/>
                <a:gd name="f17" fmla="val 3638"/>
                <a:gd name="f18" fmla="val 3951"/>
                <a:gd name="f19" fmla="val 4264"/>
                <a:gd name="f20" fmla="val 4517"/>
                <a:gd name="f21" fmla="val 6249"/>
                <a:gd name="f22" fmla="val 6559"/>
                <a:gd name="f23" fmla="val 253"/>
                <a:gd name="f24" fmla="val 567"/>
                <a:gd name="f25" fmla="val 7342"/>
                <a:gd name="f26" fmla="val 7652"/>
                <a:gd name="f27" fmla="*/ f0 1 7905"/>
                <a:gd name="f28" fmla="*/ f1 1 6812"/>
                <a:gd name="f29" fmla="+- f4 0 f2"/>
                <a:gd name="f30" fmla="+- f3 0 f2"/>
                <a:gd name="f31" fmla="*/ f30 1 7905"/>
                <a:gd name="f32" fmla="*/ f29 1 6812"/>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7905" h="681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 y="f2"/>
                  </a:moveTo>
                  <a:lnTo>
                    <a:pt x="f2" y="f21"/>
                  </a:lnTo>
                  <a:cubicBezTo>
                    <a:pt x="f2" y="f22"/>
                    <a:pt x="f23" y="f4"/>
                    <a:pt x="f24" y="f4"/>
                  </a:cubicBezTo>
                  <a:lnTo>
                    <a:pt x="f25" y="f4"/>
                  </a:lnTo>
                  <a:cubicBezTo>
                    <a:pt x="f26" y="f4"/>
                    <a:pt x="f3" y="f22"/>
                    <a:pt x="f3" y="f21"/>
                  </a:cubicBezTo>
                  <a:lnTo>
                    <a:pt x="f3"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223" name="Google Shape;5595;p66">
              <a:extLst>
                <a:ext uri="{FF2B5EF4-FFF2-40B4-BE49-F238E27FC236}">
                  <a16:creationId xmlns:a16="http://schemas.microsoft.com/office/drawing/2014/main" id="{E55F94EF-F58E-8CD0-DFBB-A7FF6275698A}"/>
                </a:ext>
              </a:extLst>
            </p:cNvPr>
            <p:cNvSpPr/>
            <p:nvPr/>
          </p:nvSpPr>
          <p:spPr>
            <a:xfrm>
              <a:off x="3885541" y="2599748"/>
              <a:ext cx="501822" cy="412668"/>
            </a:xfrm>
            <a:custGeom>
              <a:avLst/>
              <a:gdLst>
                <a:gd name="f0" fmla="val w"/>
                <a:gd name="f1" fmla="val h"/>
                <a:gd name="f2" fmla="val 0"/>
                <a:gd name="f3" fmla="val 19273"/>
                <a:gd name="f4" fmla="val 15849"/>
                <a:gd name="f5" fmla="val 4553"/>
                <a:gd name="f6" fmla="val 4518"/>
                <a:gd name="f7" fmla="val 5686"/>
                <a:gd name="f8" fmla="val 3424"/>
                <a:gd name="f9" fmla="val 4948"/>
                <a:gd name="f10" fmla="val 4710"/>
                <a:gd name="f11" fmla="val 3617"/>
                <a:gd name="f12" fmla="val 3852"/>
                <a:gd name="f13" fmla="val 15418"/>
                <a:gd name="f14" fmla="val 15653"/>
                <a:gd name="f15" fmla="val 15845"/>
                <a:gd name="f16" fmla="val 14716"/>
                <a:gd name="f17" fmla="val 10199"/>
                <a:gd name="f18" fmla="val 1130"/>
                <a:gd name="f19" fmla="val 3954"/>
                <a:gd name="f20" fmla="val 4265"/>
                <a:gd name="f21" fmla="val 10452"/>
                <a:gd name="f22" fmla="val 10765"/>
                <a:gd name="f23" fmla="val 13587"/>
                <a:gd name="f24" fmla="val 6815"/>
                <a:gd name="f25" fmla="val 5682"/>
                <a:gd name="f26" fmla="val 16412"/>
                <a:gd name="f27" fmla="val 9074"/>
                <a:gd name="f28" fmla="val 16722"/>
                <a:gd name="f29" fmla="val 16975"/>
                <a:gd name="f30" fmla="val 9324"/>
                <a:gd name="f31" fmla="val 9637"/>
                <a:gd name="f32" fmla="val 9950"/>
                <a:gd name="f33" fmla="val 10203"/>
                <a:gd name="f34" fmla="val 15282"/>
                <a:gd name="f35" fmla="val 14969"/>
                <a:gd name="f36" fmla="val 10782"/>
                <a:gd name="f37" fmla="val 1"/>
                <a:gd name="f38" fmla="val 10776"/>
                <a:gd name="f39" fmla="val 10771"/>
                <a:gd name="f40" fmla="val 5119"/>
                <a:gd name="f41" fmla="val 4806"/>
                <a:gd name="f42" fmla="val 254"/>
                <a:gd name="f43" fmla="val 567"/>
                <a:gd name="f44" fmla="val 3388"/>
                <a:gd name="f45" fmla="val 2993"/>
                <a:gd name="f46" fmla="val 2295"/>
                <a:gd name="f47" fmla="val 4087"/>
                <a:gd name="f48" fmla="val 1693"/>
                <a:gd name="f49" fmla="val 756"/>
                <a:gd name="f50" fmla="val 6442"/>
                <a:gd name="f51" fmla="val 7378"/>
                <a:gd name="f52" fmla="val 14154"/>
                <a:gd name="f53" fmla="val 15090"/>
                <a:gd name="f54" fmla="val 15846"/>
                <a:gd name="f55" fmla="val 12461"/>
                <a:gd name="f56" fmla="val 3990"/>
                <a:gd name="f57" fmla="val 3677"/>
                <a:gd name="f58" fmla="val 12208"/>
                <a:gd name="f59" fmla="val 11895"/>
                <a:gd name="f60" fmla="val 11582"/>
                <a:gd name="f61" fmla="val 11332"/>
                <a:gd name="f62" fmla="val 15593"/>
                <a:gd name="f63" fmla="val 17541"/>
                <a:gd name="f64" fmla="val 18474"/>
                <a:gd name="f65" fmla="val 19272"/>
                <a:gd name="f66" fmla="val 15087"/>
                <a:gd name="f67" fmla="val 6445"/>
                <a:gd name="f68" fmla="val 16276"/>
                <a:gd name="f69" fmla="val 14385"/>
                <a:gd name="f70" fmla="val 11026"/>
                <a:gd name="f71" fmla="val 30"/>
                <a:gd name="f72" fmla="val 11079"/>
                <a:gd name="f73" fmla="*/ f0 1 19273"/>
                <a:gd name="f74" fmla="*/ f1 1 15849"/>
                <a:gd name="f75" fmla="+- f4 0 f2"/>
                <a:gd name="f76" fmla="+- f3 0 f2"/>
                <a:gd name="f77" fmla="*/ f76 1 19273"/>
                <a:gd name="f78" fmla="*/ f75 1 15849"/>
                <a:gd name="f79" fmla="*/ f2 1 f77"/>
                <a:gd name="f80" fmla="*/ f3 1 f77"/>
                <a:gd name="f81" fmla="*/ f2 1 f78"/>
                <a:gd name="f82" fmla="*/ f4 1 f78"/>
                <a:gd name="f83" fmla="*/ f79 f73 1"/>
                <a:gd name="f84" fmla="*/ f80 f73 1"/>
                <a:gd name="f85" fmla="*/ f82 f74 1"/>
                <a:gd name="f86" fmla="*/ f81 f74 1"/>
              </a:gdLst>
              <a:ahLst/>
              <a:cxnLst>
                <a:cxn ang="3cd4">
                  <a:pos x="hc" y="t"/>
                </a:cxn>
                <a:cxn ang="0">
                  <a:pos x="r" y="vc"/>
                </a:cxn>
                <a:cxn ang="cd4">
                  <a:pos x="hc" y="b"/>
                </a:cxn>
                <a:cxn ang="cd2">
                  <a:pos x="l" y="vc"/>
                </a:cxn>
              </a:cxnLst>
              <a:rect l="f83" t="f86" r="f84" b="f85"/>
              <a:pathLst>
                <a:path w="19273" h="15849">
                  <a:moveTo>
                    <a:pt x="f5" y="f6"/>
                  </a:moveTo>
                  <a:lnTo>
                    <a:pt x="f5" y="f7"/>
                  </a:lnTo>
                  <a:lnTo>
                    <a:pt x="f8" y="f7"/>
                  </a:lnTo>
                  <a:lnTo>
                    <a:pt x="f8" y="f9"/>
                  </a:lnTo>
                  <a:cubicBezTo>
                    <a:pt x="f8" y="f10"/>
                    <a:pt x="f11" y="f6"/>
                    <a:pt x="f12" y="f6"/>
                  </a:cubicBezTo>
                  <a:close/>
                  <a:moveTo>
                    <a:pt x="f13" y="f6"/>
                  </a:moveTo>
                  <a:cubicBezTo>
                    <a:pt x="f14" y="f6"/>
                    <a:pt x="f15" y="f10"/>
                    <a:pt x="f15" y="f9"/>
                  </a:cubicBezTo>
                  <a:lnTo>
                    <a:pt x="f15" y="f7"/>
                  </a:lnTo>
                  <a:lnTo>
                    <a:pt x="f16" y="f7"/>
                  </a:lnTo>
                  <a:lnTo>
                    <a:pt x="f16" y="f6"/>
                  </a:lnTo>
                  <a:close/>
                  <a:moveTo>
                    <a:pt x="f17" y="f18"/>
                  </a:moveTo>
                  <a:lnTo>
                    <a:pt x="f17" y="f19"/>
                  </a:lnTo>
                  <a:cubicBezTo>
                    <a:pt x="f17" y="f20"/>
                    <a:pt x="f21" y="f6"/>
                    <a:pt x="f22" y="f6"/>
                  </a:cubicBezTo>
                  <a:lnTo>
                    <a:pt x="f23" y="f6"/>
                  </a:lnTo>
                  <a:lnTo>
                    <a:pt x="f23" y="f24"/>
                  </a:lnTo>
                  <a:lnTo>
                    <a:pt x="f25" y="f24"/>
                  </a:lnTo>
                  <a:lnTo>
                    <a:pt x="f25" y="f18"/>
                  </a:lnTo>
                  <a:close/>
                  <a:moveTo>
                    <a:pt x="f26" y="f27"/>
                  </a:moveTo>
                  <a:cubicBezTo>
                    <a:pt x="f28" y="f27"/>
                    <a:pt x="f29" y="f30"/>
                    <a:pt x="f29" y="f31"/>
                  </a:cubicBezTo>
                  <a:cubicBezTo>
                    <a:pt x="f29" y="f32"/>
                    <a:pt x="f28" y="f33"/>
                    <a:pt x="f26" y="f33"/>
                  </a:cubicBezTo>
                  <a:lnTo>
                    <a:pt x="f34" y="f33"/>
                  </a:lnTo>
                  <a:cubicBezTo>
                    <a:pt x="f35" y="f33"/>
                    <a:pt x="f16" y="f32"/>
                    <a:pt x="f16" y="f31"/>
                  </a:cubicBezTo>
                  <a:cubicBezTo>
                    <a:pt x="f16" y="f30"/>
                    <a:pt x="f35" y="f27"/>
                    <a:pt x="f34" y="f27"/>
                  </a:cubicBezTo>
                  <a:close/>
                  <a:moveTo>
                    <a:pt x="f36" y="f37"/>
                  </a:moveTo>
                  <a:cubicBezTo>
                    <a:pt x="f38" y="f37"/>
                    <a:pt x="f39" y="f37"/>
                    <a:pt x="f22" y="f37"/>
                  </a:cubicBezTo>
                  <a:lnTo>
                    <a:pt x="f40" y="f37"/>
                  </a:lnTo>
                  <a:cubicBezTo>
                    <a:pt x="f41" y="f37"/>
                    <a:pt x="f5" y="f42"/>
                    <a:pt x="f5" y="f43"/>
                  </a:cubicBezTo>
                  <a:lnTo>
                    <a:pt x="f5" y="f44"/>
                  </a:lnTo>
                  <a:lnTo>
                    <a:pt x="f12" y="f44"/>
                  </a:lnTo>
                  <a:cubicBezTo>
                    <a:pt x="f45" y="f44"/>
                    <a:pt x="f46" y="f47"/>
                    <a:pt x="f46" y="f9"/>
                  </a:cubicBezTo>
                  <a:lnTo>
                    <a:pt x="f46" y="f7"/>
                  </a:lnTo>
                  <a:lnTo>
                    <a:pt x="f48" y="f7"/>
                  </a:lnTo>
                  <a:cubicBezTo>
                    <a:pt x="f49" y="f7"/>
                    <a:pt x="f2" y="f50"/>
                    <a:pt x="f2" y="f51"/>
                  </a:cubicBezTo>
                  <a:lnTo>
                    <a:pt x="f2" y="f52"/>
                  </a:lnTo>
                  <a:cubicBezTo>
                    <a:pt x="f2" y="f53"/>
                    <a:pt x="f49" y="f54"/>
                    <a:pt x="f48" y="f4"/>
                  </a:cubicBezTo>
                  <a:lnTo>
                    <a:pt x="f5" y="f4"/>
                  </a:lnTo>
                  <a:lnTo>
                    <a:pt x="f5" y="f55"/>
                  </a:lnTo>
                  <a:lnTo>
                    <a:pt x="f56" y="f55"/>
                  </a:lnTo>
                  <a:cubicBezTo>
                    <a:pt x="f57" y="f55"/>
                    <a:pt x="f8" y="f58"/>
                    <a:pt x="f8" y="f59"/>
                  </a:cubicBezTo>
                  <a:cubicBezTo>
                    <a:pt x="f8" y="f60"/>
                    <a:pt x="f57" y="f61"/>
                    <a:pt x="f56" y="f61"/>
                  </a:cubicBezTo>
                  <a:lnTo>
                    <a:pt x="f34" y="f61"/>
                  </a:lnTo>
                  <a:cubicBezTo>
                    <a:pt x="f62" y="f61"/>
                    <a:pt x="f15" y="f60"/>
                    <a:pt x="f15" y="f59"/>
                  </a:cubicBezTo>
                  <a:cubicBezTo>
                    <a:pt x="f15" y="f58"/>
                    <a:pt x="f62" y="f55"/>
                    <a:pt x="f34" y="f55"/>
                  </a:cubicBezTo>
                  <a:lnTo>
                    <a:pt x="f16" y="f55"/>
                  </a:lnTo>
                  <a:lnTo>
                    <a:pt x="f16" y="f4"/>
                  </a:lnTo>
                  <a:lnTo>
                    <a:pt x="f63" y="f4"/>
                  </a:lnTo>
                  <a:cubicBezTo>
                    <a:pt x="f64" y="f4"/>
                    <a:pt x="f65" y="f66"/>
                    <a:pt x="f65" y="f52"/>
                  </a:cubicBezTo>
                  <a:lnTo>
                    <a:pt x="f65" y="f51"/>
                  </a:lnTo>
                  <a:cubicBezTo>
                    <a:pt x="f65" y="f67"/>
                    <a:pt x="f64" y="f7"/>
                    <a:pt x="f63" y="f7"/>
                  </a:cubicBezTo>
                  <a:lnTo>
                    <a:pt x="f29" y="f7"/>
                  </a:lnTo>
                  <a:lnTo>
                    <a:pt x="f29" y="f9"/>
                  </a:lnTo>
                  <a:cubicBezTo>
                    <a:pt x="f29" y="f47"/>
                    <a:pt x="f68" y="f44"/>
                    <a:pt x="f13" y="f44"/>
                  </a:cubicBezTo>
                  <a:lnTo>
                    <a:pt x="f69" y="f44"/>
                  </a:lnTo>
                  <a:cubicBezTo>
                    <a:pt x="f70" y="f71"/>
                    <a:pt x="f72" y="f37"/>
                    <a:pt x="f36" y="f37"/>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grpSp>
        <p:nvGrpSpPr>
          <p:cNvPr id="224" name="Google Shape;5596;p66">
            <a:extLst>
              <a:ext uri="{FF2B5EF4-FFF2-40B4-BE49-F238E27FC236}">
                <a16:creationId xmlns:a16="http://schemas.microsoft.com/office/drawing/2014/main" id="{5D02F836-CC6E-BE85-E69C-8485DF6493B6}"/>
              </a:ext>
            </a:extLst>
          </p:cNvPr>
          <p:cNvGrpSpPr/>
          <p:nvPr/>
        </p:nvGrpSpPr>
        <p:grpSpPr>
          <a:xfrm>
            <a:off x="3772421" y="2890989"/>
            <a:ext cx="395020" cy="395021"/>
            <a:chOff x="5180761" y="2670651"/>
            <a:chExt cx="395020" cy="395021"/>
          </a:xfrm>
        </p:grpSpPr>
        <p:sp>
          <p:nvSpPr>
            <p:cNvPr id="225" name="Google Shape;5597;p66">
              <a:extLst>
                <a:ext uri="{FF2B5EF4-FFF2-40B4-BE49-F238E27FC236}">
                  <a16:creationId xmlns:a16="http://schemas.microsoft.com/office/drawing/2014/main" id="{5CEF5F2A-C871-3032-1C69-5342F3A7264A}"/>
                </a:ext>
              </a:extLst>
            </p:cNvPr>
            <p:cNvSpPr/>
            <p:nvPr/>
          </p:nvSpPr>
          <p:spPr>
            <a:xfrm>
              <a:off x="5180761" y="2833451"/>
              <a:ext cx="395020" cy="232221"/>
            </a:xfrm>
            <a:custGeom>
              <a:avLst/>
              <a:gdLst>
                <a:gd name="f0" fmla="val w"/>
                <a:gd name="f1" fmla="val h"/>
                <a:gd name="f2" fmla="val 0"/>
                <a:gd name="f3" fmla="val 19273"/>
                <a:gd name="f4" fmla="val 11330"/>
                <a:gd name="f5" fmla="val 5120"/>
                <a:gd name="f6" fmla="val 1130"/>
                <a:gd name="f7" fmla="val 5433"/>
                <a:gd name="f8" fmla="val 5683"/>
                <a:gd name="f9" fmla="val 1380"/>
                <a:gd name="f10" fmla="val 1693"/>
                <a:gd name="f11" fmla="val 2006"/>
                <a:gd name="f12" fmla="val 2259"/>
                <a:gd name="f13" fmla="val 2861"/>
                <a:gd name="f14" fmla="val 2548"/>
                <a:gd name="f15" fmla="val 2298"/>
                <a:gd name="f16" fmla="val 10766"/>
                <a:gd name="f17" fmla="val 11079"/>
                <a:gd name="f18" fmla="val 11329"/>
                <a:gd name="f19" fmla="val 8507"/>
                <a:gd name="f20" fmla="val 8194"/>
                <a:gd name="f21" fmla="val 7944"/>
                <a:gd name="f22" fmla="val 16412"/>
                <a:gd name="f23" fmla="val 16725"/>
                <a:gd name="f24" fmla="val 16975"/>
                <a:gd name="f25" fmla="val 14153"/>
                <a:gd name="f26" fmla="val 13840"/>
                <a:gd name="f27" fmla="val 13590"/>
                <a:gd name="f28" fmla="val 4518"/>
                <a:gd name="f29" fmla="val 4767"/>
                <a:gd name="f30" fmla="val 5081"/>
                <a:gd name="f31" fmla="val 5394"/>
                <a:gd name="f32" fmla="val 5647"/>
                <a:gd name="f33" fmla="val 7941"/>
                <a:gd name="f34" fmla="val 8818"/>
                <a:gd name="f35" fmla="val 9071"/>
                <a:gd name="f36" fmla="val 1"/>
                <a:gd name="f37" fmla="val 9637"/>
                <a:gd name="f38" fmla="val 10570"/>
                <a:gd name="f39" fmla="val 759"/>
                <a:gd name="f40" fmla="val 1696"/>
                <a:gd name="f41" fmla="val 17580"/>
                <a:gd name="f42" fmla="val 18514"/>
                <a:gd name="f43" fmla="*/ f0 1 19273"/>
                <a:gd name="f44" fmla="*/ f1 1 11330"/>
                <a:gd name="f45" fmla="+- f4 0 f2"/>
                <a:gd name="f46" fmla="+- f3 0 f2"/>
                <a:gd name="f47" fmla="*/ f46 1 19273"/>
                <a:gd name="f48" fmla="*/ f45 1 11330"/>
                <a:gd name="f49" fmla="*/ f2 1 f47"/>
                <a:gd name="f50" fmla="*/ f3 1 f47"/>
                <a:gd name="f51" fmla="*/ f2 1 f48"/>
                <a:gd name="f52" fmla="*/ f4 1 f48"/>
                <a:gd name="f53" fmla="*/ f49 f43 1"/>
                <a:gd name="f54" fmla="*/ f50 f43 1"/>
                <a:gd name="f55" fmla="*/ f52 f44 1"/>
                <a:gd name="f56" fmla="*/ f51 f44 1"/>
              </a:gdLst>
              <a:ahLst/>
              <a:cxnLst>
                <a:cxn ang="3cd4">
                  <a:pos x="hc" y="t"/>
                </a:cxn>
                <a:cxn ang="0">
                  <a:pos x="r" y="vc"/>
                </a:cxn>
                <a:cxn ang="cd4">
                  <a:pos x="hc" y="b"/>
                </a:cxn>
                <a:cxn ang="cd2">
                  <a:pos x="l" y="vc"/>
                </a:cxn>
              </a:cxnLst>
              <a:rect l="f53" t="f56" r="f54" b="f55"/>
              <a:pathLst>
                <a:path w="19273" h="11330">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7" y="f12"/>
                    <a:pt x="f16" y="f12"/>
                  </a:cubicBezTo>
                  <a:lnTo>
                    <a:pt x="f19" y="f12"/>
                  </a:lnTo>
                  <a:cubicBezTo>
                    <a:pt x="f20" y="f12"/>
                    <a:pt x="f21" y="f11"/>
                    <a:pt x="f21" y="f10"/>
                  </a:cubicBezTo>
                  <a:cubicBezTo>
                    <a:pt x="f21" y="f9"/>
                    <a:pt x="f20" y="f6"/>
                    <a:pt x="f19" y="f6"/>
                  </a:cubicBezTo>
                  <a:close/>
                  <a:moveTo>
                    <a:pt x="f22" y="f6"/>
                  </a:moveTo>
                  <a:cubicBezTo>
                    <a:pt x="f23" y="f6"/>
                    <a:pt x="f24" y="f9"/>
                    <a:pt x="f24" y="f10"/>
                  </a:cubicBezTo>
                  <a:cubicBezTo>
                    <a:pt x="f24" y="f11"/>
                    <a:pt x="f23" y="f12"/>
                    <a:pt x="f22" y="f12"/>
                  </a:cubicBezTo>
                  <a:lnTo>
                    <a:pt x="f25" y="f12"/>
                  </a:lnTo>
                  <a:cubicBezTo>
                    <a:pt x="f26" y="f12"/>
                    <a:pt x="f27" y="f11"/>
                    <a:pt x="f27" y="f10"/>
                  </a:cubicBezTo>
                  <a:cubicBezTo>
                    <a:pt x="f27" y="f9"/>
                    <a:pt x="f26" y="f6"/>
                    <a:pt x="f25" y="f6"/>
                  </a:cubicBezTo>
                  <a:close/>
                  <a:moveTo>
                    <a:pt x="f5" y="f28"/>
                  </a:moveTo>
                  <a:cubicBezTo>
                    <a:pt x="f7" y="f28"/>
                    <a:pt x="f8" y="f29"/>
                    <a:pt x="f8" y="f30"/>
                  </a:cubicBezTo>
                  <a:cubicBezTo>
                    <a:pt x="f8" y="f31"/>
                    <a:pt x="f7" y="f32"/>
                    <a:pt x="f5" y="f32"/>
                  </a:cubicBezTo>
                  <a:lnTo>
                    <a:pt x="f13" y="f32"/>
                  </a:lnTo>
                  <a:cubicBezTo>
                    <a:pt x="f14" y="f32"/>
                    <a:pt x="f15" y="f31"/>
                    <a:pt x="f15" y="f30"/>
                  </a:cubicBezTo>
                  <a:cubicBezTo>
                    <a:pt x="f15" y="f29"/>
                    <a:pt x="f14" y="f28"/>
                    <a:pt x="f13" y="f28"/>
                  </a:cubicBezTo>
                  <a:close/>
                  <a:moveTo>
                    <a:pt x="f16" y="f28"/>
                  </a:moveTo>
                  <a:cubicBezTo>
                    <a:pt x="f17" y="f28"/>
                    <a:pt x="f18" y="f29"/>
                    <a:pt x="f18" y="f30"/>
                  </a:cubicBezTo>
                  <a:cubicBezTo>
                    <a:pt x="f18" y="f31"/>
                    <a:pt x="f17" y="f32"/>
                    <a:pt x="f16" y="f32"/>
                  </a:cubicBezTo>
                  <a:lnTo>
                    <a:pt x="f19" y="f32"/>
                  </a:lnTo>
                  <a:cubicBezTo>
                    <a:pt x="f20" y="f32"/>
                    <a:pt x="f21" y="f31"/>
                    <a:pt x="f21" y="f30"/>
                  </a:cubicBezTo>
                  <a:cubicBezTo>
                    <a:pt x="f21" y="f29"/>
                    <a:pt x="f20" y="f28"/>
                    <a:pt x="f19" y="f28"/>
                  </a:cubicBezTo>
                  <a:close/>
                  <a:moveTo>
                    <a:pt x="f22" y="f28"/>
                  </a:moveTo>
                  <a:cubicBezTo>
                    <a:pt x="f23" y="f28"/>
                    <a:pt x="f24" y="f29"/>
                    <a:pt x="f24" y="f30"/>
                  </a:cubicBezTo>
                  <a:cubicBezTo>
                    <a:pt x="f24" y="f31"/>
                    <a:pt x="f23" y="f32"/>
                    <a:pt x="f22" y="f32"/>
                  </a:cubicBezTo>
                  <a:lnTo>
                    <a:pt x="f25" y="f32"/>
                  </a:lnTo>
                  <a:cubicBezTo>
                    <a:pt x="f26" y="f32"/>
                    <a:pt x="f27" y="f31"/>
                    <a:pt x="f27" y="f30"/>
                  </a:cubicBezTo>
                  <a:cubicBezTo>
                    <a:pt x="f27" y="f29"/>
                    <a:pt x="f26" y="f28"/>
                    <a:pt x="f25" y="f28"/>
                  </a:cubicBezTo>
                  <a:close/>
                  <a:moveTo>
                    <a:pt x="f5" y="f33"/>
                  </a:moveTo>
                  <a:cubicBezTo>
                    <a:pt x="f7" y="f33"/>
                    <a:pt x="f8" y="f20"/>
                    <a:pt x="f8" y="f19"/>
                  </a:cubicBezTo>
                  <a:cubicBezTo>
                    <a:pt x="f8" y="f34"/>
                    <a:pt x="f7" y="f35"/>
                    <a:pt x="f5" y="f35"/>
                  </a:cubicBezTo>
                  <a:lnTo>
                    <a:pt x="f13" y="f35"/>
                  </a:lnTo>
                  <a:cubicBezTo>
                    <a:pt x="f14" y="f35"/>
                    <a:pt x="f15" y="f34"/>
                    <a:pt x="f15" y="f19"/>
                  </a:cubicBezTo>
                  <a:cubicBezTo>
                    <a:pt x="f15" y="f20"/>
                    <a:pt x="f14" y="f33"/>
                    <a:pt x="f13" y="f33"/>
                  </a:cubicBezTo>
                  <a:close/>
                  <a:moveTo>
                    <a:pt x="f16" y="f33"/>
                  </a:moveTo>
                  <a:cubicBezTo>
                    <a:pt x="f17" y="f33"/>
                    <a:pt x="f18" y="f20"/>
                    <a:pt x="f18" y="f19"/>
                  </a:cubicBezTo>
                  <a:cubicBezTo>
                    <a:pt x="f18" y="f34"/>
                    <a:pt x="f17" y="f35"/>
                    <a:pt x="f16" y="f35"/>
                  </a:cubicBezTo>
                  <a:lnTo>
                    <a:pt x="f19" y="f35"/>
                  </a:lnTo>
                  <a:cubicBezTo>
                    <a:pt x="f20" y="f35"/>
                    <a:pt x="f21" y="f34"/>
                    <a:pt x="f21" y="f19"/>
                  </a:cubicBezTo>
                  <a:cubicBezTo>
                    <a:pt x="f21" y="f20"/>
                    <a:pt x="f20" y="f33"/>
                    <a:pt x="f19" y="f33"/>
                  </a:cubicBezTo>
                  <a:close/>
                  <a:moveTo>
                    <a:pt x="f22" y="f33"/>
                  </a:moveTo>
                  <a:cubicBezTo>
                    <a:pt x="f23" y="f33"/>
                    <a:pt x="f24" y="f20"/>
                    <a:pt x="f24" y="f19"/>
                  </a:cubicBezTo>
                  <a:cubicBezTo>
                    <a:pt x="f24" y="f34"/>
                    <a:pt x="f23" y="f35"/>
                    <a:pt x="f22" y="f35"/>
                  </a:cubicBezTo>
                  <a:lnTo>
                    <a:pt x="f25" y="f35"/>
                  </a:lnTo>
                  <a:cubicBezTo>
                    <a:pt x="f26" y="f35"/>
                    <a:pt x="f27" y="f34"/>
                    <a:pt x="f27" y="f19"/>
                  </a:cubicBezTo>
                  <a:cubicBezTo>
                    <a:pt x="f27" y="f20"/>
                    <a:pt x="f26" y="f33"/>
                    <a:pt x="f25" y="f33"/>
                  </a:cubicBezTo>
                  <a:close/>
                  <a:moveTo>
                    <a:pt x="f36" y="f36"/>
                  </a:moveTo>
                  <a:lnTo>
                    <a:pt x="f36" y="f37"/>
                  </a:lnTo>
                  <a:cubicBezTo>
                    <a:pt x="f36" y="f38"/>
                    <a:pt x="f39" y="f18"/>
                    <a:pt x="f40" y="f18"/>
                  </a:cubicBezTo>
                  <a:lnTo>
                    <a:pt x="f41" y="f18"/>
                  </a:lnTo>
                  <a:cubicBezTo>
                    <a:pt x="f42" y="f18"/>
                    <a:pt x="f3" y="f38"/>
                    <a:pt x="f3" y="f37"/>
                  </a:cubicBezTo>
                  <a:lnTo>
                    <a:pt x="f3" y="f36"/>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226" name="Google Shape;5598;p66">
              <a:extLst>
                <a:ext uri="{FF2B5EF4-FFF2-40B4-BE49-F238E27FC236}">
                  <a16:creationId xmlns:a16="http://schemas.microsoft.com/office/drawing/2014/main" id="{0E0C8ECF-3D91-91A6-B74C-6FC0F02DA0C0}"/>
                </a:ext>
              </a:extLst>
            </p:cNvPr>
            <p:cNvSpPr/>
            <p:nvPr/>
          </p:nvSpPr>
          <p:spPr>
            <a:xfrm>
              <a:off x="5180761" y="2670651"/>
              <a:ext cx="395020" cy="139683"/>
            </a:xfrm>
            <a:custGeom>
              <a:avLst/>
              <a:gdLst>
                <a:gd name="f0" fmla="val w"/>
                <a:gd name="f1" fmla="val h"/>
                <a:gd name="f2" fmla="val 0"/>
                <a:gd name="f3" fmla="val 19273"/>
                <a:gd name="f4" fmla="val 6815"/>
                <a:gd name="f5" fmla="val 3990"/>
                <a:gd name="f6" fmla="val 1129"/>
                <a:gd name="f7" fmla="val 4304"/>
                <a:gd name="f8" fmla="val 4557"/>
                <a:gd name="f9" fmla="val 1382"/>
                <a:gd name="f10" fmla="val 1695"/>
                <a:gd name="f11" fmla="val 3954"/>
                <a:gd name="f12" fmla="val 4264"/>
                <a:gd name="f13" fmla="val 4517"/>
                <a:gd name="f14" fmla="val 3677"/>
                <a:gd name="f15" fmla="val 3427"/>
                <a:gd name="f16" fmla="val 9637"/>
                <a:gd name="f17" fmla="val 9950"/>
                <a:gd name="f18" fmla="val 10203"/>
                <a:gd name="f19" fmla="val 9323"/>
                <a:gd name="f20" fmla="val 9073"/>
                <a:gd name="f21" fmla="val 15283"/>
                <a:gd name="f22" fmla="val 15596"/>
                <a:gd name="f23" fmla="val 15849"/>
                <a:gd name="f24" fmla="val 14969"/>
                <a:gd name="f25" fmla="val 14719"/>
                <a:gd name="f26" fmla="val 3054"/>
                <a:gd name="f27" fmla="val 2298"/>
                <a:gd name="f28" fmla="val 759"/>
                <a:gd name="f29" fmla="val 2258"/>
                <a:gd name="f30" fmla="val 1696"/>
                <a:gd name="f31" fmla="val 1"/>
                <a:gd name="f32" fmla="val 3017"/>
                <a:gd name="f33" fmla="val 6814"/>
                <a:gd name="f34" fmla="val 18514"/>
                <a:gd name="f35" fmla="val 17580"/>
                <a:gd name="f36" fmla="val 16978"/>
                <a:gd name="f37" fmla="val 16219"/>
                <a:gd name="f38" fmla="val 14346"/>
                <a:gd name="f39" fmla="val 13590"/>
                <a:gd name="f40" fmla="val 11332"/>
                <a:gd name="f41" fmla="val 10573"/>
                <a:gd name="f42" fmla="val 8700"/>
                <a:gd name="f43" fmla="val 7944"/>
                <a:gd name="f44" fmla="val 5686"/>
                <a:gd name="f45" fmla="val 4927"/>
                <a:gd name="f46" fmla="*/ f0 1 19273"/>
                <a:gd name="f47" fmla="*/ f1 1 6815"/>
                <a:gd name="f48" fmla="+- f4 0 f2"/>
                <a:gd name="f49" fmla="+- f3 0 f2"/>
                <a:gd name="f50" fmla="*/ f49 1 19273"/>
                <a:gd name="f51" fmla="*/ f48 1 6815"/>
                <a:gd name="f52" fmla="*/ f2 1 f50"/>
                <a:gd name="f53" fmla="*/ f3 1 f50"/>
                <a:gd name="f54" fmla="*/ f2 1 f51"/>
                <a:gd name="f55" fmla="*/ f4 1 f51"/>
                <a:gd name="f56" fmla="*/ f52 f46 1"/>
                <a:gd name="f57" fmla="*/ f53 f46 1"/>
                <a:gd name="f58" fmla="*/ f55 f47 1"/>
                <a:gd name="f59" fmla="*/ f54 f47 1"/>
              </a:gdLst>
              <a:ahLst/>
              <a:cxnLst>
                <a:cxn ang="3cd4">
                  <a:pos x="hc" y="t"/>
                </a:cxn>
                <a:cxn ang="0">
                  <a:pos x="r" y="vc"/>
                </a:cxn>
                <a:cxn ang="cd4">
                  <a:pos x="hc" y="b"/>
                </a:cxn>
                <a:cxn ang="cd2">
                  <a:pos x="l" y="vc"/>
                </a:cxn>
              </a:cxnLst>
              <a:rect l="f56" t="f59" r="f57" b="f58"/>
              <a:pathLst>
                <a:path w="19273" h="6815">
                  <a:moveTo>
                    <a:pt x="f5" y="f6"/>
                  </a:moveTo>
                  <a:cubicBezTo>
                    <a:pt x="f7" y="f6"/>
                    <a:pt x="f8" y="f9"/>
                    <a:pt x="f8" y="f10"/>
                  </a:cubicBezTo>
                  <a:lnTo>
                    <a:pt x="f8" y="f11"/>
                  </a:lnTo>
                  <a:cubicBezTo>
                    <a:pt x="f8" y="f12"/>
                    <a:pt x="f7" y="f13"/>
                    <a:pt x="f5" y="f13"/>
                  </a:cubicBezTo>
                  <a:cubicBezTo>
                    <a:pt x="f14" y="f13"/>
                    <a:pt x="f15" y="f12"/>
                    <a:pt x="f15" y="f11"/>
                  </a:cubicBezTo>
                  <a:lnTo>
                    <a:pt x="f15" y="f10"/>
                  </a:lnTo>
                  <a:cubicBezTo>
                    <a:pt x="f15" y="f9"/>
                    <a:pt x="f14" y="f6"/>
                    <a:pt x="f5" y="f6"/>
                  </a:cubicBezTo>
                  <a:close/>
                  <a:moveTo>
                    <a:pt x="f16" y="f6"/>
                  </a:moveTo>
                  <a:cubicBezTo>
                    <a:pt x="f17" y="f6"/>
                    <a:pt x="f18" y="f9"/>
                    <a:pt x="f18" y="f10"/>
                  </a:cubicBezTo>
                  <a:lnTo>
                    <a:pt x="f18" y="f11"/>
                  </a:lnTo>
                  <a:cubicBezTo>
                    <a:pt x="f18" y="f12"/>
                    <a:pt x="f17" y="f13"/>
                    <a:pt x="f16" y="f13"/>
                  </a:cubicBezTo>
                  <a:cubicBezTo>
                    <a:pt x="f19" y="f13"/>
                    <a:pt x="f20" y="f12"/>
                    <a:pt x="f20" y="f11"/>
                  </a:cubicBezTo>
                  <a:lnTo>
                    <a:pt x="f20" y="f10"/>
                  </a:lnTo>
                  <a:cubicBezTo>
                    <a:pt x="f20" y="f9"/>
                    <a:pt x="f19" y="f6"/>
                    <a:pt x="f16" y="f6"/>
                  </a:cubicBezTo>
                  <a:close/>
                  <a:moveTo>
                    <a:pt x="f21" y="f6"/>
                  </a:moveTo>
                  <a:cubicBezTo>
                    <a:pt x="f22" y="f6"/>
                    <a:pt x="f23" y="f9"/>
                    <a:pt x="f23" y="f10"/>
                  </a:cubicBezTo>
                  <a:lnTo>
                    <a:pt x="f23" y="f11"/>
                  </a:lnTo>
                  <a:cubicBezTo>
                    <a:pt x="f23" y="f12"/>
                    <a:pt x="f22" y="f13"/>
                    <a:pt x="f21" y="f13"/>
                  </a:cubicBezTo>
                  <a:cubicBezTo>
                    <a:pt x="f24" y="f13"/>
                    <a:pt x="f25" y="f12"/>
                    <a:pt x="f25" y="f11"/>
                  </a:cubicBezTo>
                  <a:lnTo>
                    <a:pt x="f25" y="f10"/>
                  </a:lnTo>
                  <a:cubicBezTo>
                    <a:pt x="f25" y="f9"/>
                    <a:pt x="f24" y="f6"/>
                    <a:pt x="f21" y="f6"/>
                  </a:cubicBezTo>
                  <a:close/>
                  <a:moveTo>
                    <a:pt x="f5" y="f2"/>
                  </a:moveTo>
                  <a:cubicBezTo>
                    <a:pt x="f26" y="f2"/>
                    <a:pt x="f27" y="f28"/>
                    <a:pt x="f27" y="f10"/>
                  </a:cubicBezTo>
                  <a:lnTo>
                    <a:pt x="f27" y="f29"/>
                  </a:lnTo>
                  <a:lnTo>
                    <a:pt x="f30" y="f29"/>
                  </a:lnTo>
                  <a:cubicBezTo>
                    <a:pt x="f28" y="f29"/>
                    <a:pt x="f31" y="f32"/>
                    <a:pt x="f31" y="f11"/>
                  </a:cubicBezTo>
                  <a:lnTo>
                    <a:pt x="f31" y="f33"/>
                  </a:lnTo>
                  <a:lnTo>
                    <a:pt x="f3" y="f33"/>
                  </a:lnTo>
                  <a:lnTo>
                    <a:pt x="f3" y="f11"/>
                  </a:lnTo>
                  <a:cubicBezTo>
                    <a:pt x="f3" y="f32"/>
                    <a:pt x="f34" y="f29"/>
                    <a:pt x="f35" y="f29"/>
                  </a:cubicBezTo>
                  <a:lnTo>
                    <a:pt x="f36" y="f29"/>
                  </a:lnTo>
                  <a:lnTo>
                    <a:pt x="f36" y="f10"/>
                  </a:lnTo>
                  <a:cubicBezTo>
                    <a:pt x="f36" y="f28"/>
                    <a:pt x="f37" y="f2"/>
                    <a:pt x="f21" y="f2"/>
                  </a:cubicBezTo>
                  <a:cubicBezTo>
                    <a:pt x="f38" y="f2"/>
                    <a:pt x="f39" y="f28"/>
                    <a:pt x="f39" y="f10"/>
                  </a:cubicBezTo>
                  <a:lnTo>
                    <a:pt x="f39" y="f29"/>
                  </a:lnTo>
                  <a:lnTo>
                    <a:pt x="f40" y="f29"/>
                  </a:lnTo>
                  <a:lnTo>
                    <a:pt x="f40" y="f10"/>
                  </a:lnTo>
                  <a:cubicBezTo>
                    <a:pt x="f40" y="f28"/>
                    <a:pt x="f41" y="f2"/>
                    <a:pt x="f16" y="f2"/>
                  </a:cubicBezTo>
                  <a:cubicBezTo>
                    <a:pt x="f42" y="f2"/>
                    <a:pt x="f43" y="f28"/>
                    <a:pt x="f43" y="f10"/>
                  </a:cubicBezTo>
                  <a:lnTo>
                    <a:pt x="f43" y="f29"/>
                  </a:lnTo>
                  <a:lnTo>
                    <a:pt x="f44" y="f29"/>
                  </a:lnTo>
                  <a:lnTo>
                    <a:pt x="f44" y="f10"/>
                  </a:lnTo>
                  <a:cubicBezTo>
                    <a:pt x="f44" y="f28"/>
                    <a:pt x="f45"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grpSp>
        <p:nvGrpSpPr>
          <p:cNvPr id="227" name="Google Shape;5651;p66">
            <a:extLst>
              <a:ext uri="{FF2B5EF4-FFF2-40B4-BE49-F238E27FC236}">
                <a16:creationId xmlns:a16="http://schemas.microsoft.com/office/drawing/2014/main" id="{08E0FF2E-483B-49CE-4248-AB950F74F8ED}"/>
              </a:ext>
            </a:extLst>
          </p:cNvPr>
          <p:cNvGrpSpPr/>
          <p:nvPr/>
        </p:nvGrpSpPr>
        <p:grpSpPr>
          <a:xfrm>
            <a:off x="6184938" y="2947261"/>
            <a:ext cx="441298" cy="284452"/>
            <a:chOff x="7593278" y="2726923"/>
            <a:chExt cx="441298" cy="284452"/>
          </a:xfrm>
        </p:grpSpPr>
        <p:sp>
          <p:nvSpPr>
            <p:cNvPr id="228" name="Google Shape;5652;p66">
              <a:extLst>
                <a:ext uri="{FF2B5EF4-FFF2-40B4-BE49-F238E27FC236}">
                  <a16:creationId xmlns:a16="http://schemas.microsoft.com/office/drawing/2014/main" id="{B085BB6B-78D2-61FC-1710-1128A30DEB0D}"/>
                </a:ext>
              </a:extLst>
            </p:cNvPr>
            <p:cNvSpPr/>
            <p:nvPr/>
          </p:nvSpPr>
          <p:spPr>
            <a:xfrm>
              <a:off x="7593278" y="2744919"/>
              <a:ext cx="441298" cy="266456"/>
            </a:xfrm>
            <a:custGeom>
              <a:avLst/>
              <a:gdLst>
                <a:gd name="f0" fmla="val w"/>
                <a:gd name="f1" fmla="val h"/>
                <a:gd name="f2" fmla="val 0"/>
                <a:gd name="f3" fmla="val 19273"/>
                <a:gd name="f4" fmla="val 11637"/>
                <a:gd name="f5" fmla="val 266"/>
                <a:gd name="f6" fmla="val 1"/>
                <a:gd name="f7" fmla="val 91"/>
                <a:gd name="f8" fmla="val 272"/>
                <a:gd name="f9" fmla="val 585"/>
                <a:gd name="f10" fmla="val 907"/>
                <a:gd name="f11" fmla="val 9941"/>
                <a:gd name="f12" fmla="val 10877"/>
                <a:gd name="f13" fmla="val 757"/>
                <a:gd name="f14" fmla="val 11633"/>
                <a:gd name="f15" fmla="val 1693"/>
                <a:gd name="f16" fmla="val 11636"/>
                <a:gd name="f17" fmla="val 17577"/>
                <a:gd name="f18" fmla="val 18514"/>
                <a:gd name="f19" fmla="val 19270"/>
                <a:gd name="f20" fmla="val 19176"/>
                <a:gd name="f21" fmla="val 19005"/>
                <a:gd name="f22" fmla="val 9974"/>
                <a:gd name="f23" fmla="val 7005"/>
                <a:gd name="f24" fmla="val 9873"/>
                <a:gd name="f25" fmla="val 7080"/>
                <a:gd name="f26" fmla="val 9754"/>
                <a:gd name="f27" fmla="val 7118"/>
                <a:gd name="f28" fmla="val 9635"/>
                <a:gd name="f29" fmla="val 9516"/>
                <a:gd name="f30" fmla="val 9397"/>
                <a:gd name="f31" fmla="val 9296"/>
                <a:gd name="f32" fmla="*/ f0 1 19273"/>
                <a:gd name="f33" fmla="*/ f1 1 11637"/>
                <a:gd name="f34" fmla="+- f4 0 f2"/>
                <a:gd name="f35" fmla="+- f3 0 f2"/>
                <a:gd name="f36" fmla="*/ f35 1 19273"/>
                <a:gd name="f37" fmla="*/ f34 1 11637"/>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19273" h="11637">
                  <a:moveTo>
                    <a:pt x="f5" y="f6"/>
                  </a:moveTo>
                  <a:cubicBezTo>
                    <a:pt x="f7" y="f8"/>
                    <a:pt x="f6" y="f9"/>
                    <a:pt x="f6" y="f10"/>
                  </a:cubicBezTo>
                  <a:lnTo>
                    <a:pt x="f6" y="f11"/>
                  </a:lnTo>
                  <a:cubicBezTo>
                    <a:pt x="f6" y="f12"/>
                    <a:pt x="f13" y="f14"/>
                    <a:pt x="f15" y="f16"/>
                  </a:cubicBezTo>
                  <a:lnTo>
                    <a:pt x="f17" y="f16"/>
                  </a:lnTo>
                  <a:cubicBezTo>
                    <a:pt x="f18" y="f14"/>
                    <a:pt x="f19" y="f12"/>
                    <a:pt x="f3" y="f11"/>
                  </a:cubicBezTo>
                  <a:lnTo>
                    <a:pt x="f3" y="f10"/>
                  </a:lnTo>
                  <a:cubicBezTo>
                    <a:pt x="f19" y="f9"/>
                    <a:pt x="f20" y="f8"/>
                    <a:pt x="f21" y="f6"/>
                  </a:cubicBezTo>
                  <a:lnTo>
                    <a:pt x="f22" y="f23"/>
                  </a:lnTo>
                  <a:cubicBezTo>
                    <a:pt x="f24" y="f25"/>
                    <a:pt x="f26" y="f27"/>
                    <a:pt x="f28" y="f27"/>
                  </a:cubicBezTo>
                  <a:cubicBezTo>
                    <a:pt x="f29" y="f27"/>
                    <a:pt x="f30" y="f25"/>
                    <a:pt x="f31" y="f23"/>
                  </a:cubicBezTo>
                  <a:lnTo>
                    <a:pt x="f5" y="f6"/>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229" name="Google Shape;5653;p66">
              <a:extLst>
                <a:ext uri="{FF2B5EF4-FFF2-40B4-BE49-F238E27FC236}">
                  <a16:creationId xmlns:a16="http://schemas.microsoft.com/office/drawing/2014/main" id="{DE009A03-AACB-1E32-8C1A-0333480E9F46}"/>
                </a:ext>
              </a:extLst>
            </p:cNvPr>
            <p:cNvSpPr/>
            <p:nvPr/>
          </p:nvSpPr>
          <p:spPr>
            <a:xfrm>
              <a:off x="7620664" y="2726923"/>
              <a:ext cx="386480" cy="151854"/>
            </a:xfrm>
            <a:custGeom>
              <a:avLst/>
              <a:gdLst>
                <a:gd name="f0" fmla="val w"/>
                <a:gd name="f1" fmla="val h"/>
                <a:gd name="f2" fmla="val 0"/>
                <a:gd name="f3" fmla="val 16879"/>
                <a:gd name="f4" fmla="val 6632"/>
                <a:gd name="f5" fmla="val 497"/>
                <a:gd name="f6" fmla="val 1"/>
                <a:gd name="f7" fmla="val 328"/>
                <a:gd name="f8" fmla="val 160"/>
                <a:gd name="f9" fmla="val 31"/>
                <a:gd name="f10" fmla="val 82"/>
                <a:gd name="f11" fmla="val 8441"/>
                <a:gd name="f12" fmla="val 6631"/>
                <a:gd name="f13" fmla="val 16878"/>
                <a:gd name="f14" fmla="val 16719"/>
                <a:gd name="f15" fmla="val 16550"/>
                <a:gd name="f16" fmla="val 16381"/>
                <a:gd name="f17" fmla="*/ f0 1 16879"/>
                <a:gd name="f18" fmla="*/ f1 1 6632"/>
                <a:gd name="f19" fmla="+- f4 0 f2"/>
                <a:gd name="f20" fmla="+- f3 0 f2"/>
                <a:gd name="f21" fmla="*/ f20 1 16879"/>
                <a:gd name="f22" fmla="*/ f19 1 6632"/>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16879" h="6632">
                  <a:moveTo>
                    <a:pt x="f5" y="f6"/>
                  </a:moveTo>
                  <a:cubicBezTo>
                    <a:pt x="f7" y="f6"/>
                    <a:pt x="f8" y="f9"/>
                    <a:pt x="f2" y="f10"/>
                  </a:cubicBezTo>
                  <a:lnTo>
                    <a:pt x="f11" y="f12"/>
                  </a:lnTo>
                  <a:lnTo>
                    <a:pt x="f13" y="f10"/>
                  </a:lnTo>
                  <a:cubicBezTo>
                    <a:pt x="f14" y="f9"/>
                    <a:pt x="f15" y="f6"/>
                    <a:pt x="f16"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grpSp>
        <p:nvGrpSpPr>
          <p:cNvPr id="230" name="Google Shape;5775;p66">
            <a:extLst>
              <a:ext uri="{FF2B5EF4-FFF2-40B4-BE49-F238E27FC236}">
                <a16:creationId xmlns:a16="http://schemas.microsoft.com/office/drawing/2014/main" id="{F9ECFED2-62FE-7F8D-83D0-F080A1099AA6}"/>
              </a:ext>
            </a:extLst>
          </p:cNvPr>
          <p:cNvGrpSpPr/>
          <p:nvPr/>
        </p:nvGrpSpPr>
        <p:grpSpPr>
          <a:xfrm>
            <a:off x="5024070" y="2968649"/>
            <a:ext cx="338931" cy="317744"/>
            <a:chOff x="6432410" y="2748311"/>
            <a:chExt cx="338931" cy="317744"/>
          </a:xfrm>
        </p:grpSpPr>
        <p:sp>
          <p:nvSpPr>
            <p:cNvPr id="231" name="Google Shape;5776;p66">
              <a:extLst>
                <a:ext uri="{FF2B5EF4-FFF2-40B4-BE49-F238E27FC236}">
                  <a16:creationId xmlns:a16="http://schemas.microsoft.com/office/drawing/2014/main" id="{E3C683D0-8BFA-161B-151C-E2D547862AAA}"/>
                </a:ext>
              </a:extLst>
            </p:cNvPr>
            <p:cNvSpPr/>
            <p:nvPr/>
          </p:nvSpPr>
          <p:spPr>
            <a:xfrm>
              <a:off x="6492624" y="3026325"/>
              <a:ext cx="133456" cy="39730"/>
            </a:xfrm>
            <a:custGeom>
              <a:avLst/>
              <a:gdLst>
                <a:gd name="f0" fmla="val w"/>
                <a:gd name="f1" fmla="val h"/>
                <a:gd name="f2" fmla="val 0"/>
                <a:gd name="f3" fmla="val 7589"/>
                <a:gd name="f4" fmla="val 2259"/>
                <a:gd name="f5" fmla="val 2792"/>
                <a:gd name="f6" fmla="val 2415"/>
                <a:gd name="f7" fmla="val 1130"/>
                <a:gd name="f8" fmla="val 567"/>
                <a:gd name="f9" fmla="val 253"/>
                <a:gd name="f10" fmla="val 1383"/>
                <a:gd name="f11" fmla="val 1696"/>
                <a:gd name="f12" fmla="val 2006"/>
                <a:gd name="f13" fmla="val 7101"/>
                <a:gd name="f14" fmla="val 1831"/>
                <a:gd name="f15" fmla="val 6821"/>
                <a:gd name="f16" fmla="val 1214"/>
                <a:gd name="f17" fmla="*/ f0 1 7589"/>
                <a:gd name="f18" fmla="*/ f1 1 2259"/>
                <a:gd name="f19" fmla="+- f4 0 f2"/>
                <a:gd name="f20" fmla="+- f3 0 f2"/>
                <a:gd name="f21" fmla="*/ f20 1 7589"/>
                <a:gd name="f22" fmla="*/ f19 1 2259"/>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7589" h="2259">
                  <a:moveTo>
                    <a:pt x="f5" y="f2"/>
                  </a:moveTo>
                  <a:lnTo>
                    <a:pt x="f6" y="f7"/>
                  </a:lnTo>
                  <a:lnTo>
                    <a:pt x="f8" y="f7"/>
                  </a:lnTo>
                  <a:cubicBezTo>
                    <a:pt x="f9" y="f7"/>
                    <a:pt x="f2" y="f10"/>
                    <a:pt x="f2" y="f11"/>
                  </a:cubicBezTo>
                  <a:cubicBezTo>
                    <a:pt x="f2" y="f12"/>
                    <a:pt x="f9" y="f4"/>
                    <a:pt x="f8" y="f4"/>
                  </a:cubicBezTo>
                  <a:lnTo>
                    <a:pt x="f3" y="f4"/>
                  </a:lnTo>
                  <a:cubicBezTo>
                    <a:pt x="f13" y="f14"/>
                    <a:pt x="f15" y="f16"/>
                    <a:pt x="f15" y="f8"/>
                  </a:cubicBezTo>
                  <a:lnTo>
                    <a:pt x="f15"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232" name="Google Shape;5777;p66">
              <a:extLst>
                <a:ext uri="{FF2B5EF4-FFF2-40B4-BE49-F238E27FC236}">
                  <a16:creationId xmlns:a16="http://schemas.microsoft.com/office/drawing/2014/main" id="{092BCFD4-DBCC-2175-9F40-DE687688BB76}"/>
                </a:ext>
              </a:extLst>
            </p:cNvPr>
            <p:cNvSpPr/>
            <p:nvPr/>
          </p:nvSpPr>
          <p:spPr>
            <a:xfrm>
              <a:off x="6432410" y="2966743"/>
              <a:ext cx="180164" cy="39739"/>
            </a:xfrm>
            <a:custGeom>
              <a:avLst/>
              <a:gdLst>
                <a:gd name="f0" fmla="val w"/>
                <a:gd name="f1" fmla="val h"/>
                <a:gd name="f2" fmla="val 0"/>
                <a:gd name="f3" fmla="val 10245"/>
                <a:gd name="f4" fmla="val 2260"/>
                <a:gd name="f5" fmla="val 1"/>
                <a:gd name="f6" fmla="val 567"/>
                <a:gd name="f7" fmla="val 1500"/>
                <a:gd name="f8" fmla="val 756"/>
                <a:gd name="f9" fmla="val 2259"/>
                <a:gd name="f10" fmla="val 1693"/>
                <a:gd name="f11" fmla="*/ f0 1 10245"/>
                <a:gd name="f12" fmla="*/ f1 1 2260"/>
                <a:gd name="f13" fmla="+- f4 0 f2"/>
                <a:gd name="f14" fmla="+- f3 0 f2"/>
                <a:gd name="f15" fmla="*/ f14 1 10245"/>
                <a:gd name="f16" fmla="*/ f13 1 2260"/>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10245" h="2260">
                  <a:moveTo>
                    <a:pt x="f5" y="f5"/>
                  </a:moveTo>
                  <a:lnTo>
                    <a:pt x="f5" y="f6"/>
                  </a:lnTo>
                  <a:cubicBezTo>
                    <a:pt x="f5" y="f7"/>
                    <a:pt x="f8" y="f9"/>
                    <a:pt x="f10" y="f9"/>
                  </a:cubicBezTo>
                  <a:lnTo>
                    <a:pt x="f3" y="f9"/>
                  </a:lnTo>
                  <a:lnTo>
                    <a:pt x="f3" y="f5"/>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233" name="Google Shape;5778;p66">
              <a:extLst>
                <a:ext uri="{FF2B5EF4-FFF2-40B4-BE49-F238E27FC236}">
                  <a16:creationId xmlns:a16="http://schemas.microsoft.com/office/drawing/2014/main" id="{955ED798-A13B-CD1C-0D50-FF7E0898FEB4}"/>
                </a:ext>
              </a:extLst>
            </p:cNvPr>
            <p:cNvSpPr/>
            <p:nvPr/>
          </p:nvSpPr>
          <p:spPr>
            <a:xfrm>
              <a:off x="6632435" y="2907179"/>
              <a:ext cx="119164" cy="99303"/>
            </a:xfrm>
            <a:custGeom>
              <a:avLst/>
              <a:gdLst>
                <a:gd name="f0" fmla="val w"/>
                <a:gd name="f1" fmla="val h"/>
                <a:gd name="f2" fmla="val 0"/>
                <a:gd name="f3" fmla="val 6776"/>
                <a:gd name="f4" fmla="val 5647"/>
                <a:gd name="f5" fmla="val 5646"/>
                <a:gd name="f6" fmla="val 6775"/>
                <a:gd name="f7" fmla="*/ f0 1 6776"/>
                <a:gd name="f8" fmla="*/ f1 1 5647"/>
                <a:gd name="f9" fmla="+- f4 0 f2"/>
                <a:gd name="f10" fmla="+- f3 0 f2"/>
                <a:gd name="f11" fmla="*/ f10 1 6776"/>
                <a:gd name="f12" fmla="*/ f9 1 5647"/>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6776" h="5647">
                  <a:moveTo>
                    <a:pt x="f2" y="f2"/>
                  </a:moveTo>
                  <a:lnTo>
                    <a:pt x="f2" y="f5"/>
                  </a:lnTo>
                  <a:lnTo>
                    <a:pt x="f6" y="f5"/>
                  </a:lnTo>
                  <a:lnTo>
                    <a:pt x="f6"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234" name="Google Shape;5779;p66">
              <a:extLst>
                <a:ext uri="{FF2B5EF4-FFF2-40B4-BE49-F238E27FC236}">
                  <a16:creationId xmlns:a16="http://schemas.microsoft.com/office/drawing/2014/main" id="{7F1D6387-BF59-A7E2-5075-044A6C11560C}"/>
                </a:ext>
              </a:extLst>
            </p:cNvPr>
            <p:cNvSpPr/>
            <p:nvPr/>
          </p:nvSpPr>
          <p:spPr>
            <a:xfrm>
              <a:off x="6632435" y="3026325"/>
              <a:ext cx="119164" cy="29827"/>
            </a:xfrm>
            <a:custGeom>
              <a:avLst/>
              <a:gdLst>
                <a:gd name="f0" fmla="val w"/>
                <a:gd name="f1" fmla="val h"/>
                <a:gd name="f2" fmla="val 0"/>
                <a:gd name="f3" fmla="val 6776"/>
                <a:gd name="f4" fmla="val 1696"/>
                <a:gd name="f5" fmla="val 567"/>
                <a:gd name="f6" fmla="val 1190"/>
                <a:gd name="f7" fmla="val 506"/>
                <a:gd name="f8" fmla="val 1129"/>
                <a:gd name="f9" fmla="val 5646"/>
                <a:gd name="f10" fmla="val 6270"/>
                <a:gd name="f11" fmla="val 6775"/>
                <a:gd name="f12" fmla="*/ f0 1 6776"/>
                <a:gd name="f13" fmla="*/ f1 1 1696"/>
                <a:gd name="f14" fmla="+- f4 0 f2"/>
                <a:gd name="f15" fmla="+- f3 0 f2"/>
                <a:gd name="f16" fmla="*/ f15 1 6776"/>
                <a:gd name="f17" fmla="*/ f14 1 1696"/>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6776" h="1696">
                  <a:moveTo>
                    <a:pt x="f2" y="f2"/>
                  </a:moveTo>
                  <a:lnTo>
                    <a:pt x="f2" y="f5"/>
                  </a:lnTo>
                  <a:cubicBezTo>
                    <a:pt x="f2" y="f6"/>
                    <a:pt x="f7" y="f4"/>
                    <a:pt x="f8" y="f4"/>
                  </a:cubicBezTo>
                  <a:lnTo>
                    <a:pt x="f9" y="f4"/>
                  </a:lnTo>
                  <a:cubicBezTo>
                    <a:pt x="f10" y="f4"/>
                    <a:pt x="f11" y="f6"/>
                    <a:pt x="f11" y="f5"/>
                  </a:cubicBezTo>
                  <a:lnTo>
                    <a:pt x="f11"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235" name="Google Shape;5780;p66">
              <a:extLst>
                <a:ext uri="{FF2B5EF4-FFF2-40B4-BE49-F238E27FC236}">
                  <a16:creationId xmlns:a16="http://schemas.microsoft.com/office/drawing/2014/main" id="{EAF001C9-45F8-F67B-4563-345C413D9F47}"/>
                </a:ext>
              </a:extLst>
            </p:cNvPr>
            <p:cNvSpPr/>
            <p:nvPr/>
          </p:nvSpPr>
          <p:spPr>
            <a:xfrm>
              <a:off x="6432410" y="2748311"/>
              <a:ext cx="338931" cy="198598"/>
            </a:xfrm>
            <a:custGeom>
              <a:avLst/>
              <a:gdLst>
                <a:gd name="f0" fmla="val w"/>
                <a:gd name="f1" fmla="val h"/>
                <a:gd name="f2" fmla="val 0"/>
                <a:gd name="f3" fmla="val 19273"/>
                <a:gd name="f4" fmla="val 11293"/>
                <a:gd name="f5" fmla="val 1693"/>
                <a:gd name="f6" fmla="val 756"/>
                <a:gd name="f7" fmla="val 1"/>
                <a:gd name="f8" fmla="val 759"/>
                <a:gd name="f9" fmla="val 1696"/>
                <a:gd name="f10" fmla="val 10245"/>
                <a:gd name="f11" fmla="val 7342"/>
                <a:gd name="f12" fmla="val 6092"/>
                <a:gd name="f13" fmla="val 11257"/>
                <a:gd name="f14" fmla="val 5083"/>
                <a:gd name="f15" fmla="val 12503"/>
                <a:gd name="f16" fmla="val 17020"/>
                <a:gd name="f17" fmla="val 18201"/>
                <a:gd name="f18" fmla="val 19179"/>
                <a:gd name="f19" fmla="val 5993"/>
                <a:gd name="f20" fmla="val 7167"/>
                <a:gd name="f21" fmla="val 19270"/>
                <a:gd name="f22" fmla="val 18514"/>
                <a:gd name="f23" fmla="val 17577"/>
                <a:gd name="f24" fmla="*/ f0 1 19273"/>
                <a:gd name="f25" fmla="*/ f1 1 11293"/>
                <a:gd name="f26" fmla="+- f4 0 f2"/>
                <a:gd name="f27" fmla="+- f3 0 f2"/>
                <a:gd name="f28" fmla="*/ f27 1 19273"/>
                <a:gd name="f29" fmla="*/ f26 1 11293"/>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19273" h="11293">
                  <a:moveTo>
                    <a:pt x="f5" y="f2"/>
                  </a:moveTo>
                  <a:cubicBezTo>
                    <a:pt x="f6" y="f2"/>
                    <a:pt x="f7" y="f8"/>
                    <a:pt x="f7" y="f9"/>
                  </a:cubicBezTo>
                  <a:lnTo>
                    <a:pt x="f7" y="f4"/>
                  </a:lnTo>
                  <a:lnTo>
                    <a:pt x="f10" y="f4"/>
                  </a:lnTo>
                  <a:lnTo>
                    <a:pt x="f10" y="f11"/>
                  </a:lnTo>
                  <a:cubicBezTo>
                    <a:pt x="f10" y="f12"/>
                    <a:pt x="f13" y="f14"/>
                    <a:pt x="f15" y="f14"/>
                  </a:cubicBezTo>
                  <a:lnTo>
                    <a:pt x="f16" y="f14"/>
                  </a:lnTo>
                  <a:cubicBezTo>
                    <a:pt x="f17" y="f14"/>
                    <a:pt x="f18" y="f19"/>
                    <a:pt x="f3" y="f20"/>
                  </a:cubicBezTo>
                  <a:lnTo>
                    <a:pt x="f3" y="f9"/>
                  </a:lnTo>
                  <a:cubicBezTo>
                    <a:pt x="f21" y="f8"/>
                    <a:pt x="f22" y="f2"/>
                    <a:pt x="f23"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sp>
          <p:nvSpPr>
            <p:cNvPr id="236" name="Google Shape;5781;p66">
              <a:extLst>
                <a:ext uri="{FF2B5EF4-FFF2-40B4-BE49-F238E27FC236}">
                  <a16:creationId xmlns:a16="http://schemas.microsoft.com/office/drawing/2014/main" id="{B7B30390-9988-80E5-891C-9CE605F180C6}"/>
                </a:ext>
              </a:extLst>
            </p:cNvPr>
            <p:cNvSpPr/>
            <p:nvPr/>
          </p:nvSpPr>
          <p:spPr>
            <a:xfrm>
              <a:off x="6632435" y="2857554"/>
              <a:ext cx="119164" cy="29772"/>
            </a:xfrm>
            <a:custGeom>
              <a:avLst/>
              <a:gdLst>
                <a:gd name="f0" fmla="val w"/>
                <a:gd name="f1" fmla="val h"/>
                <a:gd name="f2" fmla="val 0"/>
                <a:gd name="f3" fmla="val 6776"/>
                <a:gd name="f4" fmla="val 1693"/>
                <a:gd name="f5" fmla="val 1129"/>
                <a:gd name="f6" fmla="val 1"/>
                <a:gd name="f7" fmla="val 506"/>
                <a:gd name="f8" fmla="val 503"/>
                <a:gd name="f9" fmla="val 1130"/>
                <a:gd name="f10" fmla="val 6775"/>
                <a:gd name="f11" fmla="val 6270"/>
                <a:gd name="f12" fmla="val 5646"/>
                <a:gd name="f13" fmla="*/ f0 1 6776"/>
                <a:gd name="f14" fmla="*/ f1 1 1693"/>
                <a:gd name="f15" fmla="+- f4 0 f2"/>
                <a:gd name="f16" fmla="+- f3 0 f2"/>
                <a:gd name="f17" fmla="*/ f16 1 6776"/>
                <a:gd name="f18" fmla="*/ f15 1 1693"/>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6776" h="1693">
                  <a:moveTo>
                    <a:pt x="f5" y="f6"/>
                  </a:moveTo>
                  <a:cubicBezTo>
                    <a:pt x="f7" y="f6"/>
                    <a:pt x="f2" y="f8"/>
                    <a:pt x="f2" y="f9"/>
                  </a:cubicBezTo>
                  <a:lnTo>
                    <a:pt x="f2" y="f4"/>
                  </a:lnTo>
                  <a:lnTo>
                    <a:pt x="f10" y="f4"/>
                  </a:lnTo>
                  <a:lnTo>
                    <a:pt x="f10" y="f9"/>
                  </a:lnTo>
                  <a:cubicBezTo>
                    <a:pt x="f10" y="f8"/>
                    <a:pt x="f11" y="f6"/>
                    <a:pt x="f12"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AE4500"/>
                </a:solidFill>
                <a:uFillTx/>
                <a:latin typeface="Arial"/>
                <a:ea typeface="Arial"/>
                <a:cs typeface="B Nazanin" panose="00000700000000000000" pitchFamily="2" charset="-78"/>
              </a:endParaRPr>
            </a:p>
          </p:txBody>
        </p:sp>
      </p:grpSp>
    </p:spTree>
    <p:extLst>
      <p:ext uri="{BB962C8B-B14F-4D97-AF65-F5344CB8AC3E}">
        <p14:creationId xmlns:p14="http://schemas.microsoft.com/office/powerpoint/2010/main" val="13735799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1">
            <a:extLst>
              <a:ext uri="{FF2B5EF4-FFF2-40B4-BE49-F238E27FC236}">
                <a16:creationId xmlns:a16="http://schemas.microsoft.com/office/drawing/2014/main" id="{BC0AD147-7A42-BE89-FCA6-8685A2741AA3}"/>
              </a:ext>
            </a:extLst>
          </p:cNvPr>
          <p:cNvSpPr txBox="1">
            <a:spLocks noGrp="1"/>
          </p:cNvSpPr>
          <p:nvPr>
            <p:ph type="body" idx="4294967295"/>
          </p:nvPr>
        </p:nvSpPr>
        <p:spPr>
          <a:xfrm>
            <a:off x="242654" y="-18169"/>
            <a:ext cx="8679896" cy="543181"/>
          </a:xfrm>
        </p:spPr>
        <p:txBody>
          <a:bodyPr anchorCtr="1"/>
          <a:lstStyle/>
          <a:p>
            <a:pPr marL="0" lvl="0" indent="0" algn="ctr" rtl="1">
              <a:lnSpc>
                <a:spcPct val="95000"/>
              </a:lnSpc>
              <a:buNone/>
            </a:pPr>
            <a:r>
              <a:rPr lang="fa-IR" sz="4400" dirty="0">
                <a:solidFill>
                  <a:srgbClr val="262626"/>
                </a:solidFill>
                <a:latin typeface="Arial"/>
                <a:cs typeface="B Nazanin" panose="00000700000000000000" pitchFamily="2" charset="-78"/>
              </a:rPr>
              <a:t>مجموعه آیکون های کاملاً قابل ویرایش: </a:t>
            </a:r>
            <a:r>
              <a:rPr lang="en-US" sz="4400" dirty="0">
                <a:solidFill>
                  <a:srgbClr val="262626"/>
                </a:solidFill>
                <a:latin typeface="Arial"/>
                <a:cs typeface="B Nazanin" panose="00000700000000000000" pitchFamily="2" charset="-78"/>
              </a:rPr>
              <a:t>B</a:t>
            </a:r>
          </a:p>
        </p:txBody>
      </p:sp>
      <p:sp>
        <p:nvSpPr>
          <p:cNvPr id="6" name="Freeform 108">
            <a:extLst>
              <a:ext uri="{FF2B5EF4-FFF2-40B4-BE49-F238E27FC236}">
                <a16:creationId xmlns:a16="http://schemas.microsoft.com/office/drawing/2014/main" id="{AB5D81B7-23C0-A542-B594-637D5B07916E}"/>
              </a:ext>
            </a:extLst>
          </p:cNvPr>
          <p:cNvSpPr/>
          <p:nvPr/>
        </p:nvSpPr>
        <p:spPr>
          <a:xfrm>
            <a:off x="2999461" y="1286517"/>
            <a:ext cx="415402" cy="489222"/>
          </a:xfrm>
          <a:custGeom>
            <a:avLst/>
            <a:gdLst>
              <a:gd name="f0" fmla="val w"/>
              <a:gd name="f1" fmla="val h"/>
              <a:gd name="f2" fmla="val 0"/>
              <a:gd name="f3" fmla="val 341005"/>
              <a:gd name="f4" fmla="val 376812"/>
              <a:gd name="f5" fmla="val 179590"/>
              <a:gd name="f6" fmla="val 105941"/>
              <a:gd name="f7" fmla="val 189466"/>
              <a:gd name="f8" fmla="val 103284"/>
              <a:gd name="f9" fmla="val 200229"/>
              <a:gd name="f10" fmla="val 106383"/>
              <a:gd name="f11" fmla="val 207502"/>
              <a:gd name="f12" fmla="val 113978"/>
              <a:gd name="f13" fmla="val 205155"/>
              <a:gd name="f14" fmla="val 116193"/>
              <a:gd name="f15" fmla="val 198727"/>
              <a:gd name="f16" fmla="val 109493"/>
              <a:gd name="f17" fmla="val 189244"/>
              <a:gd name="f18" fmla="val 106732"/>
              <a:gd name="f19" fmla="val 180543"/>
              <a:gd name="f20" fmla="val 109027"/>
              <a:gd name="f21" fmla="val 171284"/>
              <a:gd name="f22" fmla="val 111470"/>
              <a:gd name="f23" fmla="val 164597"/>
              <a:gd name="f24" fmla="val 119184"/>
              <a:gd name="f25" fmla="val 163491"/>
              <a:gd name="f26" fmla="val 128699"/>
              <a:gd name="f27" fmla="val 160301"/>
              <a:gd name="f28" fmla="val 128192"/>
              <a:gd name="f29" fmla="val 160626"/>
              <a:gd name="f30" fmla="val 125509"/>
              <a:gd name="f31" fmla="val 161343"/>
              <a:gd name="f32" fmla="val 122953"/>
              <a:gd name="f33" fmla="val 162397"/>
              <a:gd name="f34" fmla="val 120583"/>
              <a:gd name="f35" fmla="val 163188"/>
              <a:gd name="f36" fmla="val 118806"/>
              <a:gd name="f37" fmla="val 164168"/>
              <a:gd name="f38" fmla="val 117134"/>
              <a:gd name="f39" fmla="val 165317"/>
              <a:gd name="f40" fmla="val 115593"/>
              <a:gd name="f41" fmla="val 184774"/>
              <a:gd name="f42" fmla="val 76800"/>
              <a:gd name="f43" fmla="val 189722"/>
              <a:gd name="f44" fmla="val 75892"/>
              <a:gd name="f45" fmla="val 194950"/>
              <a:gd name="f46" fmla="val 76276"/>
              <a:gd name="f47" fmla="val 199898"/>
              <a:gd name="f48" fmla="val 78055"/>
              <a:gd name="f49" fmla="val 198784"/>
              <a:gd name="f50" fmla="val 81085"/>
              <a:gd name="f51" fmla="val 190044"/>
              <a:gd name="f52" fmla="val 77951"/>
              <a:gd name="f53" fmla="val 180324"/>
              <a:gd name="f54" fmla="val 79705"/>
              <a:gd name="f55" fmla="val 173557"/>
              <a:gd name="f56" fmla="val 85636"/>
              <a:gd name="f57" fmla="val 166357"/>
              <a:gd name="f58" fmla="val 91948"/>
              <a:gd name="f59" fmla="val 163808"/>
              <a:gd name="f60" fmla="val 101834"/>
              <a:gd name="f61" fmla="val 167057"/>
              <a:gd name="f62" fmla="val 110845"/>
              <a:gd name="f63" fmla="val 163976"/>
              <a:gd name="f64" fmla="val 111813"/>
              <a:gd name="f65" fmla="val 161264"/>
              <a:gd name="f66" fmla="val 104174"/>
              <a:gd name="f67" fmla="val 162206"/>
              <a:gd name="f68" fmla="val 95982"/>
              <a:gd name="f69" fmla="val 166259"/>
              <a:gd name="f70" fmla="val 89343"/>
              <a:gd name="f71" fmla="val 171329"/>
              <a:gd name="f72" fmla="val 83298"/>
              <a:gd name="f73" fmla="val 175158"/>
              <a:gd name="f74" fmla="val 79908"/>
              <a:gd name="f75" fmla="val 179826"/>
              <a:gd name="f76" fmla="val 77708"/>
              <a:gd name="f77" fmla="val 179076"/>
              <a:gd name="f78" fmla="val 24908"/>
              <a:gd name="f79" fmla="val 173882"/>
              <a:gd name="f80" fmla="val 25821"/>
              <a:gd name="f81" fmla="val 169065"/>
              <a:gd name="f82" fmla="val 28595"/>
              <a:gd name="f83" fmla="val 165693"/>
              <a:gd name="f84" fmla="val 33023"/>
              <a:gd name="f85" fmla="val 165081"/>
              <a:gd name="f86" fmla="val 32645"/>
              <a:gd name="f87" fmla="val 164343"/>
              <a:gd name="f88" fmla="val 33841"/>
              <a:gd name="f89" fmla="val 159156"/>
              <a:gd name="f90" fmla="val 28989"/>
              <a:gd name="f91" fmla="val 147650"/>
              <a:gd name="f92" fmla="val 21890"/>
              <a:gd name="f93" fmla="val 132568"/>
              <a:gd name="f94" fmla="val 25462"/>
              <a:gd name="f95" fmla="val 125468"/>
              <a:gd name="f96" fmla="val 36968"/>
              <a:gd name="f97" fmla="val 125028"/>
              <a:gd name="f98" fmla="val 37682"/>
              <a:gd name="f99" fmla="val 124628"/>
              <a:gd name="f100" fmla="val 38410"/>
              <a:gd name="f101" fmla="val 124607"/>
              <a:gd name="f102" fmla="val 39302"/>
              <a:gd name="f103" fmla="val 121192"/>
              <a:gd name="f104" fmla="val 53871"/>
              <a:gd name="f105" fmla="val 126621"/>
              <a:gd name="f106" fmla="val 67918"/>
              <a:gd name="f107" fmla="val 137512"/>
              <a:gd name="f108" fmla="val 72288"/>
              <a:gd name="f109" fmla="val 136408"/>
              <a:gd name="f110" fmla="val 75373"/>
              <a:gd name="f111" fmla="val 125065"/>
              <a:gd name="f112" fmla="val 70889"/>
              <a:gd name="f113" fmla="val 118824"/>
              <a:gd name="f114" fmla="val 57470"/>
              <a:gd name="f115" fmla="val 120792"/>
              <a:gd name="f116" fmla="val 42874"/>
              <a:gd name="f117" fmla="val 110219"/>
              <a:gd name="f118" fmla="val 38045"/>
              <a:gd name="f119" fmla="val 97555"/>
              <a:gd name="f120" fmla="val 41998"/>
              <a:gd name="f121" fmla="val 91229"/>
              <a:gd name="f122" fmla="val 52250"/>
              <a:gd name="f123" fmla="val 86215"/>
              <a:gd name="f124" fmla="val 60377"/>
              <a:gd name="f125" fmla="val 87164"/>
              <a:gd name="f126" fmla="val 68019"/>
              <a:gd name="f127" fmla="val 90995"/>
              <a:gd name="f128" fmla="val 75559"/>
              <a:gd name="f129" fmla="val 88405"/>
              <a:gd name="f130" fmla="val 77546"/>
              <a:gd name="f131" fmla="val 86197"/>
              <a:gd name="f132" fmla="val 80074"/>
              <a:gd name="f133" fmla="val 84391"/>
              <a:gd name="f134" fmla="val 83001"/>
              <a:gd name="f135" fmla="val 75261"/>
              <a:gd name="f136" fmla="val 97799"/>
              <a:gd name="f137" fmla="val 79855"/>
              <a:gd name="f138" fmla="val 117197"/>
              <a:gd name="f139" fmla="val 94653"/>
              <a:gd name="f140" fmla="val 126328"/>
              <a:gd name="f141" fmla="val 99603"/>
              <a:gd name="f142" fmla="val 129383"/>
              <a:gd name="f143" fmla="val 105068"/>
              <a:gd name="f144" fmla="val 130901"/>
              <a:gd name="f145" fmla="val 110449"/>
              <a:gd name="f146" fmla="val 130283"/>
              <a:gd name="f147" fmla="val 111461"/>
              <a:gd name="f148" fmla="val 121556"/>
              <a:gd name="f149" fmla="val 114239"/>
              <a:gd name="f150" fmla="val 112980"/>
              <a:gd name="f151" fmla="val 118788"/>
              <a:gd name="f152" fmla="val 105103"/>
              <a:gd name="f153" fmla="val 122060"/>
              <a:gd name="f154" fmla="val 106993"/>
              <a:gd name="f155" fmla="val 117549"/>
              <a:gd name="f156" fmla="val 114804"/>
              <a:gd name="f157" fmla="val 114885"/>
              <a:gd name="f158" fmla="val 123345"/>
              <a:gd name="f159" fmla="val 114602"/>
              <a:gd name="f160" fmla="val 132066"/>
              <a:gd name="f161" fmla="val 118189"/>
              <a:gd name="f162" fmla="val 142541"/>
              <a:gd name="f163" fmla="val 127538"/>
              <a:gd name="f164" fmla="val 149533"/>
              <a:gd name="f165" fmla="val 138054"/>
              <a:gd name="f166" fmla="val 150704"/>
              <a:gd name="f167" fmla="val 138622"/>
              <a:gd name="f168" fmla="val 157584"/>
              <a:gd name="f169" fmla="val 141809"/>
              <a:gd name="f170" fmla="val 168599"/>
              <a:gd name="f171" fmla="val 152592"/>
              <a:gd name="f172" fmla="val 175355"/>
              <a:gd name="f173" fmla="val 163536"/>
              <a:gd name="f174" fmla="val 173320"/>
              <a:gd name="f175" fmla="val 163736"/>
              <a:gd name="f176" fmla="val 174011"/>
              <a:gd name="f177" fmla="val 165086"/>
              <a:gd name="f178" fmla="val 173621"/>
              <a:gd name="f179" fmla="val 165671"/>
              <a:gd name="f180" fmla="val 180699"/>
              <a:gd name="f181" fmla="val 169429"/>
              <a:gd name="f182" fmla="val 193686"/>
              <a:gd name="f183" fmla="val 183003"/>
              <a:gd name="f184" fmla="val 201168"/>
              <a:gd name="f185" fmla="val 195990"/>
              <a:gd name="f186" fmla="val 197411"/>
              <a:gd name="f187" fmla="val 196796"/>
              <a:gd name="f188" fmla="val 197178"/>
              <a:gd name="f189" fmla="val 197581"/>
              <a:gd name="f190" fmla="val 196907"/>
              <a:gd name="f191" fmla="val 198196"/>
              <a:gd name="f192" fmla="val 196260"/>
              <a:gd name="f193" fmla="val 209934"/>
              <a:gd name="f194" fmla="val 188156"/>
              <a:gd name="f195" fmla="val 215400"/>
              <a:gd name="f196" fmla="val 175007"/>
              <a:gd name="f197" fmla="val 211155"/>
              <a:gd name="f198" fmla="val 164763"/>
              <a:gd name="f199" fmla="val 205121"/>
              <a:gd name="f200" fmla="val 170199"/>
              <a:gd name="f201" fmla="val 196738"/>
              <a:gd name="f202" fmla="val 172687"/>
              <a:gd name="f203" fmla="val 188343"/>
              <a:gd name="f204" fmla="val 171472"/>
              <a:gd name="f205" fmla="val 188829"/>
              <a:gd name="f206" fmla="val 168281"/>
              <a:gd name="f207" fmla="val 198020"/>
              <a:gd name="f208" fmla="val 169602"/>
              <a:gd name="f209" fmla="val 207192"/>
              <a:gd name="f210" fmla="val 165939"/>
              <a:gd name="f211" fmla="val 212635"/>
              <a:gd name="f212" fmla="val 158774"/>
              <a:gd name="f213" fmla="val 218427"/>
              <a:gd name="f214" fmla="val 151149"/>
              <a:gd name="f215" fmla="val 218946"/>
              <a:gd name="f216" fmla="val 140953"/>
              <a:gd name="f217" fmla="val 213960"/>
              <a:gd name="f218" fmla="val 132774"/>
              <a:gd name="f219" fmla="val 216785"/>
              <a:gd name="f220" fmla="val 131210"/>
              <a:gd name="f221" fmla="val 222366"/>
              <a:gd name="f222" fmla="val 140465"/>
              <a:gd name="f223" fmla="val 221779"/>
              <a:gd name="f224" fmla="val 151983"/>
              <a:gd name="f225" fmla="val 215286"/>
              <a:gd name="f226" fmla="val 160619"/>
              <a:gd name="f227" fmla="val 213805"/>
              <a:gd name="f228" fmla="val 162105"/>
              <a:gd name="f229" fmla="val 172938"/>
              <a:gd name="f230" fmla="val 214526"/>
              <a:gd name="f231" fmla="val 186813"/>
              <a:gd name="f232" fmla="val 203421"/>
              <a:gd name="f233" fmla="val 196175"/>
              <a:gd name="f234" fmla="val 208012"/>
              <a:gd name="f235" fmla="val 206854"/>
              <a:gd name="f236" fmla="val 220050"/>
              <a:gd name="f237" fmla="val 212429"/>
              <a:gd name="f238" fmla="val 231622"/>
              <a:gd name="f239" fmla="val 209082"/>
              <a:gd name="f240" fmla="val 239377"/>
              <a:gd name="f241" fmla="val 206838"/>
              <a:gd name="f242" fmla="val 243741"/>
              <a:gd name="f243" fmla="val 201989"/>
              <a:gd name="f244" fmla="val 246092"/>
              <a:gd name="f245" fmla="val 195539"/>
              <a:gd name="f246" fmla="val 255042"/>
              <a:gd name="f247" fmla="val 199507"/>
              <a:gd name="f248" fmla="val 265290"/>
              <a:gd name="f249" fmla="val 198199"/>
              <a:gd name="f250" fmla="val 272958"/>
              <a:gd name="f251" fmla="val 192601"/>
              <a:gd name="f252" fmla="val 276795"/>
              <a:gd name="f253" fmla="val 193971"/>
              <a:gd name="f254" fmla="val 289009"/>
              <a:gd name="f255" fmla="val 194016"/>
              <a:gd name="f256" fmla="val 298363"/>
              <a:gd name="f257" fmla="val 193248"/>
              <a:gd name="f258" fmla="val 304258"/>
              <a:gd name="f259" fmla="val 183694"/>
              <a:gd name="f260" fmla="val 309343"/>
              <a:gd name="f261" fmla="val 175453"/>
              <a:gd name="f262" fmla="val 308953"/>
              <a:gd name="f263" fmla="val 165378"/>
              <a:gd name="f264" fmla="val 303795"/>
              <a:gd name="f265" fmla="val 157923"/>
              <a:gd name="f266" fmla="val 298315"/>
              <a:gd name="f267" fmla="val 164420"/>
              <a:gd name="f268" fmla="val 291041"/>
              <a:gd name="f269" fmla="val 168177"/>
              <a:gd name="f270" fmla="val 283702"/>
              <a:gd name="f271" fmla="val 168174"/>
              <a:gd name="f272" fmla="val 283555"/>
              <a:gd name="f273" fmla="val 164527"/>
              <a:gd name="f274" fmla="val 293404"/>
              <a:gd name="f275" fmla="val 164978"/>
              <a:gd name="f276" fmla="val 303289"/>
              <a:gd name="f277" fmla="val 157339"/>
              <a:gd name="f278" fmla="val 308110"/>
              <a:gd name="f279" fmla="val 145450"/>
              <a:gd name="f280" fmla="val 311022"/>
              <a:gd name="f281" fmla="val 136198"/>
              <a:gd name="f282" fmla="val 308752"/>
              <a:gd name="f283" fmla="val 126109"/>
              <a:gd name="f284" fmla="val 302169"/>
              <a:gd name="f285" fmla="val 119023"/>
              <a:gd name="f286" fmla="val 296249"/>
              <a:gd name="f287" fmla="val 127191"/>
              <a:gd name="f288" fmla="val 286098"/>
              <a:gd name="f289" fmla="val 131525"/>
              <a:gd name="f290" fmla="val 275782"/>
              <a:gd name="f291" fmla="val 130309"/>
              <a:gd name="f292" fmla="val 276183"/>
              <a:gd name="f293" fmla="val 127106"/>
              <a:gd name="f294" fmla="val 285405"/>
              <a:gd name="f295" fmla="val 128184"/>
              <a:gd name="f296" fmla="val 294478"/>
              <a:gd name="f297" fmla="val 124281"/>
              <a:gd name="f298" fmla="val 299730"/>
              <a:gd name="f299" fmla="val 116974"/>
              <a:gd name="f300" fmla="val 300207"/>
              <a:gd name="f301" fmla="val 116045"/>
              <a:gd name="f302" fmla="val 300079"/>
              <a:gd name="f303" fmla="val 107222"/>
              <a:gd name="f304" fmla="val 295342"/>
              <a:gd name="f305" fmla="val 98867"/>
              <a:gd name="f306" fmla="val 287259"/>
              <a:gd name="f307" fmla="val 93880"/>
              <a:gd name="f308" fmla="val 284295"/>
              <a:gd name="f309" fmla="val 92051"/>
              <a:gd name="f310" fmla="val 281129"/>
              <a:gd name="f311" fmla="val 90828"/>
              <a:gd name="f312" fmla="val 277855"/>
              <a:gd name="f313" fmla="val 90561"/>
              <a:gd name="f314" fmla="val 271916"/>
              <a:gd name="f315" fmla="val 104194"/>
              <a:gd name="f316" fmla="val 259881"/>
              <a:gd name="f317" fmla="val 112708"/>
              <a:gd name="f318" fmla="val 248172"/>
              <a:gd name="f319" fmla="val 111695"/>
              <a:gd name="f320" fmla="val 248002"/>
              <a:gd name="f321" fmla="val 114741"/>
              <a:gd name="f322" fmla="val 246936"/>
              <a:gd name="f323" fmla="val 117719"/>
              <a:gd name="f324" fmla="val 245089"/>
              <a:gd name="f325" fmla="val 120348"/>
              <a:gd name="f326" fmla="val 241307"/>
              <a:gd name="f327" fmla="val 125729"/>
              <a:gd name="f328" fmla="val 234825"/>
              <a:gd name="f329" fmla="val 128827"/>
              <a:gd name="f330" fmla="val 228007"/>
              <a:gd name="f331" fmla="val 128511"/>
              <a:gd name="f332" fmla="val 228158"/>
              <a:gd name="f333" fmla="val 125380"/>
              <a:gd name="f334" fmla="val 233848"/>
              <a:gd name="f335" fmla="val 125642"/>
              <a:gd name="f336" fmla="val 239262"/>
              <a:gd name="f337" fmla="val 123097"/>
              <a:gd name="f338" fmla="val 242439"/>
              <a:gd name="f339" fmla="val 118667"/>
              <a:gd name="f340" fmla="val 244071"/>
              <a:gd name="f341" fmla="val 116391"/>
              <a:gd name="f342" fmla="val 244987"/>
              <a:gd name="f343" fmla="val 113796"/>
              <a:gd name="f344" fmla="val 245116"/>
              <a:gd name="f345" fmla="val 111152"/>
              <a:gd name="f346" fmla="val 243716"/>
              <a:gd name="f347" fmla="val 110904"/>
              <a:gd name="f348" fmla="val 244539"/>
              <a:gd name="f349" fmla="val 108155"/>
              <a:gd name="f350" fmla="val 244792"/>
              <a:gd name="f351" fmla="val 106166"/>
              <a:gd name="f352" fmla="val 244131"/>
              <a:gd name="f353" fmla="val 104285"/>
              <a:gd name="f354" fmla="val 243078"/>
              <a:gd name="f355" fmla="val 102544"/>
              <a:gd name="f356" fmla="val 240257"/>
              <a:gd name="f357" fmla="val 97875"/>
              <a:gd name="f358" fmla="val 235048"/>
              <a:gd name="f359" fmla="val 94922"/>
              <a:gd name="f360" fmla="val 229344"/>
              <a:gd name="f361" fmla="val 94755"/>
              <a:gd name="f362" fmla="val 229436"/>
              <a:gd name="f363" fmla="val 91621"/>
              <a:gd name="f364" fmla="val 236268"/>
              <a:gd name="f365" fmla="val 91821"/>
              <a:gd name="f366" fmla="val 242499"/>
              <a:gd name="f367" fmla="val 95409"/>
              <a:gd name="f368" fmla="val 245850"/>
              <a:gd name="f369" fmla="val 101072"/>
              <a:gd name="f370" fmla="val 247129"/>
              <a:gd name="f371" fmla="val 103235"/>
              <a:gd name="f372" fmla="val 247915"/>
              <a:gd name="f373" fmla="val 105575"/>
              <a:gd name="f374" fmla="val 248037"/>
              <a:gd name="f375" fmla="val 107973"/>
              <a:gd name="f376" fmla="val 258268"/>
              <a:gd name="f377" fmla="val 109553"/>
              <a:gd name="f378" fmla="val 268981"/>
              <a:gd name="f379" fmla="val 102051"/>
              <a:gd name="f380" fmla="val 274232"/>
              <a:gd name="f381" fmla="val 89778"/>
              <a:gd name="f382" fmla="val 278708"/>
              <a:gd name="f383" fmla="val 77339"/>
              <a:gd name="f384" fmla="val 274020"/>
              <a:gd name="f385" fmla="val 63056"/>
              <a:gd name="f386" fmla="val 262316"/>
              <a:gd name="f387" fmla="val 55834"/>
              <a:gd name="f388" fmla="val 257734"/>
              <a:gd name="f389" fmla="val 53007"/>
              <a:gd name="f390" fmla="val 252666"/>
              <a:gd name="f391" fmla="val 51626"/>
              <a:gd name="f392" fmla="val 247691"/>
              <a:gd name="f393" fmla="val 52231"/>
              <a:gd name="f394" fmla="val 248705"/>
              <a:gd name="f395" fmla="val 60913"/>
              <a:gd name="f396" fmla="val 245967"/>
              <a:gd name="f397" fmla="val 69020"/>
              <a:gd name="f398" fmla="val 239739"/>
              <a:gd name="f399" fmla="val 74185"/>
              <a:gd name="f400" fmla="val 237649"/>
              <a:gd name="f401" fmla="val 71664"/>
              <a:gd name="f402" fmla="val 244579"/>
              <a:gd name="f403" fmla="val 65918"/>
              <a:gd name="f404" fmla="val 246481"/>
              <a:gd name="f405" fmla="val 55888"/>
              <a:gd name="f406" fmla="val 243151"/>
              <a:gd name="f407" fmla="val 45920"/>
              <a:gd name="f408" fmla="val 241194"/>
              <a:gd name="f409" fmla="val 40124"/>
              <a:gd name="f410" fmla="val 237183"/>
              <a:gd name="f411" fmla="val 35004"/>
              <a:gd name="f412" fmla="val 231542"/>
              <a:gd name="f413" fmla="val 31523"/>
              <a:gd name="f414" fmla="val 221392"/>
              <a:gd name="f415" fmla="val 25261"/>
              <a:gd name="f416" fmla="val 208864"/>
              <a:gd name="f417" fmla="val 26095"/>
              <a:gd name="f418" fmla="val 199763"/>
              <a:gd name="f419" fmla="val 32668"/>
              <a:gd name="f420" fmla="val 194721"/>
              <a:gd name="f421" fmla="val 27952"/>
              <a:gd name="f422" fmla="val 189842"/>
              <a:gd name="f423" fmla="val 24941"/>
              <a:gd name="f424" fmla="val 184271"/>
              <a:gd name="f425" fmla="val 23995"/>
              <a:gd name="f426" fmla="val 190632"/>
              <a:gd name="f427" fmla="val 62"/>
              <a:gd name="f428" fmla="val 300121"/>
              <a:gd name="f429" fmla="val 2329"/>
              <a:gd name="f430" fmla="val 391248"/>
              <a:gd name="f431" fmla="val 125645"/>
              <a:gd name="f432" fmla="val 309641"/>
              <a:gd name="f433" fmla="val 225160"/>
              <a:gd name="f434" fmla="val 282892"/>
              <a:gd name="f435" fmla="val 251229"/>
              <a:gd name="f436" fmla="val 279266"/>
              <a:gd name="f437" fmla="val 288859"/>
              <a:gd name="f438" fmla="val 302841"/>
              <a:gd name="f439" fmla="val 374772"/>
              <a:gd name="f440" fmla="val 121266"/>
              <a:gd name="f441" fmla="val 109025"/>
              <a:gd name="f442" fmla="val 322355"/>
              <a:gd name="f443" fmla="val 76580"/>
              <a:gd name="f444" fmla="val 333165"/>
              <a:gd name="f445" fmla="val 40716"/>
              <a:gd name="f446" fmla="val 329924"/>
              <a:gd name="f447" fmla="val 28778"/>
              <a:gd name="f448" fmla="val 318327"/>
              <a:gd name="f449" fmla="val 22923"/>
              <a:gd name="f450" fmla="val 311868"/>
              <a:gd name="f451" fmla="val 25422"/>
              <a:gd name="f452" fmla="val 291738"/>
              <a:gd name="f453" fmla="val 32859"/>
              <a:gd name="f454" fmla="val 276164"/>
              <a:gd name="f455" fmla="val 35235"/>
              <a:gd name="f456" fmla="val 270344"/>
              <a:gd name="f457" fmla="val 23179"/>
              <a:gd name="f458" fmla="val 268321"/>
              <a:gd name="f459" fmla="val 20618"/>
              <a:gd name="f460" fmla="val 259843"/>
              <a:gd name="f461" fmla="val 19440"/>
              <a:gd name="f462" fmla="val 251965"/>
              <a:gd name="f463" fmla="val 27377"/>
              <a:gd name="f464" fmla="val 251682"/>
              <a:gd name="f465" fmla="val 30757"/>
              <a:gd name="f466" fmla="val 247602"/>
              <a:gd name="f467" fmla="val 18516"/>
              <a:gd name="f468" fmla="val 238938"/>
              <a:gd name="f469" fmla="val 12669"/>
              <a:gd name="f470" fmla="val 232923"/>
              <a:gd name="f471" fmla="val 25811"/>
              <a:gd name="f472" fmla="val 221592"/>
              <a:gd name="f473" fmla="val 29458"/>
              <a:gd name="f474" fmla="val 212919"/>
              <a:gd name="f475" fmla="val 16679"/>
              <a:gd name="f476" fmla="val 208924"/>
              <a:gd name="f477" fmla="val 7006"/>
              <a:gd name="f478" fmla="val 203466"/>
              <a:gd name="f479" fmla="val 307"/>
              <a:gd name="f480" fmla="val 196983"/>
              <a:gd name="f481" fmla="+- 0 0 2572"/>
              <a:gd name="f482" fmla="val 186228"/>
              <a:gd name="f483" fmla="val 15339"/>
              <a:gd name="f484" fmla="val 171234"/>
              <a:gd name="f485" fmla="val 31089"/>
              <a:gd name="f486" fmla="val 151672"/>
              <a:gd name="f487" fmla="val 47602"/>
              <a:gd name="f488" fmla="val 132201"/>
              <a:gd name="f489" fmla="val 33821"/>
              <a:gd name="f490" fmla="val 117353"/>
              <a:gd name="f491" fmla="val 46470"/>
              <a:gd name="f492" fmla="val 75544"/>
              <a:gd name="f493" fmla="val 66559"/>
              <a:gd name="f494" fmla="val 23813"/>
              <a:gd name="f495" fmla="val 114124"/>
              <a:gd name="f496" fmla="+- 0 0 1423"/>
              <a:gd name="f497" fmla="*/ f0 1 341005"/>
              <a:gd name="f498" fmla="*/ f1 1 376812"/>
              <a:gd name="f499" fmla="+- f4 0 f2"/>
              <a:gd name="f500" fmla="+- f3 0 f2"/>
              <a:gd name="f501" fmla="*/ f500 1 341005"/>
              <a:gd name="f502" fmla="*/ f499 1 376812"/>
              <a:gd name="f503" fmla="*/ f2 1 f501"/>
              <a:gd name="f504" fmla="*/ f3 1 f501"/>
              <a:gd name="f505" fmla="*/ f2 1 f502"/>
              <a:gd name="f506" fmla="*/ f4 1 f502"/>
              <a:gd name="f507" fmla="*/ f503 f497 1"/>
              <a:gd name="f508" fmla="*/ f504 f497 1"/>
              <a:gd name="f509" fmla="*/ f506 f498 1"/>
              <a:gd name="f510" fmla="*/ f505 f498 1"/>
            </a:gdLst>
            <a:ahLst/>
            <a:cxnLst>
              <a:cxn ang="3cd4">
                <a:pos x="hc" y="t"/>
              </a:cxn>
              <a:cxn ang="0">
                <a:pos x="r" y="vc"/>
              </a:cxn>
              <a:cxn ang="cd4">
                <a:pos x="hc" y="b"/>
              </a:cxn>
              <a:cxn ang="cd2">
                <a:pos x="l" y="vc"/>
              </a:cxn>
            </a:cxnLst>
            <a:rect l="f507" t="f510" r="f508" b="f509"/>
            <a:pathLst>
              <a:path w="341005" h="376812">
                <a:moveTo>
                  <a:pt x="f5" y="f6"/>
                </a:moveTo>
                <a:cubicBezTo>
                  <a:pt x="f7" y="f8"/>
                  <a:pt x="f9" y="f10"/>
                  <a:pt x="f11" y="f12"/>
                </a:cubicBezTo>
                <a:lnTo>
                  <a:pt x="f13" y="f14"/>
                </a:lnTo>
                <a:cubicBezTo>
                  <a:pt x="f15" y="f16"/>
                  <a:pt x="f17" y="f18"/>
                  <a:pt x="f19" y="f20"/>
                </a:cubicBezTo>
                <a:cubicBezTo>
                  <a:pt x="f21" y="f22"/>
                  <a:pt x="f23" y="f24"/>
                  <a:pt x="f25" y="f26"/>
                </a:cubicBezTo>
                <a:lnTo>
                  <a:pt x="f27" y="f28"/>
                </a:lnTo>
                <a:cubicBezTo>
                  <a:pt x="f29" y="f30"/>
                  <a:pt x="f31" y="f32"/>
                  <a:pt x="f33" y="f34"/>
                </a:cubicBezTo>
                <a:cubicBezTo>
                  <a:pt x="f35" y="f36"/>
                  <a:pt x="f37" y="f38"/>
                  <a:pt x="f39" y="f40"/>
                </a:cubicBezTo>
                <a:close/>
                <a:moveTo>
                  <a:pt x="f41" y="f42"/>
                </a:moveTo>
                <a:cubicBezTo>
                  <a:pt x="f43" y="f44"/>
                  <a:pt x="f45" y="f46"/>
                  <a:pt x="f47" y="f48"/>
                </a:cubicBezTo>
                <a:lnTo>
                  <a:pt x="f49" y="f50"/>
                </a:lnTo>
                <a:cubicBezTo>
                  <a:pt x="f51" y="f52"/>
                  <a:pt x="f53" y="f54"/>
                  <a:pt x="f55" y="f56"/>
                </a:cubicBezTo>
                <a:cubicBezTo>
                  <a:pt x="f57" y="f58"/>
                  <a:pt x="f59" y="f60"/>
                  <a:pt x="f61" y="f62"/>
                </a:cubicBezTo>
                <a:lnTo>
                  <a:pt x="f63" y="f64"/>
                </a:lnTo>
                <a:cubicBezTo>
                  <a:pt x="f65" y="f66"/>
                  <a:pt x="f67" y="f68"/>
                  <a:pt x="f69" y="f70"/>
                </a:cubicBezTo>
                <a:lnTo>
                  <a:pt x="f71" y="f72"/>
                </a:lnTo>
                <a:cubicBezTo>
                  <a:pt x="f73" y="f74"/>
                  <a:pt x="f75" y="f76"/>
                  <a:pt x="f41" y="f42"/>
                </a:cubicBezTo>
                <a:close/>
                <a:moveTo>
                  <a:pt x="f77" y="f78"/>
                </a:moveTo>
                <a:cubicBezTo>
                  <a:pt x="f79" y="f80"/>
                  <a:pt x="f81" y="f82"/>
                  <a:pt x="f83" y="f84"/>
                </a:cubicBezTo>
                <a:lnTo>
                  <a:pt x="f85" y="f86"/>
                </a:lnTo>
                <a:lnTo>
                  <a:pt x="f87" y="f88"/>
                </a:lnTo>
                <a:lnTo>
                  <a:pt x="f89" y="f90"/>
                </a:ln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lnTo>
                  <a:pt x="f153" y="f154"/>
                </a:lnTo>
                <a:cubicBezTo>
                  <a:pt x="f155" y="f156"/>
                  <a:pt x="f157" y="f158"/>
                  <a:pt x="f159" y="f160"/>
                </a:cubicBezTo>
                <a:cubicBezTo>
                  <a:pt x="f161" y="f162"/>
                  <a:pt x="f163" y="f164"/>
                  <a:pt x="f165" y="f166"/>
                </a:cubicBezTo>
                <a:lnTo>
                  <a:pt x="f167" y="f168"/>
                </a:lnTo>
                <a:cubicBezTo>
                  <a:pt x="f169" y="f170"/>
                  <a:pt x="f171" y="f172"/>
                  <a:pt x="f173" y="f174"/>
                </a:cubicBezTo>
                <a:lnTo>
                  <a:pt x="f175" y="f176"/>
                </a:lnTo>
                <a:lnTo>
                  <a:pt x="f177" y="f178"/>
                </a:lnTo>
                <a:lnTo>
                  <a:pt x="f179" y="f180"/>
                </a:lnTo>
                <a:cubicBezTo>
                  <a:pt x="f181" y="f182"/>
                  <a:pt x="f183" y="f184"/>
                  <a:pt x="f185" y="f186"/>
                </a:cubicBezTo>
                <a:cubicBezTo>
                  <a:pt x="f187" y="f188"/>
                  <a:pt x="f189" y="f190"/>
                  <a:pt x="f191" y="f192"/>
                </a:cubicBezTo>
                <a:cubicBezTo>
                  <a:pt x="f193" y="f194"/>
                  <a:pt x="f195" y="f196"/>
                  <a:pt x="f197" y="f198"/>
                </a:cubicBezTo>
                <a:cubicBezTo>
                  <a:pt x="f199" y="f200"/>
                  <a:pt x="f201" y="f202"/>
                  <a:pt x="f203" y="f204"/>
                </a:cubicBezTo>
                <a:lnTo>
                  <a:pt x="f205" y="f206"/>
                </a:lnTo>
                <a:cubicBezTo>
                  <a:pt x="f207" y="f208"/>
                  <a:pt x="f209" y="f210"/>
                  <a:pt x="f211" y="f212"/>
                </a:cubicBezTo>
                <a:cubicBezTo>
                  <a:pt x="f213" y="f214"/>
                  <a:pt x="f215" y="f216"/>
                  <a:pt x="f217" y="f218"/>
                </a:cubicBezTo>
                <a:lnTo>
                  <a:pt x="f219" y="f220"/>
                </a:lnTo>
                <a:cubicBezTo>
                  <a:pt x="f221" y="f222"/>
                  <a:pt x="f223" y="f224"/>
                  <a:pt x="f225" y="f226"/>
                </a:cubicBezTo>
                <a:lnTo>
                  <a:pt x="f227" y="f228"/>
                </a:lnTo>
                <a:cubicBezTo>
                  <a:pt x="f215" y="f229"/>
                  <a:pt x="f230" y="f231"/>
                  <a:pt x="f232" y="f233"/>
                </a:cubicBezTo>
                <a:cubicBezTo>
                  <a:pt x="f234" y="f235"/>
                  <a:pt x="f236" y="f237"/>
                  <a:pt x="f238" y="f239"/>
                </a:cubicBezTo>
                <a:cubicBezTo>
                  <a:pt x="f240" y="f241"/>
                  <a:pt x="f242" y="f243"/>
                  <a:pt x="f244" y="f245"/>
                </a:cubicBezTo>
                <a:cubicBezTo>
                  <a:pt x="f246" y="f247"/>
                  <a:pt x="f248" y="f249"/>
                  <a:pt x="f250" y="f251"/>
                </a:cubicBezTo>
                <a:lnTo>
                  <a:pt x="f252" y="f253"/>
                </a:lnTo>
                <a:cubicBezTo>
                  <a:pt x="f254" y="f255"/>
                  <a:pt x="f256" y="f257"/>
                  <a:pt x="f258" y="f259"/>
                </a:cubicBezTo>
                <a:cubicBezTo>
                  <a:pt x="f260" y="f261"/>
                  <a:pt x="f262" y="f263"/>
                  <a:pt x="f264" y="f265"/>
                </a:cubicBezTo>
                <a:cubicBezTo>
                  <a:pt x="f266" y="f267"/>
                  <a:pt x="f268" y="f269"/>
                  <a:pt x="f270" y="f271"/>
                </a:cubicBezTo>
                <a:lnTo>
                  <a:pt x="f272" y="f273"/>
                </a:lnTo>
                <a:cubicBezTo>
                  <a:pt x="f274" y="f275"/>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lnTo>
                  <a:pt x="f300" y="f301"/>
                </a:ln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330" y="f331"/>
                </a:cubicBezTo>
                <a:lnTo>
                  <a:pt x="f332" y="f333"/>
                </a:lnTo>
                <a:cubicBezTo>
                  <a:pt x="f334" y="f335"/>
                  <a:pt x="f336" y="f337"/>
                  <a:pt x="f338" y="f339"/>
                </a:cubicBezTo>
                <a:cubicBezTo>
                  <a:pt x="f340" y="f341"/>
                  <a:pt x="f342" y="f343"/>
                  <a:pt x="f344" y="f345"/>
                </a:cubicBezTo>
                <a:lnTo>
                  <a:pt x="f346" y="f347"/>
                </a:lnTo>
                <a:lnTo>
                  <a:pt x="f348" y="f349"/>
                </a:lnTo>
                <a:cubicBezTo>
                  <a:pt x="f350" y="f351"/>
                  <a:pt x="f352" y="f353"/>
                  <a:pt x="f354" y="f355"/>
                </a:cubicBezTo>
                <a:cubicBezTo>
                  <a:pt x="f356" y="f357"/>
                  <a:pt x="f358" y="f359"/>
                  <a:pt x="f360" y="f361"/>
                </a:cubicBezTo>
                <a:lnTo>
                  <a:pt x="f362" y="f363"/>
                </a:lnTo>
                <a:cubicBezTo>
                  <a:pt x="f364" y="f365"/>
                  <a:pt x="f366" y="f367"/>
                  <a:pt x="f368" y="f369"/>
                </a:cubicBezTo>
                <a:cubicBezTo>
                  <a:pt x="f370" y="f371"/>
                  <a:pt x="f372" y="f373"/>
                  <a:pt x="f374" y="f375"/>
                </a:cubicBezTo>
                <a:cubicBezTo>
                  <a:pt x="f376" y="f377"/>
                  <a:pt x="f378" y="f379"/>
                  <a:pt x="f380" y="f381"/>
                </a:cubicBezTo>
                <a:cubicBezTo>
                  <a:pt x="f382" y="f383"/>
                  <a:pt x="f384" y="f385"/>
                  <a:pt x="f386" y="f387"/>
                </a:cubicBezTo>
                <a:cubicBezTo>
                  <a:pt x="f388" y="f389"/>
                  <a:pt x="f390" y="f391"/>
                  <a:pt x="f392" y="f393"/>
                </a:cubicBezTo>
                <a:cubicBezTo>
                  <a:pt x="f394" y="f395"/>
                  <a:pt x="f396" y="f397"/>
                  <a:pt x="f398" y="f399"/>
                </a:cubicBezTo>
                <a:lnTo>
                  <a:pt x="f400" y="f401"/>
                </a:lnTo>
                <a:cubicBezTo>
                  <a:pt x="f402" y="f403"/>
                  <a:pt x="f404" y="f405"/>
                  <a:pt x="f406" y="f407"/>
                </a:cubicBezTo>
                <a:cubicBezTo>
                  <a:pt x="f408" y="f409"/>
                  <a:pt x="f410" y="f411"/>
                  <a:pt x="f412" y="f413"/>
                </a:cubicBezTo>
                <a:cubicBezTo>
                  <a:pt x="f414" y="f415"/>
                  <a:pt x="f416" y="f417"/>
                  <a:pt x="f418" y="f419"/>
                </a:cubicBezTo>
                <a:lnTo>
                  <a:pt x="f420" y="f421"/>
                </a:lnTo>
                <a:cubicBezTo>
                  <a:pt x="f422" y="f423"/>
                  <a:pt x="f424" y="f425"/>
                  <a:pt x="f77" y="f78"/>
                </a:cubicBezTo>
                <a:close/>
                <a:moveTo>
                  <a:pt x="f426" y="f427"/>
                </a:moveTo>
                <a:cubicBezTo>
                  <a:pt x="f428" y="f429"/>
                  <a:pt x="f430" y="f431"/>
                  <a:pt x="f432" y="f433"/>
                </a:cubicBezTo>
                <a:cubicBezTo>
                  <a:pt x="f434" y="f435"/>
                  <a:pt x="f436" y="f437"/>
                  <a:pt x="f438" y="f439"/>
                </a:cubicBezTo>
                <a:lnTo>
                  <a:pt x="f440" y="f4"/>
                </a:lnTo>
                <a:lnTo>
                  <a:pt x="f441" y="f442"/>
                </a:lnTo>
                <a:cubicBezTo>
                  <a:pt x="f443" y="f444"/>
                  <a:pt x="f445" y="f446"/>
                  <a:pt x="f447" y="f448"/>
                </a:cubicBezTo>
                <a:cubicBezTo>
                  <a:pt x="f449" y="f450"/>
                  <a:pt x="f451" y="f452"/>
                  <a:pt x="f453" y="f454"/>
                </a:cubicBezTo>
                <a:cubicBezTo>
                  <a:pt x="f455" y="f456"/>
                  <a:pt x="f457" y="f458"/>
                  <a:pt x="f459" y="f460"/>
                </a:cubicBezTo>
                <a:cubicBezTo>
                  <a:pt x="f461" y="f462"/>
                  <a:pt x="f463" y="f464"/>
                  <a:pt x="f465" y="f466"/>
                </a:cubicBezTo>
                <a:lnTo>
                  <a:pt x="f467" y="f468"/>
                </a:lnTo>
                <a:cubicBezTo>
                  <a:pt x="f469" y="f470"/>
                  <a:pt x="f471" y="f472"/>
                  <a:pt x="f473" y="f474"/>
                </a:cubicBezTo>
                <a:cubicBezTo>
                  <a:pt x="f475" y="f476"/>
                  <a:pt x="f477" y="f478"/>
                  <a:pt x="f479" y="f480"/>
                </a:cubicBezTo>
                <a:cubicBezTo>
                  <a:pt x="f481" y="f482"/>
                  <a:pt x="f483" y="f484"/>
                  <a:pt x="f485" y="f486"/>
                </a:cubicBezTo>
                <a:cubicBezTo>
                  <a:pt x="f487" y="f488"/>
                  <a:pt x="f489" y="f490"/>
                  <a:pt x="f491" y="f492"/>
                </a:cubicBezTo>
                <a:cubicBezTo>
                  <a:pt x="f493" y="f494"/>
                  <a:pt x="f495" y="f496"/>
                  <a:pt x="f426" y="f427"/>
                </a:cubicBezTo>
                <a:close/>
              </a:path>
            </a:pathLst>
          </a:cu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F5F5F5"/>
              </a:solidFill>
              <a:uFillTx/>
              <a:latin typeface="Arial"/>
              <a:ea typeface="맑은 고딕" pitchFamily="34"/>
              <a:cs typeface="B Nazanin" panose="00000700000000000000" pitchFamily="2" charset="-78"/>
            </a:endParaRPr>
          </a:p>
        </p:txBody>
      </p:sp>
      <p:sp>
        <p:nvSpPr>
          <p:cNvPr id="7" name="Oval 8">
            <a:extLst>
              <a:ext uri="{FF2B5EF4-FFF2-40B4-BE49-F238E27FC236}">
                <a16:creationId xmlns:a16="http://schemas.microsoft.com/office/drawing/2014/main" id="{98B13075-919F-A36F-620E-667BDFB10668}"/>
              </a:ext>
            </a:extLst>
          </p:cNvPr>
          <p:cNvSpPr/>
          <p:nvPr/>
        </p:nvSpPr>
        <p:spPr>
          <a:xfrm>
            <a:off x="3692558" y="1297398"/>
            <a:ext cx="436342" cy="467441"/>
          </a:xfrm>
          <a:custGeom>
            <a:avLst/>
            <a:gdLst>
              <a:gd name="f0" fmla="val w"/>
              <a:gd name="f1" fmla="val h"/>
              <a:gd name="f2" fmla="val 0"/>
              <a:gd name="f3" fmla="val 3068057"/>
              <a:gd name="f4" fmla="val 3083879"/>
              <a:gd name="f5" fmla="val 1943022"/>
              <a:gd name="f6" fmla="val 2091435"/>
              <a:gd name="f7" fmla="val 2214809"/>
              <a:gd name="f8" fmla="val 107202"/>
              <a:gd name="f9" fmla="val 2232575"/>
              <a:gd name="f10" fmla="val 249298"/>
              <a:gd name="f11" fmla="val 2066806"/>
              <a:gd name="f12" fmla="val 323095"/>
              <a:gd name="f13" fmla="val 1966497"/>
              <a:gd name="f14" fmla="val 475331"/>
              <a:gd name="f15" fmla="val 1992863"/>
              <a:gd name="f16" fmla="val 623272"/>
              <a:gd name="f17" fmla="val 2032344"/>
              <a:gd name="f18" fmla="val 614884"/>
              <a:gd name="f19" fmla="val 2007703"/>
              <a:gd name="f20" fmla="val 472429"/>
              <a:gd name="f21" fmla="val 2119863"/>
              <a:gd name="f22" fmla="val 324636"/>
              <a:gd name="f23" fmla="val 2294697"/>
              <a:gd name="f24" fmla="val 266187"/>
              <a:gd name="f25" fmla="val 2304190"/>
              <a:gd name="f26" fmla="val 260641"/>
              <a:gd name="f27" fmla="val 2314409"/>
              <a:gd name="f28" fmla="val 260119"/>
              <a:gd name="f29" fmla="val 2324748"/>
              <a:gd name="f30" fmla="val 2491310"/>
              <a:gd name="f31" fmla="val 2626336"/>
              <a:gd name="f32" fmla="val 395145"/>
              <a:gd name="f33" fmla="val 561708"/>
              <a:gd name="f34" fmla="val 2609021"/>
              <a:gd name="f35" fmla="val 647481"/>
              <a:gd name="f36" fmla="val 656343"/>
              <a:gd name="f37" fmla="val 2762823"/>
              <a:gd name="f38" fmla="val 669742"/>
              <a:gd name="f39" fmla="val 2867295"/>
              <a:gd name="f40" fmla="val 786613"/>
              <a:gd name="f41" fmla="val 927882"/>
              <a:gd name="f42" fmla="val 2850464"/>
              <a:gd name="f43" fmla="val 1011252"/>
              <a:gd name="f44" fmla="val 2978255"/>
              <a:gd name="f45" fmla="val 1064152"/>
              <a:gd name="f46" fmla="val 1190111"/>
              <a:gd name="f47" fmla="val 1337042"/>
              <a:gd name="f48" fmla="val 1418703"/>
              <a:gd name="f49" fmla="val 3040320"/>
              <a:gd name="f50" fmla="val 1493884"/>
              <a:gd name="f51" fmla="val 2992210"/>
              <a:gd name="f52" fmla="val 1551889"/>
              <a:gd name="f53" fmla="val 2909241"/>
              <a:gd name="f54" fmla="val 1651289"/>
              <a:gd name="f55" fmla="val 2791782"/>
              <a:gd name="f56" fmla="val 1696238"/>
              <a:gd name="f57" fmla="val 2686704"/>
              <a:gd name="f58" fmla="val 1660749"/>
              <a:gd name="f59" fmla="val 2673794"/>
              <a:gd name="f60" fmla="val 1698968"/>
              <a:gd name="f61" fmla="val 2768232"/>
              <a:gd name="f62" fmla="val 1730865"/>
              <a:gd name="f63" fmla="val 2870956"/>
              <a:gd name="f64" fmla="val 1707121"/>
              <a:gd name="f65" fmla="val 2955415"/>
              <a:gd name="f66" fmla="val 1640323"/>
              <a:gd name="f67" fmla="val 2993943"/>
              <a:gd name="f68" fmla="val 1688574"/>
              <a:gd name="f69" fmla="val 3012247"/>
              <a:gd name="f70" fmla="val 1750635"/>
              <a:gd name="f71" fmla="val 1816968"/>
              <a:gd name="f72" fmla="val 1986406"/>
              <a:gd name="f73" fmla="val 2892829"/>
              <a:gd name="f74" fmla="val 2127952"/>
              <a:gd name="f75" fmla="val 2733451"/>
              <a:gd name="f76" fmla="val 2161496"/>
              <a:gd name="f77" fmla="val 2570803"/>
              <a:gd name="f78" fmla="val 2185843"/>
              <a:gd name="f79" fmla="val 2422847"/>
              <a:gd name="f80" fmla="val 2122052"/>
              <a:gd name="f81" fmla="val 2373218"/>
              <a:gd name="f82" fmla="val 2004561"/>
              <a:gd name="f83" fmla="val 2397575"/>
              <a:gd name="f84" fmla="val 1987765"/>
              <a:gd name="f85" fmla="val 2417022"/>
              <a:gd name="f86" fmla="val 1964396"/>
              <a:gd name="f87" fmla="val 2431421"/>
              <a:gd name="f88" fmla="val 1936987"/>
              <a:gd name="f89" fmla="val 2469123"/>
              <a:gd name="f90" fmla="val 1865220"/>
              <a:gd name="f91" fmla="val 2466430"/>
              <a:gd name="f92" fmla="val 1776674"/>
              <a:gd name="f93" fmla="val 2424327"/>
              <a:gd name="f94" fmla="val 1703750"/>
              <a:gd name="f95" fmla="val 2390880"/>
              <a:gd name="f96" fmla="val 1723060"/>
              <a:gd name="f97" fmla="val 2426033"/>
              <a:gd name="f98" fmla="val 1783948"/>
              <a:gd name="f99" fmla="val 2428758"/>
              <a:gd name="f100" fmla="val 1857660"/>
              <a:gd name="f101" fmla="val 2398065"/>
              <a:gd name="f102" fmla="val 1917447"/>
              <a:gd name="f103" fmla="val 2386618"/>
              <a:gd name="f104" fmla="val 1939743"/>
              <a:gd name="f105" fmla="val 2371177"/>
              <a:gd name="f106" fmla="val 1958844"/>
              <a:gd name="f107" fmla="val 2348681"/>
              <a:gd name="f108" fmla="val 1969064"/>
              <a:gd name="f109" fmla="val 2314536"/>
              <a:gd name="f110" fmla="val 1978212"/>
              <a:gd name="f111" fmla="val 2320989"/>
              <a:gd name="f112" fmla="val 1994504"/>
              <a:gd name="f113" fmla="val 2292439"/>
              <a:gd name="f114" fmla="val 2010252"/>
              <a:gd name="f115" fmla="val 2259301"/>
              <a:gd name="f116" fmla="val 2017439"/>
              <a:gd name="f117" fmla="val 2224883"/>
              <a:gd name="f118" fmla="val 2015050"/>
              <a:gd name="f119" fmla="val 2157880"/>
              <a:gd name="f120" fmla="val 2010397"/>
              <a:gd name="f121" fmla="val 2096183"/>
              <a:gd name="f122" fmla="val 1970105"/>
              <a:gd name="f123" fmla="val 2062112"/>
              <a:gd name="f124" fmla="val 1908746"/>
              <a:gd name="f125" fmla="val 2028307"/>
              <a:gd name="f126" fmla="val 1927422"/>
              <a:gd name="f127" fmla="val 2069101"/>
              <a:gd name="f128" fmla="val 2000945"/>
              <a:gd name="f129" fmla="val 2143517"/>
              <a:gd name="f130" fmla="val 2048870"/>
              <a:gd name="f131" fmla="val 2224395"/>
              <a:gd name="f132" fmla="val 2053708"/>
              <a:gd name="f133" fmla="val 2263912"/>
              <a:gd name="f134" fmla="val 2056070"/>
              <a:gd name="f135" fmla="val 2302036"/>
              <a:gd name="f136" fmla="val 2047984"/>
              <a:gd name="f137" fmla="val 2335071"/>
              <a:gd name="f138" fmla="val 2030056"/>
              <a:gd name="f139" fmla="val 2400196"/>
              <a:gd name="f140" fmla="val 2159379"/>
              <a:gd name="f141" fmla="val 2567325"/>
              <a:gd name="f142" fmla="val 2230480"/>
              <a:gd name="f143" fmla="val 2748680"/>
              <a:gd name="f144" fmla="val 2204554"/>
              <a:gd name="f145" fmla="val 2767068"/>
              <a:gd name="f146" fmla="val 2240602"/>
              <a:gd name="f147" fmla="val 2774723"/>
              <a:gd name="f148" fmla="val 2281713"/>
              <a:gd name="f149" fmla="val 2324613"/>
              <a:gd name="f150" fmla="val 2444667"/>
              <a:gd name="f151" fmla="val 2714770"/>
              <a:gd name="f152" fmla="val 2550720"/>
              <a:gd name="f153" fmla="val 2619461"/>
              <a:gd name="f154" fmla="val 2609132"/>
              <a:gd name="f155" fmla="val 2594093"/>
              <a:gd name="f156" fmla="val 2739763"/>
              <a:gd name="f157" fmla="val 2496512"/>
              <a:gd name="f158" fmla="val 2844553"/>
              <a:gd name="f159" fmla="val 2368919"/>
              <a:gd name="f160" fmla="val 2876858"/>
              <a:gd name="f161" fmla="val 2184369"/>
              <a:gd name="f162" fmla="val 2908073"/>
              <a:gd name="f163" fmla="val 2016372"/>
              <a:gd name="f164" fmla="val 2826285"/>
              <a:gd name="f165" fmla="val 1978290"/>
              <a:gd name="f166" fmla="val 2684161"/>
              <a:gd name="f167" fmla="val 1939323"/>
              <a:gd name="f168" fmla="val 2694602"/>
              <a:gd name="f169" fmla="val 1970494"/>
              <a:gd name="f170" fmla="val 2810931"/>
              <a:gd name="f171" fmla="val 2075973"/>
              <a:gd name="f172" fmla="val 2892306"/>
              <a:gd name="f173" fmla="val 2210223"/>
              <a:gd name="f174" fmla="val 2912307"/>
              <a:gd name="f175" fmla="val 2165434"/>
              <a:gd name="f176" fmla="val 3014618"/>
              <a:gd name="f177" fmla="val 2062317"/>
              <a:gd name="f178" fmla="val 1804718"/>
              <a:gd name="f179" fmla="val 1736151"/>
              <a:gd name="f180" fmla="val 2990782"/>
              <a:gd name="f181" fmla="val 1657612"/>
              <a:gd name="f182" fmla="val 2862428"/>
              <a:gd name="f183" fmla="val 1632100"/>
              <a:gd name="f184" fmla="val 2775963"/>
              <a:gd name="f185" fmla="val 1598588"/>
              <a:gd name="f186" fmla="val 2449530"/>
              <a:gd name="f187" fmla="val 1653064"/>
              <a:gd name="f188" fmla="val 2147091"/>
              <a:gd name="f189" fmla="val 1775302"/>
              <a:gd name="f190" fmla="val 2294672"/>
              <a:gd name="f191" fmla="val 1947360"/>
              <a:gd name="f192" fmla="val 2360889"/>
              <a:gd name="f193" fmla="val 2101389"/>
              <a:gd name="f194" fmla="val 2319520"/>
              <a:gd name="f195" fmla="val 2085913"/>
              <a:gd name="f196" fmla="val 2268654"/>
              <a:gd name="f197" fmla="val 1935632"/>
              <a:gd name="f198" fmla="val 2308197"/>
              <a:gd name="f199" fmla="val 1765039"/>
              <a:gd name="f200" fmla="val 2228547"/>
              <a:gd name="f201" fmla="val 1652548"/>
              <a:gd name="f202" fmla="val 2065927"/>
              <a:gd name="f203" fmla="val 1594744"/>
              <a:gd name="f204" fmla="val 1988631"/>
              <a:gd name="f205" fmla="val 1552933"/>
              <a:gd name="f206" fmla="val 1543383"/>
              <a:gd name="f207" fmla="val 1647107"/>
              <a:gd name="f208" fmla="val 1210118"/>
              <a:gd name="f209" fmla="val 1757451"/>
              <a:gd name="f210" fmla="val 1073526"/>
              <a:gd name="f211" fmla="val 1924310"/>
              <a:gd name="f212" fmla="val 1023711"/>
              <a:gd name="f213" fmla="val 2044795"/>
              <a:gd name="f214" fmla="val 1095494"/>
              <a:gd name="f215" fmla="val 2046624"/>
              <a:gd name="f216" fmla="val 1092427"/>
              <a:gd name="f217" fmla="val 2044963"/>
              <a:gd name="f218" fmla="val 1115904"/>
              <a:gd name="f219" fmla="val 2049817"/>
              <a:gd name="f220" fmla="val 1139574"/>
              <a:gd name="f221" fmla="val 2059741"/>
              <a:gd name="f222" fmla="val 1162003"/>
              <a:gd name="f223" fmla="val 2085174"/>
              <a:gd name="f224" fmla="val 1219476"/>
              <a:gd name="f225" fmla="val 2140055"/>
              <a:gd name="f226" fmla="val 1259997"/>
              <a:gd name="f227" fmla="val 2204060"/>
              <a:gd name="f228" fmla="val 1268556"/>
              <a:gd name="f229" fmla="val 2208020"/>
              <a:gd name="f230" fmla="val 1238949"/>
              <a:gd name="f231" fmla="val 2154665"/>
              <a:gd name="f232" fmla="val 1231814"/>
              <a:gd name="f233" fmla="val 2108853"/>
              <a:gd name="f234" fmla="val 1198319"/>
              <a:gd name="f235" fmla="val 2087448"/>
              <a:gd name="f236" fmla="val 1150798"/>
              <a:gd name="f237" fmla="val 2064784"/>
              <a:gd name="f238" fmla="val 1100476"/>
              <a:gd name="f239" fmla="val 2073123"/>
              <a:gd name="f240" fmla="val 1042569"/>
              <a:gd name="f241" fmla="val 2109077"/>
              <a:gd name="f242" fmla="val 1000639"/>
              <a:gd name="f243" fmla="val 2142987"/>
              <a:gd name="f244" fmla="val 961090"/>
              <a:gd name="f245" fmla="val 2196315"/>
              <a:gd name="f246" fmla="val 941798"/>
              <a:gd name="f247" fmla="val 2249471"/>
              <a:gd name="f248" fmla="val 949847"/>
              <a:gd name="f249" fmla="val 2253988"/>
              <a:gd name="f250" fmla="val 920317"/>
              <a:gd name="f251" fmla="val 2190211"/>
              <a:gd name="f252" fmla="val 910645"/>
              <a:gd name="f253" fmla="val 2126205"/>
              <a:gd name="f254" fmla="val 934132"/>
              <a:gd name="f255" fmla="val 2085632"/>
              <a:gd name="f256" fmla="val 982099"/>
              <a:gd name="f257" fmla="val 2052614"/>
              <a:gd name="f258" fmla="val 1055246"/>
              <a:gd name="f259" fmla="val 1928226"/>
              <a:gd name="f260" fmla="val 988072"/>
              <a:gd name="f261" fmla="val 1765306"/>
              <a:gd name="f262" fmla="val 1028878"/>
              <a:gd name="f263" fmla="val 1646726"/>
              <a:gd name="f264" fmla="val 1149851"/>
              <a:gd name="f265" fmla="val 1576863"/>
              <a:gd name="f266" fmla="val 1018908"/>
              <a:gd name="f267" fmla="val 1584053"/>
              <a:gd name="f268" fmla="val 461235"/>
              <a:gd name="f269" fmla="val 1633436"/>
              <a:gd name="f270" fmla="val 269593"/>
              <a:gd name="f271" fmla="val 1697428"/>
              <a:gd name="f272" fmla="val 119029"/>
              <a:gd name="f273" fmla="val 1776459"/>
              <a:gd name="f274" fmla="val 1125035"/>
              <a:gd name="f275" fmla="val 1263339"/>
              <a:gd name="f276" fmla="val 1331906"/>
              <a:gd name="f277" fmla="val 93097"/>
              <a:gd name="f278" fmla="val 1410445"/>
              <a:gd name="f279" fmla="val 221451"/>
              <a:gd name="f280" fmla="val 1435957"/>
              <a:gd name="f281" fmla="val 307916"/>
              <a:gd name="f282" fmla="val 1469469"/>
              <a:gd name="f283" fmla="val 634350"/>
              <a:gd name="f284" fmla="val 1414993"/>
              <a:gd name="f285" fmla="val 936788"/>
              <a:gd name="f286" fmla="val 1292755"/>
              <a:gd name="f287" fmla="val 789207"/>
              <a:gd name="f288" fmla="val 1120697"/>
              <a:gd name="f289" fmla="val 722990"/>
              <a:gd name="f290" fmla="val 966668"/>
              <a:gd name="f291" fmla="val 764359"/>
              <a:gd name="f292" fmla="val 982144"/>
              <a:gd name="f293" fmla="val 815225"/>
              <a:gd name="f294" fmla="val 1132425"/>
              <a:gd name="f295" fmla="val 775682"/>
              <a:gd name="f296" fmla="val 1303018"/>
              <a:gd name="f297" fmla="val 855332"/>
              <a:gd name="f298" fmla="val 1415509"/>
              <a:gd name="f299" fmla="val 1017952"/>
              <a:gd name="f300" fmla="val 1473313"/>
              <a:gd name="f301" fmla="val 1095249"/>
              <a:gd name="f302" fmla="val 1515123"/>
              <a:gd name="f303" fmla="val 1540497"/>
              <a:gd name="f304" fmla="val 1420950"/>
              <a:gd name="f305" fmla="val 1873762"/>
              <a:gd name="f306" fmla="val 1310606"/>
              <a:gd name="f307" fmla="val 2010353"/>
              <a:gd name="f308" fmla="val 1143747"/>
              <a:gd name="f309" fmla="val 2060168"/>
              <a:gd name="f310" fmla="val 1023262"/>
              <a:gd name="f311" fmla="val 1988385"/>
              <a:gd name="f312" fmla="val 1021433"/>
              <a:gd name="f313" fmla="val 1991453"/>
              <a:gd name="f314" fmla="val 1023094"/>
              <a:gd name="f315" fmla="val 1967976"/>
              <a:gd name="f316" fmla="val 1018240"/>
              <a:gd name="f317" fmla="val 1944306"/>
              <a:gd name="f318" fmla="val 1008316"/>
              <a:gd name="f319" fmla="val 1921877"/>
              <a:gd name="f320" fmla="val 982883"/>
              <a:gd name="f321" fmla="val 1864403"/>
              <a:gd name="f322" fmla="val 928002"/>
              <a:gd name="f323" fmla="val 1823883"/>
              <a:gd name="f324" fmla="val 863997"/>
              <a:gd name="f325" fmla="val 1815323"/>
              <a:gd name="f326" fmla="val 860037"/>
              <a:gd name="f327" fmla="val 1844930"/>
              <a:gd name="f328" fmla="val 913392"/>
              <a:gd name="f329" fmla="val 1852066"/>
              <a:gd name="f330" fmla="val 959204"/>
              <a:gd name="f331" fmla="val 1885560"/>
              <a:gd name="f332" fmla="val 980609"/>
              <a:gd name="f333" fmla="val 1933082"/>
              <a:gd name="f334" fmla="val 1003273"/>
              <a:gd name="f335" fmla="val 1983404"/>
              <a:gd name="f336" fmla="val 994934"/>
              <a:gd name="f337" fmla="val 2041310"/>
              <a:gd name="f338" fmla="val 958980"/>
              <a:gd name="f339" fmla="val 2083241"/>
              <a:gd name="f340" fmla="val 925070"/>
              <a:gd name="f341" fmla="val 2122789"/>
              <a:gd name="f342" fmla="val 871742"/>
              <a:gd name="f343" fmla="val 2142082"/>
              <a:gd name="f344" fmla="val 818586"/>
              <a:gd name="f345" fmla="val 2134033"/>
              <a:gd name="f346" fmla="val 814069"/>
              <a:gd name="f347" fmla="val 2163562"/>
              <a:gd name="f348" fmla="val 877846"/>
              <a:gd name="f349" fmla="val 2173235"/>
              <a:gd name="f350" fmla="val 941852"/>
              <a:gd name="f351" fmla="val 2149747"/>
              <a:gd name="f352" fmla="val 982425"/>
              <a:gd name="f353" fmla="val 2101780"/>
              <a:gd name="f354" fmla="val 1015443"/>
              <a:gd name="f355" fmla="val 2028633"/>
              <a:gd name="f356" fmla="val 1139831"/>
              <a:gd name="f357" fmla="val 2095808"/>
              <a:gd name="f358" fmla="val 1302751"/>
              <a:gd name="f359" fmla="val 2055001"/>
              <a:gd name="f360" fmla="val 1421331"/>
              <a:gd name="f361" fmla="val 1934029"/>
              <a:gd name="f362" fmla="val 1491194"/>
              <a:gd name="f363" fmla="val 2064971"/>
              <a:gd name="f364" fmla="val 1484003"/>
              <a:gd name="f365" fmla="val 2622644"/>
              <a:gd name="f366" fmla="val 1434621"/>
              <a:gd name="f367" fmla="val 2814287"/>
              <a:gd name="f368" fmla="val 1370629"/>
              <a:gd name="f369" fmla="val 2964850"/>
              <a:gd name="f370" fmla="val 1291598"/>
              <a:gd name="f371" fmla="val 976622"/>
              <a:gd name="f372" fmla="val 853248"/>
              <a:gd name="f373" fmla="val 2976677"/>
              <a:gd name="f374" fmla="val 835482"/>
              <a:gd name="f375" fmla="val 2834581"/>
              <a:gd name="f376" fmla="val 1001251"/>
              <a:gd name="f377" fmla="val 2760784"/>
              <a:gd name="f378" fmla="val 1101560"/>
              <a:gd name="f379" fmla="val 2608549"/>
              <a:gd name="f380" fmla="val 1075194"/>
              <a:gd name="f381" fmla="val 2460607"/>
              <a:gd name="f382" fmla="val 1035713"/>
              <a:gd name="f383" fmla="val 2468996"/>
              <a:gd name="f384" fmla="val 1060354"/>
              <a:gd name="f385" fmla="val 2611450"/>
              <a:gd name="f386" fmla="val 948194"/>
              <a:gd name="f387" fmla="val 2759243"/>
              <a:gd name="f388" fmla="val 773360"/>
              <a:gd name="f389" fmla="val 2817692"/>
              <a:gd name="f390" fmla="val 763867"/>
              <a:gd name="f391" fmla="val 2823239"/>
              <a:gd name="f392" fmla="val 753648"/>
              <a:gd name="f393" fmla="val 2823760"/>
              <a:gd name="f394" fmla="val 743309"/>
              <a:gd name="f395" fmla="val 576747"/>
              <a:gd name="f396" fmla="val 441721"/>
              <a:gd name="f397" fmla="val 2688734"/>
              <a:gd name="f398" fmla="val 2522172"/>
              <a:gd name="f399" fmla="val 459036"/>
              <a:gd name="f400" fmla="val 2436399"/>
              <a:gd name="f401" fmla="val 2427537"/>
              <a:gd name="f402" fmla="val 305234"/>
              <a:gd name="f403" fmla="val 2414137"/>
              <a:gd name="f404" fmla="val 200762"/>
              <a:gd name="f405" fmla="val 2297266"/>
              <a:gd name="f406" fmla="val 2155997"/>
              <a:gd name="f407" fmla="val 217593"/>
              <a:gd name="f408" fmla="val 2072628"/>
              <a:gd name="f409" fmla="val 89802"/>
              <a:gd name="f410" fmla="val 2019727"/>
              <a:gd name="f411" fmla="val 1893768"/>
              <a:gd name="f412" fmla="val 1746838"/>
              <a:gd name="f413" fmla="val 1665177"/>
              <a:gd name="f414" fmla="val 27737"/>
              <a:gd name="f415" fmla="val 1589996"/>
              <a:gd name="f416" fmla="val 75847"/>
              <a:gd name="f417" fmla="val 1531990"/>
              <a:gd name="f418" fmla="val 158816"/>
              <a:gd name="f419" fmla="val 1432590"/>
              <a:gd name="f420" fmla="val 276275"/>
              <a:gd name="f421" fmla="val 1387641"/>
              <a:gd name="f422" fmla="val 381353"/>
              <a:gd name="f423" fmla="val 1423131"/>
              <a:gd name="f424" fmla="val 394263"/>
              <a:gd name="f425" fmla="val 1384911"/>
              <a:gd name="f426" fmla="val 299825"/>
              <a:gd name="f427" fmla="val 1353014"/>
              <a:gd name="f428" fmla="val 197101"/>
              <a:gd name="f429" fmla="val 1376758"/>
              <a:gd name="f430" fmla="val 112642"/>
              <a:gd name="f431" fmla="val 1443556"/>
              <a:gd name="f432" fmla="val 74114"/>
              <a:gd name="f433" fmla="val 1395305"/>
              <a:gd name="f434" fmla="val 55810"/>
              <a:gd name="f435" fmla="val 1333244"/>
              <a:gd name="f436" fmla="val 1266911"/>
              <a:gd name="f437" fmla="val 1097473"/>
              <a:gd name="f438" fmla="val 175228"/>
              <a:gd name="f439" fmla="val 955927"/>
              <a:gd name="f440" fmla="val 334606"/>
              <a:gd name="f441" fmla="val 922383"/>
              <a:gd name="f442" fmla="val 497254"/>
              <a:gd name="f443" fmla="val 898036"/>
              <a:gd name="f444" fmla="val 645210"/>
              <a:gd name="f445" fmla="val 961827"/>
              <a:gd name="f446" fmla="val 694839"/>
              <a:gd name="f447" fmla="val 1079319"/>
              <a:gd name="f448" fmla="val 670482"/>
              <a:gd name="f449" fmla="val 1096114"/>
              <a:gd name="f450" fmla="val 651035"/>
              <a:gd name="f451" fmla="val 1119484"/>
              <a:gd name="f452" fmla="val 636636"/>
              <a:gd name="f453" fmla="val 1146893"/>
              <a:gd name="f454" fmla="val 598934"/>
              <a:gd name="f455" fmla="val 1218660"/>
              <a:gd name="f456" fmla="val 601627"/>
              <a:gd name="f457" fmla="val 1307205"/>
              <a:gd name="f458" fmla="val 643730"/>
              <a:gd name="f459" fmla="val 1380130"/>
              <a:gd name="f460" fmla="val 677177"/>
              <a:gd name="f461" fmla="val 1360819"/>
              <a:gd name="f462" fmla="val 642024"/>
              <a:gd name="f463" fmla="val 1299932"/>
              <a:gd name="f464" fmla="val 639299"/>
              <a:gd name="f465" fmla="val 1226219"/>
              <a:gd name="f466" fmla="val 669992"/>
              <a:gd name="f467" fmla="val 1166433"/>
              <a:gd name="f468" fmla="val 681439"/>
              <a:gd name="f469" fmla="val 1144136"/>
              <a:gd name="f470" fmla="val 696880"/>
              <a:gd name="f471" fmla="val 1125036"/>
              <a:gd name="f472" fmla="val 719376"/>
              <a:gd name="f473" fmla="val 1114815"/>
              <a:gd name="f474" fmla="val 753521"/>
              <a:gd name="f475" fmla="val 1105667"/>
              <a:gd name="f476" fmla="val 747068"/>
              <a:gd name="f477" fmla="val 1089375"/>
              <a:gd name="f478" fmla="val 775618"/>
              <a:gd name="f479" fmla="val 1073627"/>
              <a:gd name="f480" fmla="val 808756"/>
              <a:gd name="f481" fmla="val 1066440"/>
              <a:gd name="f482" fmla="val 843174"/>
              <a:gd name="f483" fmla="val 1068829"/>
              <a:gd name="f484" fmla="val 910177"/>
              <a:gd name="f485" fmla="val 1073482"/>
              <a:gd name="f486" fmla="val 971874"/>
              <a:gd name="f487" fmla="val 1113774"/>
              <a:gd name="f488" fmla="val 1005945"/>
              <a:gd name="f489" fmla="val 1175134"/>
              <a:gd name="f490" fmla="val 1039750"/>
              <a:gd name="f491" fmla="val 1156458"/>
              <a:gd name="f492" fmla="val 998956"/>
              <a:gd name="f493" fmla="val 1082934"/>
              <a:gd name="f494" fmla="val 924540"/>
              <a:gd name="f495" fmla="val 1035010"/>
              <a:gd name="f496" fmla="val 843662"/>
              <a:gd name="f497" fmla="val 1030172"/>
              <a:gd name="f498" fmla="val 804145"/>
              <a:gd name="f499" fmla="val 1027809"/>
              <a:gd name="f500" fmla="val 766021"/>
              <a:gd name="f501" fmla="val 1035895"/>
              <a:gd name="f502" fmla="val 732986"/>
              <a:gd name="f503" fmla="val 1053824"/>
              <a:gd name="f504" fmla="val 667861"/>
              <a:gd name="f505" fmla="val 924500"/>
              <a:gd name="f506" fmla="val 500732"/>
              <a:gd name="f507" fmla="val 853399"/>
              <a:gd name="f508" fmla="val 319377"/>
              <a:gd name="f509" fmla="val 879325"/>
              <a:gd name="f510" fmla="val 300989"/>
              <a:gd name="f511" fmla="val 843277"/>
              <a:gd name="f512" fmla="val 293334"/>
              <a:gd name="f513" fmla="val 802167"/>
              <a:gd name="f514" fmla="val 759266"/>
              <a:gd name="f515" fmla="val 639212"/>
              <a:gd name="f516" fmla="val 353287"/>
              <a:gd name="f517" fmla="val 533159"/>
              <a:gd name="f518" fmla="val 448596"/>
              <a:gd name="f519" fmla="val 474747"/>
              <a:gd name="f520" fmla="val 473964"/>
              <a:gd name="f521" fmla="val 344116"/>
              <a:gd name="f522" fmla="val 571545"/>
              <a:gd name="f523" fmla="val 239326"/>
              <a:gd name="f524" fmla="val 699138"/>
              <a:gd name="f525" fmla="val 207021"/>
              <a:gd name="f526" fmla="val 883688"/>
              <a:gd name="f527" fmla="val 175806"/>
              <a:gd name="f528" fmla="val 1051685"/>
              <a:gd name="f529" fmla="val 257594"/>
              <a:gd name="f530" fmla="val 1089767"/>
              <a:gd name="f531" fmla="val 399718"/>
              <a:gd name="f532" fmla="val 1128734"/>
              <a:gd name="f533" fmla="val 389277"/>
              <a:gd name="f534" fmla="val 1097563"/>
              <a:gd name="f535" fmla="val 272948"/>
              <a:gd name="f536" fmla="val 992084"/>
              <a:gd name="f537" fmla="val 191573"/>
              <a:gd name="f538" fmla="val 857834"/>
              <a:gd name="f539" fmla="val 171572"/>
              <a:gd name="f540" fmla="val 902623"/>
              <a:gd name="f541" fmla="val 69261"/>
              <a:gd name="f542" fmla="val 1005740"/>
              <a:gd name="f543" fmla="*/ f0 1 3068057"/>
              <a:gd name="f544" fmla="*/ f1 1 3083879"/>
              <a:gd name="f545" fmla="+- f4 0 f2"/>
              <a:gd name="f546" fmla="+- f3 0 f2"/>
              <a:gd name="f547" fmla="*/ f546 1 3068057"/>
              <a:gd name="f548" fmla="*/ f545 1 3083879"/>
              <a:gd name="f549" fmla="*/ f2 1 f547"/>
              <a:gd name="f550" fmla="*/ f3 1 f547"/>
              <a:gd name="f551" fmla="*/ f2 1 f548"/>
              <a:gd name="f552" fmla="*/ f4 1 f548"/>
              <a:gd name="f553" fmla="*/ f549 f543 1"/>
              <a:gd name="f554" fmla="*/ f550 f543 1"/>
              <a:gd name="f555" fmla="*/ f552 f544 1"/>
              <a:gd name="f556" fmla="*/ f551 f544 1"/>
            </a:gdLst>
            <a:ahLst/>
            <a:cxnLst>
              <a:cxn ang="3cd4">
                <a:pos x="hc" y="t"/>
              </a:cxn>
              <a:cxn ang="0">
                <a:pos x="r" y="vc"/>
              </a:cxn>
              <a:cxn ang="cd4">
                <a:pos x="hc" y="b"/>
              </a:cxn>
              <a:cxn ang="cd2">
                <a:pos x="l" y="vc"/>
              </a:cxn>
            </a:cxnLst>
            <a:rect l="f553" t="f556" r="f554" b="f555"/>
            <a:pathLst>
              <a:path w="3068057" h="3083879">
                <a:moveTo>
                  <a:pt x="f5" y="f2"/>
                </a:moveTo>
                <a:cubicBezTo>
                  <a:pt x="f6" y="f2"/>
                  <a:pt x="f7" y="f8"/>
                  <a:pt x="f9" y="f10"/>
                </a:cubicBezTo>
                <a:cubicBezTo>
                  <a:pt x="f11" y="f12"/>
                  <a:pt x="f13" y="f14"/>
                  <a:pt x="f15" y="f16"/>
                </a:cubicBezTo>
                <a:lnTo>
                  <a:pt x="f17" y="f18"/>
                </a:lnTo>
                <a:cubicBezTo>
                  <a:pt x="f19" y="f20"/>
                  <a:pt x="f21" y="f22"/>
                  <a:pt x="f23" y="f24"/>
                </a:cubicBezTo>
                <a:cubicBezTo>
                  <a:pt x="f25" y="f26"/>
                  <a:pt x="f27" y="f28"/>
                  <a:pt x="f29" y="f28"/>
                </a:cubicBezTo>
                <a:cubicBezTo>
                  <a:pt x="f30" y="f28"/>
                  <a:pt x="f31" y="f32"/>
                  <a:pt x="f31" y="f33"/>
                </a:cubicBezTo>
                <a:lnTo>
                  <a:pt x="f34" y="f35"/>
                </a:lnTo>
                <a:lnTo>
                  <a:pt x="f31" y="f35"/>
                </a:lnTo>
                <a:lnTo>
                  <a:pt x="f31" y="f36"/>
                </a:lnTo>
                <a:cubicBezTo>
                  <a:pt x="f37" y="f38"/>
                  <a:pt x="f39" y="f40"/>
                  <a:pt x="f39" y="f41"/>
                </a:cubicBezTo>
                <a:lnTo>
                  <a:pt x="f42" y="f43"/>
                </a:lnTo>
                <a:cubicBezTo>
                  <a:pt x="f44" y="f45"/>
                  <a:pt x="f3" y="f46"/>
                  <a:pt x="f3" y="f47"/>
                </a:cubicBezTo>
                <a:cubicBezTo>
                  <a:pt x="f3" y="f48"/>
                  <a:pt x="f49" y="f50"/>
                  <a:pt x="f51" y="f52"/>
                </a:cubicBezTo>
                <a:cubicBezTo>
                  <a:pt x="f53" y="f54"/>
                  <a:pt x="f55" y="f56"/>
                  <a:pt x="f57" y="f58"/>
                </a:cubicBezTo>
                <a:lnTo>
                  <a:pt x="f59" y="f60"/>
                </a:lnTo>
                <a:cubicBezTo>
                  <a:pt x="f61" y="f62"/>
                  <a:pt x="f63" y="f64"/>
                  <a:pt x="f65" y="f66"/>
                </a:cubicBezTo>
                <a:cubicBezTo>
                  <a:pt x="f67" y="f68"/>
                  <a:pt x="f69" y="f70"/>
                  <a:pt x="f69" y="f71"/>
                </a:cubicBezTo>
                <a:cubicBezTo>
                  <a:pt x="f69" y="f72"/>
                  <a:pt x="f73" y="f74"/>
                  <a:pt x="f75" y="f76"/>
                </a:cubicBezTo>
                <a:cubicBezTo>
                  <a:pt x="f77" y="f78"/>
                  <a:pt x="f79" y="f80"/>
                  <a:pt x="f81" y="f82"/>
                </a:cubicBezTo>
                <a:cubicBezTo>
                  <a:pt x="f83" y="f84"/>
                  <a:pt x="f85" y="f86"/>
                  <a:pt x="f87" y="f88"/>
                </a:cubicBezTo>
                <a:cubicBezTo>
                  <a:pt x="f89" y="f90"/>
                  <a:pt x="f91" y="f92"/>
                  <a:pt x="f93" y="f94"/>
                </a:cubicBezTo>
                <a:lnTo>
                  <a:pt x="f95" y="f96"/>
                </a:lnTo>
                <a:cubicBezTo>
                  <a:pt x="f97" y="f98"/>
                  <a:pt x="f99" y="f100"/>
                  <a:pt x="f101" y="f102"/>
                </a:cubicBezTo>
                <a:cubicBezTo>
                  <a:pt x="f103" y="f104"/>
                  <a:pt x="f105" y="f106"/>
                  <a:pt x="f107" y="f108"/>
                </a:cubicBezTo>
                <a:lnTo>
                  <a:pt x="f109" y="f110"/>
                </a:lnTo>
                <a:lnTo>
                  <a:pt x="f111" y="f112"/>
                </a:lnTo>
                <a:cubicBezTo>
                  <a:pt x="f113" y="f114"/>
                  <a:pt x="f115" y="f116"/>
                  <a:pt x="f117" y="f118"/>
                </a:cubicBezTo>
                <a:cubicBezTo>
                  <a:pt x="f119" y="f120"/>
                  <a:pt x="f121" y="f122"/>
                  <a:pt x="f123" y="f124"/>
                </a:cubicBezTo>
                <a:lnTo>
                  <a:pt x="f125" y="f126"/>
                </a:lnTo>
                <a:cubicBezTo>
                  <a:pt x="f127" y="f128"/>
                  <a:pt x="f129" y="f130"/>
                  <a:pt x="f131" y="f132"/>
                </a:cubicBezTo>
                <a:cubicBezTo>
                  <a:pt x="f133" y="f134"/>
                  <a:pt x="f135" y="f136"/>
                  <a:pt x="f137" y="f138"/>
                </a:cubicBezTo>
                <a:cubicBezTo>
                  <a:pt x="f139" y="f140"/>
                  <a:pt x="f141" y="f142"/>
                  <a:pt x="f143" y="f144"/>
                </a:cubicBezTo>
                <a:cubicBezTo>
                  <a:pt x="f145" y="f146"/>
                  <a:pt x="f147" y="f148"/>
                  <a:pt x="f147" y="f149"/>
                </a:cubicBezTo>
                <a:cubicBezTo>
                  <a:pt x="f147" y="f150"/>
                  <a:pt x="f151" y="f152"/>
                  <a:pt x="f153" y="f154"/>
                </a:cubicBezTo>
                <a:cubicBezTo>
                  <a:pt x="f155" y="f156"/>
                  <a:pt x="f157" y="f158"/>
                  <a:pt x="f159" y="f160"/>
                </a:cubicBezTo>
                <a:cubicBezTo>
                  <a:pt x="f161" y="f162"/>
                  <a:pt x="f163" y="f164"/>
                  <a:pt x="f165" y="f166"/>
                </a:cubicBezTo>
                <a:lnTo>
                  <a:pt x="f167" y="f168"/>
                </a:lnTo>
                <a:cubicBezTo>
                  <a:pt x="f169" y="f170"/>
                  <a:pt x="f171" y="f172"/>
                  <a:pt x="f173" y="f174"/>
                </a:cubicBezTo>
                <a:cubicBezTo>
                  <a:pt x="f175" y="f176"/>
                  <a:pt x="f177" y="f4"/>
                  <a:pt x="f5" y="f4"/>
                </a:cubicBezTo>
                <a:cubicBezTo>
                  <a:pt x="f178" y="f4"/>
                  <a:pt x="f179" y="f180"/>
                  <a:pt x="f181" y="f182"/>
                </a:cubicBezTo>
                <a:cubicBezTo>
                  <a:pt x="f183" y="f184"/>
                  <a:pt x="f185" y="f186"/>
                  <a:pt x="f187" y="f188"/>
                </a:cubicBezTo>
                <a:cubicBezTo>
                  <a:pt x="f189" y="f190"/>
                  <a:pt x="f191" y="f192"/>
                  <a:pt x="f193" y="f194"/>
                </a:cubicBezTo>
                <a:lnTo>
                  <a:pt x="f195" y="f196"/>
                </a:lnTo>
                <a:cubicBezTo>
                  <a:pt x="f197" y="f198"/>
                  <a:pt x="f199" y="f200"/>
                  <a:pt x="f201" y="f202"/>
                </a:cubicBezTo>
                <a:cubicBezTo>
                  <a:pt x="f203" y="f204"/>
                  <a:pt x="f205" y="f206"/>
                  <a:pt x="f207" y="f208"/>
                </a:cubicBezTo>
                <a:cubicBezTo>
                  <a:pt x="f209" y="f210"/>
                  <a:pt x="f211" y="f212"/>
                  <a:pt x="f213" y="f214"/>
                </a:cubicBezTo>
                <a:lnTo>
                  <a:pt x="f215" y="f216"/>
                </a:lnTo>
                <a:cubicBezTo>
                  <a:pt x="f217" y="f218"/>
                  <a:pt x="f219" y="f220"/>
                  <a:pt x="f221" y="f222"/>
                </a:cubicBezTo>
                <a:cubicBezTo>
                  <a:pt x="f223" y="f224"/>
                  <a:pt x="f225" y="f226"/>
                  <a:pt x="f227" y="f228"/>
                </a:cubicBezTo>
                <a:lnTo>
                  <a:pt x="f229" y="f230"/>
                </a:lnTo>
                <a:cubicBezTo>
                  <a:pt x="f231" y="f232"/>
                  <a:pt x="f233" y="f234"/>
                  <a:pt x="f235" y="f236"/>
                </a:cubicBezTo>
                <a:cubicBezTo>
                  <a:pt x="f237" y="f238"/>
                  <a:pt x="f239" y="f240"/>
                  <a:pt x="f241" y="f242"/>
                </a:cubicBezTo>
                <a:cubicBezTo>
                  <a:pt x="f243" y="f244"/>
                  <a:pt x="f245" y="f246"/>
                  <a:pt x="f247" y="f248"/>
                </a:cubicBezTo>
                <a:lnTo>
                  <a:pt x="f249" y="f250"/>
                </a:lnTo>
                <a:cubicBezTo>
                  <a:pt x="f251" y="f252"/>
                  <a:pt x="f253" y="f254"/>
                  <a:pt x="f255" y="f256"/>
                </a:cubicBezTo>
                <a:lnTo>
                  <a:pt x="f257" y="f258"/>
                </a:lnTo>
                <a:cubicBezTo>
                  <a:pt x="f259" y="f260"/>
                  <a:pt x="f261" y="f262"/>
                  <a:pt x="f263" y="f264"/>
                </a:cubicBezTo>
                <a:cubicBezTo>
                  <a:pt x="f265" y="f266"/>
                  <a:pt x="f267" y="f268"/>
                  <a:pt x="f269" y="f270"/>
                </a:cubicBezTo>
                <a:cubicBezTo>
                  <a:pt x="f271" y="f272"/>
                  <a:pt x="f273" y="f2"/>
                  <a:pt x="f5" y="f2"/>
                </a:cubicBezTo>
                <a:close/>
                <a:moveTo>
                  <a:pt x="f274" y="f2"/>
                </a:moveTo>
                <a:cubicBezTo>
                  <a:pt x="f275" y="f2"/>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cubicBezTo>
                  <a:pt x="f300" y="f301"/>
                  <a:pt x="f302" y="f303"/>
                  <a:pt x="f304" y="f305"/>
                </a:cubicBezTo>
                <a:cubicBezTo>
                  <a:pt x="f306" y="f307"/>
                  <a:pt x="f308" y="f309"/>
                  <a:pt x="f310" y="f311"/>
                </a:cubicBezTo>
                <a:lnTo>
                  <a:pt x="f312" y="f313"/>
                </a:lnTo>
                <a:cubicBezTo>
                  <a:pt x="f314" y="f315"/>
                  <a:pt x="f316" y="f317"/>
                  <a:pt x="f318" y="f319"/>
                </a:cubicBezTo>
                <a:cubicBezTo>
                  <a:pt x="f320" y="f321"/>
                  <a:pt x="f322" y="f323"/>
                  <a:pt x="f324" y="f325"/>
                </a:cubicBezTo>
                <a:lnTo>
                  <a:pt x="f326" y="f327"/>
                </a:lnTo>
                <a:cubicBezTo>
                  <a:pt x="f328" y="f329"/>
                  <a:pt x="f330" y="f331"/>
                  <a:pt x="f332" y="f333"/>
                </a:cubicBezTo>
                <a:cubicBezTo>
                  <a:pt x="f334" y="f335"/>
                  <a:pt x="f336" y="f337"/>
                  <a:pt x="f338" y="f339"/>
                </a:cubicBezTo>
                <a:cubicBezTo>
                  <a:pt x="f340" y="f341"/>
                  <a:pt x="f342" y="f343"/>
                  <a:pt x="f344" y="f345"/>
                </a:cubicBezTo>
                <a:lnTo>
                  <a:pt x="f346" y="f347"/>
                </a:lnTo>
                <a:cubicBezTo>
                  <a:pt x="f348" y="f349"/>
                  <a:pt x="f350" y="f351"/>
                  <a:pt x="f352" y="f353"/>
                </a:cubicBezTo>
                <a:lnTo>
                  <a:pt x="f354" y="f355"/>
                </a:lnTo>
                <a:cubicBezTo>
                  <a:pt x="f356" y="f357"/>
                  <a:pt x="f358" y="f359"/>
                  <a:pt x="f360" y="f361"/>
                </a:cubicBezTo>
                <a:cubicBezTo>
                  <a:pt x="f362" y="f363"/>
                  <a:pt x="f364" y="f365"/>
                  <a:pt x="f366" y="f367"/>
                </a:cubicBezTo>
                <a:cubicBezTo>
                  <a:pt x="f368" y="f369"/>
                  <a:pt x="f370" y="f4"/>
                  <a:pt x="f274" y="f4"/>
                </a:cubicBezTo>
                <a:cubicBezTo>
                  <a:pt x="f371" y="f4"/>
                  <a:pt x="f372" y="f373"/>
                  <a:pt x="f374" y="f375"/>
                </a:cubicBezTo>
                <a:cubicBezTo>
                  <a:pt x="f376" y="f377"/>
                  <a:pt x="f378" y="f379"/>
                  <a:pt x="f380" y="f381"/>
                </a:cubicBezTo>
                <a:lnTo>
                  <a:pt x="f382" y="f383"/>
                </a:lnTo>
                <a:cubicBezTo>
                  <a:pt x="f384" y="f385"/>
                  <a:pt x="f386" y="f387"/>
                  <a:pt x="f388" y="f389"/>
                </a:cubicBezTo>
                <a:cubicBezTo>
                  <a:pt x="f390" y="f391"/>
                  <a:pt x="f392" y="f393"/>
                  <a:pt x="f394" y="f393"/>
                </a:cubicBezTo>
                <a:cubicBezTo>
                  <a:pt x="f395" y="f393"/>
                  <a:pt x="f396" y="f397"/>
                  <a:pt x="f396" y="f398"/>
                </a:cubicBezTo>
                <a:lnTo>
                  <a:pt x="f399" y="f400"/>
                </a:lnTo>
                <a:lnTo>
                  <a:pt x="f396" y="f400"/>
                </a:lnTo>
                <a:lnTo>
                  <a:pt x="f396" y="f401"/>
                </a:lnTo>
                <a:cubicBezTo>
                  <a:pt x="f402" y="f403"/>
                  <a:pt x="f404" y="f405"/>
                  <a:pt x="f404" y="f406"/>
                </a:cubicBezTo>
                <a:lnTo>
                  <a:pt x="f407" y="f408"/>
                </a:lnTo>
                <a:cubicBezTo>
                  <a:pt x="f409" y="f410"/>
                  <a:pt x="f2" y="f411"/>
                  <a:pt x="f2" y="f412"/>
                </a:cubicBezTo>
                <a:cubicBezTo>
                  <a:pt x="f2" y="f413"/>
                  <a:pt x="f414" y="f415"/>
                  <a:pt x="f416" y="f417"/>
                </a:cubicBezTo>
                <a:cubicBezTo>
                  <a:pt x="f418" y="f419"/>
                  <a:pt x="f420" y="f421"/>
                  <a:pt x="f422" y="f423"/>
                </a:cubicBezTo>
                <a:lnTo>
                  <a:pt x="f424" y="f425"/>
                </a:lnTo>
                <a:cubicBezTo>
                  <a:pt x="f426" y="f427"/>
                  <a:pt x="f428" y="f429"/>
                  <a:pt x="f430" y="f431"/>
                </a:cubicBezTo>
                <a:cubicBezTo>
                  <a:pt x="f432" y="f433"/>
                  <a:pt x="f434" y="f435"/>
                  <a:pt x="f434" y="f436"/>
                </a:cubicBezTo>
                <a:cubicBezTo>
                  <a:pt x="f434" y="f437"/>
                  <a:pt x="f438" y="f439"/>
                  <a:pt x="f440" y="f441"/>
                </a:cubicBezTo>
                <a:cubicBezTo>
                  <a:pt x="f442" y="f443"/>
                  <a:pt x="f444" y="f445"/>
                  <a:pt x="f446" y="f447"/>
                </a:cubicBezTo>
                <a:cubicBezTo>
                  <a:pt x="f448" y="f449"/>
                  <a:pt x="f450" y="f451"/>
                  <a:pt x="f452" y="f453"/>
                </a:cubicBezTo>
                <a:cubicBezTo>
                  <a:pt x="f454" y="f455"/>
                  <a:pt x="f456" y="f457"/>
                  <a:pt x="f458" y="f459"/>
                </a:cubicBezTo>
                <a:lnTo>
                  <a:pt x="f460" y="f461"/>
                </a:lnTo>
                <a:cubicBezTo>
                  <a:pt x="f462" y="f463"/>
                  <a:pt x="f464" y="f465"/>
                  <a:pt x="f466" y="f467"/>
                </a:cubicBezTo>
                <a:cubicBezTo>
                  <a:pt x="f468" y="f469"/>
                  <a:pt x="f470" y="f471"/>
                  <a:pt x="f472" y="f473"/>
                </a:cubicBezTo>
                <a:lnTo>
                  <a:pt x="f474" y="f475"/>
                </a:lnTo>
                <a:lnTo>
                  <a:pt x="f476" y="f477"/>
                </a:lnTo>
                <a:cubicBezTo>
                  <a:pt x="f478" y="f479"/>
                  <a:pt x="f480" y="f481"/>
                  <a:pt x="f482" y="f483"/>
                </a:cubicBezTo>
                <a:cubicBezTo>
                  <a:pt x="f484" y="f485"/>
                  <a:pt x="f486" y="f487"/>
                  <a:pt x="f488" y="f489"/>
                </a:cubicBezTo>
                <a:lnTo>
                  <a:pt x="f490" y="f491"/>
                </a:lnTo>
                <a:cubicBezTo>
                  <a:pt x="f492" y="f493"/>
                  <a:pt x="f494" y="f495"/>
                  <a:pt x="f496" y="f497"/>
                </a:cubicBezTo>
                <a:cubicBezTo>
                  <a:pt x="f498" y="f499"/>
                  <a:pt x="f500" y="f501"/>
                  <a:pt x="f502" y="f503"/>
                </a:cubicBezTo>
                <a:cubicBezTo>
                  <a:pt x="f504" y="f505"/>
                  <a:pt x="f506" y="f507"/>
                  <a:pt x="f508" y="f509"/>
                </a:cubicBezTo>
                <a:cubicBezTo>
                  <a:pt x="f510" y="f511"/>
                  <a:pt x="f512" y="f513"/>
                  <a:pt x="f512" y="f514"/>
                </a:cubicBezTo>
                <a:cubicBezTo>
                  <a:pt x="f512" y="f515"/>
                  <a:pt x="f516" y="f517"/>
                  <a:pt x="f518" y="f519"/>
                </a:cubicBezTo>
                <a:cubicBezTo>
                  <a:pt x="f520" y="f521"/>
                  <a:pt x="f522" y="f523"/>
                  <a:pt x="f524" y="f525"/>
                </a:cubicBezTo>
                <a:cubicBezTo>
                  <a:pt x="f526" y="f527"/>
                  <a:pt x="f528" y="f529"/>
                  <a:pt x="f530" y="f531"/>
                </a:cubicBezTo>
                <a:lnTo>
                  <a:pt x="f532" y="f533"/>
                </a:lnTo>
                <a:cubicBezTo>
                  <a:pt x="f534" y="f535"/>
                  <a:pt x="f536" y="f537"/>
                  <a:pt x="f538" y="f539"/>
                </a:cubicBezTo>
                <a:cubicBezTo>
                  <a:pt x="f540" y="f541"/>
                  <a:pt x="f542" y="f2"/>
                  <a:pt x="f274" y="f2"/>
                </a:cubicBezTo>
                <a:close/>
              </a:path>
            </a:pathLst>
          </a:cu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F5F5F5"/>
              </a:solidFill>
              <a:uFillTx/>
              <a:latin typeface="Arial"/>
              <a:ea typeface="맑은 고딕" pitchFamily="34"/>
              <a:cs typeface="B Nazanin" panose="00000700000000000000" pitchFamily="2" charset="-78"/>
            </a:endParaRPr>
          </a:p>
        </p:txBody>
      </p:sp>
      <p:grpSp>
        <p:nvGrpSpPr>
          <p:cNvPr id="8" name="Group 110">
            <a:extLst>
              <a:ext uri="{FF2B5EF4-FFF2-40B4-BE49-F238E27FC236}">
                <a16:creationId xmlns:a16="http://schemas.microsoft.com/office/drawing/2014/main" id="{A4BCD588-D83F-5004-3EC3-3502E3834ED0}"/>
              </a:ext>
            </a:extLst>
          </p:cNvPr>
          <p:cNvGrpSpPr/>
          <p:nvPr/>
        </p:nvGrpSpPr>
        <p:grpSpPr>
          <a:xfrm>
            <a:off x="2305834" y="1286517"/>
            <a:ext cx="415402" cy="489222"/>
            <a:chOff x="3837179" y="1242450"/>
            <a:chExt cx="415402" cy="489222"/>
          </a:xfrm>
        </p:grpSpPr>
        <p:sp>
          <p:nvSpPr>
            <p:cNvPr id="9" name="Freeform 111">
              <a:extLst>
                <a:ext uri="{FF2B5EF4-FFF2-40B4-BE49-F238E27FC236}">
                  <a16:creationId xmlns:a16="http://schemas.microsoft.com/office/drawing/2014/main" id="{F299C587-CE2B-1674-5C65-8D712555BD5D}"/>
                </a:ext>
              </a:extLst>
            </p:cNvPr>
            <p:cNvSpPr/>
            <p:nvPr/>
          </p:nvSpPr>
          <p:spPr>
            <a:xfrm>
              <a:off x="3837179" y="1242450"/>
              <a:ext cx="415402" cy="489222"/>
            </a:xfrm>
            <a:custGeom>
              <a:avLst/>
              <a:gdLst>
                <a:gd name="f0" fmla="val 10800000"/>
                <a:gd name="f1" fmla="val 5400000"/>
                <a:gd name="f2" fmla="val 180"/>
                <a:gd name="f3" fmla="val w"/>
                <a:gd name="f4" fmla="val h"/>
                <a:gd name="f5" fmla="val 0"/>
                <a:gd name="f6" fmla="val 5331558"/>
                <a:gd name="f7" fmla="val 5891405"/>
                <a:gd name="f8" fmla="val 2980491"/>
                <a:gd name="f9" fmla="val 968"/>
                <a:gd name="f10" fmla="val 1784302"/>
                <a:gd name="f11" fmla="+- 0 0 22254"/>
                <a:gd name="f12" fmla="val 1040642"/>
                <a:gd name="f13" fmla="val 372305"/>
                <a:gd name="f14" fmla="val 726547"/>
                <a:gd name="f15" fmla="val 1181117"/>
                <a:gd name="f16" fmla="val 528785"/>
                <a:gd name="f17" fmla="val 1834793"/>
                <a:gd name="f18" fmla="val 744238"/>
                <a:gd name="f19" fmla="val 2066938"/>
                <a:gd name="f20" fmla="val 486068"/>
                <a:gd name="f21" fmla="val 2371366"/>
                <a:gd name="f22" fmla="val 239818"/>
                <a:gd name="f23" fmla="val 2677225"/>
                <a:gd name="f24" fmla="+- 0 0 40213"/>
                <a:gd name="f25" fmla="val 2911644"/>
                <a:gd name="f26" fmla="val 4803"/>
                <a:gd name="f27" fmla="val 3079808"/>
                <a:gd name="f28" fmla="val 109541"/>
                <a:gd name="f29" fmla="val 3181162"/>
                <a:gd name="f30" fmla="val 260766"/>
                <a:gd name="f31" fmla="val 3266498"/>
                <a:gd name="f32" fmla="val 460575"/>
                <a:gd name="f33" fmla="val 3328959"/>
                <a:gd name="f34" fmla="val 403546"/>
                <a:gd name="f35" fmla="val 3464559"/>
                <a:gd name="f36" fmla="val 198074"/>
                <a:gd name="f37" fmla="val 3641722"/>
                <a:gd name="f38" fmla="val 289487"/>
                <a:gd name="f39" fmla="val 3735758"/>
                <a:gd name="f40" fmla="val 480873"/>
                <a:gd name="f41" fmla="val 3871219"/>
                <a:gd name="f42" fmla="val 428032"/>
                <a:gd name="f43" fmla="val 3935014"/>
                <a:gd name="f44" fmla="val 303940"/>
                <a:gd name="f45" fmla="val 3939433"/>
                <a:gd name="f46" fmla="val 322351"/>
                <a:gd name="f47" fmla="val 4062605"/>
                <a:gd name="f48" fmla="val 362395"/>
                <a:gd name="f49" fmla="val 4195168"/>
                <a:gd name="f50" fmla="val 550882"/>
                <a:gd name="f51" fmla="val 4226788"/>
                <a:gd name="f52" fmla="val 513737"/>
                <a:gd name="f53" fmla="val 4317787"/>
                <a:gd name="f54" fmla="val 397470"/>
                <a:gd name="f55" fmla="val 4561276"/>
                <a:gd name="f56" fmla="val 358392"/>
                <a:gd name="f57" fmla="val 4876020"/>
                <a:gd name="f58" fmla="val 449942"/>
                <a:gd name="f59" fmla="val 4977005"/>
                <a:gd name="f60" fmla="val 636587"/>
                <a:gd name="f61" fmla="val 5158310"/>
                <a:gd name="f62" fmla="val 1197305"/>
                <a:gd name="f63" fmla="val 5208988"/>
                <a:gd name="f64" fmla="val 1704584"/>
                <a:gd name="f65" fmla="val 5039972"/>
                <a:gd name="f66" fmla="val 1895970"/>
                <a:gd name="f67" fmla="val 4734863"/>
                <a:gd name="f68" fmla="val 5859508"/>
                <a:gd name="f69" fmla="val 4366268"/>
                <a:gd name="f70" fmla="val 4516262"/>
                <a:gd name="f71" fmla="val 4422975"/>
                <a:gd name="f72" fmla="val 3927926"/>
                <a:gd name="f73" fmla="val 4841189"/>
                <a:gd name="f74" fmla="val 3520345"/>
                <a:gd name="f75" fmla="val 6117095"/>
                <a:gd name="f76" fmla="val 1964448"/>
                <a:gd name="f77" fmla="val 4692333"/>
                <a:gd name="f78" fmla="val 36409"/>
                <a:gd name="f79" fmla="+- 0 0 -90"/>
                <a:gd name="f80" fmla="*/ f3 1 5331558"/>
                <a:gd name="f81" fmla="*/ f4 1 5891405"/>
                <a:gd name="f82" fmla="+- f7 0 f5"/>
                <a:gd name="f83" fmla="+- f6 0 f5"/>
                <a:gd name="f84" fmla="*/ f79 f0 1"/>
                <a:gd name="f85" fmla="*/ f83 1 5331558"/>
                <a:gd name="f86" fmla="*/ f82 1 5891405"/>
                <a:gd name="f87" fmla="*/ 968 f82 1"/>
                <a:gd name="f88" fmla="*/ 1181117 f82 1"/>
                <a:gd name="f89" fmla="*/ 3328959 f82 1"/>
                <a:gd name="f90" fmla="*/ 3735758 f82 1"/>
                <a:gd name="f91" fmla="*/ 3871219 f82 1"/>
                <a:gd name="f92" fmla="*/ 4062605 f82 1"/>
                <a:gd name="f93" fmla="*/ 4317787 f82 1"/>
                <a:gd name="f94" fmla="*/ 4977005 f82 1"/>
                <a:gd name="f95" fmla="*/ 5039972 f82 1"/>
                <a:gd name="f96" fmla="*/ 5891405 f82 1"/>
                <a:gd name="f97" fmla="*/ 5859508 f82 1"/>
                <a:gd name="f98" fmla="*/ 3520345 f82 1"/>
                <a:gd name="f99" fmla="*/ 3079808 f82 1"/>
                <a:gd name="f100" fmla="*/ 2980491 f83 1"/>
                <a:gd name="f101" fmla="*/ 726547 f83 1"/>
                <a:gd name="f102" fmla="*/ 486068 f83 1"/>
                <a:gd name="f103" fmla="*/ 2371366 f82 1"/>
                <a:gd name="f104" fmla="*/ 4803 f83 1"/>
                <a:gd name="f105" fmla="*/ 460575 f83 1"/>
                <a:gd name="f106" fmla="*/ 289487 f83 1"/>
                <a:gd name="f107" fmla="*/ 480873 f83 1"/>
                <a:gd name="f108" fmla="*/ 322351 f83 1"/>
                <a:gd name="f109" fmla="*/ 513737 f83 1"/>
                <a:gd name="f110" fmla="*/ 449942 f83 1"/>
                <a:gd name="f111" fmla="*/ 1704584 f83 1"/>
                <a:gd name="f112" fmla="*/ 1895970 f83 1"/>
                <a:gd name="f113" fmla="*/ 4734863 f83 1"/>
                <a:gd name="f114" fmla="*/ 4841189 f83 1"/>
                <a:gd name="f115" fmla="*/ f84 1 f2"/>
                <a:gd name="f116" fmla="*/ f87 1 5891405"/>
                <a:gd name="f117" fmla="*/ f88 1 5891405"/>
                <a:gd name="f118" fmla="*/ f89 1 5891405"/>
                <a:gd name="f119" fmla="*/ f90 1 5891405"/>
                <a:gd name="f120" fmla="*/ f91 1 5891405"/>
                <a:gd name="f121" fmla="*/ f92 1 5891405"/>
                <a:gd name="f122" fmla="*/ f93 1 5891405"/>
                <a:gd name="f123" fmla="*/ f94 1 5891405"/>
                <a:gd name="f124" fmla="*/ f95 1 5891405"/>
                <a:gd name="f125" fmla="*/ f96 1 5891405"/>
                <a:gd name="f126" fmla="*/ f97 1 5891405"/>
                <a:gd name="f127" fmla="*/ f98 1 5891405"/>
                <a:gd name="f128" fmla="*/ f99 1 5891405"/>
                <a:gd name="f129" fmla="*/ f100 1 5331558"/>
                <a:gd name="f130" fmla="*/ f101 1 5331558"/>
                <a:gd name="f131" fmla="*/ f102 1 5331558"/>
                <a:gd name="f132" fmla="*/ f103 1 5891405"/>
                <a:gd name="f133" fmla="*/ f104 1 5331558"/>
                <a:gd name="f134" fmla="*/ f105 1 5331558"/>
                <a:gd name="f135" fmla="*/ f106 1 5331558"/>
                <a:gd name="f136" fmla="*/ f107 1 5331558"/>
                <a:gd name="f137" fmla="*/ f108 1 5331558"/>
                <a:gd name="f138" fmla="*/ f109 1 5331558"/>
                <a:gd name="f139" fmla="*/ f110 1 5331558"/>
                <a:gd name="f140" fmla="*/ f111 1 5331558"/>
                <a:gd name="f141" fmla="*/ f112 1 5331558"/>
                <a:gd name="f142" fmla="*/ f113 1 5331558"/>
                <a:gd name="f143" fmla="*/ f114 1 5331558"/>
                <a:gd name="f144" fmla="*/ f5 1 f85"/>
                <a:gd name="f145" fmla="*/ f6 1 f85"/>
                <a:gd name="f146" fmla="*/ f5 1 f86"/>
                <a:gd name="f147" fmla="*/ f7 1 f86"/>
                <a:gd name="f148" fmla="+- f115 0 f1"/>
                <a:gd name="f149" fmla="*/ f129 1 f85"/>
                <a:gd name="f150" fmla="*/ f116 1 f86"/>
                <a:gd name="f151" fmla="*/ f130 1 f85"/>
                <a:gd name="f152" fmla="*/ f117 1 f86"/>
                <a:gd name="f153" fmla="*/ f131 1 f85"/>
                <a:gd name="f154" fmla="*/ f132 1 f86"/>
                <a:gd name="f155" fmla="*/ f133 1 f85"/>
                <a:gd name="f156" fmla="*/ f128 1 f86"/>
                <a:gd name="f157" fmla="*/ f134 1 f85"/>
                <a:gd name="f158" fmla="*/ f118 1 f86"/>
                <a:gd name="f159" fmla="*/ f135 1 f85"/>
                <a:gd name="f160" fmla="*/ f119 1 f86"/>
                <a:gd name="f161" fmla="*/ f136 1 f85"/>
                <a:gd name="f162" fmla="*/ f120 1 f86"/>
                <a:gd name="f163" fmla="*/ f137 1 f85"/>
                <a:gd name="f164" fmla="*/ f121 1 f86"/>
                <a:gd name="f165" fmla="*/ f138 1 f85"/>
                <a:gd name="f166" fmla="*/ f122 1 f86"/>
                <a:gd name="f167" fmla="*/ f139 1 f85"/>
                <a:gd name="f168" fmla="*/ f123 1 f86"/>
                <a:gd name="f169" fmla="*/ f140 1 f85"/>
                <a:gd name="f170" fmla="*/ f124 1 f86"/>
                <a:gd name="f171" fmla="*/ f141 1 f85"/>
                <a:gd name="f172" fmla="*/ f125 1 f86"/>
                <a:gd name="f173" fmla="*/ f142 1 f85"/>
                <a:gd name="f174" fmla="*/ f126 1 f86"/>
                <a:gd name="f175" fmla="*/ f143 1 f85"/>
                <a:gd name="f176" fmla="*/ f127 1 f86"/>
                <a:gd name="f177" fmla="*/ f144 f80 1"/>
                <a:gd name="f178" fmla="*/ f145 f80 1"/>
                <a:gd name="f179" fmla="*/ f147 f81 1"/>
                <a:gd name="f180" fmla="*/ f146 f81 1"/>
                <a:gd name="f181" fmla="*/ f149 f80 1"/>
                <a:gd name="f182" fmla="*/ f150 f81 1"/>
                <a:gd name="f183" fmla="*/ f151 f80 1"/>
                <a:gd name="f184" fmla="*/ f152 f81 1"/>
                <a:gd name="f185" fmla="*/ f153 f80 1"/>
                <a:gd name="f186" fmla="*/ f154 f81 1"/>
                <a:gd name="f187" fmla="*/ f155 f80 1"/>
                <a:gd name="f188" fmla="*/ f156 f81 1"/>
                <a:gd name="f189" fmla="*/ f157 f80 1"/>
                <a:gd name="f190" fmla="*/ f158 f81 1"/>
                <a:gd name="f191" fmla="*/ f159 f80 1"/>
                <a:gd name="f192" fmla="*/ f160 f81 1"/>
                <a:gd name="f193" fmla="*/ f161 f80 1"/>
                <a:gd name="f194" fmla="*/ f162 f81 1"/>
                <a:gd name="f195" fmla="*/ f163 f80 1"/>
                <a:gd name="f196" fmla="*/ f164 f81 1"/>
                <a:gd name="f197" fmla="*/ f165 f80 1"/>
                <a:gd name="f198" fmla="*/ f166 f81 1"/>
                <a:gd name="f199" fmla="*/ f167 f80 1"/>
                <a:gd name="f200" fmla="*/ f168 f81 1"/>
                <a:gd name="f201" fmla="*/ f169 f80 1"/>
                <a:gd name="f202" fmla="*/ f170 f81 1"/>
                <a:gd name="f203" fmla="*/ f171 f80 1"/>
                <a:gd name="f204" fmla="*/ f172 f81 1"/>
                <a:gd name="f205" fmla="*/ f173 f80 1"/>
                <a:gd name="f206" fmla="*/ f174 f81 1"/>
                <a:gd name="f207" fmla="*/ f175 f80 1"/>
                <a:gd name="f208" fmla="*/ f176 f81 1"/>
              </a:gdLst>
              <a:ahLst/>
              <a:cxnLst>
                <a:cxn ang="3cd4">
                  <a:pos x="hc" y="t"/>
                </a:cxn>
                <a:cxn ang="0">
                  <a:pos x="r" y="vc"/>
                </a:cxn>
                <a:cxn ang="cd4">
                  <a:pos x="hc" y="b"/>
                </a:cxn>
                <a:cxn ang="cd2">
                  <a:pos x="l" y="vc"/>
                </a:cxn>
                <a:cxn ang="f148">
                  <a:pos x="f181" y="f182"/>
                </a:cxn>
                <a:cxn ang="f148">
                  <a:pos x="f183" y="f184"/>
                </a:cxn>
                <a:cxn ang="f148">
                  <a:pos x="f185" y="f186"/>
                </a:cxn>
                <a:cxn ang="f148">
                  <a:pos x="f187" y="f188"/>
                </a:cxn>
                <a:cxn ang="f148">
                  <a:pos x="f189" y="f190"/>
                </a:cxn>
                <a:cxn ang="f148">
                  <a:pos x="f191" y="f192"/>
                </a:cxn>
                <a:cxn ang="f148">
                  <a:pos x="f193" y="f194"/>
                </a:cxn>
                <a:cxn ang="f148">
                  <a:pos x="f195" y="f196"/>
                </a:cxn>
                <a:cxn ang="f148">
                  <a:pos x="f197" y="f198"/>
                </a:cxn>
                <a:cxn ang="f148">
                  <a:pos x="f199" y="f200"/>
                </a:cxn>
                <a:cxn ang="f148">
                  <a:pos x="f201" y="f202"/>
                </a:cxn>
                <a:cxn ang="f148">
                  <a:pos x="f203" y="f204"/>
                </a:cxn>
                <a:cxn ang="f148">
                  <a:pos x="f205" y="f206"/>
                </a:cxn>
                <a:cxn ang="f148">
                  <a:pos x="f207" y="f208"/>
                </a:cxn>
                <a:cxn ang="f148">
                  <a:pos x="f181" y="f182"/>
                </a:cxn>
              </a:cxnLst>
              <a:rect l="f177" t="f180" r="f178" b="f179"/>
              <a:pathLst>
                <a:path w="5331558" h="58914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lnTo>
                    <a:pt x="f40" y="f41"/>
                  </a:lnTo>
                  <a:cubicBezTo>
                    <a:pt x="f42" y="f43"/>
                    <a:pt x="f44" y="f45"/>
                    <a:pt x="f46" y="f47"/>
                  </a:cubicBezTo>
                  <a:cubicBezTo>
                    <a:pt x="f48" y="f49"/>
                    <a:pt x="f50" y="f51"/>
                    <a:pt x="f52" y="f53"/>
                  </a:cubicBezTo>
                  <a:cubicBezTo>
                    <a:pt x="f54" y="f55"/>
                    <a:pt x="f56" y="f57"/>
                    <a:pt x="f58" y="f59"/>
                  </a:cubicBezTo>
                  <a:cubicBezTo>
                    <a:pt x="f60" y="f61"/>
                    <a:pt x="f62" y="f63"/>
                    <a:pt x="f64" y="f65"/>
                  </a:cubicBezTo>
                  <a:lnTo>
                    <a:pt x="f66" y="f7"/>
                  </a:lnTo>
                  <a:lnTo>
                    <a:pt x="f67" y="f68"/>
                  </a:lnTo>
                  <a:cubicBezTo>
                    <a:pt x="f69" y="f70"/>
                    <a:pt x="f71" y="f72"/>
                    <a:pt x="f73" y="f74"/>
                  </a:cubicBezTo>
                  <a:cubicBezTo>
                    <a:pt x="f75" y="f76"/>
                    <a:pt x="f77" y="f78"/>
                    <a:pt x="f8" y="f9"/>
                  </a:cubicBezTo>
                  <a:close/>
                </a:path>
              </a:pathLst>
            </a:cu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F5F5F5"/>
                </a:solidFill>
                <a:uFillTx/>
                <a:latin typeface="Arial"/>
                <a:ea typeface="맑은 고딕" pitchFamily="34"/>
                <a:cs typeface="B Nazanin" panose="00000700000000000000" pitchFamily="2" charset="-78"/>
              </a:endParaRPr>
            </a:p>
          </p:txBody>
        </p:sp>
        <p:sp>
          <p:nvSpPr>
            <p:cNvPr id="10" name="Oval 37">
              <a:extLst>
                <a:ext uri="{FF2B5EF4-FFF2-40B4-BE49-F238E27FC236}">
                  <a16:creationId xmlns:a16="http://schemas.microsoft.com/office/drawing/2014/main" id="{B9160D25-00E3-EB91-87E9-71E331880B4E}"/>
                </a:ext>
              </a:extLst>
            </p:cNvPr>
            <p:cNvSpPr/>
            <p:nvPr/>
          </p:nvSpPr>
          <p:spPr>
            <a:xfrm rot="18100527">
              <a:off x="3982997" y="1232460"/>
              <a:ext cx="217672" cy="304513"/>
            </a:xfrm>
            <a:custGeom>
              <a:avLst/>
              <a:gdLst>
                <a:gd name="f0" fmla="val w"/>
                <a:gd name="f1" fmla="val h"/>
                <a:gd name="f2" fmla="val 0"/>
                <a:gd name="f3" fmla="val 1170491"/>
                <a:gd name="f4" fmla="val 1745209"/>
                <a:gd name="f5" fmla="val 429221"/>
                <a:gd name="f6" fmla="val 671495"/>
                <a:gd name="f7" fmla="val 415869"/>
                <a:gd name="f8" fmla="val 670322"/>
                <a:gd name="f9" fmla="val 402356"/>
                <a:gd name="f10" fmla="val 670624"/>
                <a:gd name="f11" fmla="val 388917"/>
                <a:gd name="f12" fmla="val 672439"/>
                <a:gd name="f13" fmla="val 370997"/>
                <a:gd name="f14" fmla="val 674859"/>
                <a:gd name="f15" fmla="val 353207"/>
                <a:gd name="f16" fmla="val 679968"/>
                <a:gd name="f17" fmla="val 336101"/>
                <a:gd name="f18" fmla="val 687858"/>
                <a:gd name="f19" fmla="val 344770"/>
                <a:gd name="f20" fmla="val 708640"/>
                <a:gd name="f21" fmla="val 405276"/>
                <a:gd name="f22" fmla="val 680369"/>
                <a:gd name="f23" fmla="val 475531"/>
                <a:gd name="f24" fmla="val 691805"/>
                <a:gd name="f25" fmla="val 523918"/>
                <a:gd name="f26" fmla="val 737799"/>
                <a:gd name="f27" fmla="val 569388"/>
                <a:gd name="f28" fmla="val 781022"/>
                <a:gd name="f29" fmla="val 587723"/>
                <a:gd name="f30" fmla="val 847396"/>
                <a:gd name="f31" fmla="val 571504"/>
                <a:gd name="f32" fmla="val 910067"/>
                <a:gd name="f33" fmla="val 593243"/>
                <a:gd name="f34" fmla="val 915886"/>
                <a:gd name="f35" fmla="val 611678"/>
                <a:gd name="f36" fmla="val 844923"/>
                <a:gd name="f37" fmla="val 590662"/>
                <a:gd name="f38" fmla="val 769719"/>
                <a:gd name="f39" fmla="val 538740"/>
                <a:gd name="f40" fmla="val 720849"/>
                <a:gd name="f41" fmla="val 507886"/>
                <a:gd name="f42" fmla="val 691808"/>
                <a:gd name="f43" fmla="val 469277"/>
                <a:gd name="f44" fmla="val 675014"/>
                <a:gd name="f45" fmla="val 588421"/>
                <a:gd name="f46" fmla="val 580980"/>
                <a:gd name="f47" fmla="val 534186"/>
                <a:gd name="f48" fmla="val 581239"/>
                <a:gd name="f49" fmla="val 482134"/>
                <a:gd name="f50" fmla="val 605639"/>
                <a:gd name="f51" fmla="val 446738"/>
                <a:gd name="f52" fmla="val 649695"/>
                <a:gd name="f53" fmla="val 463760"/>
                <a:gd name="f54" fmla="val 664437"/>
                <a:gd name="f55" fmla="val 505329"/>
                <a:gd name="f56" fmla="val 612166"/>
                <a:gd name="f57" fmla="val 573320"/>
                <a:gd name="f58" fmla="val 591099"/>
                <a:gd name="f59" fmla="val 637132"/>
                <a:gd name="f60" fmla="val 610714"/>
                <a:gd name="f61" fmla="val 697098"/>
                <a:gd name="f62" fmla="val 629147"/>
                <a:gd name="f63" fmla="val 743088"/>
                <a:gd name="f64" fmla="val 680397"/>
                <a:gd name="f65" fmla="val 756495"/>
                <a:gd name="f66" fmla="val 743730"/>
                <a:gd name="f67" fmla="val 778549"/>
                <a:gd name="f68" fmla="val 739251"/>
                <a:gd name="f69" fmla="val 763432"/>
                <a:gd name="f70" fmla="val 667508"/>
                <a:gd name="f71" fmla="val 711108"/>
                <a:gd name="f72" fmla="val 609548"/>
                <a:gd name="f73" fmla="val 642848"/>
                <a:gd name="f74" fmla="val 588934"/>
                <a:gd name="f75" fmla="val 624821"/>
                <a:gd name="f76" fmla="val 583490"/>
                <a:gd name="f77" fmla="val 606500"/>
                <a:gd name="f78" fmla="val 580894"/>
                <a:gd name="f79" fmla="val 533817"/>
                <a:gd name="f80" fmla="val 617807"/>
                <a:gd name="f81" fmla="val 1"/>
                <a:gd name="f82" fmla="val 687626"/>
                <a:gd name="f83" fmla="val 60667"/>
                <a:gd name="f84" fmla="val 697680"/>
                <a:gd name="f85" fmla="val 141081"/>
                <a:gd name="f86" fmla="val 603869"/>
                <a:gd name="f87" fmla="val 182843"/>
                <a:gd name="f88" fmla="val 547102"/>
                <a:gd name="f89" fmla="val 268997"/>
                <a:gd name="f90" fmla="val 562024"/>
                <a:gd name="f91" fmla="val 352718"/>
                <a:gd name="f92" fmla="val 584367"/>
                <a:gd name="f93" fmla="val 347971"/>
                <a:gd name="f94" fmla="val 570422"/>
                <a:gd name="f95" fmla="val 267354"/>
                <a:gd name="f96" fmla="val 633895"/>
                <a:gd name="f97" fmla="val 183716"/>
                <a:gd name="f98" fmla="val 732836"/>
                <a:gd name="f99" fmla="val 150639"/>
                <a:gd name="f100" fmla="val 738208"/>
                <a:gd name="f101" fmla="val 147500"/>
                <a:gd name="f102" fmla="val 743991"/>
                <a:gd name="f103" fmla="val 147205"/>
                <a:gd name="f104" fmla="val 749842"/>
                <a:gd name="f105" fmla="val 844103"/>
                <a:gd name="f106" fmla="val 920515"/>
                <a:gd name="f107" fmla="val 223618"/>
                <a:gd name="f108" fmla="val 317877"/>
                <a:gd name="f109" fmla="val 910716"/>
                <a:gd name="f110" fmla="val 366417"/>
                <a:gd name="f111" fmla="val 366418"/>
                <a:gd name="f112" fmla="val 371433"/>
                <a:gd name="f113" fmla="val 997755"/>
                <a:gd name="f114" fmla="val 379016"/>
                <a:gd name="f115" fmla="val 1056877"/>
                <a:gd name="f116" fmla="val 445155"/>
                <a:gd name="f117" fmla="val 525101"/>
                <a:gd name="f118" fmla="val 1047351"/>
                <a:gd name="f119" fmla="val 572282"/>
                <a:gd name="f120" fmla="val 1119671"/>
                <a:gd name="f121" fmla="val 602218"/>
                <a:gd name="f122" fmla="val 673500"/>
                <a:gd name="f123" fmla="val 756650"/>
                <a:gd name="f124" fmla="val 1170490"/>
                <a:gd name="f125" fmla="val 802863"/>
                <a:gd name="f126" fmla="val 1154794"/>
                <a:gd name="f127" fmla="val 845409"/>
                <a:gd name="f128" fmla="val 1127569"/>
                <a:gd name="f129" fmla="val 878235"/>
                <a:gd name="f130" fmla="val 1080615"/>
                <a:gd name="f131" fmla="val 934488"/>
                <a:gd name="f132" fmla="val 1014142"/>
                <a:gd name="f133" fmla="val 959925"/>
                <a:gd name="f134" fmla="val 954678"/>
                <a:gd name="f135" fmla="val 939840"/>
                <a:gd name="f136" fmla="val 947373"/>
                <a:gd name="f137" fmla="val 961469"/>
                <a:gd name="f138" fmla="val 1000817"/>
                <a:gd name="f139" fmla="val 979520"/>
                <a:gd name="f140" fmla="val 1058949"/>
                <a:gd name="f141" fmla="val 966083"/>
                <a:gd name="f142" fmla="val 1106746"/>
                <a:gd name="f143" fmla="val 928282"/>
                <a:gd name="f144" fmla="val 1128548"/>
                <a:gd name="f145" fmla="val 955588"/>
                <a:gd name="f146" fmla="val 1138907"/>
                <a:gd name="f147" fmla="val 990708"/>
                <a:gd name="f148" fmla="val 1028247"/>
                <a:gd name="f149" fmla="val 1124134"/>
                <a:gd name="f150" fmla="val 1071328"/>
                <a:gd name="f151" fmla="val 1204237"/>
                <a:gd name="f152" fmla="val 981133"/>
                <a:gd name="f153" fmla="val 1223220"/>
                <a:gd name="f154" fmla="val 889088"/>
                <a:gd name="f155" fmla="val 1236998"/>
                <a:gd name="f156" fmla="val 805358"/>
                <a:gd name="f157" fmla="val 1200898"/>
                <a:gd name="f158" fmla="val 777272"/>
                <a:gd name="f159" fmla="val 1134408"/>
                <a:gd name="f160" fmla="val 791057"/>
                <a:gd name="f161" fmla="val 1124903"/>
                <a:gd name="f162" fmla="val 802061"/>
                <a:gd name="f163" fmla="val 1111678"/>
                <a:gd name="f164" fmla="val 810210"/>
                <a:gd name="f165" fmla="val 1096167"/>
                <a:gd name="f166" fmla="val 831546"/>
                <a:gd name="f167" fmla="val 1055553"/>
                <a:gd name="f168" fmla="val 830022"/>
                <a:gd name="f169" fmla="val 1005443"/>
                <a:gd name="f170" fmla="val 806195"/>
                <a:gd name="f171" fmla="val 964175"/>
                <a:gd name="f172" fmla="val 787267"/>
                <a:gd name="f173" fmla="val 975103"/>
                <a:gd name="f174" fmla="val 807161"/>
                <a:gd name="f175" fmla="val 1009560"/>
                <a:gd name="f176" fmla="val 808703"/>
                <a:gd name="f177" fmla="val 1051275"/>
                <a:gd name="f178" fmla="val 791333"/>
                <a:gd name="f179" fmla="val 1085110"/>
                <a:gd name="f180" fmla="val 784855"/>
                <a:gd name="f181" fmla="val 1097727"/>
                <a:gd name="f182" fmla="val 776117"/>
                <a:gd name="f183" fmla="val 1108536"/>
                <a:gd name="f184" fmla="val 763385"/>
                <a:gd name="f185" fmla="val 1114320"/>
                <a:gd name="f186" fmla="val 744063"/>
                <a:gd name="f187" fmla="val 1119497"/>
                <a:gd name="f188" fmla="val 747716"/>
                <a:gd name="f189" fmla="val 1128718"/>
                <a:gd name="f190" fmla="val 731558"/>
                <a:gd name="f191" fmla="val 1137628"/>
                <a:gd name="f192" fmla="val 712804"/>
                <a:gd name="f193" fmla="val 1141697"/>
                <a:gd name="f194" fmla="val 693327"/>
                <a:gd name="f195" fmla="val 1140344"/>
                <a:gd name="f196" fmla="val 655409"/>
                <a:gd name="f197" fmla="val 1137711"/>
                <a:gd name="f198" fmla="val 620494"/>
                <a:gd name="f199" fmla="val 1114908"/>
                <a:gd name="f200" fmla="val 601213"/>
                <a:gd name="f201" fmla="val 1080185"/>
                <a:gd name="f202" fmla="val 582082"/>
                <a:gd name="f203" fmla="val 1090754"/>
                <a:gd name="f204" fmla="val 605167"/>
                <a:gd name="f205" fmla="val 1132362"/>
                <a:gd name="f206" fmla="val 647281"/>
                <a:gd name="f207" fmla="val 1159482"/>
                <a:gd name="f208" fmla="val 693051"/>
                <a:gd name="f209" fmla="val 1162221"/>
                <a:gd name="f210" fmla="val 715413"/>
                <a:gd name="f211" fmla="val 1163558"/>
                <a:gd name="f212" fmla="val 736989"/>
                <a:gd name="f213" fmla="val 1158982"/>
                <a:gd name="f214" fmla="val 755684"/>
                <a:gd name="f215" fmla="val 1148835"/>
                <a:gd name="f216" fmla="val 792539"/>
                <a:gd name="f217" fmla="val 1222022"/>
                <a:gd name="f218" fmla="val 887119"/>
                <a:gd name="f219" fmla="val 1262260"/>
                <a:gd name="f220" fmla="val 989751"/>
                <a:gd name="f221" fmla="val 1247587"/>
                <a:gd name="f222" fmla="val 1000157"/>
                <a:gd name="f223" fmla="val 1267987"/>
                <a:gd name="f224" fmla="val 1004489"/>
                <a:gd name="f225" fmla="val 1291252"/>
                <a:gd name="f226" fmla="val 1004488"/>
                <a:gd name="f227" fmla="val 1315531"/>
                <a:gd name="f228" fmla="val 1381750"/>
                <a:gd name="f229" fmla="val 972258"/>
                <a:gd name="f230" fmla="val 1440443"/>
                <a:gd name="f231" fmla="val 920375"/>
                <a:gd name="f232" fmla="val 1473506"/>
                <a:gd name="f233" fmla="val 913116"/>
                <a:gd name="f234" fmla="val 1474079"/>
                <a:gd name="f235" fmla="val 850536"/>
                <a:gd name="f236" fmla="val 1469665"/>
                <a:gd name="f237" fmla="val 794159"/>
                <a:gd name="f238" fmla="val 1430126"/>
                <a:gd name="f239" fmla="val 766796"/>
                <a:gd name="f240" fmla="val 1371458"/>
                <a:gd name="f241" fmla="val 746323"/>
                <a:gd name="f242" fmla="val 1380801"/>
                <a:gd name="f243" fmla="val 776874"/>
                <a:gd name="f244" fmla="val 1446464"/>
                <a:gd name="f245" fmla="val 839753"/>
                <a:gd name="f246" fmla="val 1490827"/>
                <a:gd name="f247" fmla="val 909888"/>
                <a:gd name="f248" fmla="val 1496052"/>
                <a:gd name="f249" fmla="val 891948"/>
                <a:gd name="f250" fmla="val 1561049"/>
                <a:gd name="f251" fmla="val 840393"/>
                <a:gd name="f252" fmla="val 1611456"/>
                <a:gd name="f253" fmla="val 774838"/>
                <a:gd name="f254" fmla="val 1628054"/>
                <a:gd name="f255" fmla="val 686646"/>
                <a:gd name="f256" fmla="val 1642970"/>
                <a:gd name="f257" fmla="val 605133"/>
                <a:gd name="f258" fmla="val 1612285"/>
                <a:gd name="f259" fmla="val 571751"/>
                <a:gd name="f260" fmla="val 1552195"/>
                <a:gd name="f261" fmla="val 550649"/>
                <a:gd name="f262" fmla="val 1566422"/>
                <a:gd name="f263" fmla="val 577499"/>
                <a:gd name="f264" fmla="val 1609979"/>
                <a:gd name="f265" fmla="val 626419"/>
                <a:gd name="f266" fmla="val 1639383"/>
                <a:gd name="f267" fmla="val 685031"/>
                <a:gd name="f268" fmla="val 1648114"/>
                <a:gd name="f269" fmla="val 659684"/>
                <a:gd name="f270" fmla="val 1706013"/>
                <a:gd name="f271" fmla="val 601329"/>
                <a:gd name="f272" fmla="val 1745210"/>
                <a:gd name="f273" fmla="val 533818"/>
                <a:gd name="f274" fmla="val 455549"/>
                <a:gd name="f275" fmla="val 416747"/>
                <a:gd name="f276" fmla="val 1692524"/>
                <a:gd name="f277" fmla="val 372301"/>
                <a:gd name="f278" fmla="val 1619888"/>
                <a:gd name="f279" fmla="val 366380"/>
                <a:gd name="f280" fmla="val 1592106"/>
                <a:gd name="f281" fmla="val 305091"/>
                <a:gd name="f282" fmla="val 1567105"/>
                <a:gd name="f283" fmla="val 259811"/>
                <a:gd name="f284" fmla="val 1511085"/>
                <a:gd name="f285" fmla="val 250590"/>
                <a:gd name="f286" fmla="val 1443452"/>
                <a:gd name="f287" fmla="val 203712"/>
                <a:gd name="f288" fmla="val 1453117"/>
                <a:gd name="f289" fmla="val 158965"/>
                <a:gd name="f290" fmla="val 1444975"/>
                <a:gd name="f291" fmla="val 117260"/>
                <a:gd name="f292" fmla="val 1407178"/>
                <a:gd name="f293" fmla="val 55030"/>
                <a:gd name="f294" fmla="val 1350772"/>
                <a:gd name="f295" fmla="val 44039"/>
                <a:gd name="f296" fmla="val 1258933"/>
                <a:gd name="f297" fmla="val 90593"/>
                <a:gd name="f298" fmla="val 1192598"/>
                <a:gd name="f299" fmla="val 186799"/>
                <a:gd name="f300" fmla="val 1224213"/>
                <a:gd name="f301" fmla="val 285304"/>
                <a:gd name="f302" fmla="val 1199642"/>
                <a:gd name="f303" fmla="val 330760"/>
                <a:gd name="f304" fmla="val 1129474"/>
                <a:gd name="f305" fmla="val 344999"/>
                <a:gd name="f306" fmla="val 1132822"/>
                <a:gd name="f307" fmla="val 420009"/>
                <a:gd name="f308" fmla="val 1139731"/>
                <a:gd name="f309" fmla="val 490500"/>
                <a:gd name="f310" fmla="val 1101048"/>
                <a:gd name="f311" fmla="val 524987"/>
                <a:gd name="f312" fmla="val 1034051"/>
                <a:gd name="f313" fmla="val 505360"/>
                <a:gd name="f314" fmla="val 1023014"/>
                <a:gd name="f315" fmla="val 475089"/>
                <a:gd name="f316" fmla="val 1082544"/>
                <a:gd name="f317" fmla="val 412689"/>
                <a:gd name="f318" fmla="val 1116790"/>
                <a:gd name="f319" fmla="val 346243"/>
                <a:gd name="f320" fmla="val 1110339"/>
                <a:gd name="f321" fmla="val 283801"/>
                <a:gd name="f322" fmla="val 1104277"/>
                <a:gd name="f323" fmla="val 228486"/>
                <a:gd name="f324" fmla="val 1063265"/>
                <a:gd name="f325" fmla="val 202679"/>
                <a:gd name="f326" fmla="val 1003895"/>
                <a:gd name="f327" fmla="val 181967"/>
                <a:gd name="f328" fmla="val 1012696"/>
                <a:gd name="f329" fmla="val 205492"/>
                <a:gd name="f330" fmla="val 1066954"/>
                <a:gd name="f331" fmla="val 250941"/>
                <a:gd name="f332" fmla="val 1107583"/>
                <a:gd name="f333" fmla="val 305288"/>
                <a:gd name="f334" fmla="val 1123484"/>
                <a:gd name="f335" fmla="val 260051"/>
                <a:gd name="f336" fmla="val 1186174"/>
                <a:gd name="f337" fmla="val 162021"/>
                <a:gd name="f338" fmla="val 1201884"/>
                <a:gd name="f339" fmla="val 70961"/>
                <a:gd name="f340" fmla="val 1161909"/>
                <a:gd name="f341" fmla="val 64874"/>
                <a:gd name="f342" fmla="val 1160625"/>
                <a:gd name="f343" fmla="val 60391"/>
                <a:gd name="f344" fmla="val 1156961"/>
                <a:gd name="f345" fmla="val 56055"/>
                <a:gd name="f346" fmla="val 1153032"/>
                <a:gd name="f347" fmla="+- 0 0 13786"/>
                <a:gd name="f348" fmla="val 1089729"/>
                <a:gd name="f349" fmla="+- 0 0 19088"/>
                <a:gd name="f350" fmla="val 981796"/>
                <a:gd name="f351" fmla="val 44214"/>
                <a:gd name="f352" fmla="val 911953"/>
                <a:gd name="f353" fmla="val 84073"/>
                <a:gd name="f354" fmla="val 882569"/>
                <a:gd name="f355" fmla="val 76811"/>
                <a:gd name="f356" fmla="val 875989"/>
                <a:gd name="f357" fmla="val 80179"/>
                <a:gd name="f358" fmla="val 872273"/>
                <a:gd name="f359" fmla="val 28040"/>
                <a:gd name="f360" fmla="val 814783"/>
                <a:gd name="f361" fmla="val 28651"/>
                <a:gd name="f362" fmla="val 726072"/>
                <a:gd name="f363" fmla="val 82340"/>
                <a:gd name="f364" fmla="val 666836"/>
                <a:gd name="f365" fmla="val 121082"/>
                <a:gd name="f366" fmla="val 638275"/>
                <a:gd name="f367" fmla="val 89526"/>
                <a:gd name="f368" fmla="val 571593"/>
                <a:gd name="f369" fmla="val 96788"/>
                <a:gd name="f370" fmla="val 490523"/>
                <a:gd name="f371" fmla="val 145805"/>
                <a:gd name="f372" fmla="val 430894"/>
                <a:gd name="f373" fmla="val 198586"/>
                <a:gd name="f374" fmla="val 400645"/>
                <a:gd name="f375" fmla="val 259015"/>
                <a:gd name="f376" fmla="val 385179"/>
                <a:gd name="f377" fmla="val 321878"/>
                <a:gd name="f378" fmla="val 383347"/>
                <a:gd name="f379" fmla="val 321111"/>
                <a:gd name="f380" fmla="val 357014"/>
                <a:gd name="f381" fmla="val 257723"/>
                <a:gd name="f382" fmla="val 358862"/>
                <a:gd name="f383" fmla="val 196668"/>
                <a:gd name="f384" fmla="val 373772"/>
                <a:gd name="f385" fmla="val 141180"/>
                <a:gd name="f386" fmla="val 399723"/>
                <a:gd name="f387" fmla="val 117813"/>
                <a:gd name="f388" fmla="val 370058"/>
                <a:gd name="f389" fmla="val 106816"/>
                <a:gd name="f390" fmla="val 332072"/>
                <a:gd name="f391" fmla="val 291518"/>
                <a:gd name="f392" fmla="val 170286"/>
                <a:gd name="f393" fmla="val 205094"/>
                <a:gd name="f394" fmla="val 72008"/>
                <a:gd name="f395" fmla="val 326327"/>
                <a:gd name="f396" fmla="val 350305"/>
                <a:gd name="f397" fmla="val 373385"/>
                <a:gd name="f398" fmla="val 75853"/>
                <a:gd name="f399" fmla="val 394659"/>
                <a:gd name="f400" fmla="val 83948"/>
                <a:gd name="f401" fmla="val 425371"/>
                <a:gd name="f402" fmla="val 33609"/>
                <a:gd name="f403" fmla="val 467237"/>
                <a:gd name="f404" fmla="*/ f0 1 1170491"/>
                <a:gd name="f405" fmla="*/ f1 1 1745209"/>
                <a:gd name="f406" fmla="+- f4 0 f2"/>
                <a:gd name="f407" fmla="+- f3 0 f2"/>
                <a:gd name="f408" fmla="*/ f407 1 1170491"/>
                <a:gd name="f409" fmla="*/ f406 1 1745209"/>
                <a:gd name="f410" fmla="*/ f2 1 f408"/>
                <a:gd name="f411" fmla="*/ f3 1 f408"/>
                <a:gd name="f412" fmla="*/ f2 1 f409"/>
                <a:gd name="f413" fmla="*/ f4 1 f409"/>
                <a:gd name="f414" fmla="*/ f410 f404 1"/>
                <a:gd name="f415" fmla="*/ f411 f404 1"/>
                <a:gd name="f416" fmla="*/ f413 f405 1"/>
                <a:gd name="f417" fmla="*/ f412 f405 1"/>
              </a:gdLst>
              <a:ahLst/>
              <a:cxnLst>
                <a:cxn ang="3cd4">
                  <a:pos x="hc" y="t"/>
                </a:cxn>
                <a:cxn ang="0">
                  <a:pos x="r" y="vc"/>
                </a:cxn>
                <a:cxn ang="cd4">
                  <a:pos x="hc" y="b"/>
                </a:cxn>
                <a:cxn ang="cd2">
                  <a:pos x="l" y="vc"/>
                </a:cxn>
              </a:cxnLst>
              <a:rect l="f414" t="f417" r="f415" b="f416"/>
              <a:pathLst>
                <a:path w="1170491" h="1745209">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31" y="f32"/>
                  </a:cubicBezTo>
                  <a:lnTo>
                    <a:pt x="f33" y="f34"/>
                  </a:lnTo>
                  <a:cubicBezTo>
                    <a:pt x="f35" y="f36"/>
                    <a:pt x="f37" y="f38"/>
                    <a:pt x="f39" y="f40"/>
                  </a:cubicBezTo>
                  <a:cubicBezTo>
                    <a:pt x="f41" y="f42"/>
                    <a:pt x="f43" y="f44"/>
                    <a:pt x="f5" y="f6"/>
                  </a:cubicBezTo>
                  <a:close/>
                  <a:moveTo>
                    <a:pt x="f45" y="f46"/>
                  </a:moveTo>
                  <a:cubicBezTo>
                    <a:pt x="f47" y="f48"/>
                    <a:pt x="f49" y="f50"/>
                    <a:pt x="f51" y="f52"/>
                  </a:cubicBezTo>
                  <a:lnTo>
                    <a:pt x="f53" y="f54"/>
                  </a:lnTo>
                  <a:cubicBezTo>
                    <a:pt x="f55" y="f56"/>
                    <a:pt x="f57" y="f58"/>
                    <a:pt x="f59" y="f60"/>
                  </a:cubicBezTo>
                  <a:cubicBezTo>
                    <a:pt x="f61" y="f62"/>
                    <a:pt x="f63" y="f64"/>
                    <a:pt x="f65" y="f66"/>
                  </a:cubicBezTo>
                  <a:lnTo>
                    <a:pt x="f67" y="f68"/>
                  </a:lnTo>
                  <a:cubicBezTo>
                    <a:pt x="f69" y="f70"/>
                    <a:pt x="f71" y="f72"/>
                    <a:pt x="f73" y="f74"/>
                  </a:cubicBezTo>
                  <a:cubicBezTo>
                    <a:pt x="f75" y="f76"/>
                    <a:pt x="f77" y="f78"/>
                    <a:pt x="f45" y="f46"/>
                  </a:cubicBezTo>
                  <a:close/>
                  <a:moveTo>
                    <a:pt x="f79" y="f2"/>
                  </a:moveTo>
                  <a:cubicBezTo>
                    <a:pt x="f80" y="f81"/>
                    <a:pt x="f82" y="f83"/>
                    <a:pt x="f84" y="f85"/>
                  </a:cubicBezTo>
                  <a:cubicBezTo>
                    <a:pt x="f86" y="f87"/>
                    <a:pt x="f88" y="f89"/>
                    <a:pt x="f90" y="f91"/>
                  </a:cubicBezTo>
                  <a:lnTo>
                    <a:pt x="f92" y="f93"/>
                  </a:lnTo>
                  <a:cubicBezTo>
                    <a:pt x="f94" y="f95"/>
                    <a:pt x="f96" y="f97"/>
                    <a:pt x="f98" y="f99"/>
                  </a:cubicBezTo>
                  <a:cubicBezTo>
                    <a:pt x="f100" y="f101"/>
                    <a:pt x="f102" y="f103"/>
                    <a:pt x="f104" y="f103"/>
                  </a:cubicBezTo>
                  <a:cubicBezTo>
                    <a:pt x="f105" y="f103"/>
                    <a:pt x="f106" y="f107"/>
                    <a:pt x="f106" y="f108"/>
                  </a:cubicBezTo>
                  <a:lnTo>
                    <a:pt x="f109" y="f110"/>
                  </a:lnTo>
                  <a:lnTo>
                    <a:pt x="f106" y="f111"/>
                  </a:lnTo>
                  <a:lnTo>
                    <a:pt x="f106" y="f112"/>
                  </a:lnTo>
                  <a:cubicBezTo>
                    <a:pt x="f113" y="f114"/>
                    <a:pt x="f115" y="f116"/>
                    <a:pt x="f115" y="f117"/>
                  </a:cubicBezTo>
                  <a:lnTo>
                    <a:pt x="f118" y="f119"/>
                  </a:lnTo>
                  <a:cubicBezTo>
                    <a:pt x="f120" y="f121"/>
                    <a:pt x="f3" y="f122"/>
                    <a:pt x="f3" y="f123"/>
                  </a:cubicBezTo>
                  <a:cubicBezTo>
                    <a:pt x="f124" y="f125"/>
                    <a:pt x="f126" y="f127"/>
                    <a:pt x="f128" y="f129"/>
                  </a:cubicBezTo>
                  <a:cubicBezTo>
                    <a:pt x="f130" y="f131"/>
                    <a:pt x="f132" y="f133"/>
                    <a:pt x="f134" y="f135"/>
                  </a:cubicBezTo>
                  <a:lnTo>
                    <a:pt x="f136" y="f137"/>
                  </a:lnTo>
                  <a:cubicBezTo>
                    <a:pt x="f138" y="f139"/>
                    <a:pt x="f140" y="f141"/>
                    <a:pt x="f142" y="f143"/>
                  </a:cubicBezTo>
                  <a:cubicBezTo>
                    <a:pt x="f144" y="f145"/>
                    <a:pt x="f146" y="f147"/>
                    <a:pt x="f146" y="f148"/>
                  </a:cubicBezTo>
                  <a:cubicBezTo>
                    <a:pt x="f146" y="f149"/>
                    <a:pt x="f150" y="f151"/>
                    <a:pt x="f152" y="f153"/>
                  </a:cubicBezTo>
                  <a:cubicBezTo>
                    <a:pt x="f154" y="f155"/>
                    <a:pt x="f156" y="f157"/>
                    <a:pt x="f158" y="f159"/>
                  </a:cubicBezTo>
                  <a:cubicBezTo>
                    <a:pt x="f160" y="f161"/>
                    <a:pt x="f162" y="f163"/>
                    <a:pt x="f164" y="f165"/>
                  </a:cubicBezTo>
                  <a:cubicBezTo>
                    <a:pt x="f166" y="f167"/>
                    <a:pt x="f168" y="f169"/>
                    <a:pt x="f170" y="f171"/>
                  </a:cubicBezTo>
                  <a:lnTo>
                    <a:pt x="f172" y="f173"/>
                  </a:lnTo>
                  <a:cubicBezTo>
                    <a:pt x="f174" y="f175"/>
                    <a:pt x="f176" y="f177"/>
                    <a:pt x="f178" y="f179"/>
                  </a:cubicBezTo>
                  <a:cubicBezTo>
                    <a:pt x="f180" y="f181"/>
                    <a:pt x="f182" y="f183"/>
                    <a:pt x="f184" y="f185"/>
                  </a:cubicBezTo>
                  <a:lnTo>
                    <a:pt x="f186" y="f187"/>
                  </a:lnTo>
                  <a:lnTo>
                    <a:pt x="f188" y="f189"/>
                  </a:lnTo>
                  <a:cubicBezTo>
                    <a:pt x="f190" y="f191"/>
                    <a:pt x="f192" y="f193"/>
                    <a:pt x="f194" y="f195"/>
                  </a:cubicBezTo>
                  <a:cubicBezTo>
                    <a:pt x="f196" y="f197"/>
                    <a:pt x="f198" y="f199"/>
                    <a:pt x="f200" y="f201"/>
                  </a:cubicBezTo>
                  <a:lnTo>
                    <a:pt x="f202" y="f203"/>
                  </a:lnTo>
                  <a:cubicBezTo>
                    <a:pt x="f204" y="f205"/>
                    <a:pt x="f206" y="f207"/>
                    <a:pt x="f208" y="f209"/>
                  </a:cubicBezTo>
                  <a:cubicBezTo>
                    <a:pt x="f210" y="f211"/>
                    <a:pt x="f212" y="f213"/>
                    <a:pt x="f214" y="f215"/>
                  </a:cubicBezTo>
                  <a:cubicBezTo>
                    <a:pt x="f216" y="f217"/>
                    <a:pt x="f218" y="f219"/>
                    <a:pt x="f220" y="f221"/>
                  </a:cubicBezTo>
                  <a:cubicBezTo>
                    <a:pt x="f222" y="f223"/>
                    <a:pt x="f224" y="f225"/>
                    <a:pt x="f226" y="f227"/>
                  </a:cubicBezTo>
                  <a:cubicBezTo>
                    <a:pt x="f226" y="f228"/>
                    <a:pt x="f229" y="f230"/>
                    <a:pt x="f231" y="f232"/>
                  </a:cubicBezTo>
                  <a:lnTo>
                    <a:pt x="f233" y="f234"/>
                  </a:lnTo>
                  <a:cubicBezTo>
                    <a:pt x="f235" y="f236"/>
                    <a:pt x="f237" y="f238"/>
                    <a:pt x="f239" y="f240"/>
                  </a:cubicBezTo>
                  <a:lnTo>
                    <a:pt x="f241" y="f242"/>
                  </a:lnTo>
                  <a:cubicBezTo>
                    <a:pt x="f243" y="f244"/>
                    <a:pt x="f245" y="f246"/>
                    <a:pt x="f247" y="f248"/>
                  </a:cubicBezTo>
                  <a:cubicBezTo>
                    <a:pt x="f249" y="f250"/>
                    <a:pt x="f251" y="f252"/>
                    <a:pt x="f253" y="f254"/>
                  </a:cubicBezTo>
                  <a:cubicBezTo>
                    <a:pt x="f255" y="f256"/>
                    <a:pt x="f257" y="f258"/>
                    <a:pt x="f259" y="f260"/>
                  </a:cubicBezTo>
                  <a:lnTo>
                    <a:pt x="f261" y="f262"/>
                  </a:lnTo>
                  <a:cubicBezTo>
                    <a:pt x="f263" y="f264"/>
                    <a:pt x="f265" y="f266"/>
                    <a:pt x="f267" y="f268"/>
                  </a:cubicBezTo>
                  <a:cubicBezTo>
                    <a:pt x="f269" y="f270"/>
                    <a:pt x="f271" y="f272"/>
                    <a:pt x="f273" y="f4"/>
                  </a:cubicBezTo>
                  <a:cubicBezTo>
                    <a:pt x="f274" y="f272"/>
                    <a:pt x="f275" y="f276"/>
                    <a:pt x="f277" y="f278"/>
                  </a:cubicBezTo>
                  <a:lnTo>
                    <a:pt x="f279" y="f280"/>
                  </a:lnTo>
                  <a:cubicBezTo>
                    <a:pt x="f281" y="f282"/>
                    <a:pt x="f283" y="f284"/>
                    <a:pt x="f285" y="f286"/>
                  </a:cubicBezTo>
                  <a:cubicBezTo>
                    <a:pt x="f287" y="f288"/>
                    <a:pt x="f289" y="f290"/>
                    <a:pt x="f291" y="f292"/>
                  </a:cubicBezTo>
                  <a:cubicBezTo>
                    <a:pt x="f293" y="f294"/>
                    <a:pt x="f295" y="f296"/>
                    <a:pt x="f297" y="f298"/>
                  </a:cubicBezTo>
                  <a:cubicBezTo>
                    <a:pt x="f299" y="f300"/>
                    <a:pt x="f301" y="f302"/>
                    <a:pt x="f303" y="f304"/>
                  </a:cubicBezTo>
                  <a:lnTo>
                    <a:pt x="f305" y="f306"/>
                  </a:lnTo>
                  <a:cubicBezTo>
                    <a:pt x="f307" y="f308"/>
                    <a:pt x="f309" y="f310"/>
                    <a:pt x="f311" y="f312"/>
                  </a:cubicBezTo>
                  <a:lnTo>
                    <a:pt x="f313" y="f314"/>
                  </a:lnTo>
                  <a:cubicBezTo>
                    <a:pt x="f315" y="f316"/>
                    <a:pt x="f317" y="f318"/>
                    <a:pt x="f319" y="f320"/>
                  </a:cubicBezTo>
                  <a:cubicBezTo>
                    <a:pt x="f321" y="f322"/>
                    <a:pt x="f323" y="f324"/>
                    <a:pt x="f325" y="f326"/>
                  </a:cubicBezTo>
                  <a:lnTo>
                    <a:pt x="f327" y="f328"/>
                  </a:lnTo>
                  <a:cubicBezTo>
                    <a:pt x="f329" y="f330"/>
                    <a:pt x="f331" y="f332"/>
                    <a:pt x="f333" y="f334"/>
                  </a:cubicBezTo>
                  <a:cubicBezTo>
                    <a:pt x="f335" y="f336"/>
                    <a:pt x="f337" y="f338"/>
                    <a:pt x="f339" y="f340"/>
                  </a:cubicBezTo>
                  <a:cubicBezTo>
                    <a:pt x="f341" y="f342"/>
                    <a:pt x="f343" y="f344"/>
                    <a:pt x="f345" y="f346"/>
                  </a:cubicBezTo>
                  <a:cubicBezTo>
                    <a:pt x="f347" y="f348"/>
                    <a:pt x="f349" y="f350"/>
                    <a:pt x="f351" y="f352"/>
                  </a:cubicBezTo>
                  <a:lnTo>
                    <a:pt x="f353" y="f354"/>
                  </a:lnTo>
                  <a:lnTo>
                    <a:pt x="f355" y="f356"/>
                  </a:lnTo>
                  <a:lnTo>
                    <a:pt x="f357" y="f358"/>
                  </a:lnTo>
                  <a:cubicBezTo>
                    <a:pt x="f359" y="f360"/>
                    <a:pt x="f361" y="f362"/>
                    <a:pt x="f363" y="f364"/>
                  </a:cubicBezTo>
                  <a:lnTo>
                    <a:pt x="f365" y="f366"/>
                  </a:lnTo>
                  <a:cubicBezTo>
                    <a:pt x="f367" y="f368"/>
                    <a:pt x="f369" y="f370"/>
                    <a:pt x="f371" y="f372"/>
                  </a:cubicBezTo>
                  <a:cubicBezTo>
                    <a:pt x="f373" y="f374"/>
                    <a:pt x="f375" y="f376"/>
                    <a:pt x="f377" y="f378"/>
                  </a:cubicBezTo>
                  <a:lnTo>
                    <a:pt x="f379" y="f380"/>
                  </a:lnTo>
                  <a:cubicBezTo>
                    <a:pt x="f381" y="f382"/>
                    <a:pt x="f383" y="f384"/>
                    <a:pt x="f385" y="f386"/>
                  </a:cubicBezTo>
                  <a:cubicBezTo>
                    <a:pt x="f387" y="f388"/>
                    <a:pt x="f389" y="f390"/>
                    <a:pt x="f389" y="f391"/>
                  </a:cubicBezTo>
                  <a:cubicBezTo>
                    <a:pt x="f389" y="f392"/>
                    <a:pt x="f393" y="f394"/>
                    <a:pt x="f395" y="f394"/>
                  </a:cubicBezTo>
                  <a:cubicBezTo>
                    <a:pt x="f396" y="f394"/>
                    <a:pt x="f397" y="f398"/>
                    <a:pt x="f399" y="f400"/>
                  </a:cubicBezTo>
                  <a:cubicBezTo>
                    <a:pt x="f401" y="f402"/>
                    <a:pt x="f403" y="f2"/>
                    <a:pt x="f79" y="f2"/>
                  </a:cubicBezTo>
                  <a:close/>
                </a:path>
              </a:pathLst>
            </a:cu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F5F5F5"/>
                </a:solidFill>
                <a:uFillTx/>
                <a:latin typeface="Arial"/>
                <a:ea typeface="맑은 고딕" pitchFamily="34"/>
                <a:cs typeface="B Nazanin" panose="00000700000000000000" pitchFamily="2" charset="-78"/>
              </a:endParaRPr>
            </a:p>
          </p:txBody>
        </p:sp>
      </p:grpSp>
      <p:sp>
        <p:nvSpPr>
          <p:cNvPr id="11" name="Rectangle 19">
            <a:extLst>
              <a:ext uri="{FF2B5EF4-FFF2-40B4-BE49-F238E27FC236}">
                <a16:creationId xmlns:a16="http://schemas.microsoft.com/office/drawing/2014/main" id="{E9CD6E18-C4E1-DEDF-5F57-E0B9CCAD0C31}"/>
              </a:ext>
            </a:extLst>
          </p:cNvPr>
          <p:cNvSpPr/>
          <p:nvPr/>
        </p:nvSpPr>
        <p:spPr>
          <a:xfrm>
            <a:off x="1626325" y="1313062"/>
            <a:ext cx="372270" cy="436123"/>
          </a:xfrm>
          <a:custGeom>
            <a:avLst/>
            <a:gdLst>
              <a:gd name="f0" fmla="val w"/>
              <a:gd name="f1" fmla="val h"/>
              <a:gd name="f2" fmla="val 0"/>
              <a:gd name="f3" fmla="val 2926108"/>
              <a:gd name="f4" fmla="val 3216409"/>
              <a:gd name="f5" fmla="val 1150286"/>
              <a:gd name="f6" fmla="val 2039882"/>
              <a:gd name="f7" fmla="val 1216487"/>
              <a:gd name="f8" fmla="val 2110220"/>
              <a:gd name="f9" fmla="val 1249586"/>
              <a:gd name="f10" fmla="val 2238485"/>
              <a:gd name="f11" fmla="val 1348889"/>
              <a:gd name="f12" fmla="val 2250897"/>
              <a:gd name="f13" fmla="val 1452327"/>
              <a:gd name="f14" fmla="val 2213659"/>
              <a:gd name="f15" fmla="val 1530941"/>
              <a:gd name="f16" fmla="val 2147458"/>
              <a:gd name="f17" fmla="val 1597142"/>
              <a:gd name="f18" fmla="val 2052295"/>
              <a:gd name="f19" fmla="val 1634380"/>
              <a:gd name="f20" fmla="val 2030228"/>
              <a:gd name="f21" fmla="val 1712994"/>
              <a:gd name="f22" fmla="val 2049536"/>
              <a:gd name="f23" fmla="val 1721269"/>
              <a:gd name="f24" fmla="val 2072982"/>
              <a:gd name="f25" fmla="val 1533700"/>
              <a:gd name="f26" fmla="val 2362611"/>
              <a:gd name="f27" fmla="val 1615072"/>
              <a:gd name="f28" fmla="val 2763954"/>
              <a:gd name="f29" fmla="val 1568179"/>
              <a:gd name="f30" fmla="val 2830155"/>
              <a:gd name="f31" fmla="val 1391644"/>
              <a:gd name="f32" fmla="val 2965315"/>
              <a:gd name="f33" fmla="val 1231658"/>
              <a:gd name="f34" fmla="val 2893598"/>
              <a:gd name="f35" fmla="val 1063398"/>
              <a:gd name="f36" fmla="val 2925319"/>
              <a:gd name="f37" fmla="val 925479"/>
              <a:gd name="f38" fmla="val 2954282"/>
              <a:gd name="f39" fmla="val 820660"/>
              <a:gd name="f40" fmla="val 3107371"/>
              <a:gd name="f41" fmla="val 686879"/>
              <a:gd name="f42" fmla="val 3148747"/>
              <a:gd name="f43" fmla="val 536548"/>
              <a:gd name="f44" fmla="val 3184606"/>
              <a:gd name="f45" fmla="val 373804"/>
              <a:gd name="f46" fmla="val 3224602"/>
              <a:gd name="f47" fmla="val 215198"/>
              <a:gd name="f48" fmla="val 3214948"/>
              <a:gd name="f49" fmla="val 93829"/>
              <a:gd name="f50" fmla="val 3209431"/>
              <a:gd name="f51" fmla="val 71763"/>
              <a:gd name="f52" fmla="val 3046687"/>
              <a:gd name="f53" fmla="val 136584"/>
              <a:gd name="f54" fmla="val 2925318"/>
              <a:gd name="f55" fmla="val 168305"/>
              <a:gd name="f56" fmla="val 2828775"/>
              <a:gd name="f57" fmla="val 121415"/>
              <a:gd name="f58" fmla="val 2802571"/>
              <a:gd name="f59" fmla="val 107623"/>
              <a:gd name="f60" fmla="val 2710165"/>
              <a:gd name="f61" fmla="val 111150"/>
              <a:gd name="f62" fmla="val 2693172"/>
              <a:gd name="f63" fmla="val 127647"/>
              <a:gd name="f64" fmla="val 2691385"/>
              <a:gd name="f65" fmla="val 158288"/>
              <a:gd name="f66" fmla="val 2695563"/>
              <a:gd name="f67" fmla="val 2626239"/>
              <a:gd name="f68" fmla="val 266288"/>
              <a:gd name="f69" fmla="val 2708276"/>
              <a:gd name="f70" fmla="val 307224"/>
              <a:gd name="f71" fmla="val 2711894"/>
              <a:gd name="f72" fmla="val 415224"/>
              <a:gd name="f73" fmla="val 2711420"/>
              <a:gd name="f74" fmla="val 428487"/>
              <a:gd name="f75" fmla="val 2711947"/>
              <a:gd name="f76" fmla="val 442136"/>
              <a:gd name="f77" fmla="val 2710942"/>
              <a:gd name="f78" fmla="val 456160"/>
              <a:gd name="f79" fmla="val 2708700"/>
              <a:gd name="f80" fmla="val 2617963"/>
              <a:gd name="f81" fmla="val 564160"/>
              <a:gd name="f82" fmla="val 2692500"/>
              <a:gd name="f83" fmla="val 577696"/>
              <a:gd name="f84" fmla="val 2691220"/>
              <a:gd name="f85" fmla="val 591289"/>
              <a:gd name="f86" fmla="val 2688332"/>
              <a:gd name="f87" fmla="val 605096"/>
              <a:gd name="f88" fmla="val 2684680"/>
              <a:gd name="f89" fmla="val 2601411"/>
              <a:gd name="f90" fmla="val 713096"/>
              <a:gd name="f91" fmla="val 2654658"/>
              <a:gd name="f92" fmla="val 754032"/>
              <a:gd name="f93" fmla="val 2641463"/>
              <a:gd name="f94" fmla="val 2580721"/>
              <a:gd name="f95" fmla="val 862032"/>
              <a:gd name="f96" fmla="val 2599792"/>
              <a:gd name="f97" fmla="val 897454"/>
              <a:gd name="f98" fmla="val 2584791"/>
              <a:gd name="f99" fmla="val 934214"/>
              <a:gd name="f100" fmla="val 2567836"/>
              <a:gd name="f101" fmla="val 972371"/>
              <a:gd name="f102" fmla="val 2548802"/>
              <a:gd name="f103" fmla="val 1030297"/>
              <a:gd name="f104" fmla="val 2506047"/>
              <a:gd name="f105" fmla="val 939271"/>
              <a:gd name="f106" fmla="val 2219176"/>
              <a:gd name="f107" fmla="val 947546"/>
              <a:gd name="f108" fmla="val 2122633"/>
              <a:gd name="f109" fmla="val 957201"/>
              <a:gd name="f110" fmla="val 2082636"/>
              <a:gd name="f111" fmla="val 1082706"/>
              <a:gd name="f112" fmla="val 2067466"/>
              <a:gd name="f113" fmla="val 394278"/>
              <a:gd name="f114" fmla="val 1320337"/>
              <a:gd name="f115" fmla="val 356565"/>
              <a:gd name="f116" fmla="val 1315036"/>
              <a:gd name="f117" fmla="val 316914"/>
              <a:gd name="f118" fmla="val 1320983"/>
              <a:gd name="f119" fmla="val 277262"/>
              <a:gd name="f120" fmla="val 1344774"/>
              <a:gd name="f121" fmla="val 169686"/>
              <a:gd name="f122" fmla="val 1368221"/>
              <a:gd name="f123" fmla="val 281399"/>
              <a:gd name="f124" fmla="val 1532343"/>
              <a:gd name="f125" fmla="val 314500"/>
              <a:gd name="f126" fmla="val 1626128"/>
              <a:gd name="f127" fmla="val 335188"/>
              <a:gd name="f128" fmla="val 1715776"/>
              <a:gd name="f129" fmla="val 306225"/>
              <a:gd name="f130" fmla="val 1838523"/>
              <a:gd name="f131" fmla="val 376563"/>
              <a:gd name="f132" fmla="val 1820593"/>
              <a:gd name="f133" fmla="val 535169"/>
              <a:gd name="f134" fmla="val 1786113"/>
              <a:gd name="f135" fmla="val 681363"/>
              <a:gd name="f136" fmla="val 1673020"/>
              <a:gd name="f137" fmla="val 628954"/>
              <a:gd name="f138" fmla="val 1493726"/>
              <a:gd name="f139" fmla="val 603094"/>
              <a:gd name="f140" fmla="val 1453384"/>
              <a:gd name="f141" fmla="val 507414"/>
              <a:gd name="f142" fmla="val 1336241"/>
              <a:gd name="f143" fmla="val 1526804"/>
              <a:gd name="f144" fmla="val 66"/>
              <a:gd name="f145" fmla="val 2066065"/>
              <a:gd name="f146" fmla="val 2824"/>
              <a:gd name="f147" fmla="val 2621877"/>
              <a:gd name="f148" fmla="val 129710"/>
              <a:gd name="f149" fmla="val 2896335"/>
              <a:gd name="f150" fmla="val 1038593"/>
              <a:gd name="f151" fmla="val 3057700"/>
              <a:gd name="f152" fmla="val 1564063"/>
              <a:gd name="f153" fmla="val 2532230"/>
              <a:gd name="f154" fmla="val 2366749"/>
              <a:gd name="f155" fmla="val 2064686"/>
              <a:gd name="f156" fmla="val 2292273"/>
              <a:gd name="f157" fmla="val 1885392"/>
              <a:gd name="f158" fmla="val 2267447"/>
              <a:gd name="f159" fmla="val 1950214"/>
              <a:gd name="f160" fmla="val 2015056"/>
              <a:gd name="f161" fmla="val 1555767"/>
              <a:gd name="f162" fmla="val 1940580"/>
              <a:gd name="f163" fmla="val 1179249"/>
              <a:gd name="f164" fmla="val 1868862"/>
              <a:gd name="f165" fmla="val 732393"/>
              <a:gd name="f166" fmla="val 2186075"/>
              <a:gd name="f167" fmla="val 554478"/>
              <a:gd name="f168" fmla="val 2159871"/>
              <a:gd name="f169" fmla="val 466211"/>
              <a:gd name="f170" fmla="val 2141942"/>
              <a:gd name="f171" fmla="val 394493"/>
              <a:gd name="f172" fmla="val 1904722"/>
              <a:gd name="f173" fmla="val 364151"/>
              <a:gd name="f174" fmla="val 1932305"/>
              <a:gd name="f175" fmla="val 322774"/>
              <a:gd name="f176" fmla="val 1970922"/>
              <a:gd name="f177" fmla="val 405526"/>
              <a:gd name="f178" fmla="val 2146079"/>
              <a:gd name="f179" fmla="val 467589"/>
              <a:gd name="f180" fmla="val 2205384"/>
              <a:gd name="f181" fmla="val 525515"/>
              <a:gd name="f182" fmla="val 2241243"/>
              <a:gd name="f183" fmla="val 2202626"/>
              <a:gd name="f184" fmla="val 873070"/>
              <a:gd name="f185" fmla="val 2139183"/>
              <a:gd name="f186" fmla="val 913066"/>
              <a:gd name="f187" fmla="val 2128149"/>
              <a:gd name="f188" fmla="val 870312"/>
              <a:gd name="f189" fmla="val 2253655"/>
              <a:gd name="f190" fmla="val 877208"/>
              <a:gd name="f191" fmla="val 2333648"/>
              <a:gd name="f192" fmla="val 862033"/>
              <a:gd name="f193" fmla="val 2337135"/>
              <a:gd name="f194" fmla="val 2415799"/>
              <a:gd name="f195" fmla="val 754033"/>
              <a:gd name="f196" fmla="val 2360695"/>
              <a:gd name="f197" fmla="val 713097"/>
              <a:gd name="f198" fmla="val 2366601"/>
              <a:gd name="f199" fmla="val 2428213"/>
              <a:gd name="f200" fmla="val 605097"/>
              <a:gd name="f201" fmla="val 2379641"/>
              <a:gd name="f202" fmla="val 564161"/>
              <a:gd name="f203" fmla="val 2382960"/>
              <a:gd name="f204" fmla="val 2436489"/>
              <a:gd name="f205" fmla="val 456161"/>
              <a:gd name="f206" fmla="val 2388351"/>
              <a:gd name="f207" fmla="val 415225"/>
              <a:gd name="f208" fmla="val 2389346"/>
              <a:gd name="f209" fmla="val 307225"/>
              <a:gd name="f210" fmla="val 2386989"/>
              <a:gd name="f211" fmla="val 293173"/>
              <a:gd name="f212" fmla="val 2387203"/>
              <a:gd name="f213" fmla="val 279516"/>
              <a:gd name="f214" fmla="val 2386340"/>
              <a:gd name="f215" fmla="val 266289"/>
              <a:gd name="f216" fmla="val 2385150"/>
              <a:gd name="f217" fmla="val 158289"/>
              <a:gd name="f218" fmla="val 2370613"/>
              <a:gd name="f219" fmla="val 107017"/>
              <a:gd name="f220" fmla="val 2360332"/>
              <a:gd name="f221" fmla="val 72014"/>
              <a:gd name="f222" fmla="val 2345184"/>
              <a:gd name="f223" fmla="val 62108"/>
              <a:gd name="f224" fmla="val 2325373"/>
              <a:gd name="f225" fmla="val 37284"/>
              <a:gd name="f226" fmla="val 2261930"/>
              <a:gd name="f227" fmla="val 103484"/>
              <a:gd name="f228" fmla="val 2223314"/>
              <a:gd name="f229" fmla="val 124172"/>
              <a:gd name="f230" fmla="val 2172284"/>
              <a:gd name="f231" fmla="val 111759"/>
              <a:gd name="f232" fmla="val 2144700"/>
              <a:gd name="f233" fmla="val 74522"/>
              <a:gd name="f234" fmla="val 86934"/>
              <a:gd name="f235" fmla="val 2089533"/>
              <a:gd name="f236" fmla="val 96588"/>
              <a:gd name="f237" fmla="val 2053674"/>
              <a:gd name="f238" fmla="val 242782"/>
              <a:gd name="f239" fmla="val 264849"/>
              <a:gd name="f240" fmla="val 1994369"/>
              <a:gd name="f241" fmla="val 273125"/>
              <a:gd name="f242" fmla="val 1919892"/>
              <a:gd name="f243" fmla="+- 0 0 4093"/>
              <a:gd name="f244" fmla="val 1721291"/>
              <a:gd name="f245" fmla="val 45"/>
              <a:gd name="f246" fmla="val 1671639"/>
              <a:gd name="f247" fmla="val 12458"/>
              <a:gd name="f248" fmla="val 1619230"/>
              <a:gd name="f249" fmla="val 1558546"/>
              <a:gd name="f250" fmla="val 190373"/>
              <a:gd name="f251" fmla="val 1477174"/>
              <a:gd name="f252" fmla="val 222094"/>
              <a:gd name="f253" fmla="val 1438557"/>
              <a:gd name="f254" fmla="val 80038"/>
              <a:gd name="f255" fmla="val 1267538"/>
              <a:gd name="f256" fmla="val 91072"/>
              <a:gd name="f257" fmla="val 1224783"/>
              <a:gd name="f258" fmla="val 111760"/>
              <a:gd name="f259" fmla="val 1092381"/>
              <a:gd name="f260" fmla="val 240023"/>
              <a:gd name="f261" fmla="val 943429"/>
              <a:gd name="f262" fmla="val 703451"/>
              <a:gd name="f263" fmla="val 342084"/>
              <a:gd name="f264" fmla="val 332450"/>
              <a:gd name="f265" fmla="val 961338"/>
              <a:gd name="f266" fmla="+- 0 0 5451"/>
              <a:gd name="f267" fmla="*/ f0 1 2926108"/>
              <a:gd name="f268" fmla="*/ f1 1 3216409"/>
              <a:gd name="f269" fmla="+- f4 0 f2"/>
              <a:gd name="f270" fmla="+- f3 0 f2"/>
              <a:gd name="f271" fmla="*/ f270 1 2926108"/>
              <a:gd name="f272" fmla="*/ f269 1 3216409"/>
              <a:gd name="f273" fmla="*/ f2 1 f271"/>
              <a:gd name="f274" fmla="*/ f3 1 f271"/>
              <a:gd name="f275" fmla="*/ f2 1 f272"/>
              <a:gd name="f276" fmla="*/ f4 1 f272"/>
              <a:gd name="f277" fmla="*/ f273 f267 1"/>
              <a:gd name="f278" fmla="*/ f274 f267 1"/>
              <a:gd name="f279" fmla="*/ f276 f268 1"/>
              <a:gd name="f280" fmla="*/ f275 f268 1"/>
            </a:gdLst>
            <a:ahLst/>
            <a:cxnLst>
              <a:cxn ang="3cd4">
                <a:pos x="hc" y="t"/>
              </a:cxn>
              <a:cxn ang="0">
                <a:pos x="r" y="vc"/>
              </a:cxn>
              <a:cxn ang="cd4">
                <a:pos x="hc" y="b"/>
              </a:cxn>
              <a:cxn ang="cd2">
                <a:pos x="l" y="vc"/>
              </a:cxn>
            </a:cxnLst>
            <a:rect l="f277" t="f280" r="f278" b="f279"/>
            <a:pathLst>
              <a:path w="2926108" h="3216409">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lnTo>
                  <a:pt x="f65" y="f67"/>
                </a:lnTo>
                <a:lnTo>
                  <a:pt x="f68" y="f67"/>
                </a:lnTo>
                <a:lnTo>
                  <a:pt x="f68" y="f69"/>
                </a:lnTo>
                <a:lnTo>
                  <a:pt x="f70" y="f71"/>
                </a:lnTo>
                <a:lnTo>
                  <a:pt x="f70" y="f67"/>
                </a:lnTo>
                <a:lnTo>
                  <a:pt x="f72" y="f67"/>
                </a:lnTo>
                <a:lnTo>
                  <a:pt x="f72" y="f73"/>
                </a:lnTo>
                <a:cubicBezTo>
                  <a:pt x="f74" y="f75"/>
                  <a:pt x="f76" y="f77"/>
                  <a:pt x="f78" y="f79"/>
                </a:cubicBezTo>
                <a:lnTo>
                  <a:pt x="f78" y="f80"/>
                </a:lnTo>
                <a:lnTo>
                  <a:pt x="f81" y="f80"/>
                </a:lnTo>
                <a:lnTo>
                  <a:pt x="f81" y="f82"/>
                </a:lnTo>
                <a:cubicBezTo>
                  <a:pt x="f83" y="f84"/>
                  <a:pt x="f85" y="f86"/>
                  <a:pt x="f87" y="f88"/>
                </a:cubicBezTo>
                <a:lnTo>
                  <a:pt x="f87" y="f89"/>
                </a:lnTo>
                <a:lnTo>
                  <a:pt x="f90" y="f89"/>
                </a:lnTo>
                <a:lnTo>
                  <a:pt x="f90" y="f91"/>
                </a:lnTo>
                <a:lnTo>
                  <a:pt x="f92" y="f93"/>
                </a:lnTo>
                <a:lnTo>
                  <a:pt x="f92" y="f94"/>
                </a:lnTo>
                <a:lnTo>
                  <a:pt x="f95" y="f94"/>
                </a:lnTo>
                <a:lnTo>
                  <a:pt x="f95" y="f96"/>
                </a:lnTo>
                <a:cubicBezTo>
                  <a:pt x="f97" y="f98"/>
                  <a:pt x="f99" y="f100"/>
                  <a:pt x="f101" y="f102"/>
                </a:cubicBezTo>
                <a:cubicBezTo>
                  <a:pt x="f103" y="f104"/>
                  <a:pt x="f105" y="f106"/>
                  <a:pt x="f107" y="f108"/>
                </a:cubicBezTo>
                <a:cubicBezTo>
                  <a:pt x="f109" y="f110"/>
                  <a:pt x="f111" y="f112"/>
                  <a:pt x="f5" y="f6"/>
                </a:cubicBezTo>
                <a:close/>
                <a:moveTo>
                  <a:pt x="f113" y="f114"/>
                </a:move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13" y="f114"/>
                </a:cubicBezTo>
                <a:close/>
                <a:moveTo>
                  <a:pt x="f143" y="f144"/>
                </a:moveTo>
                <a:cubicBezTo>
                  <a:pt x="f145" y="f146"/>
                  <a:pt x="f147" y="f148"/>
                  <a:pt x="f149" y="f150"/>
                </a:cubicBezTo>
                <a:cubicBezTo>
                  <a:pt x="f151" y="f152"/>
                  <a:pt x="f153" y="f154"/>
                  <a:pt x="f155" y="f156"/>
                </a:cubicBezTo>
                <a:cubicBezTo>
                  <a:pt x="f157" y="f158"/>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65" y="f183"/>
                  <a:pt x="f184" y="f185"/>
                </a:cubicBezTo>
                <a:cubicBezTo>
                  <a:pt x="f186" y="f187"/>
                  <a:pt x="f188" y="f189"/>
                  <a:pt x="f190" y="f191"/>
                </a:cubicBezTo>
                <a:lnTo>
                  <a:pt x="f192" y="f193"/>
                </a:lnTo>
                <a:lnTo>
                  <a:pt x="f192" y="f194"/>
                </a:lnTo>
                <a:lnTo>
                  <a:pt x="f195" y="f194"/>
                </a:lnTo>
                <a:lnTo>
                  <a:pt x="f195" y="f196"/>
                </a:lnTo>
                <a:lnTo>
                  <a:pt x="f197" y="f198"/>
                </a:lnTo>
                <a:lnTo>
                  <a:pt x="f197" y="f199"/>
                </a:lnTo>
                <a:lnTo>
                  <a:pt x="f200" y="f199"/>
                </a:lnTo>
                <a:lnTo>
                  <a:pt x="f200" y="f201"/>
                </a:lnTo>
                <a:lnTo>
                  <a:pt x="f202" y="f203"/>
                </a:lnTo>
                <a:lnTo>
                  <a:pt x="f202" y="f204"/>
                </a:lnTo>
                <a:lnTo>
                  <a:pt x="f205" y="f204"/>
                </a:lnTo>
                <a:lnTo>
                  <a:pt x="f205" y="f206"/>
                </a:lnTo>
                <a:lnTo>
                  <a:pt x="f207" y="f208"/>
                </a:lnTo>
                <a:lnTo>
                  <a:pt x="f207" y="f204"/>
                </a:lnTo>
                <a:lnTo>
                  <a:pt x="f209" y="f204"/>
                </a:lnTo>
                <a:lnTo>
                  <a:pt x="f209" y="f210"/>
                </a:lnTo>
                <a:cubicBezTo>
                  <a:pt x="f211" y="f212"/>
                  <a:pt x="f213" y="f214"/>
                  <a:pt x="f215" y="f216"/>
                </a:cubicBezTo>
                <a:lnTo>
                  <a:pt x="f215" y="f199"/>
                </a:lnTo>
                <a:lnTo>
                  <a:pt x="f217" y="f199"/>
                </a:lnTo>
                <a:lnTo>
                  <a:pt x="f217" y="f218"/>
                </a:lnTo>
                <a:cubicBezTo>
                  <a:pt x="f219" y="f220"/>
                  <a:pt x="f221" y="f222"/>
                  <a:pt x="f223" y="f224"/>
                </a:cubicBezTo>
                <a:cubicBezTo>
                  <a:pt x="f225" y="f226"/>
                  <a:pt x="f227" y="f228"/>
                  <a:pt x="f229" y="f230"/>
                </a:cubicBezTo>
                <a:cubicBezTo>
                  <a:pt x="f231" y="f232"/>
                  <a:pt x="f233" y="f170"/>
                  <a:pt x="f234" y="f235"/>
                </a:cubicBezTo>
                <a:cubicBezTo>
                  <a:pt x="f236" y="f237"/>
                  <a:pt x="f238" y="f20"/>
                  <a:pt x="f239" y="f240"/>
                </a:cubicBezTo>
                <a:cubicBezTo>
                  <a:pt x="f241" y="f242"/>
                  <a:pt x="f243" y="f244"/>
                  <a:pt x="f245" y="f246"/>
                </a:cubicBezTo>
                <a:cubicBezTo>
                  <a:pt x="f247" y="f248"/>
                  <a:pt x="f229" y="f249"/>
                  <a:pt x="f250" y="f251"/>
                </a:cubicBezTo>
                <a:cubicBezTo>
                  <a:pt x="f252" y="f253"/>
                  <a:pt x="f254" y="f255"/>
                  <a:pt x="f256" y="f257"/>
                </a:cubicBezTo>
                <a:cubicBezTo>
                  <a:pt x="f258" y="f259"/>
                  <a:pt x="f260" y="f261"/>
                  <a:pt x="f239" y="f262"/>
                </a:cubicBezTo>
                <a:cubicBezTo>
                  <a:pt x="f263" y="f264"/>
                  <a:pt x="f265" y="f266"/>
                  <a:pt x="f143" y="f144"/>
                </a:cubicBezTo>
                <a:close/>
              </a:path>
            </a:pathLst>
          </a:cu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F5F5F5"/>
              </a:solidFill>
              <a:uFillTx/>
              <a:latin typeface="Arial"/>
              <a:ea typeface="맑은 고딕" pitchFamily="34"/>
              <a:cs typeface="B Nazanin" panose="00000700000000000000" pitchFamily="2" charset="-78"/>
            </a:endParaRPr>
          </a:p>
        </p:txBody>
      </p:sp>
      <p:sp>
        <p:nvSpPr>
          <p:cNvPr id="12" name="Oval 47">
            <a:extLst>
              <a:ext uri="{FF2B5EF4-FFF2-40B4-BE49-F238E27FC236}">
                <a16:creationId xmlns:a16="http://schemas.microsoft.com/office/drawing/2014/main" id="{36C9579C-775D-A1CF-F4F2-D69E24EBF6DD}"/>
              </a:ext>
            </a:extLst>
          </p:cNvPr>
          <p:cNvSpPr/>
          <p:nvPr/>
        </p:nvSpPr>
        <p:spPr>
          <a:xfrm>
            <a:off x="6952659" y="1297425"/>
            <a:ext cx="438546" cy="467395"/>
          </a:xfrm>
          <a:custGeom>
            <a:avLst/>
            <a:gdLst>
              <a:gd name="f0" fmla="val w"/>
              <a:gd name="f1" fmla="val h"/>
              <a:gd name="f2" fmla="val 0"/>
              <a:gd name="f3" fmla="val 3240000"/>
              <a:gd name="f4" fmla="val 1303187"/>
              <a:gd name="f5" fmla="val 480874"/>
              <a:gd name="f6" fmla="val 1936813"/>
              <a:gd name="f7" fmla="val 2759126"/>
              <a:gd name="f8" fmla="val 1620000"/>
              <a:gd name="f9" fmla="val 2514701"/>
              <a:gd name="f10" fmla="val 725299"/>
              <a:gd name="f11" fmla="*/ f0 1 3240000"/>
              <a:gd name="f12" fmla="*/ f1 1 3240000"/>
              <a:gd name="f13" fmla="+- f3 0 f2"/>
              <a:gd name="f14" fmla="*/ f13 1 3240000"/>
              <a:gd name="f15" fmla="*/ f2 1 f14"/>
              <a:gd name="f16" fmla="*/ f3 1 f14"/>
              <a:gd name="f17" fmla="*/ f15 f11 1"/>
              <a:gd name="f18" fmla="*/ f16 f11 1"/>
              <a:gd name="f19" fmla="*/ f16 f12 1"/>
              <a:gd name="f20" fmla="*/ f15 f12 1"/>
            </a:gdLst>
            <a:ahLst/>
            <a:cxnLst>
              <a:cxn ang="3cd4">
                <a:pos x="hc" y="t"/>
              </a:cxn>
              <a:cxn ang="0">
                <a:pos x="r" y="vc"/>
              </a:cxn>
              <a:cxn ang="cd4">
                <a:pos x="hc" y="b"/>
              </a:cxn>
              <a:cxn ang="cd2">
                <a:pos x="l" y="vc"/>
              </a:cxn>
            </a:cxnLst>
            <a:rect l="f17" t="f20" r="f18" b="f19"/>
            <a:pathLst>
              <a:path w="3240000" h="3240000">
                <a:moveTo>
                  <a:pt x="f4" y="f5"/>
                </a:moveTo>
                <a:lnTo>
                  <a:pt x="f4" y="f4"/>
                </a:lnTo>
                <a:lnTo>
                  <a:pt x="f5" y="f4"/>
                </a:lnTo>
                <a:lnTo>
                  <a:pt x="f5" y="f6"/>
                </a:lnTo>
                <a:lnTo>
                  <a:pt x="f4" y="f6"/>
                </a:lnTo>
                <a:lnTo>
                  <a:pt x="f4" y="f7"/>
                </a:lnTo>
                <a:lnTo>
                  <a:pt x="f6" y="f7"/>
                </a:lnTo>
                <a:lnTo>
                  <a:pt x="f6" y="f6"/>
                </a:lnTo>
                <a:lnTo>
                  <a:pt x="f7" y="f6"/>
                </a:lnTo>
                <a:lnTo>
                  <a:pt x="f7" y="f4"/>
                </a:lnTo>
                <a:lnTo>
                  <a:pt x="f6" y="f4"/>
                </a:lnTo>
                <a:lnTo>
                  <a:pt x="f6" y="f5"/>
                </a:lnTo>
                <a:close/>
                <a:moveTo>
                  <a:pt x="f8" y="f2"/>
                </a:moveTo>
                <a:cubicBezTo>
                  <a:pt x="f9" y="f2"/>
                  <a:pt x="f3" y="f10"/>
                  <a:pt x="f3" y="f8"/>
                </a:cubicBezTo>
                <a:cubicBezTo>
                  <a:pt x="f3" y="f9"/>
                  <a:pt x="f9" y="f3"/>
                  <a:pt x="f8" y="f3"/>
                </a:cubicBezTo>
                <a:cubicBezTo>
                  <a:pt x="f10" y="f3"/>
                  <a:pt x="f2" y="f9"/>
                  <a:pt x="f2" y="f8"/>
                </a:cubicBezTo>
                <a:cubicBezTo>
                  <a:pt x="f2" y="f10"/>
                  <a:pt x="f10" y="f2"/>
                  <a:pt x="f8" y="f2"/>
                </a:cubicBezTo>
                <a:close/>
              </a:path>
            </a:pathLst>
          </a:cu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F5F5F5"/>
              </a:solidFill>
              <a:uFillTx/>
              <a:latin typeface="Arial"/>
              <a:ea typeface="맑은 고딕" pitchFamily="34"/>
              <a:cs typeface="B Nazanin" panose="00000700000000000000" pitchFamily="2" charset="-78"/>
            </a:endParaRPr>
          </a:p>
        </p:txBody>
      </p:sp>
      <p:sp>
        <p:nvSpPr>
          <p:cNvPr id="13" name="Rounded Rectangle 2">
            <a:extLst>
              <a:ext uri="{FF2B5EF4-FFF2-40B4-BE49-F238E27FC236}">
                <a16:creationId xmlns:a16="http://schemas.microsoft.com/office/drawing/2014/main" id="{4277550B-9867-248D-D88A-05573BA852E2}"/>
              </a:ext>
            </a:extLst>
          </p:cNvPr>
          <p:cNvSpPr/>
          <p:nvPr/>
        </p:nvSpPr>
        <p:spPr>
          <a:xfrm>
            <a:off x="2298628" y="4125418"/>
            <a:ext cx="429813" cy="458086"/>
          </a:xfrm>
          <a:custGeom>
            <a:avLst/>
            <a:gdLst>
              <a:gd name="f0" fmla="val 10800000"/>
              <a:gd name="f1" fmla="val 5400000"/>
              <a:gd name="f2" fmla="val 180"/>
              <a:gd name="f3" fmla="val w"/>
              <a:gd name="f4" fmla="val h"/>
              <a:gd name="f5" fmla="val 0"/>
              <a:gd name="f6" fmla="val 3960440"/>
              <a:gd name="f7" fmla="val 3960000"/>
              <a:gd name="f8" fmla="val 1979373"/>
              <a:gd name="f9" fmla="val 472350"/>
              <a:gd name="f10" fmla="val 1228307"/>
              <a:gd name="f11" fmla="val 485871"/>
              <a:gd name="f12" fmla="val 850011"/>
              <a:gd name="f13" fmla="val 1078219"/>
              <a:gd name="f14" fmla="val 813783"/>
              <a:gd name="f15" fmla="val 1434034"/>
              <a:gd name="f16" fmla="val 787561"/>
              <a:gd name="f17" fmla="val 1781828"/>
              <a:gd name="f18" fmla="val 889690"/>
              <a:gd name="f19" fmla="val 2005359"/>
              <a:gd name="f20" fmla="val 1119009"/>
              <a:gd name="f21" fmla="val 2222584"/>
              <a:gd name="f22" fmla="val 1178964"/>
              <a:gd name="f23" fmla="val 2123026"/>
              <a:gd name="f24" fmla="val 1260199"/>
              <a:gd name="f25" fmla="val 1908547"/>
              <a:gd name="f26" fmla="val 1328015"/>
              <a:gd name="f27" fmla="val 1812920"/>
              <a:gd name="f28" fmla="val 1222115"/>
              <a:gd name="f29" fmla="val 1647651"/>
              <a:gd name="f30" fmla="val 1255483"/>
              <a:gd name="f31" fmla="val 1756375"/>
              <a:gd name="f32" fmla="val 1234998"/>
              <a:gd name="f33" fmla="val 1431771"/>
              <a:gd name="f34" fmla="val 1331609"/>
              <a:gd name="f35" fmla="val 922504"/>
              <a:gd name="f36" fmla="val 1719145"/>
              <a:gd name="f37" fmla="val 812633"/>
              <a:gd name="f38" fmla="val 2217373"/>
              <a:gd name="f39" fmla="val 891303"/>
              <a:gd name="f40" fmla="val 2693518"/>
              <a:gd name="f41" fmla="val 1016895"/>
              <a:gd name="f42" fmla="val 2787642"/>
              <a:gd name="f43" fmla="val 1344599"/>
              <a:gd name="f44" fmla="val 2783502"/>
              <a:gd name="f45" fmla="val 1606823"/>
              <a:gd name="f46" fmla="val 2771081"/>
              <a:gd name="f47" fmla="val 1743454"/>
              <a:gd name="f48" fmla="val 2679609"/>
              <a:gd name="f49" fmla="val 2064482"/>
              <a:gd name="f50" fmla="val 2456028"/>
              <a:gd name="f51" fmla="val 2225955"/>
              <a:gd name="f52" fmla="val 2192422"/>
              <a:gd name="f53" fmla="val 2399851"/>
              <a:gd name="f54" fmla="val 2004893"/>
              <a:gd name="f55" fmla="val 2209395"/>
              <a:gd name="f56" fmla="val 2026974"/>
              <a:gd name="f57" fmla="val 2018938"/>
              <a:gd name="f58" fmla="val 2072519"/>
              <a:gd name="f59" fmla="val 1810540"/>
              <a:gd name="f60" fmla="val 2086043"/>
              <a:gd name="f61" fmla="val 1754994"/>
              <a:gd name="f62" fmla="val 2135727"/>
              <a:gd name="f63" fmla="val 1554876"/>
              <a:gd name="f64" fmla="val 2195073"/>
              <a:gd name="f65" fmla="val 1382360"/>
              <a:gd name="f66" fmla="val 2084273"/>
              <a:gd name="f67" fmla="val 1259912"/>
              <a:gd name="f68" fmla="val 1915898"/>
              <a:gd name="f69" fmla="val 1219889"/>
              <a:gd name="f70" fmla="val 1750283"/>
              <a:gd name="f71" fmla="val 1186766"/>
              <a:gd name="f72" fmla="val 1626460"/>
              <a:gd name="f73" fmla="val 1331294"/>
              <a:gd name="f74" fmla="val 1589196"/>
              <a:gd name="f75" fmla="val 1434803"/>
              <a:gd name="f76" fmla="val 1499489"/>
              <a:gd name="f77" fmla="val 1732912"/>
              <a:gd name="f78" fmla="val 1614533"/>
              <a:gd name="f79" fmla="val 1824000"/>
              <a:gd name="f80" fmla="val 1574511"/>
              <a:gd name="f81" fmla="val 1939931"/>
              <a:gd name="f82" fmla="val 1332991"/>
              <a:gd name="f83" fmla="val 2671400"/>
              <a:gd name="f84" fmla="val 1220920"/>
              <a:gd name="f85" fmla="val 3468343"/>
              <a:gd name="f86" fmla="val 1339611"/>
              <a:gd name="f87" fmla="val 3487664"/>
              <a:gd name="f88" fmla="val 1434840"/>
              <a:gd name="f89" fmla="val 3497327"/>
              <a:gd name="f90" fmla="val 1730357"/>
              <a:gd name="f91" fmla="val 3129057"/>
              <a:gd name="f92" fmla="val 1887692"/>
              <a:gd name="f93" fmla="val 2422431"/>
              <a:gd name="f94" fmla="val 1985681"/>
              <a:gd name="f95" fmla="val 2531460"/>
              <a:gd name="f96" fmla="val 2093439"/>
              <a:gd name="f97" fmla="val 2747804"/>
              <a:gd name="f98" fmla="val 2336342"/>
              <a:gd name="f99" fmla="val 2720202"/>
              <a:gd name="f100" fmla="val 2693796"/>
              <a:gd name="f101" fmla="val 2666377"/>
              <a:gd name="f102" fmla="val 3092265"/>
              <a:gd name="f103" fmla="val 2401394"/>
              <a:gd name="f104" fmla="val 3176454"/>
              <a:gd name="f105" fmla="val 1627140"/>
              <a:gd name="f106" fmla="val 3254038"/>
              <a:gd name="f107" fmla="val 999456"/>
              <a:gd name="f108" fmla="val 2816023"/>
              <a:gd name="f109" fmla="val 430731"/>
              <a:gd name="f110" fmla="val 436907"/>
              <a:gd name="f111" fmla="val 3523533"/>
              <a:gd name="f112" fmla="val 3764830"/>
              <a:gd name="f113" fmla="val 195610"/>
              <a:gd name="f114" fmla="val 3523093"/>
              <a:gd name="f115" fmla="val 3764390"/>
              <a:gd name="f116" fmla="+- 0 0 -90"/>
              <a:gd name="f117" fmla="*/ f3 1 3960440"/>
              <a:gd name="f118" fmla="*/ f4 1 3960000"/>
              <a:gd name="f119" fmla="+- f7 0 f5"/>
              <a:gd name="f120" fmla="+- f6 0 f5"/>
              <a:gd name="f121" fmla="*/ f116 f0 1"/>
              <a:gd name="f122" fmla="*/ f120 1 3960440"/>
              <a:gd name="f123" fmla="*/ f119 1 3960000"/>
              <a:gd name="f124" fmla="*/ 1979373 f120 1"/>
              <a:gd name="f125" fmla="*/ 472350 f119 1"/>
              <a:gd name="f126" fmla="*/ 813783 f120 1"/>
              <a:gd name="f127" fmla="*/ 1434034 f119 1"/>
              <a:gd name="f128" fmla="*/ 2217373 f120 1"/>
              <a:gd name="f129" fmla="*/ 1339611 f120 1"/>
              <a:gd name="f130" fmla="*/ 3487664 f119 1"/>
              <a:gd name="f131" fmla="*/ 436907 f120 1"/>
              <a:gd name="f132" fmla="*/ 0 f119 1"/>
              <a:gd name="f133" fmla="*/ 3523533 f120 1"/>
              <a:gd name="f134" fmla="*/ 3960440 f120 1"/>
              <a:gd name="f135" fmla="*/ 436907 f119 1"/>
              <a:gd name="f136" fmla="*/ 3523093 f119 1"/>
              <a:gd name="f137" fmla="*/ 3960000 f119 1"/>
              <a:gd name="f138" fmla="*/ 0 f120 1"/>
              <a:gd name="f139" fmla="*/ 1119009 f120 1"/>
              <a:gd name="f140" fmla="*/ 2222584 f119 1"/>
              <a:gd name="f141" fmla="*/ 1234998 f120 1"/>
              <a:gd name="f142" fmla="*/ 1431771 f119 1"/>
              <a:gd name="f143" fmla="*/ 1915898 f120 1"/>
              <a:gd name="f144" fmla="*/ 1219889 f119 1"/>
              <a:gd name="f145" fmla="*/ 1589196 f120 1"/>
              <a:gd name="f146" fmla="*/ 1434803 f119 1"/>
              <a:gd name="f147" fmla="*/ 1574511 f120 1"/>
              <a:gd name="f148" fmla="*/ 1939931 f119 1"/>
              <a:gd name="f149" fmla="*/ 2135727 f120 1"/>
              <a:gd name="f150" fmla="*/ 1554876 f119 1"/>
              <a:gd name="f151" fmla="*/ 891303 f119 1"/>
              <a:gd name="f152" fmla="*/ 2783502 f120 1"/>
              <a:gd name="f153" fmla="*/ 1606823 f119 1"/>
              <a:gd name="f154" fmla="*/ 2456028 f120 1"/>
              <a:gd name="f155" fmla="*/ 2225955 f119 1"/>
              <a:gd name="f156" fmla="*/ 2026974 f120 1"/>
              <a:gd name="f157" fmla="*/ 2018938 f119 1"/>
              <a:gd name="f158" fmla="*/ 1887692 f120 1"/>
              <a:gd name="f159" fmla="*/ 2422431 f119 1"/>
              <a:gd name="f160" fmla="*/ 2336342 f120 1"/>
              <a:gd name="f161" fmla="*/ 2720202 f119 1"/>
              <a:gd name="f162" fmla="*/ 3176454 f120 1"/>
              <a:gd name="f163" fmla="*/ 1627140 f119 1"/>
              <a:gd name="f164" fmla="*/ 1328015 f120 1"/>
              <a:gd name="f165" fmla="*/ 1812920 f119 1"/>
              <a:gd name="f166" fmla="*/ f121 1 f2"/>
              <a:gd name="f167" fmla="*/ f124 1 3960440"/>
              <a:gd name="f168" fmla="*/ f125 1 3960000"/>
              <a:gd name="f169" fmla="*/ f126 1 3960440"/>
              <a:gd name="f170" fmla="*/ f127 1 3960000"/>
              <a:gd name="f171" fmla="*/ f128 1 3960440"/>
              <a:gd name="f172" fmla="*/ f129 1 3960440"/>
              <a:gd name="f173" fmla="*/ f130 1 3960000"/>
              <a:gd name="f174" fmla="*/ f131 1 3960440"/>
              <a:gd name="f175" fmla="*/ f132 1 3960000"/>
              <a:gd name="f176" fmla="*/ f133 1 3960440"/>
              <a:gd name="f177" fmla="*/ f134 1 3960440"/>
              <a:gd name="f178" fmla="*/ f135 1 3960000"/>
              <a:gd name="f179" fmla="*/ f136 1 3960000"/>
              <a:gd name="f180" fmla="*/ f137 1 3960000"/>
              <a:gd name="f181" fmla="*/ f138 1 3960440"/>
              <a:gd name="f182" fmla="*/ f139 1 3960440"/>
              <a:gd name="f183" fmla="*/ f140 1 3960000"/>
              <a:gd name="f184" fmla="*/ f141 1 3960440"/>
              <a:gd name="f185" fmla="*/ f142 1 3960000"/>
              <a:gd name="f186" fmla="*/ f143 1 3960440"/>
              <a:gd name="f187" fmla="*/ f144 1 3960000"/>
              <a:gd name="f188" fmla="*/ f145 1 3960440"/>
              <a:gd name="f189" fmla="*/ f146 1 3960000"/>
              <a:gd name="f190" fmla="*/ f147 1 3960440"/>
              <a:gd name="f191" fmla="*/ f148 1 3960000"/>
              <a:gd name="f192" fmla="*/ f149 1 3960440"/>
              <a:gd name="f193" fmla="*/ f150 1 3960000"/>
              <a:gd name="f194" fmla="*/ f151 1 3960000"/>
              <a:gd name="f195" fmla="*/ f152 1 3960440"/>
              <a:gd name="f196" fmla="*/ f153 1 3960000"/>
              <a:gd name="f197" fmla="*/ f154 1 3960440"/>
              <a:gd name="f198" fmla="*/ f155 1 3960000"/>
              <a:gd name="f199" fmla="*/ f156 1 3960440"/>
              <a:gd name="f200" fmla="*/ f157 1 3960000"/>
              <a:gd name="f201" fmla="*/ f158 1 3960440"/>
              <a:gd name="f202" fmla="*/ f159 1 3960000"/>
              <a:gd name="f203" fmla="*/ f160 1 3960440"/>
              <a:gd name="f204" fmla="*/ f161 1 3960000"/>
              <a:gd name="f205" fmla="*/ f162 1 3960440"/>
              <a:gd name="f206" fmla="*/ f163 1 3960000"/>
              <a:gd name="f207" fmla="*/ f164 1 3960440"/>
              <a:gd name="f208" fmla="*/ f165 1 3960000"/>
              <a:gd name="f209" fmla="*/ f5 1 f122"/>
              <a:gd name="f210" fmla="*/ f6 1 f122"/>
              <a:gd name="f211" fmla="*/ f5 1 f123"/>
              <a:gd name="f212" fmla="*/ f7 1 f123"/>
              <a:gd name="f213" fmla="+- f166 0 f1"/>
              <a:gd name="f214" fmla="*/ f167 1 f122"/>
              <a:gd name="f215" fmla="*/ f168 1 f123"/>
              <a:gd name="f216" fmla="*/ f169 1 f122"/>
              <a:gd name="f217" fmla="*/ f170 1 f123"/>
              <a:gd name="f218" fmla="*/ f182 1 f122"/>
              <a:gd name="f219" fmla="*/ f183 1 f123"/>
              <a:gd name="f220" fmla="*/ f207 1 f122"/>
              <a:gd name="f221" fmla="*/ f208 1 f123"/>
              <a:gd name="f222" fmla="*/ f184 1 f122"/>
              <a:gd name="f223" fmla="*/ f185 1 f123"/>
              <a:gd name="f224" fmla="*/ f171 1 f122"/>
              <a:gd name="f225" fmla="*/ f194 1 f123"/>
              <a:gd name="f226" fmla="*/ f195 1 f122"/>
              <a:gd name="f227" fmla="*/ f196 1 f123"/>
              <a:gd name="f228" fmla="*/ f197 1 f122"/>
              <a:gd name="f229" fmla="*/ f198 1 f123"/>
              <a:gd name="f230" fmla="*/ f199 1 f122"/>
              <a:gd name="f231" fmla="*/ f200 1 f123"/>
              <a:gd name="f232" fmla="*/ f192 1 f122"/>
              <a:gd name="f233" fmla="*/ f193 1 f123"/>
              <a:gd name="f234" fmla="*/ f186 1 f122"/>
              <a:gd name="f235" fmla="*/ f187 1 f123"/>
              <a:gd name="f236" fmla="*/ f188 1 f122"/>
              <a:gd name="f237" fmla="*/ f189 1 f123"/>
              <a:gd name="f238" fmla="*/ f190 1 f122"/>
              <a:gd name="f239" fmla="*/ f191 1 f123"/>
              <a:gd name="f240" fmla="*/ f172 1 f122"/>
              <a:gd name="f241" fmla="*/ f173 1 f123"/>
              <a:gd name="f242" fmla="*/ f201 1 f122"/>
              <a:gd name="f243" fmla="*/ f202 1 f123"/>
              <a:gd name="f244" fmla="*/ f203 1 f122"/>
              <a:gd name="f245" fmla="*/ f204 1 f123"/>
              <a:gd name="f246" fmla="*/ f205 1 f122"/>
              <a:gd name="f247" fmla="*/ f206 1 f123"/>
              <a:gd name="f248" fmla="*/ f174 1 f122"/>
              <a:gd name="f249" fmla="*/ f175 1 f123"/>
              <a:gd name="f250" fmla="*/ f176 1 f122"/>
              <a:gd name="f251" fmla="*/ f177 1 f122"/>
              <a:gd name="f252" fmla="*/ f178 1 f123"/>
              <a:gd name="f253" fmla="*/ f179 1 f123"/>
              <a:gd name="f254" fmla="*/ f180 1 f123"/>
              <a:gd name="f255" fmla="*/ f181 1 f122"/>
              <a:gd name="f256" fmla="*/ f209 f117 1"/>
              <a:gd name="f257" fmla="*/ f210 f117 1"/>
              <a:gd name="f258" fmla="*/ f212 f118 1"/>
              <a:gd name="f259" fmla="*/ f211 f118 1"/>
              <a:gd name="f260" fmla="*/ f214 f117 1"/>
              <a:gd name="f261" fmla="*/ f215 f118 1"/>
              <a:gd name="f262" fmla="*/ f216 f117 1"/>
              <a:gd name="f263" fmla="*/ f217 f118 1"/>
              <a:gd name="f264" fmla="*/ f218 f117 1"/>
              <a:gd name="f265" fmla="*/ f219 f118 1"/>
              <a:gd name="f266" fmla="*/ f220 f117 1"/>
              <a:gd name="f267" fmla="*/ f221 f118 1"/>
              <a:gd name="f268" fmla="*/ f222 f117 1"/>
              <a:gd name="f269" fmla="*/ f223 f118 1"/>
              <a:gd name="f270" fmla="*/ f224 f117 1"/>
              <a:gd name="f271" fmla="*/ f225 f118 1"/>
              <a:gd name="f272" fmla="*/ f226 f117 1"/>
              <a:gd name="f273" fmla="*/ f227 f118 1"/>
              <a:gd name="f274" fmla="*/ f228 f117 1"/>
              <a:gd name="f275" fmla="*/ f229 f118 1"/>
              <a:gd name="f276" fmla="*/ f230 f117 1"/>
              <a:gd name="f277" fmla="*/ f231 f118 1"/>
              <a:gd name="f278" fmla="*/ f232 f117 1"/>
              <a:gd name="f279" fmla="*/ f233 f118 1"/>
              <a:gd name="f280" fmla="*/ f234 f117 1"/>
              <a:gd name="f281" fmla="*/ f235 f118 1"/>
              <a:gd name="f282" fmla="*/ f236 f117 1"/>
              <a:gd name="f283" fmla="*/ f237 f118 1"/>
              <a:gd name="f284" fmla="*/ f238 f117 1"/>
              <a:gd name="f285" fmla="*/ f239 f118 1"/>
              <a:gd name="f286" fmla="*/ f240 f117 1"/>
              <a:gd name="f287" fmla="*/ f241 f118 1"/>
              <a:gd name="f288" fmla="*/ f242 f117 1"/>
              <a:gd name="f289" fmla="*/ f243 f118 1"/>
              <a:gd name="f290" fmla="*/ f244 f117 1"/>
              <a:gd name="f291" fmla="*/ f245 f118 1"/>
              <a:gd name="f292" fmla="*/ f246 f117 1"/>
              <a:gd name="f293" fmla="*/ f247 f118 1"/>
              <a:gd name="f294" fmla="*/ f248 f117 1"/>
              <a:gd name="f295" fmla="*/ f249 f118 1"/>
              <a:gd name="f296" fmla="*/ f250 f117 1"/>
              <a:gd name="f297" fmla="*/ f251 f117 1"/>
              <a:gd name="f298" fmla="*/ f252 f118 1"/>
              <a:gd name="f299" fmla="*/ f253 f118 1"/>
              <a:gd name="f300" fmla="*/ f254 f118 1"/>
              <a:gd name="f301" fmla="*/ f255 f117 1"/>
            </a:gdLst>
            <a:ahLst/>
            <a:cxnLst>
              <a:cxn ang="3cd4">
                <a:pos x="hc" y="t"/>
              </a:cxn>
              <a:cxn ang="0">
                <a:pos x="r" y="vc"/>
              </a:cxn>
              <a:cxn ang="cd4">
                <a:pos x="hc" y="b"/>
              </a:cxn>
              <a:cxn ang="cd2">
                <a:pos x="l" y="vc"/>
              </a:cxn>
              <a:cxn ang="f213">
                <a:pos x="f260" y="f261"/>
              </a:cxn>
              <a:cxn ang="f213">
                <a:pos x="f262" y="f263"/>
              </a:cxn>
              <a:cxn ang="f213">
                <a:pos x="f264" y="f265"/>
              </a:cxn>
              <a:cxn ang="f213">
                <a:pos x="f266" y="f267"/>
              </a:cxn>
              <a:cxn ang="f213">
                <a:pos x="f268" y="f269"/>
              </a:cxn>
              <a:cxn ang="f213">
                <a:pos x="f270" y="f271"/>
              </a:cxn>
              <a:cxn ang="f213">
                <a:pos x="f272" y="f273"/>
              </a:cxn>
              <a:cxn ang="f213">
                <a:pos x="f274" y="f275"/>
              </a:cxn>
              <a:cxn ang="f213">
                <a:pos x="f276" y="f277"/>
              </a:cxn>
              <a:cxn ang="f213">
                <a:pos x="f278" y="f279"/>
              </a:cxn>
              <a:cxn ang="f213">
                <a:pos x="f280" y="f281"/>
              </a:cxn>
              <a:cxn ang="f213">
                <a:pos x="f282" y="f283"/>
              </a:cxn>
              <a:cxn ang="f213">
                <a:pos x="f284" y="f285"/>
              </a:cxn>
              <a:cxn ang="f213">
                <a:pos x="f286" y="f287"/>
              </a:cxn>
              <a:cxn ang="f213">
                <a:pos x="f288" y="f289"/>
              </a:cxn>
              <a:cxn ang="f213">
                <a:pos x="f290" y="f291"/>
              </a:cxn>
              <a:cxn ang="f213">
                <a:pos x="f292" y="f293"/>
              </a:cxn>
              <a:cxn ang="f213">
                <a:pos x="f260" y="f261"/>
              </a:cxn>
              <a:cxn ang="f213">
                <a:pos x="f294" y="f295"/>
              </a:cxn>
              <a:cxn ang="f213">
                <a:pos x="f296" y="f295"/>
              </a:cxn>
              <a:cxn ang="f213">
                <a:pos x="f297" y="f298"/>
              </a:cxn>
              <a:cxn ang="f213">
                <a:pos x="f297" y="f299"/>
              </a:cxn>
              <a:cxn ang="f213">
                <a:pos x="f296" y="f300"/>
              </a:cxn>
              <a:cxn ang="f213">
                <a:pos x="f294" y="f300"/>
              </a:cxn>
              <a:cxn ang="f213">
                <a:pos x="f301" y="f299"/>
              </a:cxn>
              <a:cxn ang="f213">
                <a:pos x="f301" y="f298"/>
              </a:cxn>
              <a:cxn ang="f213">
                <a:pos x="f294" y="f295"/>
              </a:cxn>
            </a:cxnLst>
            <a:rect l="f256" t="f259" r="f257" b="f258"/>
            <a:pathLst>
              <a:path w="3960440" h="3960000">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8" y="f9"/>
                </a:cubicBezTo>
                <a:close/>
                <a:moveTo>
                  <a:pt x="f110" y="f5"/>
                </a:moveTo>
                <a:lnTo>
                  <a:pt x="f111" y="f5"/>
                </a:lnTo>
                <a:cubicBezTo>
                  <a:pt x="f112" y="f5"/>
                  <a:pt x="f6" y="f113"/>
                  <a:pt x="f6" y="f110"/>
                </a:cubicBezTo>
                <a:lnTo>
                  <a:pt x="f6" y="f114"/>
                </a:lnTo>
                <a:cubicBezTo>
                  <a:pt x="f6" y="f115"/>
                  <a:pt x="f112" y="f7"/>
                  <a:pt x="f111" y="f7"/>
                </a:cubicBezTo>
                <a:lnTo>
                  <a:pt x="f110" y="f7"/>
                </a:lnTo>
                <a:cubicBezTo>
                  <a:pt x="f113" y="f7"/>
                  <a:pt x="f5" y="f115"/>
                  <a:pt x="f5" y="f114"/>
                </a:cubicBezTo>
                <a:lnTo>
                  <a:pt x="f5" y="f110"/>
                </a:lnTo>
                <a:cubicBezTo>
                  <a:pt x="f5" y="f113"/>
                  <a:pt x="f113" y="f5"/>
                  <a:pt x="f110" y="f5"/>
                </a:cubicBez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873E8A"/>
              </a:solidFill>
              <a:uFillTx/>
              <a:latin typeface="Arial"/>
              <a:ea typeface="맑은 고딕" pitchFamily="34"/>
              <a:cs typeface="B Nazanin" panose="00000700000000000000" pitchFamily="2" charset="-78"/>
            </a:endParaRPr>
          </a:p>
        </p:txBody>
      </p:sp>
      <p:sp>
        <p:nvSpPr>
          <p:cNvPr id="14" name="Rounded Rectangle 8">
            <a:extLst>
              <a:ext uri="{FF2B5EF4-FFF2-40B4-BE49-F238E27FC236}">
                <a16:creationId xmlns:a16="http://schemas.microsoft.com/office/drawing/2014/main" id="{82170E84-101A-393D-2CBF-1B8E011B8850}"/>
              </a:ext>
            </a:extLst>
          </p:cNvPr>
          <p:cNvSpPr/>
          <p:nvPr/>
        </p:nvSpPr>
        <p:spPr>
          <a:xfrm>
            <a:off x="1597521" y="4125418"/>
            <a:ext cx="429859" cy="458086"/>
          </a:xfrm>
          <a:custGeom>
            <a:avLst/>
            <a:gdLst>
              <a:gd name="f0" fmla="val 10800000"/>
              <a:gd name="f1" fmla="val 5400000"/>
              <a:gd name="f2" fmla="val 180"/>
              <a:gd name="f3" fmla="val w"/>
              <a:gd name="f4" fmla="val h"/>
              <a:gd name="f5" fmla="val 0"/>
              <a:gd name="f6" fmla="val 3888432"/>
              <a:gd name="f7" fmla="val 3960440"/>
              <a:gd name="f8" fmla="val 554477"/>
              <a:gd name="f9" fmla="val 1512168"/>
              <a:gd name="f10" fmla="val 3312368"/>
              <a:gd name="f11" fmla="val 1201638"/>
              <a:gd name="f12" fmla="val 2840340"/>
              <a:gd name="f13" fmla="val 1479943"/>
              <a:gd name="f14" fmla="val 2293254"/>
              <a:gd name="f15" fmla="val 1484797"/>
              <a:gd name="f16" fmla="val 2254084"/>
              <a:gd name="f17" fmla="val 1780470"/>
              <a:gd name="f18" fmla="val 2136833"/>
              <a:gd name="f19" fmla="val 1785510"/>
              <a:gd name="f20" fmla="val 1510185"/>
              <a:gd name="f21" fmla="val 1489672"/>
              <a:gd name="f22" fmla="val 3310385"/>
              <a:gd name="f23" fmla="val 2140283"/>
              <a:gd name="f24" fmla="val 2925445"/>
              <a:gd name="f25" fmla="val 2133383"/>
              <a:gd name="f26" fmla="val 2560917"/>
              <a:gd name="f27" fmla="val 2147184"/>
              <a:gd name="f28" fmla="val 2155564"/>
              <a:gd name="f29" fmla="val 2187272"/>
              <a:gd name="f30" fmla="val 1842063"/>
              <a:gd name="f31" fmla="val 2668986"/>
              <a:gd name="f32" fmla="val 1938990"/>
              <a:gd name="f33" fmla="val 2673919"/>
              <a:gd name="f34" fmla="val 2138897"/>
              <a:gd name="f35" fmla="val 2679688"/>
              <a:gd name="f36" fmla="val 3312366"/>
              <a:gd name="f37" fmla="val 3326849"/>
              <a:gd name="f38" fmla="val 3329155"/>
              <a:gd name="f39" fmla="val 2917782"/>
              <a:gd name="f40" fmla="val 3331462"/>
              <a:gd name="f41" fmla="val 2523197"/>
              <a:gd name="f42" fmla="val 3333768"/>
              <a:gd name="f43" fmla="val 2128613"/>
              <a:gd name="f44" fmla="val 3339026"/>
              <a:gd name="f45" fmla="val 1942962"/>
              <a:gd name="f46" fmla="val 3184753"/>
              <a:gd name="f47" fmla="val 1475890"/>
              <a:gd name="f48" fmla="val 878058"/>
              <a:gd name="f49" fmla="val 648072"/>
              <a:gd name="f50" fmla="val 699349"/>
              <a:gd name="f51" fmla="val 792944"/>
              <a:gd name="f52" fmla="val 971653"/>
              <a:gd name="f53" fmla="val 1150362"/>
              <a:gd name="f54" fmla="val 1295234"/>
              <a:gd name="f55" fmla="val 1056767"/>
              <a:gd name="f56" fmla="val 1201639"/>
              <a:gd name="f57" fmla="val 333511"/>
              <a:gd name="f58" fmla="val 3554921"/>
              <a:gd name="f59" fmla="val 3739114"/>
              <a:gd name="f60" fmla="val 149318"/>
              <a:gd name="f61" fmla="val 3626929"/>
              <a:gd name="f62" fmla="val 3811122"/>
              <a:gd name="f63" fmla="+- 0 0 -90"/>
              <a:gd name="f64" fmla="*/ f3 1 3888432"/>
              <a:gd name="f65" fmla="*/ f4 1 3960440"/>
              <a:gd name="f66" fmla="+- f7 0 f5"/>
              <a:gd name="f67" fmla="+- f6 0 f5"/>
              <a:gd name="f68" fmla="*/ f63 f0 1"/>
              <a:gd name="f69" fmla="*/ f67 1 3888432"/>
              <a:gd name="f70" fmla="*/ f66 1 3960440"/>
              <a:gd name="f71" fmla="*/ 554477 f67 1"/>
              <a:gd name="f72" fmla="*/ 1512168 f66 1"/>
              <a:gd name="f73" fmla="*/ 3312368 f66 1"/>
              <a:gd name="f74" fmla="*/ 1201638 f67 1"/>
              <a:gd name="f75" fmla="*/ 2136833 f67 1"/>
              <a:gd name="f76" fmla="*/ 1785510 f66 1"/>
              <a:gd name="f77" fmla="*/ 1510185 f66 1"/>
              <a:gd name="f78" fmla="*/ 1489672 f67 1"/>
              <a:gd name="f79" fmla="*/ 3310385 f66 1"/>
              <a:gd name="f80" fmla="*/ 2673919 f67 1"/>
              <a:gd name="f81" fmla="*/ 2138897 f66 1"/>
              <a:gd name="f82" fmla="*/ 2679688 f67 1"/>
              <a:gd name="f83" fmla="*/ 3312366 f66 1"/>
              <a:gd name="f84" fmla="*/ 3326849 f67 1"/>
              <a:gd name="f85" fmla="*/ 3333768 f67 1"/>
              <a:gd name="f86" fmla="*/ 2128613 f66 1"/>
              <a:gd name="f87" fmla="*/ 2840340 f67 1"/>
              <a:gd name="f88" fmla="*/ 1479943 f66 1"/>
              <a:gd name="f89" fmla="*/ 878058 f67 1"/>
              <a:gd name="f90" fmla="*/ 648072 f66 1"/>
              <a:gd name="f91" fmla="*/ 971653 f66 1"/>
              <a:gd name="f92" fmla="*/ 1295234 f66 1"/>
              <a:gd name="f93" fmla="*/ 1201639 f67 1"/>
              <a:gd name="f94" fmla="*/ 333511 f67 1"/>
              <a:gd name="f95" fmla="*/ 0 f66 1"/>
              <a:gd name="f96" fmla="*/ 3554921 f67 1"/>
              <a:gd name="f97" fmla="*/ 3888432 f67 1"/>
              <a:gd name="f98" fmla="*/ 333511 f66 1"/>
              <a:gd name="f99" fmla="*/ 3626929 f66 1"/>
              <a:gd name="f100" fmla="*/ 3960440 f66 1"/>
              <a:gd name="f101" fmla="*/ 0 f67 1"/>
              <a:gd name="f102" fmla="*/ 2147184 f67 1"/>
              <a:gd name="f103" fmla="*/ 2155564 f66 1"/>
              <a:gd name="f104" fmla="*/ f68 1 f2"/>
              <a:gd name="f105" fmla="*/ f71 1 3888432"/>
              <a:gd name="f106" fmla="*/ f72 1 3960440"/>
              <a:gd name="f107" fmla="*/ f73 1 3960440"/>
              <a:gd name="f108" fmla="*/ f74 1 3888432"/>
              <a:gd name="f109" fmla="*/ f75 1 3888432"/>
              <a:gd name="f110" fmla="*/ f76 1 3960440"/>
              <a:gd name="f111" fmla="*/ f77 1 3960440"/>
              <a:gd name="f112" fmla="*/ f78 1 3888432"/>
              <a:gd name="f113" fmla="*/ f79 1 3960440"/>
              <a:gd name="f114" fmla="*/ f80 1 3888432"/>
              <a:gd name="f115" fmla="*/ f81 1 3960440"/>
              <a:gd name="f116" fmla="*/ f82 1 3888432"/>
              <a:gd name="f117" fmla="*/ f83 1 3960440"/>
              <a:gd name="f118" fmla="*/ f84 1 3888432"/>
              <a:gd name="f119" fmla="*/ f85 1 3888432"/>
              <a:gd name="f120" fmla="*/ f86 1 3960440"/>
              <a:gd name="f121" fmla="*/ f87 1 3888432"/>
              <a:gd name="f122" fmla="*/ f88 1 3960440"/>
              <a:gd name="f123" fmla="*/ f89 1 3888432"/>
              <a:gd name="f124" fmla="*/ f90 1 3960440"/>
              <a:gd name="f125" fmla="*/ f91 1 3960440"/>
              <a:gd name="f126" fmla="*/ f92 1 3960440"/>
              <a:gd name="f127" fmla="*/ f93 1 3888432"/>
              <a:gd name="f128" fmla="*/ f94 1 3888432"/>
              <a:gd name="f129" fmla="*/ f95 1 3960440"/>
              <a:gd name="f130" fmla="*/ f96 1 3888432"/>
              <a:gd name="f131" fmla="*/ f97 1 3888432"/>
              <a:gd name="f132" fmla="*/ f98 1 3960440"/>
              <a:gd name="f133" fmla="*/ f99 1 3960440"/>
              <a:gd name="f134" fmla="*/ f100 1 3960440"/>
              <a:gd name="f135" fmla="*/ f101 1 3888432"/>
              <a:gd name="f136" fmla="*/ f102 1 3888432"/>
              <a:gd name="f137" fmla="*/ f103 1 3960440"/>
              <a:gd name="f138" fmla="*/ f5 1 f69"/>
              <a:gd name="f139" fmla="*/ f6 1 f69"/>
              <a:gd name="f140" fmla="*/ f5 1 f70"/>
              <a:gd name="f141" fmla="*/ f7 1 f70"/>
              <a:gd name="f142" fmla="+- f104 0 f1"/>
              <a:gd name="f143" fmla="*/ f105 1 f69"/>
              <a:gd name="f144" fmla="*/ f106 1 f70"/>
              <a:gd name="f145" fmla="*/ f107 1 f70"/>
              <a:gd name="f146" fmla="*/ f108 1 f69"/>
              <a:gd name="f147" fmla="*/ f121 1 f69"/>
              <a:gd name="f148" fmla="*/ f122 1 f70"/>
              <a:gd name="f149" fmla="*/ f109 1 f69"/>
              <a:gd name="f150" fmla="*/ f110 1 f70"/>
              <a:gd name="f151" fmla="*/ f111 1 f70"/>
              <a:gd name="f152" fmla="*/ f112 1 f69"/>
              <a:gd name="f153" fmla="*/ f113 1 f70"/>
              <a:gd name="f154" fmla="*/ f136 1 f69"/>
              <a:gd name="f155" fmla="*/ f137 1 f70"/>
              <a:gd name="f156" fmla="*/ f114 1 f69"/>
              <a:gd name="f157" fmla="*/ f115 1 f70"/>
              <a:gd name="f158" fmla="*/ f116 1 f69"/>
              <a:gd name="f159" fmla="*/ f117 1 f70"/>
              <a:gd name="f160" fmla="*/ f118 1 f69"/>
              <a:gd name="f161" fmla="*/ f119 1 f69"/>
              <a:gd name="f162" fmla="*/ f120 1 f70"/>
              <a:gd name="f163" fmla="*/ f123 1 f69"/>
              <a:gd name="f164" fmla="*/ f124 1 f70"/>
              <a:gd name="f165" fmla="*/ f125 1 f70"/>
              <a:gd name="f166" fmla="*/ f126 1 f70"/>
              <a:gd name="f167" fmla="*/ f127 1 f69"/>
              <a:gd name="f168" fmla="*/ f128 1 f69"/>
              <a:gd name="f169" fmla="*/ f129 1 f70"/>
              <a:gd name="f170" fmla="*/ f130 1 f69"/>
              <a:gd name="f171" fmla="*/ f131 1 f69"/>
              <a:gd name="f172" fmla="*/ f132 1 f70"/>
              <a:gd name="f173" fmla="*/ f133 1 f70"/>
              <a:gd name="f174" fmla="*/ f134 1 f70"/>
              <a:gd name="f175" fmla="*/ f135 1 f69"/>
              <a:gd name="f176" fmla="*/ f138 f64 1"/>
              <a:gd name="f177" fmla="*/ f139 f64 1"/>
              <a:gd name="f178" fmla="*/ f141 f65 1"/>
              <a:gd name="f179" fmla="*/ f140 f65 1"/>
              <a:gd name="f180" fmla="*/ f143 f64 1"/>
              <a:gd name="f181" fmla="*/ f144 f65 1"/>
              <a:gd name="f182" fmla="*/ f145 f65 1"/>
              <a:gd name="f183" fmla="*/ f146 f64 1"/>
              <a:gd name="f184" fmla="*/ f147 f64 1"/>
              <a:gd name="f185" fmla="*/ f148 f65 1"/>
              <a:gd name="f186" fmla="*/ f149 f64 1"/>
              <a:gd name="f187" fmla="*/ f150 f65 1"/>
              <a:gd name="f188" fmla="*/ f151 f65 1"/>
              <a:gd name="f189" fmla="*/ f152 f64 1"/>
              <a:gd name="f190" fmla="*/ f153 f65 1"/>
              <a:gd name="f191" fmla="*/ f154 f64 1"/>
              <a:gd name="f192" fmla="*/ f155 f65 1"/>
              <a:gd name="f193" fmla="*/ f156 f64 1"/>
              <a:gd name="f194" fmla="*/ f157 f65 1"/>
              <a:gd name="f195" fmla="*/ f158 f64 1"/>
              <a:gd name="f196" fmla="*/ f159 f65 1"/>
              <a:gd name="f197" fmla="*/ f160 f64 1"/>
              <a:gd name="f198" fmla="*/ f161 f64 1"/>
              <a:gd name="f199" fmla="*/ f162 f65 1"/>
              <a:gd name="f200" fmla="*/ f163 f64 1"/>
              <a:gd name="f201" fmla="*/ f164 f65 1"/>
              <a:gd name="f202" fmla="*/ f165 f65 1"/>
              <a:gd name="f203" fmla="*/ f166 f65 1"/>
              <a:gd name="f204" fmla="*/ f167 f64 1"/>
              <a:gd name="f205" fmla="*/ f168 f64 1"/>
              <a:gd name="f206" fmla="*/ f169 f65 1"/>
              <a:gd name="f207" fmla="*/ f170 f64 1"/>
              <a:gd name="f208" fmla="*/ f171 f64 1"/>
              <a:gd name="f209" fmla="*/ f172 f65 1"/>
              <a:gd name="f210" fmla="*/ f173 f65 1"/>
              <a:gd name="f211" fmla="*/ f174 f65 1"/>
              <a:gd name="f212" fmla="*/ f175 f64 1"/>
            </a:gdLst>
            <a:ahLst/>
            <a:cxnLst>
              <a:cxn ang="3cd4">
                <a:pos x="hc" y="t"/>
              </a:cxn>
              <a:cxn ang="0">
                <a:pos x="r" y="vc"/>
              </a:cxn>
              <a:cxn ang="cd4">
                <a:pos x="hc" y="b"/>
              </a:cxn>
              <a:cxn ang="cd2">
                <a:pos x="l" y="vc"/>
              </a:cxn>
              <a:cxn ang="f142">
                <a:pos x="f180" y="f181"/>
              </a:cxn>
              <a:cxn ang="f142">
                <a:pos x="f180" y="f182"/>
              </a:cxn>
              <a:cxn ang="f142">
                <a:pos x="f183" y="f182"/>
              </a:cxn>
              <a:cxn ang="f142">
                <a:pos x="f183" y="f181"/>
              </a:cxn>
              <a:cxn ang="f142">
                <a:pos x="f180" y="f181"/>
              </a:cxn>
              <a:cxn ang="f142">
                <a:pos x="f184" y="f185"/>
              </a:cxn>
              <a:cxn ang="f142">
                <a:pos x="f186" y="f187"/>
              </a:cxn>
              <a:cxn ang="f142">
                <a:pos x="f186" y="f188"/>
              </a:cxn>
              <a:cxn ang="f142">
                <a:pos x="f189" y="f188"/>
              </a:cxn>
              <a:cxn ang="f142">
                <a:pos x="f189" y="f190"/>
              </a:cxn>
              <a:cxn ang="f142">
                <a:pos x="f186" y="f190"/>
              </a:cxn>
              <a:cxn ang="f142">
                <a:pos x="f191" y="f192"/>
              </a:cxn>
              <a:cxn ang="f142">
                <a:pos x="f193" y="f194"/>
              </a:cxn>
              <a:cxn ang="f142">
                <a:pos x="f195" y="f196"/>
              </a:cxn>
              <a:cxn ang="f142">
                <a:pos x="f197" y="f196"/>
              </a:cxn>
              <a:cxn ang="f142">
                <a:pos x="f198" y="f199"/>
              </a:cxn>
              <a:cxn ang="f142">
                <a:pos x="f184" y="f185"/>
              </a:cxn>
              <a:cxn ang="f142">
                <a:pos x="f200" y="f201"/>
              </a:cxn>
              <a:cxn ang="f142">
                <a:pos x="f180" y="f202"/>
              </a:cxn>
              <a:cxn ang="f142">
                <a:pos x="f200" y="f203"/>
              </a:cxn>
              <a:cxn ang="f142">
                <a:pos x="f204" y="f202"/>
              </a:cxn>
              <a:cxn ang="f142">
                <a:pos x="f200" y="f201"/>
              </a:cxn>
              <a:cxn ang="f142">
                <a:pos x="f205" y="f206"/>
              </a:cxn>
              <a:cxn ang="f142">
                <a:pos x="f207" y="f206"/>
              </a:cxn>
              <a:cxn ang="f142">
                <a:pos x="f208" y="f209"/>
              </a:cxn>
              <a:cxn ang="f142">
                <a:pos x="f208" y="f210"/>
              </a:cxn>
              <a:cxn ang="f142">
                <a:pos x="f207" y="f211"/>
              </a:cxn>
              <a:cxn ang="f142">
                <a:pos x="f205" y="f211"/>
              </a:cxn>
              <a:cxn ang="f142">
                <a:pos x="f212" y="f210"/>
              </a:cxn>
              <a:cxn ang="f142">
                <a:pos x="f212" y="f209"/>
              </a:cxn>
              <a:cxn ang="f142">
                <a:pos x="f205" y="f206"/>
              </a:cxn>
            </a:cxnLst>
            <a:rect l="f176" t="f179" r="f177" b="f178"/>
            <a:pathLst>
              <a:path w="3888432" h="3960440">
                <a:moveTo>
                  <a:pt x="f8" y="f9"/>
                </a:moveTo>
                <a:lnTo>
                  <a:pt x="f8" y="f10"/>
                </a:lnTo>
                <a:lnTo>
                  <a:pt x="f11" y="f10"/>
                </a:lnTo>
                <a:lnTo>
                  <a:pt x="f11" y="f9"/>
                </a:lnTo>
                <a:lnTo>
                  <a:pt x="f8" y="f9"/>
                </a:lnTo>
                <a:close/>
                <a:moveTo>
                  <a:pt x="f12" y="f13"/>
                </a:moveTo>
                <a:cubicBezTo>
                  <a:pt x="f14" y="f15"/>
                  <a:pt x="f16" y="f17"/>
                  <a:pt x="f18" y="f19"/>
                </a:cubicBezTo>
                <a:lnTo>
                  <a:pt x="f18" y="f20"/>
                </a:lnTo>
                <a:lnTo>
                  <a:pt x="f21" y="f20"/>
                </a:lnTo>
                <a:lnTo>
                  <a:pt x="f21" y="f22"/>
                </a:lnTo>
                <a:lnTo>
                  <a:pt x="f18" y="f22"/>
                </a:lnTo>
                <a:cubicBezTo>
                  <a:pt x="f23" y="f24"/>
                  <a:pt x="f25" y="f26"/>
                  <a:pt x="f27" y="f28"/>
                </a:cubicBezTo>
                <a:cubicBezTo>
                  <a:pt x="f29" y="f30"/>
                  <a:pt x="f31" y="f32"/>
                  <a:pt x="f33" y="f34"/>
                </a:cubicBezTo>
                <a:lnTo>
                  <a:pt x="f35" y="f36"/>
                </a:lnTo>
                <a:lnTo>
                  <a:pt x="f37" y="f36"/>
                </a:lnTo>
                <a:cubicBezTo>
                  <a:pt x="f38" y="f39"/>
                  <a:pt x="f40" y="f41"/>
                  <a:pt x="f42" y="f43"/>
                </a:cubicBezTo>
                <a:cubicBezTo>
                  <a:pt x="f44" y="f45"/>
                  <a:pt x="f46" y="f47"/>
                  <a:pt x="f12" y="f13"/>
                </a:cubicBezTo>
                <a:close/>
                <a:moveTo>
                  <a:pt x="f48" y="f49"/>
                </a:moveTo>
                <a:cubicBezTo>
                  <a:pt x="f50" y="f49"/>
                  <a:pt x="f8" y="f51"/>
                  <a:pt x="f8" y="f52"/>
                </a:cubicBezTo>
                <a:cubicBezTo>
                  <a:pt x="f8" y="f53"/>
                  <a:pt x="f50" y="f54"/>
                  <a:pt x="f48" y="f54"/>
                </a:cubicBezTo>
                <a:cubicBezTo>
                  <a:pt x="f55" y="f54"/>
                  <a:pt x="f56" y="f53"/>
                  <a:pt x="f56" y="f52"/>
                </a:cubicBezTo>
                <a:cubicBezTo>
                  <a:pt x="f56" y="f51"/>
                  <a:pt x="f55" y="f49"/>
                  <a:pt x="f48" y="f49"/>
                </a:cubicBezTo>
                <a:close/>
                <a:moveTo>
                  <a:pt x="f57" y="f5"/>
                </a:moveTo>
                <a:lnTo>
                  <a:pt x="f58" y="f5"/>
                </a:lnTo>
                <a:cubicBezTo>
                  <a:pt x="f59" y="f5"/>
                  <a:pt x="f6" y="f60"/>
                  <a:pt x="f6" y="f57"/>
                </a:cubicBezTo>
                <a:lnTo>
                  <a:pt x="f6" y="f61"/>
                </a:lnTo>
                <a:cubicBezTo>
                  <a:pt x="f6" y="f62"/>
                  <a:pt x="f59" y="f7"/>
                  <a:pt x="f58" y="f7"/>
                </a:cubicBezTo>
                <a:lnTo>
                  <a:pt x="f57" y="f7"/>
                </a:lnTo>
                <a:cubicBezTo>
                  <a:pt x="f60" y="f7"/>
                  <a:pt x="f5" y="f62"/>
                  <a:pt x="f5" y="f61"/>
                </a:cubicBezTo>
                <a:lnTo>
                  <a:pt x="f5" y="f57"/>
                </a:lnTo>
                <a:cubicBezTo>
                  <a:pt x="f5" y="f60"/>
                  <a:pt x="f60" y="f5"/>
                  <a:pt x="f57" y="f5"/>
                </a:cubicBez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873E8A"/>
              </a:solidFill>
              <a:uFillTx/>
              <a:latin typeface="Arial"/>
              <a:ea typeface="맑은 고딕" pitchFamily="34"/>
              <a:cs typeface="B Nazanin" panose="00000700000000000000" pitchFamily="2" charset="-78"/>
            </a:endParaRPr>
          </a:p>
        </p:txBody>
      </p:sp>
      <p:sp>
        <p:nvSpPr>
          <p:cNvPr id="15" name="Rounded Rectangle 2">
            <a:extLst>
              <a:ext uri="{FF2B5EF4-FFF2-40B4-BE49-F238E27FC236}">
                <a16:creationId xmlns:a16="http://schemas.microsoft.com/office/drawing/2014/main" id="{28694323-8E49-0761-AA28-CB39D95F4121}"/>
              </a:ext>
            </a:extLst>
          </p:cNvPr>
          <p:cNvSpPr/>
          <p:nvPr/>
        </p:nvSpPr>
        <p:spPr>
          <a:xfrm>
            <a:off x="3695822" y="4125418"/>
            <a:ext cx="429813" cy="458086"/>
          </a:xfrm>
          <a:custGeom>
            <a:avLst/>
            <a:gdLst>
              <a:gd name="f0" fmla="val 10800000"/>
              <a:gd name="f1" fmla="val 5400000"/>
              <a:gd name="f2" fmla="val 180"/>
              <a:gd name="f3" fmla="val w"/>
              <a:gd name="f4" fmla="val h"/>
              <a:gd name="f5" fmla="val 0"/>
              <a:gd name="f6" fmla="val 3960000"/>
              <a:gd name="f7" fmla="val 3160999"/>
              <a:gd name="f8" fmla="val 1374274"/>
              <a:gd name="f9" fmla="val 3155132"/>
              <a:gd name="f10" fmla="val 1419362"/>
              <a:gd name="f11" fmla="val 2496208"/>
              <a:gd name="f12" fmla="val 770986"/>
              <a:gd name="f13" fmla="val 2113414"/>
              <a:gd name="f14" fmla="val 1929581"/>
              <a:gd name="f15" fmla="val 1106902"/>
              <a:gd name="f16" fmla="val 1921633"/>
              <a:gd name="f17" fmla="val 1292845"/>
              <a:gd name="f18" fmla="val 1914712"/>
              <a:gd name="f19" fmla="val 1454769"/>
              <a:gd name="f20" fmla="val 1928136"/>
              <a:gd name="f21" fmla="val 1522392"/>
              <a:gd name="f22" fmla="val 1942445"/>
              <a:gd name="f23" fmla="val 1570340"/>
              <a:gd name="f24" fmla="val 1547199"/>
              <a:gd name="f25" fmla="val 1510736"/>
              <a:gd name="f26" fmla="val 1237189"/>
              <a:gd name="f27" fmla="val 1330681"/>
              <a:gd name="f28" fmla="val 815277"/>
              <a:gd name="f29" fmla="val 836121"/>
              <a:gd name="f30" fmla="val 618819"/>
              <a:gd name="f31" fmla="val 1229038"/>
              <a:gd name="f32" fmla="val 733086"/>
              <a:gd name="f33" fmla="val 1558961"/>
              <a:gd name="f34" fmla="val 965659"/>
              <a:gd name="f35" fmla="val 1735195"/>
              <a:gd name="f36" fmla="val 864541"/>
              <a:gd name="f37" fmla="val 1716416"/>
              <a:gd name="f38" fmla="val 662904"/>
              <a:gd name="f39" fmla="val 1695759"/>
              <a:gd name="f40" fmla="val 570453"/>
              <a:gd name="f41" fmla="val 1629310"/>
              <a:gd name="f42" fmla="val 597898"/>
              <a:gd name="f43" fmla="val 2016450"/>
              <a:gd name="f44" fmla="val 990931"/>
              <a:gd name="f45" fmla="val 2177657"/>
              <a:gd name="f46" fmla="val 1196057"/>
              <a:gd name="f47" fmla="val 2257108"/>
              <a:gd name="f48" fmla="val 1113718"/>
              <a:gd name="f49" fmla="val 2275887"/>
              <a:gd name="f50" fmla="val 943857"/>
              <a:gd name="f51" fmla="val 2321380"/>
              <a:gd name="f52" fmla="val 813848"/>
              <a:gd name="f53" fmla="val 2296824"/>
              <a:gd name="f54" fmla="val 926523"/>
              <a:gd name="f55" fmla="val 2634848"/>
              <a:gd name="f56" fmla="val 1326064"/>
              <a:gd name="f57" fmla="val 2611755"/>
              <a:gd name="f58" fmla="val 1486410"/>
              <a:gd name="f59" fmla="val 2607420"/>
              <a:gd name="f60" fmla="val 1297174"/>
              <a:gd name="f61" fmla="val 2749708"/>
              <a:gd name="f62" fmla="val 1000058"/>
              <a:gd name="f63" fmla="val 2795794"/>
              <a:gd name="f64" fmla="val 489408"/>
              <a:gd name="f65" fmla="val 2829018"/>
              <a:gd name="f66" fmla="val 914827"/>
              <a:gd name="f67" fmla="val 3139596"/>
              <a:gd name="f68" fmla="val 1734874"/>
              <a:gd name="f69" fmla="val 3242281"/>
              <a:gd name="f70" fmla="val 2062787"/>
              <a:gd name="f71" fmla="val 3146219"/>
              <a:gd name="f72" fmla="val 2763394"/>
              <a:gd name="f73" fmla="val 2903535"/>
              <a:gd name="f74" fmla="val 2915370"/>
              <a:gd name="f75" fmla="val 2621267"/>
              <a:gd name="f76" fmla="val 3074271"/>
              <a:gd name="f77" fmla="val 2105563"/>
              <a:gd name="f78" fmla="val 3173740"/>
              <a:gd name="f79" fmla="val 1733406"/>
              <a:gd name="f80" fmla="val 3145310"/>
              <a:gd name="f81" fmla="val 1648999"/>
              <a:gd name="f82" fmla="val 3207849"/>
              <a:gd name="f83" fmla="val 1493166"/>
              <a:gd name="f84" fmla="val 3270388"/>
              <a:gd name="f85" fmla="val 1337333"/>
              <a:gd name="f86" fmla="val 3414210"/>
              <a:gd name="f87" fmla="val 1276468"/>
              <a:gd name="f88" fmla="val 3449507"/>
              <a:gd name="f89" fmla="val 1170564"/>
              <a:gd name="f90" fmla="val 3349883"/>
              <a:gd name="f91" fmla="val 1192977"/>
              <a:gd name="f92" fmla="val 3252716"/>
              <a:gd name="f93" fmla="val 1239516"/>
              <a:gd name="f94" fmla="val 3140091"/>
              <a:gd name="f95" fmla="val 1227260"/>
              <a:gd name="f96" fmla="val 3219995"/>
              <a:gd name="f97" fmla="val 1183499"/>
              <a:gd name="f98" fmla="val 3274317"/>
              <a:gd name="f99" fmla="val 996523"/>
              <a:gd name="f100" fmla="val 3324107"/>
              <a:gd name="f101" fmla="val 851504"/>
              <a:gd name="f102" fmla="val 3215037"/>
              <a:gd name="f103" fmla="val 921165"/>
              <a:gd name="f104" fmla="val 3152155"/>
              <a:gd name="f105" fmla="val 998691"/>
              <a:gd name="f106" fmla="val 2995677"/>
              <a:gd name="f107" fmla="val 1008938"/>
              <a:gd name="f108" fmla="val 2884471"/>
              <a:gd name="f109" fmla="val 881691"/>
              <a:gd name="f110" fmla="val 2678487"/>
              <a:gd name="f111" fmla="val 308009"/>
              <a:gd name="f112" fmla="val 3651991"/>
              <a:gd name="f113" fmla="val 3822100"/>
              <a:gd name="f114" fmla="val 137900"/>
              <a:gd name="f115" fmla="+- 0 0 -90"/>
              <a:gd name="f116" fmla="*/ f3 1 3960000"/>
              <a:gd name="f117" fmla="*/ f4 1 3960000"/>
              <a:gd name="f118" fmla="+- f6 0 f5"/>
              <a:gd name="f119" fmla="*/ f115 f0 1"/>
              <a:gd name="f120" fmla="*/ f118 1 3960000"/>
              <a:gd name="f121" fmla="*/ 3160999 f118 1"/>
              <a:gd name="f122" fmla="*/ 1374274 f118 1"/>
              <a:gd name="f123" fmla="*/ 3155132 f118 1"/>
              <a:gd name="f124" fmla="*/ 1419362 f118 1"/>
              <a:gd name="f125" fmla="*/ 1921633 f118 1"/>
              <a:gd name="f126" fmla="*/ 1942445 f118 1"/>
              <a:gd name="f127" fmla="*/ 1570340 f118 1"/>
              <a:gd name="f128" fmla="*/ 2257108 f118 1"/>
              <a:gd name="f129" fmla="*/ 3207849 f118 1"/>
              <a:gd name="f130" fmla="*/ 1493166 f118 1"/>
              <a:gd name="f131" fmla="*/ 2995677 f118 1"/>
              <a:gd name="f132" fmla="*/ 1008938 f118 1"/>
              <a:gd name="f133" fmla="*/ 308009 f118 1"/>
              <a:gd name="f134" fmla="*/ 0 f118 1"/>
              <a:gd name="f135" fmla="*/ 3651991 f118 1"/>
              <a:gd name="f136" fmla="*/ 3960000 f118 1"/>
              <a:gd name="f137" fmla="*/ 3140091 f118 1"/>
              <a:gd name="f138" fmla="*/ 1227260 f118 1"/>
              <a:gd name="f139" fmla="*/ 3449507 f118 1"/>
              <a:gd name="f140" fmla="*/ 1170564 f118 1"/>
              <a:gd name="f141" fmla="*/ 3324107 f118 1"/>
              <a:gd name="f142" fmla="*/ 851504 f118 1"/>
              <a:gd name="f143" fmla="*/ 1292845 f118 1"/>
              <a:gd name="f144" fmla="*/ 2496208 f118 1"/>
              <a:gd name="f145" fmla="*/ 770986 f118 1"/>
              <a:gd name="f146" fmla="*/ 815277 f118 1"/>
              <a:gd name="f147" fmla="*/ 836121 f118 1"/>
              <a:gd name="f148" fmla="*/ 965659 f118 1"/>
              <a:gd name="f149" fmla="*/ 1735195 f118 1"/>
              <a:gd name="f150" fmla="*/ 1196057 f118 1"/>
              <a:gd name="f151" fmla="*/ 1486410 f118 1"/>
              <a:gd name="f152" fmla="*/ 2607420 f118 1"/>
              <a:gd name="f153" fmla="*/ 813848 f118 1"/>
              <a:gd name="f154" fmla="*/ 2296824 f118 1"/>
              <a:gd name="f155" fmla="*/ 570453 f118 1"/>
              <a:gd name="f156" fmla="*/ 1629310 f118 1"/>
              <a:gd name="f157" fmla="*/ 489408 f118 1"/>
              <a:gd name="f158" fmla="*/ 2829018 f118 1"/>
              <a:gd name="f159" fmla="*/ 2062787 f118 1"/>
              <a:gd name="f160" fmla="*/ 3146219 f118 1"/>
              <a:gd name="f161" fmla="*/ 3074271 f118 1"/>
              <a:gd name="f162" fmla="*/ 2105563 f118 1"/>
              <a:gd name="f163" fmla="*/ f119 1 f2"/>
              <a:gd name="f164" fmla="*/ f121 1 3960000"/>
              <a:gd name="f165" fmla="*/ f122 1 3960000"/>
              <a:gd name="f166" fmla="*/ f123 1 3960000"/>
              <a:gd name="f167" fmla="*/ f124 1 3960000"/>
              <a:gd name="f168" fmla="*/ f125 1 3960000"/>
              <a:gd name="f169" fmla="*/ f126 1 3960000"/>
              <a:gd name="f170" fmla="*/ f127 1 3960000"/>
              <a:gd name="f171" fmla="*/ f128 1 3960000"/>
              <a:gd name="f172" fmla="*/ f129 1 3960000"/>
              <a:gd name="f173" fmla="*/ f130 1 3960000"/>
              <a:gd name="f174" fmla="*/ f131 1 3960000"/>
              <a:gd name="f175" fmla="*/ f132 1 3960000"/>
              <a:gd name="f176" fmla="*/ f133 1 3960000"/>
              <a:gd name="f177" fmla="*/ f134 1 3960000"/>
              <a:gd name="f178" fmla="*/ f135 1 3960000"/>
              <a:gd name="f179" fmla="*/ f136 1 3960000"/>
              <a:gd name="f180" fmla="*/ f137 1 3960000"/>
              <a:gd name="f181" fmla="*/ f138 1 3960000"/>
              <a:gd name="f182" fmla="*/ f139 1 3960000"/>
              <a:gd name="f183" fmla="*/ f140 1 3960000"/>
              <a:gd name="f184" fmla="*/ f141 1 3960000"/>
              <a:gd name="f185" fmla="*/ f142 1 3960000"/>
              <a:gd name="f186" fmla="*/ f143 1 3960000"/>
              <a:gd name="f187" fmla="*/ f144 1 3960000"/>
              <a:gd name="f188" fmla="*/ f145 1 3960000"/>
              <a:gd name="f189" fmla="*/ f146 1 3960000"/>
              <a:gd name="f190" fmla="*/ f147 1 3960000"/>
              <a:gd name="f191" fmla="*/ f148 1 3960000"/>
              <a:gd name="f192" fmla="*/ f149 1 3960000"/>
              <a:gd name="f193" fmla="*/ f150 1 3960000"/>
              <a:gd name="f194" fmla="*/ f151 1 3960000"/>
              <a:gd name="f195" fmla="*/ f152 1 3960000"/>
              <a:gd name="f196" fmla="*/ f153 1 3960000"/>
              <a:gd name="f197" fmla="*/ f154 1 3960000"/>
              <a:gd name="f198" fmla="*/ f155 1 3960000"/>
              <a:gd name="f199" fmla="*/ f156 1 3960000"/>
              <a:gd name="f200" fmla="*/ f157 1 3960000"/>
              <a:gd name="f201" fmla="*/ f158 1 3960000"/>
              <a:gd name="f202" fmla="*/ f159 1 3960000"/>
              <a:gd name="f203" fmla="*/ f160 1 3960000"/>
              <a:gd name="f204" fmla="*/ f161 1 3960000"/>
              <a:gd name="f205" fmla="*/ f162 1 3960000"/>
              <a:gd name="f206" fmla="*/ f5 1 f120"/>
              <a:gd name="f207" fmla="*/ f6 1 f120"/>
              <a:gd name="f208" fmla="+- f163 0 f1"/>
              <a:gd name="f209" fmla="*/ f164 1 f120"/>
              <a:gd name="f210" fmla="*/ f165 1 f120"/>
              <a:gd name="f211" fmla="*/ f166 1 f120"/>
              <a:gd name="f212" fmla="*/ f167 1 f120"/>
              <a:gd name="f213" fmla="*/ f187 1 f120"/>
              <a:gd name="f214" fmla="*/ f188 1 f120"/>
              <a:gd name="f215" fmla="*/ f168 1 f120"/>
              <a:gd name="f216" fmla="*/ f186 1 f120"/>
              <a:gd name="f217" fmla="*/ f169 1 f120"/>
              <a:gd name="f218" fmla="*/ f170 1 f120"/>
              <a:gd name="f219" fmla="*/ f189 1 f120"/>
              <a:gd name="f220" fmla="*/ f190 1 f120"/>
              <a:gd name="f221" fmla="*/ f191 1 f120"/>
              <a:gd name="f222" fmla="*/ f192 1 f120"/>
              <a:gd name="f223" fmla="*/ f198 1 f120"/>
              <a:gd name="f224" fmla="*/ f199 1 f120"/>
              <a:gd name="f225" fmla="*/ f193 1 f120"/>
              <a:gd name="f226" fmla="*/ f171 1 f120"/>
              <a:gd name="f227" fmla="*/ f196 1 f120"/>
              <a:gd name="f228" fmla="*/ f197 1 f120"/>
              <a:gd name="f229" fmla="*/ f194 1 f120"/>
              <a:gd name="f230" fmla="*/ f195 1 f120"/>
              <a:gd name="f231" fmla="*/ f200 1 f120"/>
              <a:gd name="f232" fmla="*/ f201 1 f120"/>
              <a:gd name="f233" fmla="*/ f202 1 f120"/>
              <a:gd name="f234" fmla="*/ f203 1 f120"/>
              <a:gd name="f235" fmla="*/ f204 1 f120"/>
              <a:gd name="f236" fmla="*/ f205 1 f120"/>
              <a:gd name="f237" fmla="*/ f172 1 f120"/>
              <a:gd name="f238" fmla="*/ f173 1 f120"/>
              <a:gd name="f239" fmla="*/ f182 1 f120"/>
              <a:gd name="f240" fmla="*/ f183 1 f120"/>
              <a:gd name="f241" fmla="*/ f180 1 f120"/>
              <a:gd name="f242" fmla="*/ f181 1 f120"/>
              <a:gd name="f243" fmla="*/ f184 1 f120"/>
              <a:gd name="f244" fmla="*/ f185 1 f120"/>
              <a:gd name="f245" fmla="*/ f174 1 f120"/>
              <a:gd name="f246" fmla="*/ f175 1 f120"/>
              <a:gd name="f247" fmla="*/ f176 1 f120"/>
              <a:gd name="f248" fmla="*/ f177 1 f120"/>
              <a:gd name="f249" fmla="*/ f178 1 f120"/>
              <a:gd name="f250" fmla="*/ f179 1 f120"/>
              <a:gd name="f251" fmla="*/ f206 f116 1"/>
              <a:gd name="f252" fmla="*/ f207 f116 1"/>
              <a:gd name="f253" fmla="*/ f207 f117 1"/>
              <a:gd name="f254" fmla="*/ f206 f117 1"/>
              <a:gd name="f255" fmla="*/ f209 f116 1"/>
              <a:gd name="f256" fmla="*/ f210 f117 1"/>
              <a:gd name="f257" fmla="*/ f211 f116 1"/>
              <a:gd name="f258" fmla="*/ f212 f117 1"/>
              <a:gd name="f259" fmla="*/ f213 f116 1"/>
              <a:gd name="f260" fmla="*/ f214 f117 1"/>
              <a:gd name="f261" fmla="*/ f215 f116 1"/>
              <a:gd name="f262" fmla="*/ f216 f117 1"/>
              <a:gd name="f263" fmla="*/ f217 f116 1"/>
              <a:gd name="f264" fmla="*/ f218 f117 1"/>
              <a:gd name="f265" fmla="*/ f219 f116 1"/>
              <a:gd name="f266" fmla="*/ f220 f117 1"/>
              <a:gd name="f267" fmla="*/ f221 f116 1"/>
              <a:gd name="f268" fmla="*/ f222 f117 1"/>
              <a:gd name="f269" fmla="*/ f223 f116 1"/>
              <a:gd name="f270" fmla="*/ f224 f117 1"/>
              <a:gd name="f271" fmla="*/ f225 f116 1"/>
              <a:gd name="f272" fmla="*/ f226 f117 1"/>
              <a:gd name="f273" fmla="*/ f227 f116 1"/>
              <a:gd name="f274" fmla="*/ f228 f117 1"/>
              <a:gd name="f275" fmla="*/ f229 f116 1"/>
              <a:gd name="f276" fmla="*/ f230 f117 1"/>
              <a:gd name="f277" fmla="*/ f231 f116 1"/>
              <a:gd name="f278" fmla="*/ f232 f117 1"/>
              <a:gd name="f279" fmla="*/ f233 f116 1"/>
              <a:gd name="f280" fmla="*/ f234 f117 1"/>
              <a:gd name="f281" fmla="*/ f235 f116 1"/>
              <a:gd name="f282" fmla="*/ f236 f117 1"/>
              <a:gd name="f283" fmla="*/ f237 f116 1"/>
              <a:gd name="f284" fmla="*/ f238 f117 1"/>
              <a:gd name="f285" fmla="*/ f239 f116 1"/>
              <a:gd name="f286" fmla="*/ f240 f117 1"/>
              <a:gd name="f287" fmla="*/ f241 f116 1"/>
              <a:gd name="f288" fmla="*/ f242 f117 1"/>
              <a:gd name="f289" fmla="*/ f243 f116 1"/>
              <a:gd name="f290" fmla="*/ f244 f117 1"/>
              <a:gd name="f291" fmla="*/ f245 f116 1"/>
              <a:gd name="f292" fmla="*/ f246 f117 1"/>
              <a:gd name="f293" fmla="*/ f247 f116 1"/>
              <a:gd name="f294" fmla="*/ f248 f117 1"/>
              <a:gd name="f295" fmla="*/ f249 f116 1"/>
              <a:gd name="f296" fmla="*/ f250 f116 1"/>
              <a:gd name="f297" fmla="*/ f247 f117 1"/>
              <a:gd name="f298" fmla="*/ f249 f117 1"/>
              <a:gd name="f299" fmla="*/ f250 f117 1"/>
              <a:gd name="f300" fmla="*/ f248 f116 1"/>
            </a:gdLst>
            <a:ahLst/>
            <a:cxnLst>
              <a:cxn ang="3cd4">
                <a:pos x="hc" y="t"/>
              </a:cxn>
              <a:cxn ang="0">
                <a:pos x="r" y="vc"/>
              </a:cxn>
              <a:cxn ang="cd4">
                <a:pos x="hc" y="b"/>
              </a:cxn>
              <a:cxn ang="cd2">
                <a:pos x="l" y="vc"/>
              </a:cxn>
              <a:cxn ang="f208">
                <a:pos x="f255" y="f256"/>
              </a:cxn>
              <a:cxn ang="f208">
                <a:pos x="f257" y="f258"/>
              </a:cxn>
              <a:cxn ang="f208">
                <a:pos x="f255" y="f256"/>
              </a:cxn>
              <a:cxn ang="f208">
                <a:pos x="f259" y="f260"/>
              </a:cxn>
              <a:cxn ang="f208">
                <a:pos x="f261" y="f262"/>
              </a:cxn>
              <a:cxn ang="f208">
                <a:pos x="f263" y="f264"/>
              </a:cxn>
              <a:cxn ang="f208">
                <a:pos x="f265" y="f266"/>
              </a:cxn>
              <a:cxn ang="f208">
                <a:pos x="f267" y="f268"/>
              </a:cxn>
              <a:cxn ang="f208">
                <a:pos x="f269" y="f270"/>
              </a:cxn>
              <a:cxn ang="f208">
                <a:pos x="f271" y="f272"/>
              </a:cxn>
              <a:cxn ang="f208">
                <a:pos x="f273" y="f274"/>
              </a:cxn>
              <a:cxn ang="f208">
                <a:pos x="f275" y="f276"/>
              </a:cxn>
              <a:cxn ang="f208">
                <a:pos x="f277" y="f278"/>
              </a:cxn>
              <a:cxn ang="f208">
                <a:pos x="f279" y="f280"/>
              </a:cxn>
              <a:cxn ang="f208">
                <a:pos x="f281" y="f282"/>
              </a:cxn>
              <a:cxn ang="f208">
                <a:pos x="f283" y="f284"/>
              </a:cxn>
              <a:cxn ang="f208">
                <a:pos x="f285" y="f286"/>
              </a:cxn>
              <a:cxn ang="f208">
                <a:pos x="f287" y="f288"/>
              </a:cxn>
              <a:cxn ang="f208">
                <a:pos x="f289" y="f290"/>
              </a:cxn>
              <a:cxn ang="f208">
                <a:pos x="f291" y="f292"/>
              </a:cxn>
              <a:cxn ang="f208">
                <a:pos x="f259" y="f260"/>
              </a:cxn>
              <a:cxn ang="f208">
                <a:pos x="f293" y="f294"/>
              </a:cxn>
              <a:cxn ang="f208">
                <a:pos x="f295" y="f294"/>
              </a:cxn>
              <a:cxn ang="f208">
                <a:pos x="f296" y="f297"/>
              </a:cxn>
              <a:cxn ang="f208">
                <a:pos x="f296" y="f298"/>
              </a:cxn>
              <a:cxn ang="f208">
                <a:pos x="f295" y="f299"/>
              </a:cxn>
              <a:cxn ang="f208">
                <a:pos x="f293" y="f299"/>
              </a:cxn>
              <a:cxn ang="f208">
                <a:pos x="f300" y="f298"/>
              </a:cxn>
              <a:cxn ang="f208">
                <a:pos x="f300" y="f297"/>
              </a:cxn>
              <a:cxn ang="f208">
                <a:pos x="f293" y="f294"/>
              </a:cxn>
            </a:cxnLst>
            <a:rect l="f251" t="f254" r="f252" b="f253"/>
            <a:pathLst>
              <a:path w="3960000" h="3960000">
                <a:moveTo>
                  <a:pt x="f7" y="f8"/>
                </a:moveTo>
                <a:lnTo>
                  <a:pt x="f9" y="f10"/>
                </a:lnTo>
                <a:lnTo>
                  <a:pt x="f7" y="f8"/>
                </a:lnTo>
                <a:close/>
                <a:moveTo>
                  <a:pt x="f11" y="f12"/>
                </a:moveTo>
                <a:cubicBezTo>
                  <a:pt x="f13" y="f12"/>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101"/>
                </a:cubicBezTo>
                <a:cubicBezTo>
                  <a:pt x="f102" y="f103"/>
                  <a:pt x="f104" y="f105"/>
                  <a:pt x="f106" y="f107"/>
                </a:cubicBezTo>
                <a:cubicBezTo>
                  <a:pt x="f108" y="f109"/>
                  <a:pt x="f110" y="f12"/>
                  <a:pt x="f11" y="f12"/>
                </a:cubicBezTo>
                <a:close/>
                <a:moveTo>
                  <a:pt x="f111" y="f5"/>
                </a:moveTo>
                <a:lnTo>
                  <a:pt x="f112" y="f5"/>
                </a:lnTo>
                <a:cubicBezTo>
                  <a:pt x="f113" y="f5"/>
                  <a:pt x="f6" y="f114"/>
                  <a:pt x="f6" y="f111"/>
                </a:cubicBezTo>
                <a:lnTo>
                  <a:pt x="f6" y="f112"/>
                </a:lnTo>
                <a:cubicBezTo>
                  <a:pt x="f6" y="f113"/>
                  <a:pt x="f113" y="f6"/>
                  <a:pt x="f112" y="f6"/>
                </a:cubicBezTo>
                <a:lnTo>
                  <a:pt x="f111" y="f6"/>
                </a:lnTo>
                <a:cubicBezTo>
                  <a:pt x="f114" y="f6"/>
                  <a:pt x="f5" y="f113"/>
                  <a:pt x="f5" y="f112"/>
                </a:cubicBezTo>
                <a:lnTo>
                  <a:pt x="f5" y="f111"/>
                </a:lnTo>
                <a:cubicBezTo>
                  <a:pt x="f5" y="f114"/>
                  <a:pt x="f114" y="f5"/>
                  <a:pt x="f111" y="f5"/>
                </a:cubicBez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873E8A"/>
              </a:solidFill>
              <a:uFillTx/>
              <a:latin typeface="Arial"/>
              <a:ea typeface="맑은 고딕" pitchFamily="34"/>
              <a:cs typeface="B Nazanin" panose="00000700000000000000" pitchFamily="2" charset="-78"/>
            </a:endParaRPr>
          </a:p>
        </p:txBody>
      </p:sp>
      <p:sp>
        <p:nvSpPr>
          <p:cNvPr id="16" name="Rounded Rectangle 3">
            <a:extLst>
              <a:ext uri="{FF2B5EF4-FFF2-40B4-BE49-F238E27FC236}">
                <a16:creationId xmlns:a16="http://schemas.microsoft.com/office/drawing/2014/main" id="{6F63B32F-F05B-41CE-94FF-FE42782C27E8}"/>
              </a:ext>
            </a:extLst>
          </p:cNvPr>
          <p:cNvSpPr/>
          <p:nvPr/>
        </p:nvSpPr>
        <p:spPr>
          <a:xfrm>
            <a:off x="2992255" y="4125418"/>
            <a:ext cx="429813" cy="458086"/>
          </a:xfrm>
          <a:custGeom>
            <a:avLst/>
            <a:gdLst>
              <a:gd name="f0" fmla="val 10800000"/>
              <a:gd name="f1" fmla="val 5400000"/>
              <a:gd name="f2" fmla="val 180"/>
              <a:gd name="f3" fmla="val w"/>
              <a:gd name="f4" fmla="val h"/>
              <a:gd name="f5" fmla="val 0"/>
              <a:gd name="f6" fmla="val 3960000"/>
              <a:gd name="f7" fmla="val 2841893"/>
              <a:gd name="f8" fmla="val 181064"/>
              <a:gd name="f9" fmla="val 2485731"/>
              <a:gd name="f10" fmla="val 190239"/>
              <a:gd name="f11" fmla="val 2106781"/>
              <a:gd name="f12" fmla="val 339266"/>
              <a:gd name="f13" fmla="val 2105790"/>
              <a:gd name="f14" fmla="val 859562"/>
              <a:gd name="f15" fmla="val 2106860"/>
              <a:gd name="f16" fmla="val 863292"/>
              <a:gd name="f17" fmla="val 1248172"/>
              <a:gd name="f18" fmla="val 1691968"/>
              <a:gd name="f19" fmla="val 1824236"/>
              <a:gd name="f20" fmla="val 3779396"/>
              <a:gd name="f21" fmla="val 2754932"/>
              <a:gd name="f22" fmla="val 3305869"/>
              <a:gd name="f23" fmla="val 1813665"/>
              <a:gd name="f24" fmla="val 3348152"/>
              <a:gd name="f25" fmla="val 907124"/>
              <a:gd name="f26" fmla="val 2746287"/>
              <a:gd name="f27" fmla="val 682909"/>
              <a:gd name="f28" fmla="val 3126764"/>
              <a:gd name="f29" fmla="val 685506"/>
              <a:gd name="f30" fmla="val 3369037"/>
              <a:gd name="f31" fmla="val 704441"/>
              <a:gd name="f32" fmla="val 3391941"/>
              <a:gd name="f33" fmla="val 556446"/>
              <a:gd name="f34" fmla="val 3409927"/>
              <a:gd name="f35" fmla="val 381656"/>
              <a:gd name="f36" fmla="val 3410216"/>
              <a:gd name="f37" fmla="val 195189"/>
              <a:gd name="f38" fmla="val 3239930"/>
              <a:gd name="f39" fmla="val 163882"/>
              <a:gd name="f40" fmla="val 3118909"/>
              <a:gd name="f41" fmla="val 173928"/>
              <a:gd name="f42" fmla="val 308009"/>
              <a:gd name="f43" fmla="val 3651991"/>
              <a:gd name="f44" fmla="val 3822100"/>
              <a:gd name="f45" fmla="val 137900"/>
              <a:gd name="f46" fmla="+- 0 0 -90"/>
              <a:gd name="f47" fmla="*/ f3 1 3960000"/>
              <a:gd name="f48" fmla="*/ f4 1 3960000"/>
              <a:gd name="f49" fmla="+- f6 0 f5"/>
              <a:gd name="f50" fmla="*/ f46 f0 1"/>
              <a:gd name="f51" fmla="*/ f49 1 3960000"/>
              <a:gd name="f52" fmla="*/ 2841893 f49 1"/>
              <a:gd name="f53" fmla="*/ 181064 f49 1"/>
              <a:gd name="f54" fmla="*/ 2105790 f49 1"/>
              <a:gd name="f55" fmla="*/ 859562 f49 1"/>
              <a:gd name="f56" fmla="*/ 2106860 f49 1"/>
              <a:gd name="f57" fmla="*/ 863292 f49 1"/>
              <a:gd name="f58" fmla="*/ 1248172 f49 1"/>
              <a:gd name="f59" fmla="*/ 1691968 f49 1"/>
              <a:gd name="f60" fmla="*/ 1824236 f49 1"/>
              <a:gd name="f61" fmla="*/ 3779396 f49 1"/>
              <a:gd name="f62" fmla="*/ 2754932 f49 1"/>
              <a:gd name="f63" fmla="*/ 3305869 f49 1"/>
              <a:gd name="f64" fmla="*/ 1813665 f49 1"/>
              <a:gd name="f65" fmla="*/ 3348152 f49 1"/>
              <a:gd name="f66" fmla="*/ 907124 f49 1"/>
              <a:gd name="f67" fmla="*/ 3369037 f49 1"/>
              <a:gd name="f68" fmla="*/ 308009 f49 1"/>
              <a:gd name="f69" fmla="*/ 0 f49 1"/>
              <a:gd name="f70" fmla="*/ 3651991 f49 1"/>
              <a:gd name="f71" fmla="*/ 3960000 f49 1"/>
              <a:gd name="f72" fmla="*/ 704441 f49 1"/>
              <a:gd name="f73" fmla="*/ 3410216 f49 1"/>
              <a:gd name="f74" fmla="*/ 195189 f49 1"/>
              <a:gd name="f75" fmla="*/ f50 1 f2"/>
              <a:gd name="f76" fmla="*/ f52 1 3960000"/>
              <a:gd name="f77" fmla="*/ f53 1 3960000"/>
              <a:gd name="f78" fmla="*/ f54 1 3960000"/>
              <a:gd name="f79" fmla="*/ f55 1 3960000"/>
              <a:gd name="f80" fmla="*/ f56 1 3960000"/>
              <a:gd name="f81" fmla="*/ f57 1 3960000"/>
              <a:gd name="f82" fmla="*/ f58 1 3960000"/>
              <a:gd name="f83" fmla="*/ f59 1 3960000"/>
              <a:gd name="f84" fmla="*/ f60 1 3960000"/>
              <a:gd name="f85" fmla="*/ f61 1 3960000"/>
              <a:gd name="f86" fmla="*/ f62 1 3960000"/>
              <a:gd name="f87" fmla="*/ f63 1 3960000"/>
              <a:gd name="f88" fmla="*/ f64 1 3960000"/>
              <a:gd name="f89" fmla="*/ f65 1 3960000"/>
              <a:gd name="f90" fmla="*/ f66 1 3960000"/>
              <a:gd name="f91" fmla="*/ f67 1 3960000"/>
              <a:gd name="f92" fmla="*/ f68 1 3960000"/>
              <a:gd name="f93" fmla="*/ f69 1 3960000"/>
              <a:gd name="f94" fmla="*/ f70 1 3960000"/>
              <a:gd name="f95" fmla="*/ f71 1 3960000"/>
              <a:gd name="f96" fmla="*/ f72 1 3960000"/>
              <a:gd name="f97" fmla="*/ f73 1 3960000"/>
              <a:gd name="f98" fmla="*/ f74 1 3960000"/>
              <a:gd name="f99" fmla="*/ f5 1 f51"/>
              <a:gd name="f100" fmla="*/ f6 1 f51"/>
              <a:gd name="f101" fmla="+- f75 0 f1"/>
              <a:gd name="f102" fmla="*/ f76 1 f51"/>
              <a:gd name="f103" fmla="*/ f77 1 f51"/>
              <a:gd name="f104" fmla="*/ f78 1 f51"/>
              <a:gd name="f105" fmla="*/ f79 1 f51"/>
              <a:gd name="f106" fmla="*/ f80 1 f51"/>
              <a:gd name="f107" fmla="*/ f81 1 f51"/>
              <a:gd name="f108" fmla="*/ f82 1 f51"/>
              <a:gd name="f109" fmla="*/ f83 1 f51"/>
              <a:gd name="f110" fmla="*/ f84 1 f51"/>
              <a:gd name="f111" fmla="*/ f85 1 f51"/>
              <a:gd name="f112" fmla="*/ f86 1 f51"/>
              <a:gd name="f113" fmla="*/ f87 1 f51"/>
              <a:gd name="f114" fmla="*/ f88 1 f51"/>
              <a:gd name="f115" fmla="*/ f89 1 f51"/>
              <a:gd name="f116" fmla="*/ f90 1 f51"/>
              <a:gd name="f117" fmla="*/ f91 1 f51"/>
              <a:gd name="f118" fmla="*/ f96 1 f51"/>
              <a:gd name="f119" fmla="*/ f97 1 f51"/>
              <a:gd name="f120" fmla="*/ f98 1 f51"/>
              <a:gd name="f121" fmla="*/ f92 1 f51"/>
              <a:gd name="f122" fmla="*/ f93 1 f51"/>
              <a:gd name="f123" fmla="*/ f94 1 f51"/>
              <a:gd name="f124" fmla="*/ f95 1 f51"/>
              <a:gd name="f125" fmla="*/ f99 f47 1"/>
              <a:gd name="f126" fmla="*/ f100 f47 1"/>
              <a:gd name="f127" fmla="*/ f100 f48 1"/>
              <a:gd name="f128" fmla="*/ f99 f48 1"/>
              <a:gd name="f129" fmla="*/ f102 f47 1"/>
              <a:gd name="f130" fmla="*/ f103 f48 1"/>
              <a:gd name="f131" fmla="*/ f104 f47 1"/>
              <a:gd name="f132" fmla="*/ f105 f48 1"/>
              <a:gd name="f133" fmla="*/ f106 f47 1"/>
              <a:gd name="f134" fmla="*/ f107 f48 1"/>
              <a:gd name="f135" fmla="*/ f108 f48 1"/>
              <a:gd name="f136" fmla="*/ f109 f47 1"/>
              <a:gd name="f137" fmla="*/ f110 f48 1"/>
              <a:gd name="f138" fmla="*/ f111 f48 1"/>
              <a:gd name="f139" fmla="*/ f112 f47 1"/>
              <a:gd name="f140" fmla="*/ f113 f47 1"/>
              <a:gd name="f141" fmla="*/ f114 f48 1"/>
              <a:gd name="f142" fmla="*/ f115 f47 1"/>
              <a:gd name="f143" fmla="*/ f116 f48 1"/>
              <a:gd name="f144" fmla="*/ f117 f47 1"/>
              <a:gd name="f145" fmla="*/ f118 f48 1"/>
              <a:gd name="f146" fmla="*/ f119 f47 1"/>
              <a:gd name="f147" fmla="*/ f120 f48 1"/>
              <a:gd name="f148" fmla="*/ f121 f47 1"/>
              <a:gd name="f149" fmla="*/ f122 f48 1"/>
              <a:gd name="f150" fmla="*/ f123 f47 1"/>
              <a:gd name="f151" fmla="*/ f124 f47 1"/>
              <a:gd name="f152" fmla="*/ f121 f48 1"/>
              <a:gd name="f153" fmla="*/ f123 f48 1"/>
              <a:gd name="f154" fmla="*/ f124 f48 1"/>
              <a:gd name="f155" fmla="*/ f122 f47 1"/>
            </a:gdLst>
            <a:ahLst/>
            <a:cxnLst>
              <a:cxn ang="3cd4">
                <a:pos x="hc" y="t"/>
              </a:cxn>
              <a:cxn ang="0">
                <a:pos x="r" y="vc"/>
              </a:cxn>
              <a:cxn ang="cd4">
                <a:pos x="hc" y="b"/>
              </a:cxn>
              <a:cxn ang="cd2">
                <a:pos x="l" y="vc"/>
              </a:cxn>
              <a:cxn ang="f101">
                <a:pos x="f129" y="f130"/>
              </a:cxn>
              <a:cxn ang="f101">
                <a:pos x="f131" y="f132"/>
              </a:cxn>
              <a:cxn ang="f101">
                <a:pos x="f133" y="f134"/>
              </a:cxn>
              <a:cxn ang="f101">
                <a:pos x="f133" y="f135"/>
              </a:cxn>
              <a:cxn ang="f101">
                <a:pos x="f136" y="f135"/>
              </a:cxn>
              <a:cxn ang="f101">
                <a:pos x="f136" y="f137"/>
              </a:cxn>
              <a:cxn ang="f101">
                <a:pos x="f133" y="f137"/>
              </a:cxn>
              <a:cxn ang="f101">
                <a:pos x="f133" y="f138"/>
              </a:cxn>
              <a:cxn ang="f101">
                <a:pos x="f139" y="f138"/>
              </a:cxn>
              <a:cxn ang="f101">
                <a:pos x="f139" y="f137"/>
              </a:cxn>
              <a:cxn ang="f101">
                <a:pos x="f140" y="f141"/>
              </a:cxn>
              <a:cxn ang="f101">
                <a:pos x="f142" y="f135"/>
              </a:cxn>
              <a:cxn ang="f101">
                <a:pos x="f139" y="f135"/>
              </a:cxn>
              <a:cxn ang="f101">
                <a:pos x="f139" y="f143"/>
              </a:cxn>
              <a:cxn ang="f101">
                <a:pos x="f144" y="f145"/>
              </a:cxn>
              <a:cxn ang="f101">
                <a:pos x="f146" y="f147"/>
              </a:cxn>
              <a:cxn ang="f101">
                <a:pos x="f129" y="f130"/>
              </a:cxn>
              <a:cxn ang="f101">
                <a:pos x="f148" y="f149"/>
              </a:cxn>
              <a:cxn ang="f101">
                <a:pos x="f150" y="f149"/>
              </a:cxn>
              <a:cxn ang="f101">
                <a:pos x="f151" y="f152"/>
              </a:cxn>
              <a:cxn ang="f101">
                <a:pos x="f151" y="f153"/>
              </a:cxn>
              <a:cxn ang="f101">
                <a:pos x="f150" y="f154"/>
              </a:cxn>
              <a:cxn ang="f101">
                <a:pos x="f148" y="f154"/>
              </a:cxn>
              <a:cxn ang="f101">
                <a:pos x="f155" y="f153"/>
              </a:cxn>
              <a:cxn ang="f101">
                <a:pos x="f155" y="f152"/>
              </a:cxn>
              <a:cxn ang="f101">
                <a:pos x="f148" y="f149"/>
              </a:cxn>
            </a:cxnLst>
            <a:rect l="f125" t="f128" r="f126" b="f127"/>
            <a:pathLst>
              <a:path w="3960000" h="3960000">
                <a:moveTo>
                  <a:pt x="f7" y="f8"/>
                </a:moveTo>
                <a:cubicBezTo>
                  <a:pt x="f9" y="f10"/>
                  <a:pt x="f11" y="f12"/>
                  <a:pt x="f13" y="f14"/>
                </a:cubicBezTo>
                <a:lnTo>
                  <a:pt x="f15" y="f16"/>
                </a:lnTo>
                <a:lnTo>
                  <a:pt x="f15" y="f17"/>
                </a:lnTo>
                <a:lnTo>
                  <a:pt x="f18" y="f17"/>
                </a:lnTo>
                <a:lnTo>
                  <a:pt x="f18" y="f19"/>
                </a:lnTo>
                <a:lnTo>
                  <a:pt x="f15" y="f19"/>
                </a:lnTo>
                <a:lnTo>
                  <a:pt x="f15" y="f20"/>
                </a:lnTo>
                <a:lnTo>
                  <a:pt x="f21" y="f20"/>
                </a:lnTo>
                <a:lnTo>
                  <a:pt x="f21" y="f19"/>
                </a:lnTo>
                <a:lnTo>
                  <a:pt x="f22" y="f23"/>
                </a:lnTo>
                <a:lnTo>
                  <a:pt x="f24" y="f17"/>
                </a:lnTo>
                <a:lnTo>
                  <a:pt x="f21" y="f17"/>
                </a:lnTo>
                <a:lnTo>
                  <a:pt x="f21" y="f25"/>
                </a:lnTo>
                <a:cubicBezTo>
                  <a:pt x="f26" y="f27"/>
                  <a:pt x="f28" y="f29"/>
                  <a:pt x="f30" y="f31"/>
                </a:cubicBezTo>
                <a:cubicBezTo>
                  <a:pt x="f32" y="f33"/>
                  <a:pt x="f34" y="f35"/>
                  <a:pt x="f36" y="f37"/>
                </a:cubicBezTo>
                <a:cubicBezTo>
                  <a:pt x="f38" y="f39"/>
                  <a:pt x="f40" y="f41"/>
                  <a:pt x="f7" y="f8"/>
                </a:cubicBezTo>
                <a:close/>
                <a:moveTo>
                  <a:pt x="f42" y="f5"/>
                </a:moveTo>
                <a:lnTo>
                  <a:pt x="f43" y="f5"/>
                </a:lnTo>
                <a:cubicBezTo>
                  <a:pt x="f44" y="f5"/>
                  <a:pt x="f6" y="f45"/>
                  <a:pt x="f6" y="f42"/>
                </a:cubicBezTo>
                <a:lnTo>
                  <a:pt x="f6" y="f43"/>
                </a:lnTo>
                <a:cubicBezTo>
                  <a:pt x="f6" y="f44"/>
                  <a:pt x="f44" y="f6"/>
                  <a:pt x="f43" y="f6"/>
                </a:cubicBezTo>
                <a:lnTo>
                  <a:pt x="f42" y="f6"/>
                </a:lnTo>
                <a:cubicBezTo>
                  <a:pt x="f45" y="f6"/>
                  <a:pt x="f5" y="f44"/>
                  <a:pt x="f5" y="f43"/>
                </a:cubicBezTo>
                <a:lnTo>
                  <a:pt x="f5" y="f42"/>
                </a:lnTo>
                <a:cubicBezTo>
                  <a:pt x="f5" y="f45"/>
                  <a:pt x="f45" y="f5"/>
                  <a:pt x="f42" y="f5"/>
                </a:cubicBez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873E8A"/>
              </a:solidFill>
              <a:uFillTx/>
              <a:latin typeface="Arial"/>
              <a:ea typeface="맑은 고딕" pitchFamily="34"/>
              <a:cs typeface="B Nazanin" panose="00000700000000000000" pitchFamily="2" charset="-78"/>
            </a:endParaRPr>
          </a:p>
        </p:txBody>
      </p:sp>
      <p:sp>
        <p:nvSpPr>
          <p:cNvPr id="17" name="Rounded Rectangle 10">
            <a:extLst>
              <a:ext uri="{FF2B5EF4-FFF2-40B4-BE49-F238E27FC236}">
                <a16:creationId xmlns:a16="http://schemas.microsoft.com/office/drawing/2014/main" id="{532DDA28-D13D-C86D-56A4-6FEA485D0582}"/>
              </a:ext>
            </a:extLst>
          </p:cNvPr>
          <p:cNvSpPr/>
          <p:nvPr/>
        </p:nvSpPr>
        <p:spPr>
          <a:xfrm>
            <a:off x="4412136" y="4116109"/>
            <a:ext cx="431349" cy="467395"/>
          </a:xfrm>
          <a:custGeom>
            <a:avLst/>
            <a:gdLst>
              <a:gd name="f0" fmla="val w"/>
              <a:gd name="f1" fmla="val h"/>
              <a:gd name="f2" fmla="val 0"/>
              <a:gd name="f3" fmla="val 3186824"/>
              <a:gd name="f4" fmla="val 3240000"/>
              <a:gd name="f5" fmla="val 2141174"/>
              <a:gd name="f6" fmla="val 1384899"/>
              <a:gd name="f7" fmla="val 1528887"/>
              <a:gd name="f8" fmla="val 1997174"/>
              <a:gd name="f9" fmla="val 1744911"/>
              <a:gd name="f10" fmla="val 1888899"/>
              <a:gd name="f11" fmla="val 2357174"/>
              <a:gd name="f12" fmla="val 2501174"/>
              <a:gd name="f13" fmla="val 1286582"/>
              <a:gd name="f14" fmla="val 1008157"/>
              <a:gd name="f15" fmla="val 1148208"/>
              <a:gd name="f16" fmla="val 1006486"/>
              <a:gd name="f17" fmla="val 1009270"/>
              <a:gd name="f18" fmla="val 1051569"/>
              <a:gd name="f19" fmla="val 894997"/>
              <a:gd name="f20" fmla="val 1143711"/>
              <a:gd name="f21" fmla="val 666451"/>
              <a:gd name="f22" fmla="val 1327995"/>
              <a:gd name="f23" fmla="val 600947"/>
              <a:gd name="f24" fmla="val 1648602"/>
              <a:gd name="f25" fmla="val 738892"/>
              <a:gd name="f26" fmla="val 1907765"/>
              <a:gd name="f27" fmla="val 876837"/>
              <a:gd name="f28" fmla="val 2166928"/>
              <a:gd name="f29" fmla="val 1179371"/>
              <a:gd name="f30" fmla="val 2291639"/>
              <a:gd name="f31" fmla="val 1459875"/>
              <a:gd name="f32" fmla="val 2204971"/>
              <a:gd name="f33" fmla="val 1676459"/>
              <a:gd name="f34" fmla="val 2138053"/>
              <a:gd name="f35" fmla="val 1832801"/>
              <a:gd name="f36" fmla="val 1959669"/>
              <a:gd name="f37" fmla="val 1876637"/>
              <a:gd name="f38" fmla="val 1747242"/>
              <a:gd name="f39" fmla="val 1879565"/>
              <a:gd name="f40" fmla="val 1728291"/>
              <a:gd name="f41" fmla="val 1891883"/>
              <a:gd name="f42" fmla="val 1671800"/>
              <a:gd name="f43" fmla="val 1894168"/>
              <a:gd name="f44" fmla="val 1612713"/>
              <a:gd name="f45" fmla="val 1887545"/>
              <a:gd name="f46" fmla="val 1552862"/>
              <a:gd name="f47" fmla="val 1553745"/>
              <a:gd name="f48" fmla="val 1531218"/>
              <a:gd name="f49" fmla="val 1231565"/>
              <a:gd name="f50" fmla="val 1565835"/>
              <a:gd name="f51" fmla="val 1530201"/>
              <a:gd name="f52" fmla="val 1827940"/>
              <a:gd name="f53" fmla="val 1460959"/>
              <a:gd name="f54" fmla="val 1892348"/>
              <a:gd name="f55" fmla="val 1371795"/>
              <a:gd name="f56" fmla="val 1919897"/>
              <a:gd name="f57" fmla="val 1228031"/>
              <a:gd name="f58" fmla="val 1964316"/>
              <a:gd name="f59" fmla="val 1072976"/>
              <a:gd name="f60" fmla="val 1900399"/>
              <a:gd name="f61" fmla="val 1002277"/>
              <a:gd name="f62" fmla="val 1767573"/>
              <a:gd name="f63" fmla="val 931578"/>
              <a:gd name="f64" fmla="val 1634747"/>
              <a:gd name="f65" fmla="val 965150"/>
              <a:gd name="f66" fmla="val 1470429"/>
              <a:gd name="f67" fmla="val 1082284"/>
              <a:gd name="f68" fmla="val 1375980"/>
              <a:gd name="f69" fmla="val 1199418"/>
              <a:gd name="f70" fmla="val 1281531"/>
              <a:gd name="f71" fmla="val 1367118"/>
              <a:gd name="f72" fmla="val 1283556"/>
              <a:gd name="f73" fmla="val 1481937"/>
              <a:gd name="f74" fmla="val 1380807"/>
              <a:gd name="f75" fmla="val 1674778"/>
              <a:gd name="f76" fmla="val 1153129"/>
              <a:gd name="f77" fmla="val 1562764"/>
              <a:gd name="f78" fmla="val 1058254"/>
              <a:gd name="f79" fmla="val 1424955"/>
              <a:gd name="f80" fmla="val 1009828"/>
              <a:gd name="f81" fmla="val 293028"/>
              <a:gd name="f82" fmla="val 2893796"/>
              <a:gd name="f83" fmla="val 3055631"/>
              <a:gd name="f84" fmla="val 131193"/>
              <a:gd name="f85" fmla="val 2946972"/>
              <a:gd name="f86" fmla="val 3108807"/>
              <a:gd name="f87" fmla="*/ f0 1 3186824"/>
              <a:gd name="f88" fmla="*/ f1 1 3240000"/>
              <a:gd name="f89" fmla="+- f4 0 f2"/>
              <a:gd name="f90" fmla="+- f3 0 f2"/>
              <a:gd name="f91" fmla="*/ f90 1 3186824"/>
              <a:gd name="f92" fmla="*/ f89 1 3240000"/>
              <a:gd name="f93" fmla="*/ f2 1 f91"/>
              <a:gd name="f94" fmla="*/ f3 1 f91"/>
              <a:gd name="f95" fmla="*/ f2 1 f92"/>
              <a:gd name="f96" fmla="*/ f4 1 f92"/>
              <a:gd name="f97" fmla="*/ f93 f87 1"/>
              <a:gd name="f98" fmla="*/ f94 f87 1"/>
              <a:gd name="f99" fmla="*/ f96 f88 1"/>
              <a:gd name="f100" fmla="*/ f95 f88 1"/>
            </a:gdLst>
            <a:ahLst/>
            <a:cxnLst>
              <a:cxn ang="3cd4">
                <a:pos x="hc" y="t"/>
              </a:cxn>
              <a:cxn ang="0">
                <a:pos x="r" y="vc"/>
              </a:cxn>
              <a:cxn ang="cd4">
                <a:pos x="hc" y="b"/>
              </a:cxn>
              <a:cxn ang="cd2">
                <a:pos x="l" y="vc"/>
              </a:cxn>
            </a:cxnLst>
            <a:rect l="f97" t="f100" r="f98" b="f99"/>
            <a:pathLst>
              <a:path w="318682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6"/>
                  <a:pt x="f17" y="f18"/>
                  <a:pt x="f19" y="f20"/>
                </a:cubicBezTo>
                <a:cubicBezTo>
                  <a:pt x="f21" y="f22"/>
                  <a:pt x="f23" y="f24"/>
                  <a:pt x="f25" y="f26"/>
                </a:cubicBezTo>
                <a:cubicBezTo>
                  <a:pt x="f27" y="f28"/>
                  <a:pt x="f29" y="f30"/>
                  <a:pt x="f31" y="f32"/>
                </a:cubicBezTo>
                <a:cubicBezTo>
                  <a:pt x="f33" y="f34"/>
                  <a:pt x="f35" y="f36"/>
                  <a:pt x="f37" y="f38"/>
                </a:cubicBezTo>
                <a:lnTo>
                  <a:pt x="f39" y="f38"/>
                </a:lnTo>
                <a:lnTo>
                  <a:pt x="f39" y="f40"/>
                </a:lnTo>
                <a:cubicBezTo>
                  <a:pt x="f41" y="f42"/>
                  <a:pt x="f43" y="f44"/>
                  <a:pt x="f45" y="f46"/>
                </a:cubicBezTo>
                <a:lnTo>
                  <a:pt x="f39" y="f47"/>
                </a:lnTo>
                <a:lnTo>
                  <a:pt x="f39" y="f48"/>
                </a:lnTo>
                <a:lnTo>
                  <a:pt x="f49" y="f48"/>
                </a:lnTo>
                <a:lnTo>
                  <a:pt x="f49" y="f38"/>
                </a:lnTo>
                <a:lnTo>
                  <a:pt x="f50" y="f38"/>
                </a:lnTo>
                <a:cubicBezTo>
                  <a:pt x="f51" y="f52"/>
                  <a:pt x="f53" y="f54"/>
                  <a:pt x="f55" y="f56"/>
                </a:cubicBezTo>
                <a:cubicBezTo>
                  <a:pt x="f57" y="f58"/>
                  <a:pt x="f59" y="f60"/>
                  <a:pt x="f61" y="f62"/>
                </a:cubicBezTo>
                <a:cubicBezTo>
                  <a:pt x="f63" y="f64"/>
                  <a:pt x="f65" y="f66"/>
                  <a:pt x="f67" y="f68"/>
                </a:cubicBezTo>
                <a:cubicBezTo>
                  <a:pt x="f69" y="f70"/>
                  <a:pt x="f71" y="f72"/>
                  <a:pt x="f73" y="f74"/>
                </a:cubicBezTo>
                <a:lnTo>
                  <a:pt x="f75" y="f76"/>
                </a:lnTo>
                <a:cubicBezTo>
                  <a:pt x="f77" y="f78"/>
                  <a:pt x="f79" y="f80"/>
                  <a:pt x="f13" y="f14"/>
                </a:cubicBezTo>
                <a:close/>
                <a:moveTo>
                  <a:pt x="f81" y="f2"/>
                </a:moveTo>
                <a:lnTo>
                  <a:pt x="f82" y="f2"/>
                </a:lnTo>
                <a:cubicBezTo>
                  <a:pt x="f83" y="f2"/>
                  <a:pt x="f3" y="f84"/>
                  <a:pt x="f3" y="f81"/>
                </a:cubicBezTo>
                <a:lnTo>
                  <a:pt x="f3" y="f85"/>
                </a:lnTo>
                <a:cubicBezTo>
                  <a:pt x="f3" y="f86"/>
                  <a:pt x="f83" y="f4"/>
                  <a:pt x="f82" y="f4"/>
                </a:cubicBezTo>
                <a:lnTo>
                  <a:pt x="f81" y="f4"/>
                </a:lnTo>
                <a:cubicBezTo>
                  <a:pt x="f84" y="f4"/>
                  <a:pt x="f2" y="f86"/>
                  <a:pt x="f2" y="f85"/>
                </a:cubicBezTo>
                <a:lnTo>
                  <a:pt x="f2" y="f81"/>
                </a:lnTo>
                <a:cubicBezTo>
                  <a:pt x="f2" y="f84"/>
                  <a:pt x="f84" y="f2"/>
                  <a:pt x="f81" y="f2"/>
                </a:cubicBezTo>
                <a:close/>
              </a:path>
            </a:pathLst>
          </a:cu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F5F5F5"/>
              </a:solidFill>
              <a:uFillTx/>
              <a:latin typeface="Arial"/>
              <a:ea typeface="맑은 고딕" pitchFamily="34"/>
              <a:cs typeface="B Nazanin" panose="00000700000000000000" pitchFamily="2" charset="-78"/>
            </a:endParaRPr>
          </a:p>
        </p:txBody>
      </p:sp>
      <p:sp>
        <p:nvSpPr>
          <p:cNvPr id="18" name="Block Arc 6">
            <a:extLst>
              <a:ext uri="{FF2B5EF4-FFF2-40B4-BE49-F238E27FC236}">
                <a16:creationId xmlns:a16="http://schemas.microsoft.com/office/drawing/2014/main" id="{541EA647-316C-F7B5-C31D-E3D2BF2F4FBE}"/>
              </a:ext>
            </a:extLst>
          </p:cNvPr>
          <p:cNvSpPr/>
          <p:nvPr/>
        </p:nvSpPr>
        <p:spPr>
          <a:xfrm>
            <a:off x="5079593" y="4148305"/>
            <a:ext cx="404365" cy="435199"/>
          </a:xfrm>
          <a:custGeom>
            <a:avLst/>
            <a:gdLst>
              <a:gd name="f0" fmla="val 10800000"/>
              <a:gd name="f1" fmla="val 5400000"/>
              <a:gd name="f2" fmla="val 180"/>
              <a:gd name="f3" fmla="val w"/>
              <a:gd name="f4" fmla="val h"/>
              <a:gd name="f5" fmla="val 0"/>
              <a:gd name="f6" fmla="val 3189723"/>
              <a:gd name="f7" fmla="val 3221116"/>
              <a:gd name="f8" fmla="val 2664630"/>
              <a:gd name="f9" fmla="val 2175617"/>
              <a:gd name="f10" fmla="val 2658205"/>
              <a:gd name="f11" fmla="val 2178566"/>
              <a:gd name="f12" fmla="val 2662222"/>
              <a:gd name="f13" fmla="val 2175972"/>
              <a:gd name="f14" fmla="val 2664284"/>
              <a:gd name="f15" fmla="val 2175096"/>
              <a:gd name="f16" fmla="val 1477043"/>
              <a:gd name="f17" fmla="val 1144372"/>
              <a:gd name="f18" fmla="val 1409070"/>
              <a:gd name="f19" fmla="val 1159393"/>
              <a:gd name="f20" fmla="val 1167974"/>
              <a:gd name="f21" fmla="val 1216277"/>
              <a:gd name="f22" fmla="val 1134894"/>
              <a:gd name="f23" fmla="val 1538245"/>
              <a:gd name="f24" fmla="val 1152384"/>
              <a:gd name="f25" fmla="val 1703728"/>
              <a:gd name="f26" fmla="val 1169874"/>
              <a:gd name="f27" fmla="val 1869211"/>
              <a:gd name="f28" fmla="val 1272747"/>
              <a:gd name="f29" fmla="val 2156947"/>
              <a:gd name="f30" fmla="val 1514013"/>
              <a:gd name="f31" fmla="val 2152290"/>
              <a:gd name="f32" fmla="val 1680659"/>
              <a:gd name="f33" fmla="val 2149073"/>
              <a:gd name="f34" fmla="val 1865876"/>
              <a:gd name="f35" fmla="val 1940767"/>
              <a:gd name="f36" fmla="val 1850815"/>
              <a:gd name="f37" fmla="val 1654259"/>
              <a:gd name="f38" fmla="val 1844015"/>
              <a:gd name="f39" fmla="val 1608142"/>
              <a:gd name="f40" fmla="val 1837162"/>
              <a:gd name="f41" fmla="val 1561942"/>
              <a:gd name="f42" fmla="val 1830467"/>
              <a:gd name="f43" fmla="val 1515986"/>
              <a:gd name="f44" fmla="val 1779361"/>
              <a:gd name="f45" fmla="val 1292438"/>
              <a:gd name="f46" fmla="val 1635542"/>
              <a:gd name="f47" fmla="val 1134285"/>
              <a:gd name="f48" fmla="val 1651152"/>
              <a:gd name="f49" fmla="val 501"/>
              <a:gd name="f50" fmla="val 1977584"/>
              <a:gd name="f51" fmla="val 8635"/>
              <a:gd name="f52" fmla="val 2235425"/>
              <a:gd name="f53" fmla="val 52153"/>
              <a:gd name="f54" fmla="val 2580395"/>
              <a:gd name="f55" fmla="val 324821"/>
              <a:gd name="f56" fmla="val 3000061"/>
              <a:gd name="f57" fmla="val 656529"/>
              <a:gd name="f58" fmla="val 3430704"/>
              <a:gd name="f59" fmla="val 1549940"/>
              <a:gd name="f60" fmla="val 3030464"/>
              <a:gd name="f61" fmla="val 2249544"/>
              <a:gd name="f62" fmla="val 2882259"/>
              <a:gd name="f63" fmla="val 2451798"/>
              <a:gd name="f64" fmla="val 2785813"/>
              <a:gd name="f65" fmla="val 2507403"/>
              <a:gd name="f66" fmla="val 2585849"/>
              <a:gd name="f67" fmla="val 2588887"/>
              <a:gd name="f68" fmla="val 2194785"/>
              <a:gd name="f69" fmla="val 2615774"/>
              <a:gd name="f70" fmla="val 1984876"/>
              <a:gd name="f71" fmla="val 2478759"/>
              <a:gd name="f72" fmla="val 1973374"/>
              <a:gd name="f73" fmla="val 2195096"/>
              <a:gd name="f74" fmla="val 1841986"/>
              <a:gd name="f75" fmla="val 2496540"/>
              <a:gd name="f76" fmla="val 1610941"/>
              <a:gd name="f77" fmla="val 2555551"/>
              <a:gd name="f78" fmla="val 1390827"/>
              <a:gd name="f79" fmla="val 2527630"/>
              <a:gd name="f80" fmla="val 1131071"/>
              <a:gd name="f81" fmla="val 2494680"/>
              <a:gd name="f82" fmla="val 853863"/>
              <a:gd name="f83" fmla="val 2136270"/>
              <a:gd name="f84" fmla="val 783896"/>
              <a:gd name="f85" fmla="val 1665044"/>
              <a:gd name="f86" fmla="val 715204"/>
              <a:gd name="f87" fmla="val 1202409"/>
              <a:gd name="f88" fmla="val 991941"/>
              <a:gd name="f89" fmla="val 900416"/>
              <a:gd name="f90" fmla="val 1268509"/>
              <a:gd name="f91" fmla="val 819983"/>
              <a:gd name="f92" fmla="val 1288264"/>
              <a:gd name="f93" fmla="val 814237"/>
              <a:gd name="f94" fmla="val 1308391"/>
              <a:gd name="f95" fmla="val 810536"/>
              <a:gd name="f96" fmla="val 1328805"/>
              <a:gd name="f97" fmla="val 807930"/>
              <a:gd name="f98" fmla="val 1349219"/>
              <a:gd name="f99" fmla="val 805325"/>
              <a:gd name="f100" fmla="val 1369921"/>
              <a:gd name="f101" fmla="val 803817"/>
              <a:gd name="f102" fmla="val 802457"/>
              <a:gd name="f103" fmla="val 1416795"/>
              <a:gd name="f104" fmla="val 800769"/>
              <a:gd name="f105" fmla="val 1355770"/>
              <a:gd name="f106" fmla="val 788713"/>
              <a:gd name="f107" fmla="val 1462242"/>
              <a:gd name="f108" fmla="val 801708"/>
              <a:gd name="f109" fmla="val 1599590"/>
              <a:gd name="f110" fmla="val 818472"/>
              <a:gd name="f111" fmla="val 1776043"/>
              <a:gd name="f112" fmla="val 890774"/>
              <a:gd name="f113" fmla="val 1956122"/>
              <a:gd name="f114" fmla="val 1110076"/>
              <a:gd name="f115" fmla="val 875315"/>
              <a:gd name="f116" fmla="val 2333414"/>
              <a:gd name="f117" fmla="val 2330539"/>
              <a:gd name="f118" fmla="val 1325736"/>
              <a:gd name="f119" fmla="val 2327663"/>
              <a:gd name="f120" fmla="val 1603628"/>
              <a:gd name="f121" fmla="val 2324788"/>
              <a:gd name="f122" fmla="val 2054049"/>
              <a:gd name="f123" fmla="val 2290850"/>
              <a:gd name="f124" fmla="val 2479718"/>
              <a:gd name="f125" fmla="val 2627788"/>
              <a:gd name="f126" fmla="val 2217580"/>
              <a:gd name="f127" fmla="val 2661746"/>
              <a:gd name="f128" fmla="val 2179658"/>
              <a:gd name="f129" fmla="val 2691046"/>
              <a:gd name="f130" fmla="val 2188689"/>
              <a:gd name="f131" fmla="val 2667011"/>
              <a:gd name="f132" fmla="val 2175828"/>
              <a:gd name="f133" fmla="val 2945550"/>
              <a:gd name="f134" fmla="val 1655295"/>
              <a:gd name="f135" fmla="val 2803444"/>
              <a:gd name="f136" fmla="val 1009445"/>
              <a:gd name="f137" fmla="val 2332141"/>
              <a:gd name="f138" fmla="val 653899"/>
              <a:gd name="f139" fmla="val 1860838"/>
              <a:gd name="f140" fmla="val 298353"/>
              <a:gd name="f141" fmla="val 1200794"/>
              <a:gd name="f142" fmla="val 339069"/>
              <a:gd name="f143" fmla="val 776764"/>
              <a:gd name="f144" fmla="val 749845"/>
              <a:gd name="f145" fmla="val 352733"/>
              <a:gd name="f146" fmla="val 1160621"/>
              <a:gd name="f147" fmla="val 291083"/>
              <a:gd name="f148" fmla="val 1819040"/>
              <a:gd name="f149" fmla="val 631487"/>
              <a:gd name="f150" fmla="val 2301392"/>
              <a:gd name="f151" fmla="val 971891"/>
              <a:gd name="f152" fmla="val 2783745"/>
              <a:gd name="f153" fmla="val 1612904"/>
              <a:gd name="f154" fmla="val 2946283"/>
              <a:gd name="f155" fmla="val 2142017"/>
              <a:gd name="f156" fmla="val 2684410"/>
              <a:gd name="f157" fmla="val 2324866"/>
              <a:gd name="f158" fmla="val 3053856"/>
              <a:gd name="f159" fmla="val 1613730"/>
              <a:gd name="f160" fmla="val 3405817"/>
              <a:gd name="f161" fmla="val 752200"/>
              <a:gd name="f162" fmla="val 3187363"/>
              <a:gd name="f163" fmla="val 294693"/>
              <a:gd name="f164" fmla="val 2539075"/>
              <a:gd name="f165" fmla="+- 0 0 162814"/>
              <a:gd name="f166" fmla="val 1890787"/>
              <a:gd name="f167" fmla="+- 0 0 79956"/>
              <a:gd name="f168" fmla="val 1005863"/>
              <a:gd name="f169" fmla="val 489947"/>
              <a:gd name="f170" fmla="val 453774"/>
              <a:gd name="f171" fmla="val 810518"/>
              <a:gd name="f172" fmla="val 143225"/>
              <a:gd name="f173" fmla="val 1231454"/>
              <a:gd name="f174" fmla="+- 0 0 9956"/>
              <a:gd name="f175" fmla="+- 0 0 -90"/>
              <a:gd name="f176" fmla="*/ f3 1 3189723"/>
              <a:gd name="f177" fmla="*/ f4 1 3221116"/>
              <a:gd name="f178" fmla="+- f7 0 f5"/>
              <a:gd name="f179" fmla="+- f6 0 f5"/>
              <a:gd name="f180" fmla="*/ f175 f0 1"/>
              <a:gd name="f181" fmla="*/ f179 1 3189723"/>
              <a:gd name="f182" fmla="*/ f178 1 3221116"/>
              <a:gd name="f183" fmla="*/ 2175617 f178 1"/>
              <a:gd name="f184" fmla="*/ 2178566 f178 1"/>
              <a:gd name="f185" fmla="*/ 1144372 f178 1"/>
              <a:gd name="f186" fmla="*/ 1159393 f178 1"/>
              <a:gd name="f187" fmla="*/ 1703728 f178 1"/>
              <a:gd name="f188" fmla="*/ 2152290 f178 1"/>
              <a:gd name="f189" fmla="*/ 1654259 f178 1"/>
              <a:gd name="f190" fmla="*/ 1515986 f178 1"/>
              <a:gd name="f191" fmla="*/ 501 f178 1"/>
              <a:gd name="f192" fmla="*/ 324821 f178 1"/>
              <a:gd name="f193" fmla="*/ 2588887 f178 1"/>
              <a:gd name="f194" fmla="*/ 2195096 f178 1"/>
              <a:gd name="f195" fmla="*/ 2527630 f178 1"/>
              <a:gd name="f196" fmla="*/ 1665044 f178 1"/>
              <a:gd name="f197" fmla="*/ 819983 f178 1"/>
              <a:gd name="f198" fmla="*/ 807930 f178 1"/>
              <a:gd name="f199" fmla="*/ 802457 f178 1"/>
              <a:gd name="f200" fmla="*/ 801708 f178 1"/>
              <a:gd name="f201" fmla="*/ 1110076 f178 1"/>
              <a:gd name="f202" fmla="*/ 875315 f178 1"/>
              <a:gd name="f203" fmla="*/ 2054049 f178 1"/>
              <a:gd name="f204" fmla="*/ 2179658 f178 1"/>
              <a:gd name="f205" fmla="*/ 2188689 f178 1"/>
              <a:gd name="f206" fmla="*/ 2175828 f178 1"/>
              <a:gd name="f207" fmla="*/ 653899 f178 1"/>
              <a:gd name="f208" fmla="*/ 749845 f178 1"/>
              <a:gd name="f209" fmla="*/ 2301392 f178 1"/>
              <a:gd name="f210" fmla="*/ 2684410 f178 1"/>
              <a:gd name="f211" fmla="*/ 3053856 f178 1"/>
              <a:gd name="f212" fmla="*/ 2539075 f178 1"/>
              <a:gd name="f213" fmla="*/ 453774 f178 1"/>
              <a:gd name="f214" fmla="*/ 2249544 f178 1"/>
              <a:gd name="f215" fmla="*/ 2664630 f179 1"/>
              <a:gd name="f216" fmla="*/ 2658205 f179 1"/>
              <a:gd name="f217" fmla="*/ 1477043 f179 1"/>
              <a:gd name="f218" fmla="*/ 1409070 f179 1"/>
              <a:gd name="f219" fmla="*/ 1152384 f179 1"/>
              <a:gd name="f220" fmla="*/ 1514013 f179 1"/>
              <a:gd name="f221" fmla="*/ 1850815 f179 1"/>
              <a:gd name="f222" fmla="*/ 1830467 f179 1"/>
              <a:gd name="f223" fmla="*/ 1651152 f179 1"/>
              <a:gd name="f224" fmla="*/ 2580395 f179 1"/>
              <a:gd name="f225" fmla="*/ 3030464 f179 1"/>
              <a:gd name="f226" fmla="*/ 2585849 f179 1"/>
              <a:gd name="f227" fmla="*/ 1973374 f179 1"/>
              <a:gd name="f228" fmla="*/ 1390827 f179 1"/>
              <a:gd name="f229" fmla="*/ 783896 f179 1"/>
              <a:gd name="f230" fmla="*/ 1268509 f179 1"/>
              <a:gd name="f231" fmla="*/ 1328805 f179 1"/>
              <a:gd name="f232" fmla="*/ 1462242 f179 1"/>
              <a:gd name="f233" fmla="*/ 1956122 f179 1"/>
              <a:gd name="f234" fmla="*/ 2333414 f179 1"/>
              <a:gd name="f235" fmla="*/ 2324788 f179 1"/>
              <a:gd name="f236" fmla="*/ 2661746 f179 1"/>
              <a:gd name="f237" fmla="*/ 2691046 f179 1"/>
              <a:gd name="f238" fmla="*/ 2667011 f179 1"/>
              <a:gd name="f239" fmla="*/ 2332141 f179 1"/>
              <a:gd name="f240" fmla="*/ 776764 f179 1"/>
              <a:gd name="f241" fmla="*/ 631487 f179 1"/>
              <a:gd name="f242" fmla="*/ 2142017 f179 1"/>
              <a:gd name="f243" fmla="*/ 2324866 f179 1"/>
              <a:gd name="f244" fmla="*/ 294693 f179 1"/>
              <a:gd name="f245" fmla="*/ 489947 f179 1"/>
              <a:gd name="f246" fmla="*/ f180 1 f2"/>
              <a:gd name="f247" fmla="*/ f183 1 3221116"/>
              <a:gd name="f248" fmla="*/ f184 1 3221116"/>
              <a:gd name="f249" fmla="*/ f185 1 3221116"/>
              <a:gd name="f250" fmla="*/ f186 1 3221116"/>
              <a:gd name="f251" fmla="*/ f187 1 3221116"/>
              <a:gd name="f252" fmla="*/ f188 1 3221116"/>
              <a:gd name="f253" fmla="*/ f189 1 3221116"/>
              <a:gd name="f254" fmla="*/ f190 1 3221116"/>
              <a:gd name="f255" fmla="*/ f191 1 3221116"/>
              <a:gd name="f256" fmla="*/ f192 1 3221116"/>
              <a:gd name="f257" fmla="*/ f193 1 3221116"/>
              <a:gd name="f258" fmla="*/ f194 1 3221116"/>
              <a:gd name="f259" fmla="*/ f195 1 3221116"/>
              <a:gd name="f260" fmla="*/ f196 1 3221116"/>
              <a:gd name="f261" fmla="*/ f197 1 3221116"/>
              <a:gd name="f262" fmla="*/ f198 1 3221116"/>
              <a:gd name="f263" fmla="*/ f199 1 3221116"/>
              <a:gd name="f264" fmla="*/ f200 1 3221116"/>
              <a:gd name="f265" fmla="*/ f201 1 3221116"/>
              <a:gd name="f266" fmla="*/ f202 1 3221116"/>
              <a:gd name="f267" fmla="*/ f203 1 3221116"/>
              <a:gd name="f268" fmla="*/ f204 1 3221116"/>
              <a:gd name="f269" fmla="*/ f205 1 3221116"/>
              <a:gd name="f270" fmla="*/ f206 1 3221116"/>
              <a:gd name="f271" fmla="*/ f207 1 3221116"/>
              <a:gd name="f272" fmla="*/ f208 1 3221116"/>
              <a:gd name="f273" fmla="*/ f209 1 3221116"/>
              <a:gd name="f274" fmla="*/ f210 1 3221116"/>
              <a:gd name="f275" fmla="*/ f211 1 3221116"/>
              <a:gd name="f276" fmla="*/ f212 1 3221116"/>
              <a:gd name="f277" fmla="*/ f213 1 3221116"/>
              <a:gd name="f278" fmla="*/ f214 1 3221116"/>
              <a:gd name="f279" fmla="*/ f215 1 3189723"/>
              <a:gd name="f280" fmla="*/ f216 1 3189723"/>
              <a:gd name="f281" fmla="*/ f217 1 3189723"/>
              <a:gd name="f282" fmla="*/ f218 1 3189723"/>
              <a:gd name="f283" fmla="*/ f219 1 3189723"/>
              <a:gd name="f284" fmla="*/ f220 1 3189723"/>
              <a:gd name="f285" fmla="*/ f221 1 3189723"/>
              <a:gd name="f286" fmla="*/ f222 1 3189723"/>
              <a:gd name="f287" fmla="*/ f223 1 3189723"/>
              <a:gd name="f288" fmla="*/ f224 1 3189723"/>
              <a:gd name="f289" fmla="*/ f225 1 3189723"/>
              <a:gd name="f290" fmla="*/ f226 1 3189723"/>
              <a:gd name="f291" fmla="*/ f227 1 3189723"/>
              <a:gd name="f292" fmla="*/ f228 1 3189723"/>
              <a:gd name="f293" fmla="*/ f229 1 3189723"/>
              <a:gd name="f294" fmla="*/ f230 1 3189723"/>
              <a:gd name="f295" fmla="*/ f231 1 3189723"/>
              <a:gd name="f296" fmla="*/ f232 1 3189723"/>
              <a:gd name="f297" fmla="*/ f233 1 3189723"/>
              <a:gd name="f298" fmla="*/ f234 1 3189723"/>
              <a:gd name="f299" fmla="*/ f235 1 3189723"/>
              <a:gd name="f300" fmla="*/ f236 1 3189723"/>
              <a:gd name="f301" fmla="*/ f237 1 3189723"/>
              <a:gd name="f302" fmla="*/ f238 1 3189723"/>
              <a:gd name="f303" fmla="*/ f239 1 3189723"/>
              <a:gd name="f304" fmla="*/ f240 1 3189723"/>
              <a:gd name="f305" fmla="*/ f241 1 3189723"/>
              <a:gd name="f306" fmla="*/ f242 1 3189723"/>
              <a:gd name="f307" fmla="*/ f243 1 3189723"/>
              <a:gd name="f308" fmla="*/ f244 1 3189723"/>
              <a:gd name="f309" fmla="*/ f245 1 3189723"/>
              <a:gd name="f310" fmla="*/ f5 1 f181"/>
              <a:gd name="f311" fmla="*/ f6 1 f181"/>
              <a:gd name="f312" fmla="*/ f5 1 f182"/>
              <a:gd name="f313" fmla="*/ f7 1 f182"/>
              <a:gd name="f314" fmla="+- f246 0 f1"/>
              <a:gd name="f315" fmla="*/ f279 1 f181"/>
              <a:gd name="f316" fmla="*/ f247 1 f182"/>
              <a:gd name="f317" fmla="*/ f280 1 f181"/>
              <a:gd name="f318" fmla="*/ f248 1 f182"/>
              <a:gd name="f319" fmla="*/ f281 1 f181"/>
              <a:gd name="f320" fmla="*/ f249 1 f182"/>
              <a:gd name="f321" fmla="*/ f282 1 f181"/>
              <a:gd name="f322" fmla="*/ f250 1 f182"/>
              <a:gd name="f323" fmla="*/ f283 1 f181"/>
              <a:gd name="f324" fmla="*/ f251 1 f182"/>
              <a:gd name="f325" fmla="*/ f284 1 f181"/>
              <a:gd name="f326" fmla="*/ f252 1 f182"/>
              <a:gd name="f327" fmla="*/ f285 1 f181"/>
              <a:gd name="f328" fmla="*/ f253 1 f182"/>
              <a:gd name="f329" fmla="*/ f286 1 f181"/>
              <a:gd name="f330" fmla="*/ f254 1 f182"/>
              <a:gd name="f331" fmla="*/ f287 1 f181"/>
              <a:gd name="f332" fmla="*/ f255 1 f182"/>
              <a:gd name="f333" fmla="*/ f288 1 f181"/>
              <a:gd name="f334" fmla="*/ f256 1 f182"/>
              <a:gd name="f335" fmla="*/ f289 1 f181"/>
              <a:gd name="f336" fmla="*/ f278 1 f182"/>
              <a:gd name="f337" fmla="*/ f290 1 f181"/>
              <a:gd name="f338" fmla="*/ f257 1 f182"/>
              <a:gd name="f339" fmla="*/ f291 1 f181"/>
              <a:gd name="f340" fmla="*/ f258 1 f182"/>
              <a:gd name="f341" fmla="*/ f292 1 f181"/>
              <a:gd name="f342" fmla="*/ f259 1 f182"/>
              <a:gd name="f343" fmla="*/ f293 1 f181"/>
              <a:gd name="f344" fmla="*/ f260 1 f182"/>
              <a:gd name="f345" fmla="*/ f294 1 f181"/>
              <a:gd name="f346" fmla="*/ f261 1 f182"/>
              <a:gd name="f347" fmla="*/ f295 1 f181"/>
              <a:gd name="f348" fmla="*/ f262 1 f182"/>
              <a:gd name="f349" fmla="*/ f263 1 f182"/>
              <a:gd name="f350" fmla="*/ f296 1 f181"/>
              <a:gd name="f351" fmla="*/ f264 1 f182"/>
              <a:gd name="f352" fmla="*/ f297 1 f181"/>
              <a:gd name="f353" fmla="*/ f265 1 f182"/>
              <a:gd name="f354" fmla="*/ f266 1 f182"/>
              <a:gd name="f355" fmla="*/ f298 1 f181"/>
              <a:gd name="f356" fmla="*/ f299 1 f181"/>
              <a:gd name="f357" fmla="*/ f267 1 f182"/>
              <a:gd name="f358" fmla="*/ f300 1 f181"/>
              <a:gd name="f359" fmla="*/ f268 1 f182"/>
              <a:gd name="f360" fmla="*/ f301 1 f181"/>
              <a:gd name="f361" fmla="*/ f269 1 f182"/>
              <a:gd name="f362" fmla="*/ f302 1 f181"/>
              <a:gd name="f363" fmla="*/ f270 1 f182"/>
              <a:gd name="f364" fmla="*/ f303 1 f181"/>
              <a:gd name="f365" fmla="*/ f271 1 f182"/>
              <a:gd name="f366" fmla="*/ f304 1 f181"/>
              <a:gd name="f367" fmla="*/ f272 1 f182"/>
              <a:gd name="f368" fmla="*/ f305 1 f181"/>
              <a:gd name="f369" fmla="*/ f273 1 f182"/>
              <a:gd name="f370" fmla="*/ f306 1 f181"/>
              <a:gd name="f371" fmla="*/ f274 1 f182"/>
              <a:gd name="f372" fmla="*/ f307 1 f181"/>
              <a:gd name="f373" fmla="*/ f275 1 f182"/>
              <a:gd name="f374" fmla="*/ f308 1 f181"/>
              <a:gd name="f375" fmla="*/ f276 1 f182"/>
              <a:gd name="f376" fmla="*/ f309 1 f181"/>
              <a:gd name="f377" fmla="*/ f277 1 f182"/>
              <a:gd name="f378" fmla="*/ f310 f176 1"/>
              <a:gd name="f379" fmla="*/ f311 f176 1"/>
              <a:gd name="f380" fmla="*/ f313 f177 1"/>
              <a:gd name="f381" fmla="*/ f312 f177 1"/>
              <a:gd name="f382" fmla="*/ f315 f176 1"/>
              <a:gd name="f383" fmla="*/ f316 f177 1"/>
              <a:gd name="f384" fmla="*/ f317 f176 1"/>
              <a:gd name="f385" fmla="*/ f318 f177 1"/>
              <a:gd name="f386" fmla="*/ f319 f176 1"/>
              <a:gd name="f387" fmla="*/ f320 f177 1"/>
              <a:gd name="f388" fmla="*/ f321 f176 1"/>
              <a:gd name="f389" fmla="*/ f322 f177 1"/>
              <a:gd name="f390" fmla="*/ f323 f176 1"/>
              <a:gd name="f391" fmla="*/ f324 f177 1"/>
              <a:gd name="f392" fmla="*/ f325 f176 1"/>
              <a:gd name="f393" fmla="*/ f326 f177 1"/>
              <a:gd name="f394" fmla="*/ f327 f176 1"/>
              <a:gd name="f395" fmla="*/ f328 f177 1"/>
              <a:gd name="f396" fmla="*/ f329 f176 1"/>
              <a:gd name="f397" fmla="*/ f330 f177 1"/>
              <a:gd name="f398" fmla="*/ f331 f176 1"/>
              <a:gd name="f399" fmla="*/ f332 f177 1"/>
              <a:gd name="f400" fmla="*/ f333 f176 1"/>
              <a:gd name="f401" fmla="*/ f334 f177 1"/>
              <a:gd name="f402" fmla="*/ f335 f176 1"/>
              <a:gd name="f403" fmla="*/ f336 f177 1"/>
              <a:gd name="f404" fmla="*/ f337 f176 1"/>
              <a:gd name="f405" fmla="*/ f338 f177 1"/>
              <a:gd name="f406" fmla="*/ f339 f176 1"/>
              <a:gd name="f407" fmla="*/ f340 f177 1"/>
              <a:gd name="f408" fmla="*/ f341 f176 1"/>
              <a:gd name="f409" fmla="*/ f342 f177 1"/>
              <a:gd name="f410" fmla="*/ f343 f176 1"/>
              <a:gd name="f411" fmla="*/ f344 f177 1"/>
              <a:gd name="f412" fmla="*/ f345 f176 1"/>
              <a:gd name="f413" fmla="*/ f346 f177 1"/>
              <a:gd name="f414" fmla="*/ f347 f176 1"/>
              <a:gd name="f415" fmla="*/ f348 f177 1"/>
              <a:gd name="f416" fmla="*/ f349 f177 1"/>
              <a:gd name="f417" fmla="*/ f350 f176 1"/>
              <a:gd name="f418" fmla="*/ f351 f177 1"/>
              <a:gd name="f419" fmla="*/ f352 f176 1"/>
              <a:gd name="f420" fmla="*/ f353 f177 1"/>
              <a:gd name="f421" fmla="*/ f354 f177 1"/>
              <a:gd name="f422" fmla="*/ f355 f176 1"/>
              <a:gd name="f423" fmla="*/ f356 f176 1"/>
              <a:gd name="f424" fmla="*/ f357 f177 1"/>
              <a:gd name="f425" fmla="*/ f358 f176 1"/>
              <a:gd name="f426" fmla="*/ f359 f177 1"/>
              <a:gd name="f427" fmla="*/ f360 f176 1"/>
              <a:gd name="f428" fmla="*/ f361 f177 1"/>
              <a:gd name="f429" fmla="*/ f362 f176 1"/>
              <a:gd name="f430" fmla="*/ f363 f177 1"/>
              <a:gd name="f431" fmla="*/ f364 f176 1"/>
              <a:gd name="f432" fmla="*/ f365 f177 1"/>
              <a:gd name="f433" fmla="*/ f366 f176 1"/>
              <a:gd name="f434" fmla="*/ f367 f177 1"/>
              <a:gd name="f435" fmla="*/ f368 f176 1"/>
              <a:gd name="f436" fmla="*/ f369 f177 1"/>
              <a:gd name="f437" fmla="*/ f370 f176 1"/>
              <a:gd name="f438" fmla="*/ f371 f177 1"/>
              <a:gd name="f439" fmla="*/ f372 f176 1"/>
              <a:gd name="f440" fmla="*/ f373 f177 1"/>
              <a:gd name="f441" fmla="*/ f374 f176 1"/>
              <a:gd name="f442" fmla="*/ f375 f177 1"/>
              <a:gd name="f443" fmla="*/ f376 f176 1"/>
              <a:gd name="f444" fmla="*/ f377 f177 1"/>
            </a:gdLst>
            <a:ahLst/>
            <a:cxnLst>
              <a:cxn ang="3cd4">
                <a:pos x="hc" y="t"/>
              </a:cxn>
              <a:cxn ang="0">
                <a:pos x="r" y="vc"/>
              </a:cxn>
              <a:cxn ang="cd4">
                <a:pos x="hc" y="b"/>
              </a:cxn>
              <a:cxn ang="cd2">
                <a:pos x="l" y="vc"/>
              </a:cxn>
              <a:cxn ang="f314">
                <a:pos x="f382" y="f383"/>
              </a:cxn>
              <a:cxn ang="f314">
                <a:pos x="f384" y="f385"/>
              </a:cxn>
              <a:cxn ang="f314">
                <a:pos x="f382" y="f383"/>
              </a:cxn>
              <a:cxn ang="f314">
                <a:pos x="f386" y="f387"/>
              </a:cxn>
              <a:cxn ang="f314">
                <a:pos x="f388" y="f389"/>
              </a:cxn>
              <a:cxn ang="f314">
                <a:pos x="f390" y="f391"/>
              </a:cxn>
              <a:cxn ang="f314">
                <a:pos x="f392" y="f393"/>
              </a:cxn>
              <a:cxn ang="f314">
                <a:pos x="f394" y="f395"/>
              </a:cxn>
              <a:cxn ang="f314">
                <a:pos x="f396" y="f397"/>
              </a:cxn>
              <a:cxn ang="f314">
                <a:pos x="f386" y="f387"/>
              </a:cxn>
              <a:cxn ang="f314">
                <a:pos x="f398" y="f399"/>
              </a:cxn>
              <a:cxn ang="f314">
                <a:pos x="f400" y="f401"/>
              </a:cxn>
              <a:cxn ang="f314">
                <a:pos x="f402" y="f403"/>
              </a:cxn>
              <a:cxn ang="f314">
                <a:pos x="f404" y="f405"/>
              </a:cxn>
              <a:cxn ang="f314">
                <a:pos x="f406" y="f407"/>
              </a:cxn>
              <a:cxn ang="f314">
                <a:pos x="f408" y="f409"/>
              </a:cxn>
              <a:cxn ang="f314">
                <a:pos x="f410" y="f411"/>
              </a:cxn>
              <a:cxn ang="f314">
                <a:pos x="f412" y="f413"/>
              </a:cxn>
              <a:cxn ang="f314">
                <a:pos x="f414" y="f415"/>
              </a:cxn>
              <a:cxn ang="f314">
                <a:pos x="f408" y="f416"/>
              </a:cxn>
              <a:cxn ang="f314">
                <a:pos x="f417" y="f418"/>
              </a:cxn>
              <a:cxn ang="f314">
                <a:pos x="f419" y="f420"/>
              </a:cxn>
              <a:cxn ang="f314">
                <a:pos x="f406" y="f421"/>
              </a:cxn>
              <a:cxn ang="f314">
                <a:pos x="f422" y="f421"/>
              </a:cxn>
              <a:cxn ang="f314">
                <a:pos x="f423" y="f424"/>
              </a:cxn>
              <a:cxn ang="f314">
                <a:pos x="f425" y="f426"/>
              </a:cxn>
              <a:cxn ang="f314">
                <a:pos x="f427" y="f428"/>
              </a:cxn>
              <a:cxn ang="f314">
                <a:pos x="f429" y="f430"/>
              </a:cxn>
              <a:cxn ang="f314">
                <a:pos x="f431" y="f432"/>
              </a:cxn>
              <a:cxn ang="f314">
                <a:pos x="f433" y="f434"/>
              </a:cxn>
              <a:cxn ang="f314">
                <a:pos x="f435" y="f436"/>
              </a:cxn>
              <a:cxn ang="f314">
                <a:pos x="f437" y="f438"/>
              </a:cxn>
              <a:cxn ang="f314">
                <a:pos x="f439" y="f440"/>
              </a:cxn>
              <a:cxn ang="f314">
                <a:pos x="f441" y="f442"/>
              </a:cxn>
              <a:cxn ang="f314">
                <a:pos x="f443" y="f444"/>
              </a:cxn>
              <a:cxn ang="f314">
                <a:pos x="f398" y="f399"/>
              </a:cxn>
            </a:cxnLst>
            <a:rect l="f378" t="f381" r="f379" b="f380"/>
            <a:pathLst>
              <a:path w="3189723" h="3221116">
                <a:moveTo>
                  <a:pt x="f8" y="f9"/>
                </a:moveTo>
                <a:lnTo>
                  <a:pt x="f10" y="f11"/>
                </a:lnTo>
                <a:cubicBezTo>
                  <a:pt x="f12" y="f13"/>
                  <a:pt x="f14" y="f15"/>
                  <a:pt x="f8" y="f9"/>
                </a:cubicBezTo>
                <a:close/>
                <a:moveTo>
                  <a:pt x="f16" y="f17"/>
                </a:moveTo>
                <a:lnTo>
                  <a:pt x="f18" y="f19"/>
                </a:ln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16" y="f17"/>
                </a:cubicBezTo>
                <a:close/>
                <a:moveTo>
                  <a:pt x="f48" y="f49"/>
                </a:move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97"/>
                </a:cubicBezTo>
                <a:cubicBezTo>
                  <a:pt x="f98" y="f99"/>
                  <a:pt x="f100" y="f101"/>
                  <a:pt x="f78" y="f102"/>
                </a:cubicBezTo>
                <a:cubicBezTo>
                  <a:pt x="f103" y="f104"/>
                  <a:pt x="f105" y="f106"/>
                  <a:pt x="f107" y="f108"/>
                </a:cubicBezTo>
                <a:cubicBezTo>
                  <a:pt x="f109" y="f110"/>
                  <a:pt x="f111" y="f112"/>
                  <a:pt x="f113" y="f114"/>
                </a:cubicBezTo>
                <a:lnTo>
                  <a:pt x="f72" y="f115"/>
                </a:lnTo>
                <a:lnTo>
                  <a:pt x="f116" y="f115"/>
                </a:lnTo>
                <a:cubicBezTo>
                  <a:pt x="f117" y="f118"/>
                  <a:pt x="f119" y="f120"/>
                  <a:pt x="f121" y="f122"/>
                </a:cubicBezTo>
                <a:cubicBezTo>
                  <a:pt x="f123" y="f124"/>
                  <a:pt x="f125" y="f126"/>
                  <a:pt x="f127" y="f128"/>
                </a:cubicBezTo>
                <a:lnTo>
                  <a:pt x="f129" y="f130"/>
                </a:lnTo>
                <a:lnTo>
                  <a:pt x="f131" y="f132"/>
                </a:ln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lnTo>
                  <a:pt x="f157" y="f158"/>
                </a:lnTo>
                <a:cubicBezTo>
                  <a:pt x="f159" y="f160"/>
                  <a:pt x="f161" y="f162"/>
                  <a:pt x="f163" y="f164"/>
                </a:cubicBezTo>
                <a:cubicBezTo>
                  <a:pt x="f165" y="f166"/>
                  <a:pt x="f167" y="f168"/>
                  <a:pt x="f169" y="f170"/>
                </a:cubicBezTo>
                <a:cubicBezTo>
                  <a:pt x="f171" y="f172"/>
                  <a:pt x="f173" y="f174"/>
                  <a:pt x="f48" y="f49"/>
                </a:cubicBezTo>
                <a:close/>
              </a:path>
            </a:pathLst>
          </a:cu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873E8A"/>
              </a:solidFill>
              <a:uFillTx/>
              <a:latin typeface="Arial"/>
              <a:ea typeface="맑은 고딕" pitchFamily="34"/>
              <a:cs typeface="B Nazanin" panose="00000700000000000000" pitchFamily="2" charset="-78"/>
            </a:endParaRPr>
          </a:p>
        </p:txBody>
      </p:sp>
      <p:grpSp>
        <p:nvGrpSpPr>
          <p:cNvPr id="19" name="Google Shape;10001;p74">
            <a:extLst>
              <a:ext uri="{FF2B5EF4-FFF2-40B4-BE49-F238E27FC236}">
                <a16:creationId xmlns:a16="http://schemas.microsoft.com/office/drawing/2014/main" id="{7A9CF784-8C87-BDF0-FCF0-44CFF2624C46}"/>
              </a:ext>
            </a:extLst>
          </p:cNvPr>
          <p:cNvGrpSpPr/>
          <p:nvPr/>
        </p:nvGrpSpPr>
        <p:grpSpPr>
          <a:xfrm>
            <a:off x="6320178" y="4107276"/>
            <a:ext cx="410848" cy="437879"/>
            <a:chOff x="7851523" y="4063209"/>
            <a:chExt cx="410848" cy="437879"/>
          </a:xfrm>
        </p:grpSpPr>
        <p:sp>
          <p:nvSpPr>
            <p:cNvPr id="20" name="Google Shape;10002;p74">
              <a:extLst>
                <a:ext uri="{FF2B5EF4-FFF2-40B4-BE49-F238E27FC236}">
                  <a16:creationId xmlns:a16="http://schemas.microsoft.com/office/drawing/2014/main" id="{4A1D2A26-829D-9278-04C1-FCBDA54E5D6D}"/>
                </a:ext>
              </a:extLst>
            </p:cNvPr>
            <p:cNvSpPr/>
            <p:nvPr/>
          </p:nvSpPr>
          <p:spPr>
            <a:xfrm>
              <a:off x="7851523" y="4120771"/>
              <a:ext cx="356808" cy="380317"/>
            </a:xfrm>
            <a:custGeom>
              <a:avLst/>
              <a:gdLst>
                <a:gd name="f0" fmla="val w"/>
                <a:gd name="f1" fmla="val h"/>
                <a:gd name="f2" fmla="val 0"/>
                <a:gd name="f3" fmla="val 11027"/>
                <a:gd name="f4" fmla="val 11028"/>
                <a:gd name="f5" fmla="val 5514"/>
                <a:gd name="f6" fmla="val 1"/>
                <a:gd name="f7" fmla="val 2489"/>
                <a:gd name="f8" fmla="val 2458"/>
                <a:gd name="f9" fmla="val 8539"/>
                <a:gd name="f10" fmla="val 8538"/>
                <a:gd name="f11" fmla="val 5294"/>
                <a:gd name="f12" fmla="val 10869"/>
                <a:gd name="f13" fmla="val 5105"/>
                <a:gd name="f14" fmla="val 10649"/>
                <a:gd name="f15" fmla="val 5955"/>
                <a:gd name="f16" fmla="val 410"/>
                <a:gd name="f17" fmla="val 190"/>
                <a:gd name="f18" fmla="val 5766"/>
                <a:gd name="f19" fmla="*/ f0 1 11027"/>
                <a:gd name="f20" fmla="*/ f1 1 11028"/>
                <a:gd name="f21" fmla="+- f4 0 f2"/>
                <a:gd name="f22" fmla="+- f3 0 f2"/>
                <a:gd name="f23" fmla="*/ f22 1 11027"/>
                <a:gd name="f24" fmla="*/ f21 1 11028"/>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11027" h="11028">
                  <a:moveTo>
                    <a:pt x="f5" y="f6"/>
                  </a:moveTo>
                  <a:cubicBezTo>
                    <a:pt x="f7" y="f6"/>
                    <a:pt x="f2" y="f8"/>
                    <a:pt x="f2" y="f5"/>
                  </a:cubicBezTo>
                  <a:cubicBezTo>
                    <a:pt x="f2" y="f9"/>
                    <a:pt x="f7" y="f3"/>
                    <a:pt x="f5" y="f3"/>
                  </a:cubicBezTo>
                  <a:cubicBezTo>
                    <a:pt x="f10" y="f3"/>
                    <a:pt x="f3" y="f9"/>
                    <a:pt x="f3" y="f5"/>
                  </a:cubicBezTo>
                  <a:cubicBezTo>
                    <a:pt x="f3" y="f11"/>
                    <a:pt x="f12" y="f13"/>
                    <a:pt x="f14" y="f13"/>
                  </a:cubicBezTo>
                  <a:lnTo>
                    <a:pt x="f15" y="f13"/>
                  </a:lnTo>
                  <a:lnTo>
                    <a:pt x="f15" y="f16"/>
                  </a:lnTo>
                  <a:cubicBezTo>
                    <a:pt x="f15" y="f17"/>
                    <a:pt x="f18"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21" name="Google Shape;10003;p74">
              <a:extLst>
                <a:ext uri="{FF2B5EF4-FFF2-40B4-BE49-F238E27FC236}">
                  <a16:creationId xmlns:a16="http://schemas.microsoft.com/office/drawing/2014/main" id="{F6B356C2-4A00-83E4-D2B3-6ED071E3BE75}"/>
                </a:ext>
              </a:extLst>
            </p:cNvPr>
            <p:cNvSpPr/>
            <p:nvPr/>
          </p:nvSpPr>
          <p:spPr>
            <a:xfrm>
              <a:off x="8069680" y="4063209"/>
              <a:ext cx="192691" cy="203188"/>
            </a:xfrm>
            <a:custGeom>
              <a:avLst/>
              <a:gdLst>
                <a:gd name="f0" fmla="val w"/>
                <a:gd name="f1" fmla="val h"/>
                <a:gd name="f2" fmla="val 0"/>
                <a:gd name="f3" fmla="val 5955"/>
                <a:gd name="f4" fmla="val 5892"/>
                <a:gd name="f5" fmla="val 441"/>
                <a:gd name="f6" fmla="val 189"/>
                <a:gd name="f7" fmla="val 158"/>
                <a:gd name="f8" fmla="val 378"/>
                <a:gd name="f9" fmla="val 5513"/>
                <a:gd name="f10" fmla="val 5702"/>
                <a:gd name="f11" fmla="val 5891"/>
                <a:gd name="f12" fmla="val 5514"/>
                <a:gd name="f13" fmla="val 5734"/>
                <a:gd name="f14" fmla="val 2489"/>
                <a:gd name="f15" fmla="val 3466"/>
                <a:gd name="f16" fmla="*/ f0 1 5955"/>
                <a:gd name="f17" fmla="*/ f1 1 5892"/>
                <a:gd name="f18" fmla="+- f4 0 f2"/>
                <a:gd name="f19" fmla="+- f3 0 f2"/>
                <a:gd name="f20" fmla="*/ f19 1 5955"/>
                <a:gd name="f21" fmla="*/ f18 1 5892"/>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5955" h="5892">
                  <a:moveTo>
                    <a:pt x="f5" y="f2"/>
                  </a:moveTo>
                  <a:cubicBezTo>
                    <a:pt x="f6" y="f2"/>
                    <a:pt x="f2" y="f7"/>
                    <a:pt x="f2" y="f8"/>
                  </a:cubicBezTo>
                  <a:lnTo>
                    <a:pt x="f2" y="f9"/>
                  </a:lnTo>
                  <a:cubicBezTo>
                    <a:pt x="f2" y="f10"/>
                    <a:pt x="f6" y="f11"/>
                    <a:pt x="f5" y="f11"/>
                  </a:cubicBezTo>
                  <a:lnTo>
                    <a:pt x="f12" y="f11"/>
                  </a:lnTo>
                  <a:cubicBezTo>
                    <a:pt x="f13" y="f11"/>
                    <a:pt x="f3" y="f10"/>
                    <a:pt x="f3" y="f9"/>
                  </a:cubicBezTo>
                  <a:cubicBezTo>
                    <a:pt x="f3" y="f14"/>
                    <a:pt x="f15"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22" name="Google Shape;10027;p74">
            <a:extLst>
              <a:ext uri="{FF2B5EF4-FFF2-40B4-BE49-F238E27FC236}">
                <a16:creationId xmlns:a16="http://schemas.microsoft.com/office/drawing/2014/main" id="{E113E7C0-28D6-5BB8-AD31-40ABCB899510}"/>
              </a:ext>
            </a:extLst>
          </p:cNvPr>
          <p:cNvGrpSpPr/>
          <p:nvPr/>
        </p:nvGrpSpPr>
        <p:grpSpPr>
          <a:xfrm>
            <a:off x="2452247" y="2821182"/>
            <a:ext cx="392753" cy="381085"/>
            <a:chOff x="3983592" y="2777115"/>
            <a:chExt cx="392753" cy="381085"/>
          </a:xfrm>
        </p:grpSpPr>
        <p:sp>
          <p:nvSpPr>
            <p:cNvPr id="23" name="Google Shape;10028;p74">
              <a:extLst>
                <a:ext uri="{FF2B5EF4-FFF2-40B4-BE49-F238E27FC236}">
                  <a16:creationId xmlns:a16="http://schemas.microsoft.com/office/drawing/2014/main" id="{C0678351-E142-4DAA-9BE7-EAA53C8DE8DE}"/>
                </a:ext>
              </a:extLst>
            </p:cNvPr>
            <p:cNvSpPr/>
            <p:nvPr/>
          </p:nvSpPr>
          <p:spPr>
            <a:xfrm>
              <a:off x="4175068" y="2941597"/>
              <a:ext cx="51819" cy="54196"/>
            </a:xfrm>
            <a:custGeom>
              <a:avLst/>
              <a:gdLst>
                <a:gd name="f0" fmla="val w"/>
                <a:gd name="f1" fmla="val h"/>
                <a:gd name="f2" fmla="val 0"/>
                <a:gd name="f3" fmla="val 1671"/>
                <a:gd name="f4" fmla="val 1640"/>
                <a:gd name="f5" fmla="val 820"/>
                <a:gd name="f6" fmla="val 1"/>
                <a:gd name="f7" fmla="val 379"/>
                <a:gd name="f8" fmla="val 348"/>
                <a:gd name="f9" fmla="val 1261"/>
                <a:gd name="f10" fmla="val 1639"/>
                <a:gd name="f11" fmla="val 1292"/>
                <a:gd name="f12" fmla="val 1670"/>
                <a:gd name="f13" fmla="*/ f0 1 1671"/>
                <a:gd name="f14" fmla="*/ f1 1 1640"/>
                <a:gd name="f15" fmla="+- f4 0 f2"/>
                <a:gd name="f16" fmla="+- f3 0 f2"/>
                <a:gd name="f17" fmla="*/ f16 1 1671"/>
                <a:gd name="f18" fmla="*/ f15 1 1640"/>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1671" h="1640">
                  <a:moveTo>
                    <a:pt x="f5" y="f6"/>
                  </a:moveTo>
                  <a:cubicBezTo>
                    <a:pt x="f7" y="f6"/>
                    <a:pt x="f6" y="f8"/>
                    <a:pt x="f6" y="f5"/>
                  </a:cubicBezTo>
                  <a:cubicBezTo>
                    <a:pt x="f6" y="f9"/>
                    <a:pt x="f7" y="f10"/>
                    <a:pt x="f5" y="f10"/>
                  </a:cubicBezTo>
                  <a:cubicBezTo>
                    <a:pt x="f11" y="f10"/>
                    <a:pt x="f12" y="f9"/>
                    <a:pt x="f12" y="f5"/>
                  </a:cubicBezTo>
                  <a:cubicBezTo>
                    <a:pt x="f12" y="f8"/>
                    <a:pt x="f11"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24" name="Google Shape;10029;p74">
              <a:extLst>
                <a:ext uri="{FF2B5EF4-FFF2-40B4-BE49-F238E27FC236}">
                  <a16:creationId xmlns:a16="http://schemas.microsoft.com/office/drawing/2014/main" id="{B21D7E4C-1C1A-0206-6E95-55802DA0F2B1}"/>
                </a:ext>
              </a:extLst>
            </p:cNvPr>
            <p:cNvSpPr/>
            <p:nvPr/>
          </p:nvSpPr>
          <p:spPr>
            <a:xfrm>
              <a:off x="4059807" y="2859374"/>
              <a:ext cx="239353" cy="218678"/>
            </a:xfrm>
            <a:custGeom>
              <a:avLst/>
              <a:gdLst>
                <a:gd name="f0" fmla="val w"/>
                <a:gd name="f1" fmla="val h"/>
                <a:gd name="f2" fmla="val 0"/>
                <a:gd name="f3" fmla="val 7719"/>
                <a:gd name="f4" fmla="val 6617"/>
                <a:gd name="f5" fmla="val 6191"/>
                <a:gd name="f6" fmla="val 1260"/>
                <a:gd name="f7" fmla="val 6301"/>
                <a:gd name="f8" fmla="val 6411"/>
                <a:gd name="f9" fmla="val 1292"/>
                <a:gd name="f10" fmla="val 6490"/>
                <a:gd name="f11" fmla="val 1355"/>
                <a:gd name="f12" fmla="val 6648"/>
                <a:gd name="f13" fmla="val 1512"/>
                <a:gd name="f14" fmla="val 1796"/>
                <a:gd name="f15" fmla="val 1953"/>
                <a:gd name="f16" fmla="val 5954"/>
                <a:gd name="f17" fmla="val 2457"/>
                <a:gd name="f18" fmla="val 6112"/>
                <a:gd name="f19" fmla="val 2709"/>
                <a:gd name="f20" fmla="val 6207"/>
                <a:gd name="f21" fmla="val 3025"/>
                <a:gd name="f22" fmla="val 3308"/>
                <a:gd name="f23" fmla="val 3592"/>
                <a:gd name="f24" fmla="val 3907"/>
                <a:gd name="f25" fmla="val 4127"/>
                <a:gd name="f26" fmla="val 4631"/>
                <a:gd name="f27" fmla="val 4789"/>
                <a:gd name="f28" fmla="val 5072"/>
                <a:gd name="f29" fmla="val 5230"/>
                <a:gd name="f30" fmla="val 6396"/>
                <a:gd name="f31" fmla="val 5324"/>
                <a:gd name="f32" fmla="val 6270"/>
                <a:gd name="f33" fmla="val 5356"/>
                <a:gd name="f34" fmla="val 6080"/>
                <a:gd name="f35" fmla="val 6017"/>
                <a:gd name="f36" fmla="val 5923"/>
                <a:gd name="f37" fmla="val 5419"/>
                <a:gd name="f38" fmla="val 4726"/>
                <a:gd name="f39" fmla="val 5167"/>
                <a:gd name="f40" fmla="val 4883"/>
                <a:gd name="f41" fmla="val 4852"/>
                <a:gd name="f42" fmla="val 4946"/>
                <a:gd name="f43" fmla="val 4600"/>
                <a:gd name="f44" fmla="val 4316"/>
                <a:gd name="f45" fmla="val 4001"/>
                <a:gd name="f46" fmla="val 3749"/>
                <a:gd name="f47" fmla="val 3245"/>
                <a:gd name="f48" fmla="val 3182"/>
                <a:gd name="f49" fmla="val 3056"/>
                <a:gd name="f50" fmla="val 2961"/>
                <a:gd name="f51" fmla="val 2835"/>
                <a:gd name="f52" fmla="val 2772"/>
                <a:gd name="f53" fmla="val 2552"/>
                <a:gd name="f54" fmla="val 3214"/>
                <a:gd name="f55" fmla="val 2898"/>
                <a:gd name="f56" fmla="val 3623"/>
                <a:gd name="f57" fmla="val 2993"/>
                <a:gd name="f58" fmla="val 3119"/>
                <a:gd name="f59" fmla="val 2615"/>
                <a:gd name="f60" fmla="val 2694"/>
                <a:gd name="f61" fmla="val 2804"/>
                <a:gd name="f62" fmla="val 2914"/>
                <a:gd name="f63" fmla="val 3135"/>
                <a:gd name="f64" fmla="val 3718"/>
                <a:gd name="f65" fmla="val 1890"/>
                <a:gd name="f66" fmla="val 3970"/>
                <a:gd name="f67" fmla="val 1733"/>
                <a:gd name="f68" fmla="val 4253"/>
                <a:gd name="f69" fmla="val 1638"/>
                <a:gd name="f70" fmla="val 4537"/>
                <a:gd name="f71" fmla="val 4820"/>
                <a:gd name="f72" fmla="val 5135"/>
                <a:gd name="f73" fmla="val 5387"/>
                <a:gd name="f74" fmla="val 5891"/>
                <a:gd name="f75" fmla="val 5970"/>
                <a:gd name="f76" fmla="val 851"/>
                <a:gd name="f77" fmla="val 1071"/>
                <a:gd name="f78" fmla="val 1449"/>
                <a:gd name="f79" fmla="val 1859"/>
                <a:gd name="f80" fmla="val 2079"/>
                <a:gd name="f81" fmla="val 4568"/>
                <a:gd name="f82" fmla="val 4757"/>
                <a:gd name="f83" fmla="val 5198"/>
                <a:gd name="f84" fmla="val 6616"/>
                <a:gd name="f85" fmla="*/ f0 1 7719"/>
                <a:gd name="f86" fmla="*/ f1 1 6617"/>
                <a:gd name="f87" fmla="+- f4 0 f2"/>
                <a:gd name="f88" fmla="+- f3 0 f2"/>
                <a:gd name="f89" fmla="*/ f88 1 7719"/>
                <a:gd name="f90" fmla="*/ f87 1 6617"/>
                <a:gd name="f91" fmla="*/ f2 1 f89"/>
                <a:gd name="f92" fmla="*/ f3 1 f89"/>
                <a:gd name="f93" fmla="*/ f2 1 f90"/>
                <a:gd name="f94" fmla="*/ f4 1 f90"/>
                <a:gd name="f95" fmla="*/ f91 f85 1"/>
                <a:gd name="f96" fmla="*/ f92 f85 1"/>
                <a:gd name="f97" fmla="*/ f94 f86 1"/>
                <a:gd name="f98" fmla="*/ f93 f86 1"/>
              </a:gdLst>
              <a:ahLst/>
              <a:cxnLst>
                <a:cxn ang="3cd4">
                  <a:pos x="hc" y="t"/>
                </a:cxn>
                <a:cxn ang="0">
                  <a:pos x="r" y="vc"/>
                </a:cxn>
                <a:cxn ang="cd4">
                  <a:pos x="hc" y="b"/>
                </a:cxn>
                <a:cxn ang="cd2">
                  <a:pos x="l" y="vc"/>
                </a:cxn>
              </a:cxnLst>
              <a:rect l="f95" t="f98" r="f96" b="f97"/>
              <a:pathLst>
                <a:path w="7719" h="6617">
                  <a:moveTo>
                    <a:pt x="f5" y="f6"/>
                  </a:moveTo>
                  <a:cubicBezTo>
                    <a:pt x="f7" y="f6"/>
                    <a:pt x="f8" y="f9"/>
                    <a:pt x="f10" y="f11"/>
                  </a:cubicBezTo>
                  <a:cubicBezTo>
                    <a:pt x="f12" y="f13"/>
                    <a:pt x="f12" y="f14"/>
                    <a:pt x="f10" y="f15"/>
                  </a:cubicBezTo>
                  <a:lnTo>
                    <a:pt x="f16" y="f17"/>
                  </a:lnTo>
                  <a:cubicBezTo>
                    <a:pt x="f18" y="f19"/>
                    <a:pt x="f20" y="f21"/>
                    <a:pt x="f20" y="f22"/>
                  </a:cubicBezTo>
                  <a:cubicBezTo>
                    <a:pt x="f20" y="f23"/>
                    <a:pt x="f18" y="f24"/>
                    <a:pt x="f16" y="f25"/>
                  </a:cubicBezTo>
                  <a:lnTo>
                    <a:pt x="f10" y="f26"/>
                  </a:lnTo>
                  <a:cubicBezTo>
                    <a:pt x="f12" y="f27"/>
                    <a:pt x="f12" y="f28"/>
                    <a:pt x="f10" y="f29"/>
                  </a:cubicBezTo>
                  <a:cubicBezTo>
                    <a:pt x="f30" y="f31"/>
                    <a:pt x="f32" y="f33"/>
                    <a:pt x="f20" y="f33"/>
                  </a:cubicBezTo>
                  <a:cubicBezTo>
                    <a:pt x="f34" y="f33"/>
                    <a:pt x="f35" y="f31"/>
                    <a:pt x="f36" y="f29"/>
                  </a:cubicBezTo>
                  <a:lnTo>
                    <a:pt x="f37" y="f38"/>
                  </a:lnTo>
                  <a:cubicBezTo>
                    <a:pt x="f39" y="f40"/>
                    <a:pt x="f41" y="f42"/>
                    <a:pt x="f43" y="f42"/>
                  </a:cubicBezTo>
                  <a:cubicBezTo>
                    <a:pt x="f44" y="f42"/>
                    <a:pt x="f45" y="f40"/>
                    <a:pt x="f46" y="f38"/>
                  </a:cubicBezTo>
                  <a:lnTo>
                    <a:pt x="f47" y="f29"/>
                  </a:lnTo>
                  <a:cubicBezTo>
                    <a:pt x="f48" y="f31"/>
                    <a:pt x="f49" y="f33"/>
                    <a:pt x="f50" y="f33"/>
                  </a:cubicBezTo>
                  <a:cubicBezTo>
                    <a:pt x="f51" y="f33"/>
                    <a:pt x="f52" y="f31"/>
                    <a:pt x="f19" y="f29"/>
                  </a:cubicBezTo>
                  <a:cubicBezTo>
                    <a:pt x="f53" y="f28"/>
                    <a:pt x="f53" y="f27"/>
                    <a:pt x="f19" y="f26"/>
                  </a:cubicBezTo>
                  <a:lnTo>
                    <a:pt x="f54" y="f25"/>
                  </a:lnTo>
                  <a:cubicBezTo>
                    <a:pt x="f50" y="f24"/>
                    <a:pt x="f55" y="f56"/>
                    <a:pt x="f55" y="f22"/>
                  </a:cubicBezTo>
                  <a:cubicBezTo>
                    <a:pt x="f55" y="f57"/>
                    <a:pt x="f50" y="f19"/>
                    <a:pt x="f58" y="f17"/>
                  </a:cubicBezTo>
                  <a:lnTo>
                    <a:pt x="f59" y="f15"/>
                  </a:lnTo>
                  <a:cubicBezTo>
                    <a:pt x="f17" y="f14"/>
                    <a:pt x="f17" y="f13"/>
                    <a:pt x="f59" y="f11"/>
                  </a:cubicBezTo>
                  <a:cubicBezTo>
                    <a:pt x="f60" y="f9"/>
                    <a:pt x="f61" y="f6"/>
                    <a:pt x="f62" y="f6"/>
                  </a:cubicBezTo>
                  <a:cubicBezTo>
                    <a:pt x="f21" y="f6"/>
                    <a:pt x="f63" y="f9"/>
                    <a:pt x="f54" y="f11"/>
                  </a:cubicBezTo>
                  <a:lnTo>
                    <a:pt x="f64" y="f65"/>
                  </a:lnTo>
                  <a:cubicBezTo>
                    <a:pt x="f66" y="f67"/>
                    <a:pt x="f68" y="f69"/>
                    <a:pt x="f70" y="f69"/>
                  </a:cubicBezTo>
                  <a:cubicBezTo>
                    <a:pt x="f71" y="f69"/>
                    <a:pt x="f72" y="f67"/>
                    <a:pt x="f73" y="f65"/>
                  </a:cubicBezTo>
                  <a:lnTo>
                    <a:pt x="f74" y="f11"/>
                  </a:lnTo>
                  <a:cubicBezTo>
                    <a:pt x="f75" y="f9"/>
                    <a:pt x="f34" y="f6"/>
                    <a:pt x="f5" y="f6"/>
                  </a:cubicBezTo>
                  <a:close/>
                  <a:moveTo>
                    <a:pt x="f2" y="f2"/>
                  </a:moveTo>
                  <a:lnTo>
                    <a:pt x="f2" y="f6"/>
                  </a:lnTo>
                  <a:lnTo>
                    <a:pt x="f76" y="f6"/>
                  </a:lnTo>
                  <a:cubicBezTo>
                    <a:pt x="f77" y="f6"/>
                    <a:pt x="f6" y="f78"/>
                    <a:pt x="f6" y="f69"/>
                  </a:cubicBezTo>
                  <a:cubicBezTo>
                    <a:pt x="f6" y="f79"/>
                    <a:pt x="f77" y="f80"/>
                    <a:pt x="f76" y="f80"/>
                  </a:cubicBezTo>
                  <a:lnTo>
                    <a:pt x="f2" y="f80"/>
                  </a:lnTo>
                  <a:lnTo>
                    <a:pt x="f2" y="f81"/>
                  </a:lnTo>
                  <a:lnTo>
                    <a:pt x="f76" y="f81"/>
                  </a:lnTo>
                  <a:cubicBezTo>
                    <a:pt x="f77" y="f81"/>
                    <a:pt x="f6" y="f82"/>
                    <a:pt x="f6" y="f42"/>
                  </a:cubicBezTo>
                  <a:cubicBezTo>
                    <a:pt x="f6" y="f83"/>
                    <a:pt x="f77" y="f73"/>
                    <a:pt x="f76" y="f73"/>
                  </a:cubicBezTo>
                  <a:lnTo>
                    <a:pt x="f2" y="f73"/>
                  </a:lnTo>
                  <a:lnTo>
                    <a:pt x="f2" y="f84"/>
                  </a:lnTo>
                  <a:lnTo>
                    <a:pt x="f3" y="f84"/>
                  </a:lnTo>
                  <a:lnTo>
                    <a:pt x="f3"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25" name="Google Shape;10030;p74">
              <a:extLst>
                <a:ext uri="{FF2B5EF4-FFF2-40B4-BE49-F238E27FC236}">
                  <a16:creationId xmlns:a16="http://schemas.microsoft.com/office/drawing/2014/main" id="{8047CE18-0C15-F2DC-9EDE-5C4C1E10AABB}"/>
                </a:ext>
              </a:extLst>
            </p:cNvPr>
            <p:cNvSpPr/>
            <p:nvPr/>
          </p:nvSpPr>
          <p:spPr>
            <a:xfrm>
              <a:off x="3983592" y="2777115"/>
              <a:ext cx="392753" cy="381085"/>
            </a:xfrm>
            <a:custGeom>
              <a:avLst/>
              <a:gdLst>
                <a:gd name="f0" fmla="val w"/>
                <a:gd name="f1" fmla="val h"/>
                <a:gd name="f2" fmla="val 0"/>
                <a:gd name="f3" fmla="val 12666"/>
                <a:gd name="f4" fmla="val 11531"/>
                <a:gd name="f5" fmla="val 10618"/>
                <a:gd name="f6" fmla="val 1701"/>
                <a:gd name="f7" fmla="val 10870"/>
                <a:gd name="f8" fmla="val 11027"/>
                <a:gd name="f9" fmla="val 1890"/>
                <a:gd name="f10" fmla="val 2080"/>
                <a:gd name="f11" fmla="val 9546"/>
                <a:gd name="f12" fmla="val 9767"/>
                <a:gd name="f13" fmla="val 10807"/>
                <a:gd name="f14" fmla="val 9956"/>
                <a:gd name="f15" fmla="val 1828"/>
                <a:gd name="f16" fmla="val 1670"/>
                <a:gd name="f17" fmla="val 1859"/>
                <a:gd name="f18" fmla="val 1891"/>
                <a:gd name="f19" fmla="val 1198"/>
                <a:gd name="f20" fmla="val 536"/>
                <a:gd name="f21" fmla="val 1"/>
                <a:gd name="f22" fmla="val 567"/>
                <a:gd name="f23" fmla="val 1229"/>
                <a:gd name="f24" fmla="val 10334"/>
                <a:gd name="f25" fmla="val 10995"/>
                <a:gd name="f26" fmla="val 11405"/>
                <a:gd name="f27" fmla="val 12067"/>
                <a:gd name="f28" fmla="val 1260"/>
                <a:gd name="f29" fmla="val 12130"/>
                <a:gd name="f30" fmla="*/ f0 1 12666"/>
                <a:gd name="f31" fmla="*/ f1 1 11531"/>
                <a:gd name="f32" fmla="+- f4 0 f2"/>
                <a:gd name="f33" fmla="+- f3 0 f2"/>
                <a:gd name="f34" fmla="*/ f33 1 12666"/>
                <a:gd name="f35" fmla="*/ f32 1 11531"/>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12666" h="11531">
                  <a:moveTo>
                    <a:pt x="f5" y="f6"/>
                  </a:moveTo>
                  <a:cubicBezTo>
                    <a:pt x="f7" y="f6"/>
                    <a:pt x="f8" y="f9"/>
                    <a:pt x="f8" y="f10"/>
                  </a:cubicBezTo>
                  <a:lnTo>
                    <a:pt x="f8" y="f11"/>
                  </a:lnTo>
                  <a:cubicBezTo>
                    <a:pt x="f8" y="f12"/>
                    <a:pt x="f13" y="f14"/>
                    <a:pt x="f5" y="f14"/>
                  </a:cubicBezTo>
                  <a:lnTo>
                    <a:pt x="f10" y="f14"/>
                  </a:lnTo>
                  <a:cubicBezTo>
                    <a:pt x="f15" y="f14"/>
                    <a:pt x="f16" y="f12"/>
                    <a:pt x="f16" y="f11"/>
                  </a:cubicBezTo>
                  <a:lnTo>
                    <a:pt x="f16" y="f10"/>
                  </a:lnTo>
                  <a:cubicBezTo>
                    <a:pt x="f16" y="f17"/>
                    <a:pt x="f18" y="f6"/>
                    <a:pt x="f10" y="f6"/>
                  </a:cubicBezTo>
                  <a:close/>
                  <a:moveTo>
                    <a:pt x="f19" y="f2"/>
                  </a:moveTo>
                  <a:cubicBezTo>
                    <a:pt x="f20" y="f2"/>
                    <a:pt x="f21" y="f22"/>
                    <a:pt x="f21" y="f23"/>
                  </a:cubicBezTo>
                  <a:lnTo>
                    <a:pt x="f21" y="f24"/>
                  </a:lnTo>
                  <a:cubicBezTo>
                    <a:pt x="f21" y="f25"/>
                    <a:pt x="f20" y="f4"/>
                    <a:pt x="f19" y="f4"/>
                  </a:cubicBezTo>
                  <a:lnTo>
                    <a:pt x="f26" y="f4"/>
                  </a:lnTo>
                  <a:cubicBezTo>
                    <a:pt x="f27" y="f4"/>
                    <a:pt x="f3" y="f25"/>
                    <a:pt x="f3" y="f24"/>
                  </a:cubicBezTo>
                  <a:lnTo>
                    <a:pt x="f3" y="f28"/>
                  </a:lnTo>
                  <a:cubicBezTo>
                    <a:pt x="f3" y="f22"/>
                    <a:pt x="f29" y="f2"/>
                    <a:pt x="f26"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26" name="Google Shape;10074;p74">
            <a:extLst>
              <a:ext uri="{FF2B5EF4-FFF2-40B4-BE49-F238E27FC236}">
                <a16:creationId xmlns:a16="http://schemas.microsoft.com/office/drawing/2014/main" id="{E76E0E22-D557-CA7C-222B-AB80374E724B}"/>
              </a:ext>
            </a:extLst>
          </p:cNvPr>
          <p:cNvGrpSpPr/>
          <p:nvPr/>
        </p:nvGrpSpPr>
        <p:grpSpPr>
          <a:xfrm>
            <a:off x="3046863" y="2795871"/>
            <a:ext cx="392753" cy="410263"/>
            <a:chOff x="4578208" y="2751804"/>
            <a:chExt cx="392753" cy="410263"/>
          </a:xfrm>
        </p:grpSpPr>
        <p:sp>
          <p:nvSpPr>
            <p:cNvPr id="27" name="Google Shape;10075;p74">
              <a:extLst>
                <a:ext uri="{FF2B5EF4-FFF2-40B4-BE49-F238E27FC236}">
                  <a16:creationId xmlns:a16="http://schemas.microsoft.com/office/drawing/2014/main" id="{1D276CDD-E366-0D04-DBEA-CCDCEA21ED04}"/>
                </a:ext>
              </a:extLst>
            </p:cNvPr>
            <p:cNvSpPr/>
            <p:nvPr/>
          </p:nvSpPr>
          <p:spPr>
            <a:xfrm>
              <a:off x="4578208" y="2751804"/>
              <a:ext cx="385904" cy="410263"/>
            </a:xfrm>
            <a:custGeom>
              <a:avLst/>
              <a:gdLst>
                <a:gd name="f0" fmla="val w"/>
                <a:gd name="f1" fmla="val h"/>
                <a:gd name="f2" fmla="val 0"/>
                <a:gd name="f3" fmla="val 12445"/>
                <a:gd name="f4" fmla="val 12414"/>
                <a:gd name="f5" fmla="val 7026"/>
                <a:gd name="f6" fmla="val 1670"/>
                <a:gd name="f7" fmla="val 7278"/>
                <a:gd name="f8" fmla="val 7467"/>
                <a:gd name="f9" fmla="val 1859"/>
                <a:gd name="f10" fmla="val 2111"/>
                <a:gd name="f11" fmla="val 2332"/>
                <a:gd name="f12" fmla="val 2490"/>
                <a:gd name="f13" fmla="val 2080"/>
                <a:gd name="f14" fmla="val 1828"/>
                <a:gd name="f15" fmla="val 1639"/>
                <a:gd name="f16" fmla="val 2300"/>
                <a:gd name="f17" fmla="val 4159"/>
                <a:gd name="f18" fmla="val 4348"/>
                <a:gd name="f19" fmla="val 4537"/>
                <a:gd name="f20" fmla="val 4789"/>
                <a:gd name="f21" fmla="val 4978"/>
                <a:gd name="f22" fmla="val 4317"/>
                <a:gd name="f23" fmla="val 6648"/>
                <a:gd name="f24" fmla="val 6837"/>
                <a:gd name="f25" fmla="val 7058"/>
                <a:gd name="f26" fmla="val 7310"/>
                <a:gd name="f27" fmla="val 6806"/>
                <a:gd name="f28" fmla="val 9106"/>
                <a:gd name="f29" fmla="val 9295"/>
                <a:gd name="f30" fmla="val 9515"/>
                <a:gd name="f31" fmla="val 9736"/>
                <a:gd name="f32" fmla="val 9893"/>
                <a:gd name="f33" fmla="val 9704"/>
                <a:gd name="f34" fmla="val 9263"/>
                <a:gd name="f35" fmla="val 11500"/>
                <a:gd name="f36" fmla="val 10775"/>
                <a:gd name="f37" fmla="val 11342"/>
                <a:gd name="f38" fmla="val 11248"/>
                <a:gd name="f39" fmla="val 10870"/>
                <a:gd name="f40" fmla="val 11594"/>
                <a:gd name="f41" fmla="val 10303"/>
                <a:gd name="f42" fmla="val 9767"/>
                <a:gd name="f43" fmla="val 9326"/>
                <a:gd name="f44" fmla="val 9137"/>
                <a:gd name="f45" fmla="val 1261"/>
                <a:gd name="f46" fmla="val 1"/>
                <a:gd name="f47" fmla="val 568"/>
                <a:gd name="f48" fmla="val 32"/>
                <a:gd name="f49" fmla="val 1229"/>
                <a:gd name="f50" fmla="val 10334"/>
                <a:gd name="f51" fmla="val 11468"/>
                <a:gd name="f52" fmla="val 946"/>
                <a:gd name="f53" fmla="val 10082"/>
                <a:gd name="f54" fmla="val 12224"/>
                <a:gd name="f55" fmla="val 12004"/>
                <a:gd name="f56" fmla="val 9074"/>
                <a:gd name="f57" fmla="val 8538"/>
                <a:gd name="f58" fmla="val 7877"/>
                <a:gd name="f59" fmla="*/ f0 1 12445"/>
                <a:gd name="f60" fmla="*/ f1 1 12414"/>
                <a:gd name="f61" fmla="+- f4 0 f2"/>
                <a:gd name="f62" fmla="+- f3 0 f2"/>
                <a:gd name="f63" fmla="*/ f62 1 12445"/>
                <a:gd name="f64" fmla="*/ f61 1 12414"/>
                <a:gd name="f65" fmla="*/ f2 1 f63"/>
                <a:gd name="f66" fmla="*/ f3 1 f63"/>
                <a:gd name="f67" fmla="*/ f2 1 f64"/>
                <a:gd name="f68" fmla="*/ f4 1 f64"/>
                <a:gd name="f69" fmla="*/ f65 f59 1"/>
                <a:gd name="f70" fmla="*/ f66 f59 1"/>
                <a:gd name="f71" fmla="*/ f68 f60 1"/>
                <a:gd name="f72" fmla="*/ f67 f60 1"/>
              </a:gdLst>
              <a:ahLst/>
              <a:cxnLst>
                <a:cxn ang="3cd4">
                  <a:pos x="hc" y="t"/>
                </a:cxn>
                <a:cxn ang="0">
                  <a:pos x="r" y="vc"/>
                </a:cxn>
                <a:cxn ang="cd4">
                  <a:pos x="hc" y="b"/>
                </a:cxn>
                <a:cxn ang="cd2">
                  <a:pos x="l" y="vc"/>
                </a:cxn>
              </a:cxnLst>
              <a:rect l="f69" t="f72" r="f70" b="f71"/>
              <a:pathLst>
                <a:path w="12445" h="12414">
                  <a:moveTo>
                    <a:pt x="f5" y="f6"/>
                  </a:moveTo>
                  <a:cubicBezTo>
                    <a:pt x="f7" y="f6"/>
                    <a:pt x="f8" y="f9"/>
                    <a:pt x="f8" y="f10"/>
                  </a:cubicBezTo>
                  <a:cubicBezTo>
                    <a:pt x="f8" y="f11"/>
                    <a:pt x="f7" y="f12"/>
                    <a:pt x="f5" y="f12"/>
                  </a:cubicBezTo>
                  <a:lnTo>
                    <a:pt x="f13" y="f12"/>
                  </a:lnTo>
                  <a:cubicBezTo>
                    <a:pt x="f14" y="f12"/>
                    <a:pt x="f15" y="f16"/>
                    <a:pt x="f15" y="f10"/>
                  </a:cubicBezTo>
                  <a:cubicBezTo>
                    <a:pt x="f15" y="f14"/>
                    <a:pt x="f14" y="f6"/>
                    <a:pt x="f13" y="f6"/>
                  </a:cubicBezTo>
                  <a:close/>
                  <a:moveTo>
                    <a:pt x="f5" y="f17"/>
                  </a:moveTo>
                  <a:cubicBezTo>
                    <a:pt x="f7" y="f17"/>
                    <a:pt x="f8" y="f18"/>
                    <a:pt x="f8" y="f19"/>
                  </a:cubicBezTo>
                  <a:cubicBezTo>
                    <a:pt x="f8" y="f20"/>
                    <a:pt x="f7" y="f21"/>
                    <a:pt x="f5" y="f21"/>
                  </a:cubicBezTo>
                  <a:lnTo>
                    <a:pt x="f13" y="f21"/>
                  </a:lnTo>
                  <a:cubicBezTo>
                    <a:pt x="f14" y="f21"/>
                    <a:pt x="f15" y="f20"/>
                    <a:pt x="f15" y="f19"/>
                  </a:cubicBezTo>
                  <a:cubicBezTo>
                    <a:pt x="f15" y="f22"/>
                    <a:pt x="f14" y="f17"/>
                    <a:pt x="f13" y="f17"/>
                  </a:cubicBezTo>
                  <a:close/>
                  <a:moveTo>
                    <a:pt x="f5" y="f23"/>
                  </a:moveTo>
                  <a:cubicBezTo>
                    <a:pt x="f7" y="f23"/>
                    <a:pt x="f8" y="f24"/>
                    <a:pt x="f8" y="f25"/>
                  </a:cubicBezTo>
                  <a:cubicBezTo>
                    <a:pt x="f8" y="f26"/>
                    <a:pt x="f7" y="f8"/>
                    <a:pt x="f5" y="f8"/>
                  </a:cubicBezTo>
                  <a:lnTo>
                    <a:pt x="f13" y="f8"/>
                  </a:lnTo>
                  <a:cubicBezTo>
                    <a:pt x="f14" y="f8"/>
                    <a:pt x="f15" y="f7"/>
                    <a:pt x="f15" y="f25"/>
                  </a:cubicBezTo>
                  <a:cubicBezTo>
                    <a:pt x="f15" y="f27"/>
                    <a:pt x="f14" y="f23"/>
                    <a:pt x="f13" y="f23"/>
                  </a:cubicBezTo>
                  <a:close/>
                  <a:moveTo>
                    <a:pt x="f5" y="f28"/>
                  </a:moveTo>
                  <a:cubicBezTo>
                    <a:pt x="f7" y="f28"/>
                    <a:pt x="f8" y="f29"/>
                    <a:pt x="f8" y="f30"/>
                  </a:cubicBezTo>
                  <a:cubicBezTo>
                    <a:pt x="f8" y="f31"/>
                    <a:pt x="f7" y="f32"/>
                    <a:pt x="f5" y="f32"/>
                  </a:cubicBezTo>
                  <a:lnTo>
                    <a:pt x="f13" y="f32"/>
                  </a:lnTo>
                  <a:cubicBezTo>
                    <a:pt x="f14" y="f32"/>
                    <a:pt x="f15" y="f33"/>
                    <a:pt x="f15" y="f30"/>
                  </a:cubicBezTo>
                  <a:cubicBezTo>
                    <a:pt x="f15" y="f34"/>
                    <a:pt x="f14" y="f28"/>
                    <a:pt x="f13" y="f28"/>
                  </a:cubicBezTo>
                  <a:close/>
                  <a:moveTo>
                    <a:pt x="f35" y="f36"/>
                  </a:moveTo>
                  <a:cubicBezTo>
                    <a:pt x="f37" y="f38"/>
                    <a:pt x="f39" y="f40"/>
                    <a:pt x="f41" y="f40"/>
                  </a:cubicBezTo>
                  <a:cubicBezTo>
                    <a:pt x="f42" y="f40"/>
                    <a:pt x="f43" y="f38"/>
                    <a:pt x="f44" y="f36"/>
                  </a:cubicBezTo>
                  <a:close/>
                  <a:moveTo>
                    <a:pt x="f45" y="f46"/>
                  </a:moveTo>
                  <a:cubicBezTo>
                    <a:pt x="f47" y="f46"/>
                    <a:pt x="f48" y="f47"/>
                    <a:pt x="f48" y="f49"/>
                  </a:cubicBezTo>
                  <a:lnTo>
                    <a:pt x="f48" y="f50"/>
                  </a:lnTo>
                  <a:cubicBezTo>
                    <a:pt x="f2" y="f51"/>
                    <a:pt x="f52" y="f4"/>
                    <a:pt x="f13" y="f4"/>
                  </a:cubicBezTo>
                  <a:lnTo>
                    <a:pt x="f50" y="f4"/>
                  </a:lnTo>
                  <a:cubicBezTo>
                    <a:pt x="f35" y="f4"/>
                    <a:pt x="f3" y="f51"/>
                    <a:pt x="f3" y="f50"/>
                  </a:cubicBezTo>
                  <a:cubicBezTo>
                    <a:pt x="f3" y="f53"/>
                    <a:pt x="f54" y="f32"/>
                    <a:pt x="f55" y="f32"/>
                  </a:cubicBezTo>
                  <a:lnTo>
                    <a:pt x="f56" y="f32"/>
                  </a:lnTo>
                  <a:lnTo>
                    <a:pt x="f56" y="f49"/>
                  </a:lnTo>
                  <a:cubicBezTo>
                    <a:pt x="f56" y="f47"/>
                    <a:pt x="f57" y="f46"/>
                    <a:pt x="f58" y="f4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28" name="Google Shape;10076;p74">
              <a:extLst>
                <a:ext uri="{FF2B5EF4-FFF2-40B4-BE49-F238E27FC236}">
                  <a16:creationId xmlns:a16="http://schemas.microsoft.com/office/drawing/2014/main" id="{DCA84404-43CA-47F9-3FA8-97784E4693D9}"/>
                </a:ext>
              </a:extLst>
            </p:cNvPr>
            <p:cNvSpPr/>
            <p:nvPr/>
          </p:nvSpPr>
          <p:spPr>
            <a:xfrm>
              <a:off x="4883984" y="2989191"/>
              <a:ext cx="85030" cy="72941"/>
            </a:xfrm>
            <a:custGeom>
              <a:avLst/>
              <a:gdLst>
                <a:gd name="f0" fmla="val w"/>
                <a:gd name="f1" fmla="val h"/>
                <a:gd name="f2" fmla="val 0"/>
                <a:gd name="f3" fmla="val 2742"/>
                <a:gd name="f4" fmla="val 2207"/>
                <a:gd name="f5" fmla="val 1"/>
                <a:gd name="f6" fmla="val 32"/>
                <a:gd name="f7" fmla="val 1009"/>
                <a:gd name="f8" fmla="val 1986"/>
                <a:gd name="f9" fmla="val 1103"/>
                <a:gd name="f10" fmla="val 2080"/>
                <a:gd name="f11" fmla="val 1261"/>
                <a:gd name="f12" fmla="val 2206"/>
                <a:gd name="f13" fmla="val 1418"/>
                <a:gd name="f14" fmla="val 1576"/>
                <a:gd name="f15" fmla="val 1733"/>
                <a:gd name="f16" fmla="val 2143"/>
                <a:gd name="f17" fmla="val 1796"/>
                <a:gd name="f18" fmla="val 2741"/>
                <a:gd name="f19" fmla="*/ f0 1 2742"/>
                <a:gd name="f20" fmla="*/ f1 1 2207"/>
                <a:gd name="f21" fmla="+- f4 0 f2"/>
                <a:gd name="f22" fmla="+- f3 0 f2"/>
                <a:gd name="f23" fmla="*/ f22 1 2742"/>
                <a:gd name="f24" fmla="*/ f21 1 2207"/>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742" h="2207">
                  <a:moveTo>
                    <a:pt x="f2" y="f5"/>
                  </a:moveTo>
                  <a:lnTo>
                    <a:pt x="f2" y="f6"/>
                  </a:lnTo>
                  <a:lnTo>
                    <a:pt x="f7" y="f8"/>
                  </a:lnTo>
                  <a:cubicBezTo>
                    <a:pt x="f9" y="f10"/>
                    <a:pt x="f11" y="f12"/>
                    <a:pt x="f13" y="f12"/>
                  </a:cubicBezTo>
                  <a:cubicBezTo>
                    <a:pt x="f14" y="f12"/>
                    <a:pt x="f15" y="f16"/>
                    <a:pt x="f17" y="f8"/>
                  </a:cubicBezTo>
                  <a:lnTo>
                    <a:pt x="f18" y="f6"/>
                  </a:lnTo>
                  <a:lnTo>
                    <a:pt x="f18" y="f5"/>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29" name="Google Shape;10077;p74">
              <a:extLst>
                <a:ext uri="{FF2B5EF4-FFF2-40B4-BE49-F238E27FC236}">
                  <a16:creationId xmlns:a16="http://schemas.microsoft.com/office/drawing/2014/main" id="{E456515D-FF62-FBDF-29BA-79DF7DC6CC24}"/>
                </a:ext>
              </a:extLst>
            </p:cNvPr>
            <p:cNvSpPr/>
            <p:nvPr/>
          </p:nvSpPr>
          <p:spPr>
            <a:xfrm>
              <a:off x="4885931" y="2752856"/>
              <a:ext cx="85030" cy="209297"/>
            </a:xfrm>
            <a:custGeom>
              <a:avLst/>
              <a:gdLst>
                <a:gd name="f0" fmla="val w"/>
                <a:gd name="f1" fmla="val h"/>
                <a:gd name="f2" fmla="val 0"/>
                <a:gd name="f3" fmla="val 2742"/>
                <a:gd name="f4" fmla="val 6333"/>
                <a:gd name="f5" fmla="val 1796"/>
                <a:gd name="f6" fmla="val 819"/>
                <a:gd name="f7" fmla="val 1891"/>
                <a:gd name="f8" fmla="val 1922"/>
                <a:gd name="f9" fmla="val 882"/>
                <a:gd name="f10" fmla="val 945"/>
                <a:gd name="f11" fmla="val 1638"/>
                <a:gd name="f12" fmla="val 820"/>
                <a:gd name="f13" fmla="val 851"/>
                <a:gd name="f14" fmla="val 883"/>
                <a:gd name="f15" fmla="val 977"/>
                <a:gd name="f16" fmla="val 410"/>
                <a:gd name="f17" fmla="val 1"/>
                <a:gd name="f18" fmla="val 2741"/>
                <a:gd name="f19" fmla="val 2300"/>
                <a:gd name="f20" fmla="*/ f0 1 2742"/>
                <a:gd name="f21" fmla="*/ f1 1 6333"/>
                <a:gd name="f22" fmla="+- f4 0 f2"/>
                <a:gd name="f23" fmla="+- f3 0 f2"/>
                <a:gd name="f24" fmla="*/ f23 1 2742"/>
                <a:gd name="f25" fmla="*/ f22 1 6333"/>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2742" h="6333">
                  <a:moveTo>
                    <a:pt x="f5" y="f6"/>
                  </a:moveTo>
                  <a:cubicBezTo>
                    <a:pt x="f7" y="f6"/>
                    <a:pt x="f8" y="f9"/>
                    <a:pt x="f8" y="f10"/>
                  </a:cubicBezTo>
                  <a:lnTo>
                    <a:pt x="f8" y="f11"/>
                  </a:lnTo>
                  <a:lnTo>
                    <a:pt x="f12" y="f11"/>
                  </a:lnTo>
                  <a:lnTo>
                    <a:pt x="f12" y="f10"/>
                  </a:lnTo>
                  <a:cubicBezTo>
                    <a:pt x="f12" y="f13"/>
                    <a:pt x="f14" y="f6"/>
                    <a:pt x="f15" y="f6"/>
                  </a:cubicBezTo>
                  <a:close/>
                  <a:moveTo>
                    <a:pt x="f15" y="f2"/>
                  </a:moveTo>
                  <a:cubicBezTo>
                    <a:pt x="f16" y="f2"/>
                    <a:pt x="f17" y="f16"/>
                    <a:pt x="f17" y="f10"/>
                  </a:cubicBezTo>
                  <a:lnTo>
                    <a:pt x="f17" y="f4"/>
                  </a:lnTo>
                  <a:lnTo>
                    <a:pt x="f18" y="f4"/>
                  </a:lnTo>
                  <a:lnTo>
                    <a:pt x="f18" y="f10"/>
                  </a:lnTo>
                  <a:cubicBezTo>
                    <a:pt x="f18" y="f16"/>
                    <a:pt x="f19"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30" name="Google Shape;10084;p74">
            <a:extLst>
              <a:ext uri="{FF2B5EF4-FFF2-40B4-BE49-F238E27FC236}">
                <a16:creationId xmlns:a16="http://schemas.microsoft.com/office/drawing/2014/main" id="{B712661F-D927-3221-CBF2-32217AFF54C2}"/>
              </a:ext>
            </a:extLst>
          </p:cNvPr>
          <p:cNvGrpSpPr/>
          <p:nvPr/>
        </p:nvGrpSpPr>
        <p:grpSpPr>
          <a:xfrm>
            <a:off x="5598780" y="2804887"/>
            <a:ext cx="359660" cy="371036"/>
            <a:chOff x="7130125" y="2760820"/>
            <a:chExt cx="359660" cy="371036"/>
          </a:xfrm>
        </p:grpSpPr>
        <p:sp>
          <p:nvSpPr>
            <p:cNvPr id="31" name="Google Shape;10085;p74">
              <a:extLst>
                <a:ext uri="{FF2B5EF4-FFF2-40B4-BE49-F238E27FC236}">
                  <a16:creationId xmlns:a16="http://schemas.microsoft.com/office/drawing/2014/main" id="{378FBD10-754A-99D9-30DB-21C98ED904ED}"/>
                </a:ext>
              </a:extLst>
            </p:cNvPr>
            <p:cNvSpPr/>
            <p:nvPr/>
          </p:nvSpPr>
          <p:spPr>
            <a:xfrm>
              <a:off x="7203835" y="3021095"/>
              <a:ext cx="89720" cy="35990"/>
            </a:xfrm>
            <a:custGeom>
              <a:avLst/>
              <a:gdLst>
                <a:gd name="f0" fmla="val w"/>
                <a:gd name="f1" fmla="val h"/>
                <a:gd name="f2" fmla="val 0"/>
                <a:gd name="f3" fmla="val 3183"/>
                <a:gd name="f4" fmla="val 1198"/>
                <a:gd name="f5" fmla="val 1607"/>
                <a:gd name="f6" fmla="val 820"/>
                <a:gd name="f7" fmla="val 190"/>
                <a:gd name="f8" fmla="val 504"/>
                <a:gd name="f9" fmla="val 1"/>
                <a:gd name="f10" fmla="val 1197"/>
                <a:gd name="f11" fmla="val 3025"/>
                <a:gd name="f12" fmla="val 536"/>
                <a:gd name="f13" fmla="val 2363"/>
                <a:gd name="f14" fmla="*/ f0 1 3183"/>
                <a:gd name="f15" fmla="*/ f1 1 1198"/>
                <a:gd name="f16" fmla="+- f4 0 f2"/>
                <a:gd name="f17" fmla="+- f3 0 f2"/>
                <a:gd name="f18" fmla="*/ f17 1 3183"/>
                <a:gd name="f19" fmla="*/ f16 1 1198"/>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3183" h="1198">
                  <a:moveTo>
                    <a:pt x="f5" y="f2"/>
                  </a:moveTo>
                  <a:cubicBezTo>
                    <a:pt x="f6" y="f2"/>
                    <a:pt x="f7" y="f8"/>
                    <a:pt x="f9" y="f10"/>
                  </a:cubicBezTo>
                  <a:lnTo>
                    <a:pt x="f3" y="f10"/>
                  </a:lnTo>
                  <a:cubicBezTo>
                    <a:pt x="f11" y="f12"/>
                    <a:pt x="f13"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32" name="Google Shape;10086;p74">
              <a:extLst>
                <a:ext uri="{FF2B5EF4-FFF2-40B4-BE49-F238E27FC236}">
                  <a16:creationId xmlns:a16="http://schemas.microsoft.com/office/drawing/2014/main" id="{CFB240DE-AB77-C6D8-967D-3AF3D4308C02}"/>
                </a:ext>
              </a:extLst>
            </p:cNvPr>
            <p:cNvSpPr/>
            <p:nvPr/>
          </p:nvSpPr>
          <p:spPr>
            <a:xfrm>
              <a:off x="7223366" y="2947522"/>
              <a:ext cx="48874" cy="49149"/>
            </a:xfrm>
            <a:custGeom>
              <a:avLst/>
              <a:gdLst>
                <a:gd name="f0" fmla="val w"/>
                <a:gd name="f1" fmla="val h"/>
                <a:gd name="f2" fmla="val 0"/>
                <a:gd name="f3" fmla="val 1734"/>
                <a:gd name="f4" fmla="val 1636"/>
                <a:gd name="f5" fmla="val 858"/>
                <a:gd name="f6" fmla="val 784"/>
                <a:gd name="f7" fmla="val 707"/>
                <a:gd name="f8" fmla="val 8"/>
                <a:gd name="f9" fmla="val 631"/>
                <a:gd name="f10" fmla="val 23"/>
                <a:gd name="f11" fmla="val 347"/>
                <a:gd name="f12" fmla="val 118"/>
                <a:gd name="f13" fmla="val 127"/>
                <a:gd name="f14" fmla="val 307"/>
                <a:gd name="f15" fmla="val 95"/>
                <a:gd name="f16" fmla="val 590"/>
                <a:gd name="f17" fmla="val 1"/>
                <a:gd name="f18" fmla="val 906"/>
                <a:gd name="f19" fmla="val 1189"/>
                <a:gd name="f20" fmla="val 284"/>
                <a:gd name="f21" fmla="val 1410"/>
                <a:gd name="f22" fmla="val 446"/>
                <a:gd name="f23" fmla="val 1548"/>
                <a:gd name="f24" fmla="val 658"/>
                <a:gd name="f25" fmla="val 871"/>
                <a:gd name="f26" fmla="val 949"/>
                <a:gd name="f27" fmla="val 1027"/>
                <a:gd name="f28" fmla="val 1624"/>
                <a:gd name="f29" fmla="val 1103"/>
                <a:gd name="f30" fmla="val 1599"/>
                <a:gd name="f31" fmla="val 1387"/>
                <a:gd name="f32" fmla="val 1536"/>
                <a:gd name="f33" fmla="val 1607"/>
                <a:gd name="f34" fmla="val 1347"/>
                <a:gd name="f35" fmla="val 1670"/>
                <a:gd name="f36" fmla="val 1063"/>
                <a:gd name="f37" fmla="val 1733"/>
                <a:gd name="f38" fmla="val 748"/>
                <a:gd name="f39" fmla="val 464"/>
                <a:gd name="f40" fmla="val 1450"/>
                <a:gd name="f41" fmla="val 244"/>
                <a:gd name="f42" fmla="val 1307"/>
                <a:gd name="f43" fmla="val 77"/>
                <a:gd name="f44" fmla="val 1091"/>
                <a:gd name="f45" fmla="*/ f0 1 1734"/>
                <a:gd name="f46" fmla="*/ f1 1 1636"/>
                <a:gd name="f47" fmla="+- f4 0 f2"/>
                <a:gd name="f48" fmla="+- f3 0 f2"/>
                <a:gd name="f49" fmla="*/ f48 1 1734"/>
                <a:gd name="f50" fmla="*/ f47 1 1636"/>
                <a:gd name="f51" fmla="*/ f2 1 f49"/>
                <a:gd name="f52" fmla="*/ f3 1 f49"/>
                <a:gd name="f53" fmla="*/ f2 1 f50"/>
                <a:gd name="f54" fmla="*/ f4 1 f50"/>
                <a:gd name="f55" fmla="*/ f51 f45 1"/>
                <a:gd name="f56" fmla="*/ f52 f45 1"/>
                <a:gd name="f57" fmla="*/ f54 f46 1"/>
                <a:gd name="f58" fmla="*/ f53 f46 1"/>
              </a:gdLst>
              <a:ahLst/>
              <a:cxnLst>
                <a:cxn ang="3cd4">
                  <a:pos x="hc" y="t"/>
                </a:cxn>
                <a:cxn ang="0">
                  <a:pos x="r" y="vc"/>
                </a:cxn>
                <a:cxn ang="cd4">
                  <a:pos x="hc" y="b"/>
                </a:cxn>
                <a:cxn ang="cd2">
                  <a:pos x="l" y="vc"/>
                </a:cxn>
              </a:cxnLst>
              <a:rect l="f55" t="f58" r="f56" b="f57"/>
              <a:pathLst>
                <a:path w="1734" h="1636">
                  <a:moveTo>
                    <a:pt x="f5" y="f2"/>
                  </a:moveTo>
                  <a:cubicBezTo>
                    <a:pt x="f6" y="f2"/>
                    <a:pt x="f7" y="f8"/>
                    <a:pt x="f9" y="f10"/>
                  </a:cubicBezTo>
                  <a:cubicBezTo>
                    <a:pt x="f11" y="f12"/>
                    <a:pt x="f13" y="f14"/>
                    <a:pt x="f15" y="f16"/>
                  </a:cubicBezTo>
                  <a:cubicBezTo>
                    <a:pt x="f17" y="f18"/>
                    <a:pt x="f15" y="f19"/>
                    <a:pt x="f20" y="f21"/>
                  </a:cubicBezTo>
                  <a:cubicBezTo>
                    <a:pt x="f22" y="f23"/>
                    <a:pt x="f24" y="f4"/>
                    <a:pt x="f25" y="f4"/>
                  </a:cubicBezTo>
                  <a:cubicBezTo>
                    <a:pt x="f26" y="f4"/>
                    <a:pt x="f27" y="f28"/>
                    <a:pt x="f29" y="f30"/>
                  </a:cubicBezTo>
                  <a:cubicBezTo>
                    <a:pt x="f31" y="f32"/>
                    <a:pt x="f33" y="f34"/>
                    <a:pt x="f35" y="f36"/>
                  </a:cubicBezTo>
                  <a:cubicBezTo>
                    <a:pt x="f37" y="f38"/>
                    <a:pt x="f35" y="f39"/>
                    <a:pt x="f40" y="f41"/>
                  </a:cubicBezTo>
                  <a:cubicBezTo>
                    <a:pt x="f42" y="f43"/>
                    <a:pt x="f44"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33" name="Google Shape;10087;p74">
              <a:extLst>
                <a:ext uri="{FF2B5EF4-FFF2-40B4-BE49-F238E27FC236}">
                  <a16:creationId xmlns:a16="http://schemas.microsoft.com/office/drawing/2014/main" id="{25A2179B-650D-BB9C-B7DC-460F30C947C3}"/>
                </a:ext>
              </a:extLst>
            </p:cNvPr>
            <p:cNvSpPr/>
            <p:nvPr/>
          </p:nvSpPr>
          <p:spPr>
            <a:xfrm>
              <a:off x="7130125" y="2760820"/>
              <a:ext cx="359660" cy="371036"/>
            </a:xfrm>
            <a:custGeom>
              <a:avLst/>
              <a:gdLst>
                <a:gd name="f0" fmla="val w"/>
                <a:gd name="f1" fmla="val h"/>
                <a:gd name="f2" fmla="val 0"/>
                <a:gd name="f3" fmla="val 12760"/>
                <a:gd name="f4" fmla="val 12351"/>
                <a:gd name="f5" fmla="val 6428"/>
                <a:gd name="f6" fmla="val 820"/>
                <a:gd name="f7" fmla="val 6900"/>
                <a:gd name="f8" fmla="val 7247"/>
                <a:gd name="f9" fmla="val 1166"/>
                <a:gd name="f10" fmla="val 1639"/>
                <a:gd name="f11" fmla="val 4128"/>
                <a:gd name="f12" fmla="val 5609"/>
                <a:gd name="f13" fmla="val 5955"/>
                <a:gd name="f14" fmla="val 10681"/>
                <a:gd name="f15" fmla="val 6616"/>
                <a:gd name="f16" fmla="val 10901"/>
                <a:gd name="f17" fmla="val 11059"/>
                <a:gd name="f18" fmla="val 6805"/>
                <a:gd name="f19" fmla="val 6994"/>
                <a:gd name="f20" fmla="val 11122"/>
                <a:gd name="f21" fmla="val 7436"/>
                <a:gd name="f22" fmla="val 8192"/>
                <a:gd name="f23" fmla="val 7971"/>
                <a:gd name="f24" fmla="val 7751"/>
                <a:gd name="f25" fmla="val 6742"/>
                <a:gd name="f26" fmla="val 8255"/>
                <a:gd name="f27" fmla="val 8444"/>
                <a:gd name="f28" fmla="val 8696"/>
                <a:gd name="f29" fmla="val 8885"/>
                <a:gd name="f30" fmla="val 9074"/>
                <a:gd name="f31" fmla="val 4233"/>
                <a:gd name="f32" fmla="val 5360"/>
                <a:gd name="f33" fmla="val 4671"/>
                <a:gd name="f34" fmla="val 5082"/>
                <a:gd name="f35" fmla="val 5531"/>
                <a:gd name="f36" fmla="val 5388"/>
                <a:gd name="f37" fmla="val 5860"/>
                <a:gd name="f38" fmla="val 5829"/>
                <a:gd name="f39" fmla="val 6301"/>
                <a:gd name="f40" fmla="val 5987"/>
                <a:gd name="f41" fmla="val 6868"/>
                <a:gd name="f42" fmla="val 7467"/>
                <a:gd name="f43" fmla="val 5766"/>
                <a:gd name="f44" fmla="val 5640"/>
                <a:gd name="f45" fmla="val 5451"/>
                <a:gd name="f46" fmla="val 6176"/>
                <a:gd name="f47" fmla="val 8601"/>
                <a:gd name="f48" fmla="val 6711"/>
                <a:gd name="f49" fmla="val 9389"/>
                <a:gd name="f50" fmla="val 10334"/>
                <a:gd name="f51" fmla="val 10555"/>
                <a:gd name="f52" fmla="val 6491"/>
                <a:gd name="f53" fmla="val 10744"/>
                <a:gd name="f54" fmla="val 6270"/>
                <a:gd name="f55" fmla="val 2143"/>
                <a:gd name="f56" fmla="val 1891"/>
                <a:gd name="f57" fmla="val 1733"/>
                <a:gd name="f58" fmla="val 10303"/>
                <a:gd name="f59" fmla="val 9357"/>
                <a:gd name="f60" fmla="val 2238"/>
                <a:gd name="f61" fmla="val 8570"/>
                <a:gd name="f62" fmla="val 3025"/>
                <a:gd name="f63" fmla="val 8129"/>
                <a:gd name="f64" fmla="val 2647"/>
                <a:gd name="f65" fmla="val 7688"/>
                <a:gd name="f66" fmla="val 2490"/>
                <a:gd name="f67" fmla="val 7121"/>
                <a:gd name="f68" fmla="val 6553"/>
                <a:gd name="f69" fmla="val 2805"/>
                <a:gd name="f70" fmla="val 6018"/>
                <a:gd name="f71" fmla="val 3246"/>
                <a:gd name="f72" fmla="val 5577"/>
                <a:gd name="f73" fmla="val 3781"/>
                <a:gd name="f74" fmla="val 5419"/>
                <a:gd name="f75" fmla="val 3933"/>
                <a:gd name="f76" fmla="val 5379"/>
                <a:gd name="f77" fmla="val 4084"/>
                <a:gd name="f78" fmla="val 9893"/>
                <a:gd name="f79" fmla="val 10113"/>
                <a:gd name="f80" fmla="val 10050"/>
                <a:gd name="f81" fmla="val 6396"/>
                <a:gd name="f82" fmla="val 5483"/>
                <a:gd name="f83" fmla="val 4726"/>
                <a:gd name="f84" fmla="val 725"/>
                <a:gd name="f85" fmla="val 2458"/>
                <a:gd name="f86" fmla="val 1261"/>
                <a:gd name="f87" fmla="val 599"/>
                <a:gd name="f88" fmla="val 1"/>
                <a:gd name="f89" fmla="val 3686"/>
                <a:gd name="f90" fmla="val 11815"/>
                <a:gd name="f91" fmla="val 568"/>
                <a:gd name="f92" fmla="val 12350"/>
                <a:gd name="f93" fmla="val 11468"/>
                <a:gd name="f94" fmla="val 12130"/>
                <a:gd name="f95" fmla="val 12697"/>
                <a:gd name="f96" fmla="val 12162"/>
                <a:gd name="f97" fmla="val 11500"/>
                <a:gd name="f98" fmla="val 8034"/>
                <a:gd name="f99" fmla="val 7278"/>
                <a:gd name="f100" fmla="*/ f0 1 12760"/>
                <a:gd name="f101" fmla="*/ f1 1 12351"/>
                <a:gd name="f102" fmla="+- f4 0 f2"/>
                <a:gd name="f103" fmla="+- f3 0 f2"/>
                <a:gd name="f104" fmla="*/ f103 1 12760"/>
                <a:gd name="f105" fmla="*/ f102 1 12351"/>
                <a:gd name="f106" fmla="*/ f2 1 f104"/>
                <a:gd name="f107" fmla="*/ f3 1 f104"/>
                <a:gd name="f108" fmla="*/ f2 1 f105"/>
                <a:gd name="f109" fmla="*/ f4 1 f105"/>
                <a:gd name="f110" fmla="*/ f106 f100 1"/>
                <a:gd name="f111" fmla="*/ f107 f100 1"/>
                <a:gd name="f112" fmla="*/ f109 f101 1"/>
                <a:gd name="f113" fmla="*/ f108 f101 1"/>
              </a:gdLst>
              <a:ahLst/>
              <a:cxnLst>
                <a:cxn ang="3cd4">
                  <a:pos x="hc" y="t"/>
                </a:cxn>
                <a:cxn ang="0">
                  <a:pos x="r" y="vc"/>
                </a:cxn>
                <a:cxn ang="cd4">
                  <a:pos x="hc" y="b"/>
                </a:cxn>
                <a:cxn ang="cd2">
                  <a:pos x="l" y="vc"/>
                </a:cxn>
              </a:cxnLst>
              <a:rect l="f110" t="f113" r="f111" b="f112"/>
              <a:pathLst>
                <a:path w="12760" h="12351">
                  <a:moveTo>
                    <a:pt x="f5" y="f6"/>
                  </a:moveTo>
                  <a:cubicBezTo>
                    <a:pt x="f7" y="f6"/>
                    <a:pt x="f8" y="f9"/>
                    <a:pt x="f8" y="f10"/>
                  </a:cubicBezTo>
                  <a:lnTo>
                    <a:pt x="f8" y="f11"/>
                  </a:lnTo>
                  <a:lnTo>
                    <a:pt x="f12" y="f11"/>
                  </a:lnTo>
                  <a:lnTo>
                    <a:pt x="f12" y="f10"/>
                  </a:lnTo>
                  <a:cubicBezTo>
                    <a:pt x="f12" y="f9"/>
                    <a:pt x="f13" y="f6"/>
                    <a:pt x="f5" y="f6"/>
                  </a:cubicBezTo>
                  <a:close/>
                  <a:moveTo>
                    <a:pt x="f14" y="f15"/>
                  </a:moveTo>
                  <a:cubicBezTo>
                    <a:pt x="f16" y="f15"/>
                    <a:pt x="f17" y="f18"/>
                    <a:pt x="f17" y="f19"/>
                  </a:cubicBezTo>
                  <a:cubicBezTo>
                    <a:pt x="f20" y="f8"/>
                    <a:pt x="f16" y="f21"/>
                    <a:pt x="f14" y="f21"/>
                  </a:cubicBezTo>
                  <a:lnTo>
                    <a:pt x="f22" y="f21"/>
                  </a:lnTo>
                  <a:cubicBezTo>
                    <a:pt x="f23" y="f21"/>
                    <a:pt x="f24" y="f8"/>
                    <a:pt x="f24" y="f19"/>
                  </a:cubicBezTo>
                  <a:cubicBezTo>
                    <a:pt x="f24" y="f25"/>
                    <a:pt x="f23" y="f15"/>
                    <a:pt x="f22" y="f15"/>
                  </a:cubicBezTo>
                  <a:close/>
                  <a:moveTo>
                    <a:pt x="f14" y="f26"/>
                  </a:moveTo>
                  <a:cubicBezTo>
                    <a:pt x="f16" y="f26"/>
                    <a:pt x="f17" y="f27"/>
                    <a:pt x="f17" y="f28"/>
                  </a:cubicBezTo>
                  <a:cubicBezTo>
                    <a:pt x="f20" y="f29"/>
                    <a:pt x="f16" y="f30"/>
                    <a:pt x="f14" y="f30"/>
                  </a:cubicBezTo>
                  <a:lnTo>
                    <a:pt x="f22" y="f30"/>
                  </a:lnTo>
                  <a:cubicBezTo>
                    <a:pt x="f23" y="f30"/>
                    <a:pt x="f24" y="f29"/>
                    <a:pt x="f24" y="f28"/>
                  </a:cubicBezTo>
                  <a:cubicBezTo>
                    <a:pt x="f24" y="f27"/>
                    <a:pt x="f23" y="f26"/>
                    <a:pt x="f22" y="f26"/>
                  </a:cubicBezTo>
                  <a:close/>
                  <a:moveTo>
                    <a:pt x="f31" y="f32"/>
                  </a:moveTo>
                  <a:cubicBezTo>
                    <a:pt x="f33" y="f32"/>
                    <a:pt x="f34" y="f35"/>
                    <a:pt x="f36" y="f37"/>
                  </a:cubicBezTo>
                  <a:cubicBezTo>
                    <a:pt x="f38" y="f39"/>
                    <a:pt x="f40" y="f41"/>
                    <a:pt x="f38" y="f42"/>
                  </a:cubicBezTo>
                  <a:cubicBezTo>
                    <a:pt x="f43" y="f24"/>
                    <a:pt x="f44" y="f23"/>
                    <a:pt x="f45" y="f22"/>
                  </a:cubicBezTo>
                  <a:cubicBezTo>
                    <a:pt x="f46" y="f47"/>
                    <a:pt x="f48" y="f49"/>
                    <a:pt x="f48" y="f50"/>
                  </a:cubicBezTo>
                  <a:cubicBezTo>
                    <a:pt x="f48" y="f51"/>
                    <a:pt x="f52" y="f53"/>
                    <a:pt x="f54" y="f53"/>
                  </a:cubicBezTo>
                  <a:lnTo>
                    <a:pt x="f55" y="f53"/>
                  </a:lnTo>
                  <a:cubicBezTo>
                    <a:pt x="f56" y="f53"/>
                    <a:pt x="f57" y="f51"/>
                    <a:pt x="f57" y="f58"/>
                  </a:cubicBezTo>
                  <a:cubicBezTo>
                    <a:pt x="f57" y="f59"/>
                    <a:pt x="f60" y="f61"/>
                    <a:pt x="f62" y="f63"/>
                  </a:cubicBezTo>
                  <a:cubicBezTo>
                    <a:pt x="f64" y="f65"/>
                    <a:pt x="f66" y="f67"/>
                    <a:pt x="f64" y="f68"/>
                  </a:cubicBezTo>
                  <a:cubicBezTo>
                    <a:pt x="f69" y="f70"/>
                    <a:pt x="f71" y="f72"/>
                    <a:pt x="f73" y="f74"/>
                  </a:cubicBezTo>
                  <a:cubicBezTo>
                    <a:pt x="f75" y="f76"/>
                    <a:pt x="f77" y="f32"/>
                    <a:pt x="f31" y="f32"/>
                  </a:cubicBezTo>
                  <a:close/>
                  <a:moveTo>
                    <a:pt x="f14" y="f78"/>
                  </a:moveTo>
                  <a:cubicBezTo>
                    <a:pt x="f16" y="f78"/>
                    <a:pt x="f17" y="f79"/>
                    <a:pt x="f17" y="f58"/>
                  </a:cubicBezTo>
                  <a:cubicBezTo>
                    <a:pt x="f20" y="f51"/>
                    <a:pt x="f16" y="f53"/>
                    <a:pt x="f14" y="f53"/>
                  </a:cubicBezTo>
                  <a:lnTo>
                    <a:pt x="f22" y="f53"/>
                  </a:lnTo>
                  <a:cubicBezTo>
                    <a:pt x="f23" y="f53"/>
                    <a:pt x="f24" y="f51"/>
                    <a:pt x="f24" y="f58"/>
                  </a:cubicBezTo>
                  <a:cubicBezTo>
                    <a:pt x="f24" y="f80"/>
                    <a:pt x="f23" y="f78"/>
                    <a:pt x="f22" y="f78"/>
                  </a:cubicBezTo>
                  <a:close/>
                  <a:moveTo>
                    <a:pt x="f81" y="f2"/>
                  </a:moveTo>
                  <a:cubicBezTo>
                    <a:pt x="f82" y="f2"/>
                    <a:pt x="f83" y="f84"/>
                    <a:pt x="f83" y="f10"/>
                  </a:cubicBezTo>
                  <a:lnTo>
                    <a:pt x="f83" y="f85"/>
                  </a:lnTo>
                  <a:lnTo>
                    <a:pt x="f86" y="f85"/>
                  </a:lnTo>
                  <a:cubicBezTo>
                    <a:pt x="f87" y="f85"/>
                    <a:pt x="f88" y="f62"/>
                    <a:pt x="f88" y="f89"/>
                  </a:cubicBezTo>
                  <a:lnTo>
                    <a:pt x="f88" y="f20"/>
                  </a:lnTo>
                  <a:cubicBezTo>
                    <a:pt x="f88" y="f90"/>
                    <a:pt x="f91" y="f92"/>
                    <a:pt x="f86" y="f92"/>
                  </a:cubicBezTo>
                  <a:lnTo>
                    <a:pt x="f93" y="f92"/>
                  </a:lnTo>
                  <a:cubicBezTo>
                    <a:pt x="f94" y="f92"/>
                    <a:pt x="f95" y="f90"/>
                    <a:pt x="f95" y="f20"/>
                  </a:cubicBezTo>
                  <a:lnTo>
                    <a:pt x="f95" y="f89"/>
                  </a:lnTo>
                  <a:cubicBezTo>
                    <a:pt x="f3" y="f62"/>
                    <a:pt x="f96" y="f85"/>
                    <a:pt x="f97" y="f85"/>
                  </a:cubicBezTo>
                  <a:lnTo>
                    <a:pt x="f98" y="f85"/>
                  </a:lnTo>
                  <a:lnTo>
                    <a:pt x="f98" y="f10"/>
                  </a:lnTo>
                  <a:cubicBezTo>
                    <a:pt x="f98" y="f84"/>
                    <a:pt x="f99" y="f2"/>
                    <a:pt x="f81"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34" name="Google Shape;10088;p74">
              <a:extLst>
                <a:ext uri="{FF2B5EF4-FFF2-40B4-BE49-F238E27FC236}">
                  <a16:creationId xmlns:a16="http://schemas.microsoft.com/office/drawing/2014/main" id="{449D2731-AA3B-16B7-9C0A-38688002036C}"/>
                </a:ext>
              </a:extLst>
            </p:cNvPr>
            <p:cNvSpPr/>
            <p:nvPr/>
          </p:nvSpPr>
          <p:spPr>
            <a:xfrm>
              <a:off x="7303303" y="2801520"/>
              <a:ext cx="15983" cy="17062"/>
            </a:xfrm>
            <a:custGeom>
              <a:avLst/>
              <a:gdLst>
                <a:gd name="f0" fmla="val w"/>
                <a:gd name="f1" fmla="val h"/>
                <a:gd name="f2" fmla="val 0"/>
                <a:gd name="f3" fmla="val 567"/>
                <a:gd name="f4" fmla="val 568"/>
                <a:gd name="f5" fmla="val 284"/>
                <a:gd name="f6" fmla="val 126"/>
                <a:gd name="f7" fmla="val 441"/>
                <a:gd name="f8" fmla="*/ f0 1 567"/>
                <a:gd name="f9" fmla="*/ f1 1 568"/>
                <a:gd name="f10" fmla="+- f4 0 f2"/>
                <a:gd name="f11" fmla="+- f3 0 f2"/>
                <a:gd name="f12" fmla="*/ f11 1 567"/>
                <a:gd name="f13" fmla="*/ f10 1 568"/>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567" h="568">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35" name="Google Shape;10089;p74">
            <a:extLst>
              <a:ext uri="{FF2B5EF4-FFF2-40B4-BE49-F238E27FC236}">
                <a16:creationId xmlns:a16="http://schemas.microsoft.com/office/drawing/2014/main" id="{1232B191-DE42-A192-D2F5-596F487AA4A9}"/>
              </a:ext>
            </a:extLst>
          </p:cNvPr>
          <p:cNvGrpSpPr/>
          <p:nvPr/>
        </p:nvGrpSpPr>
        <p:grpSpPr>
          <a:xfrm>
            <a:off x="4872170" y="1223688"/>
            <a:ext cx="515511" cy="543501"/>
            <a:chOff x="6403515" y="1179621"/>
            <a:chExt cx="515511" cy="543501"/>
          </a:xfrm>
        </p:grpSpPr>
        <p:sp>
          <p:nvSpPr>
            <p:cNvPr id="36" name="Google Shape;10090;p74">
              <a:extLst>
                <a:ext uri="{FF2B5EF4-FFF2-40B4-BE49-F238E27FC236}">
                  <a16:creationId xmlns:a16="http://schemas.microsoft.com/office/drawing/2014/main" id="{AC20B081-366E-3D4E-49FF-DC9F1D304283}"/>
                </a:ext>
              </a:extLst>
            </p:cNvPr>
            <p:cNvSpPr/>
            <p:nvPr/>
          </p:nvSpPr>
          <p:spPr>
            <a:xfrm>
              <a:off x="6523439" y="1179621"/>
              <a:ext cx="275636" cy="343622"/>
            </a:xfrm>
            <a:custGeom>
              <a:avLst/>
              <a:gdLst>
                <a:gd name="f0" fmla="val w"/>
                <a:gd name="f1" fmla="val h"/>
                <a:gd name="f2" fmla="val 0"/>
                <a:gd name="f3" fmla="val 6806"/>
                <a:gd name="f4" fmla="val 7961"/>
                <a:gd name="f5" fmla="val 4506"/>
                <a:gd name="f6" fmla="val 3266"/>
                <a:gd name="f7" fmla="val 4569"/>
                <a:gd name="f8" fmla="val 4601"/>
                <a:gd name="f9" fmla="val 3298"/>
                <a:gd name="f10" fmla="val 4632"/>
                <a:gd name="f11" fmla="val 5577"/>
                <a:gd name="f12" fmla="val 4621"/>
                <a:gd name="f13" fmla="val 5420"/>
                <a:gd name="f14" fmla="val 5881"/>
                <a:gd name="f15" fmla="val 4664"/>
                <a:gd name="f16" fmla="val 7110"/>
                <a:gd name="f17" fmla="val 3403"/>
                <a:gd name="f18" fmla="val 2206"/>
                <a:gd name="f19" fmla="val 1419"/>
                <a:gd name="f20" fmla="val 5944"/>
                <a:gd name="f21" fmla="val 1261"/>
                <a:gd name="f22" fmla="val 2238"/>
                <a:gd name="f23" fmla="val 2269"/>
                <a:gd name="f24" fmla="val 2301"/>
                <a:gd name="f25" fmla="val 4055"/>
                <a:gd name="f26" fmla="val 1"/>
                <a:gd name="f27" fmla="val 3400"/>
                <a:gd name="f28" fmla="val 2703"/>
                <a:gd name="f29" fmla="val 167"/>
                <a:gd name="f30" fmla="val 2049"/>
                <a:gd name="f31" fmla="val 494"/>
                <a:gd name="f32" fmla="val 1957"/>
                <a:gd name="f33" fmla="val 483"/>
                <a:gd name="f34" fmla="val 1867"/>
                <a:gd name="f35" fmla="val 478"/>
                <a:gd name="f36" fmla="val 1779"/>
                <a:gd name="f37" fmla="val 1354"/>
                <a:gd name="f38" fmla="val 976"/>
                <a:gd name="f39" fmla="val 600"/>
                <a:gd name="f40" fmla="val 662"/>
                <a:gd name="f41" fmla="val 809"/>
                <a:gd name="f42" fmla="val 347"/>
                <a:gd name="f43" fmla="val 1061"/>
                <a:gd name="f44" fmla="val 1534"/>
                <a:gd name="f45" fmla="val 2384"/>
                <a:gd name="f46" fmla="val 2857"/>
                <a:gd name="f47" fmla="val 95"/>
                <a:gd name="f48" fmla="val 3613"/>
                <a:gd name="f49" fmla="val 473"/>
                <a:gd name="f50" fmla="val 4810"/>
                <a:gd name="f51" fmla="val 536"/>
                <a:gd name="f52" fmla="val 6070"/>
                <a:gd name="f53" fmla="val 1482"/>
                <a:gd name="f54" fmla="val 7078"/>
                <a:gd name="f55" fmla="val 7646"/>
                <a:gd name="f56" fmla="val 2710"/>
                <a:gd name="f57" fmla="val 5136"/>
                <a:gd name="f58" fmla="val 6207"/>
                <a:gd name="f59" fmla="val 6417"/>
                <a:gd name="f60" fmla="val 6396"/>
                <a:gd name="f61" fmla="val 6554"/>
                <a:gd name="f62" fmla="val 4085"/>
                <a:gd name="f63" fmla="val 6774"/>
                <a:gd name="f64" fmla="val 3046"/>
                <a:gd name="f65" fmla="val 2447"/>
                <a:gd name="f66" fmla="val 1565"/>
                <a:gd name="f67" fmla="val 6459"/>
                <a:gd name="f68" fmla="val 872"/>
                <a:gd name="f69" fmla="val 5703"/>
                <a:gd name="f70" fmla="val 431"/>
                <a:gd name="f71" fmla="val 5234"/>
                <a:gd name="f72" fmla="val 143"/>
                <a:gd name="f73" fmla="val 4662"/>
                <a:gd name="f74" fmla="*/ f0 1 6806"/>
                <a:gd name="f75" fmla="*/ f1 1 7961"/>
                <a:gd name="f76" fmla="+- f4 0 f2"/>
                <a:gd name="f77" fmla="+- f3 0 f2"/>
                <a:gd name="f78" fmla="*/ f77 1 6806"/>
                <a:gd name="f79" fmla="*/ f76 1 7961"/>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6806" h="7961">
                  <a:moveTo>
                    <a:pt x="f5" y="f6"/>
                  </a:moveTo>
                  <a:cubicBezTo>
                    <a:pt x="f7" y="f6"/>
                    <a:pt x="f8" y="f9"/>
                    <a:pt x="f10" y="f9"/>
                  </a:cubicBezTo>
                  <a:lnTo>
                    <a:pt x="f11" y="f12"/>
                  </a:lnTo>
                  <a:cubicBezTo>
                    <a:pt x="f13" y="f14"/>
                    <a:pt x="f15" y="f16"/>
                    <a:pt x="f17" y="f16"/>
                  </a:cubicBezTo>
                  <a:cubicBezTo>
                    <a:pt x="f18" y="f16"/>
                    <a:pt x="f19" y="f20"/>
                    <a:pt x="f21" y="f12"/>
                  </a:cubicBezTo>
                  <a:lnTo>
                    <a:pt x="f18" y="f9"/>
                  </a:lnTo>
                  <a:cubicBezTo>
                    <a:pt x="f22" y="f6"/>
                    <a:pt x="f23" y="f6"/>
                    <a:pt x="f24" y="f6"/>
                  </a:cubicBezTo>
                  <a:close/>
                  <a:moveTo>
                    <a:pt x="f25" y="f26"/>
                  </a:moveTo>
                  <a:cubicBezTo>
                    <a:pt x="f27" y="f26"/>
                    <a:pt x="f28" y="f29"/>
                    <a:pt x="f30" y="f31"/>
                  </a:cubicBezTo>
                  <a:cubicBezTo>
                    <a:pt x="f32" y="f33"/>
                    <a:pt x="f34" y="f35"/>
                    <a:pt x="f36" y="f35"/>
                  </a:cubicBezTo>
                  <a:cubicBezTo>
                    <a:pt x="f37" y="f35"/>
                    <a:pt x="f38" y="f39"/>
                    <a:pt x="f40" y="f41"/>
                  </a:cubicBezTo>
                  <a:cubicBezTo>
                    <a:pt x="f42" y="f43"/>
                    <a:pt x="f26" y="f44"/>
                    <a:pt x="f26" y="f45"/>
                  </a:cubicBezTo>
                  <a:cubicBezTo>
                    <a:pt x="f26" y="f46"/>
                    <a:pt x="f47" y="f48"/>
                    <a:pt x="f42" y="f12"/>
                  </a:cubicBezTo>
                  <a:cubicBezTo>
                    <a:pt x="f49" y="f50"/>
                    <a:pt x="f51" y="f52"/>
                    <a:pt x="f53" y="f54"/>
                  </a:cubicBezTo>
                  <a:cubicBezTo>
                    <a:pt x="f30" y="f55"/>
                    <a:pt x="f56" y="f4"/>
                    <a:pt x="f17" y="f4"/>
                  </a:cubicBezTo>
                  <a:cubicBezTo>
                    <a:pt x="f57" y="f4"/>
                    <a:pt x="f58" y="f59"/>
                    <a:pt x="f60" y="f12"/>
                  </a:cubicBezTo>
                  <a:cubicBezTo>
                    <a:pt x="f61" y="f62"/>
                    <a:pt x="f63" y="f64"/>
                    <a:pt x="f3" y="f65"/>
                  </a:cubicBezTo>
                  <a:cubicBezTo>
                    <a:pt x="f3" y="f66"/>
                    <a:pt x="f67" y="f68"/>
                    <a:pt x="f69" y="f70"/>
                  </a:cubicBezTo>
                  <a:cubicBezTo>
                    <a:pt x="f71" y="f72"/>
                    <a:pt x="f73" y="f26"/>
                    <a:pt x="f25" y="f2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37" name="Google Shape;10091;p74">
              <a:extLst>
                <a:ext uri="{FF2B5EF4-FFF2-40B4-BE49-F238E27FC236}">
                  <a16:creationId xmlns:a16="http://schemas.microsoft.com/office/drawing/2014/main" id="{00A0CE28-D335-DD8D-C88D-9092A609E18C}"/>
                </a:ext>
              </a:extLst>
            </p:cNvPr>
            <p:cNvSpPr/>
            <p:nvPr/>
          </p:nvSpPr>
          <p:spPr>
            <a:xfrm>
              <a:off x="6403515" y="1519440"/>
              <a:ext cx="515511" cy="203682"/>
            </a:xfrm>
            <a:custGeom>
              <a:avLst/>
              <a:gdLst>
                <a:gd name="f0" fmla="val w"/>
                <a:gd name="f1" fmla="val h"/>
                <a:gd name="f2" fmla="val 0"/>
                <a:gd name="f3" fmla="val 12729"/>
                <a:gd name="f4" fmla="val 4719"/>
                <a:gd name="f5" fmla="val 4474"/>
                <a:gd name="f6" fmla="val 1001"/>
                <a:gd name="f7" fmla="val 5797"/>
                <a:gd name="f8" fmla="val 2293"/>
                <a:gd name="f9" fmla="val 5199"/>
                <a:gd name="f10" fmla="val 2891"/>
                <a:gd name="f11" fmla="val 4002"/>
                <a:gd name="f12" fmla="val 1159"/>
                <a:gd name="f13" fmla="val 4159"/>
                <a:gd name="f14" fmla="val 1096"/>
                <a:gd name="f15" fmla="val 4380"/>
                <a:gd name="f16" fmla="val 1064"/>
                <a:gd name="f17" fmla="val 8318"/>
                <a:gd name="f18" fmla="val 8475"/>
                <a:gd name="f19" fmla="val 8633"/>
                <a:gd name="f20" fmla="val 8790"/>
                <a:gd name="f21" fmla="val 1190"/>
                <a:gd name="f22" fmla="val 7593"/>
                <a:gd name="f23" fmla="val 6995"/>
                <a:gd name="f24" fmla="val 10681"/>
                <a:gd name="f25" fmla="val 3112"/>
                <a:gd name="f26" fmla="val 10901"/>
                <a:gd name="f27" fmla="val 11059"/>
                <a:gd name="f28" fmla="val 3301"/>
                <a:gd name="f29" fmla="val 3553"/>
                <a:gd name="f30" fmla="val 3742"/>
                <a:gd name="f31" fmla="val 10870"/>
                <a:gd name="f32" fmla="val 3931"/>
                <a:gd name="f33" fmla="val 9578"/>
                <a:gd name="f34" fmla="val 9326"/>
                <a:gd name="f35" fmla="val 9137"/>
                <a:gd name="f36" fmla="val 4458"/>
                <a:gd name="f37" fmla="val 1"/>
                <a:gd name="f38" fmla="val 4348"/>
                <a:gd name="f39" fmla="val 4238"/>
                <a:gd name="f40" fmla="val 40"/>
                <a:gd name="f41" fmla="val 119"/>
                <a:gd name="f42" fmla="val 4065"/>
                <a:gd name="f43" fmla="val 245"/>
                <a:gd name="f44" fmla="val 3939"/>
                <a:gd name="f45" fmla="val 308"/>
                <a:gd name="f46" fmla="val 3781"/>
                <a:gd name="f47" fmla="val 2395"/>
                <a:gd name="f48" fmla="val 914"/>
                <a:gd name="f49" fmla="val 1442"/>
                <a:gd name="f50" fmla="val 2639"/>
                <a:gd name="f51" fmla="val 4341"/>
                <a:gd name="f52" fmla="val 4561"/>
                <a:gd name="f53" fmla="val 189"/>
                <a:gd name="f54" fmla="val 441"/>
                <a:gd name="f55" fmla="val 12287"/>
                <a:gd name="f56" fmla="val 12508"/>
                <a:gd name="f57" fmla="val 12665"/>
                <a:gd name="f58" fmla="val 4530"/>
                <a:gd name="f59" fmla="val 12728"/>
                <a:gd name="f60" fmla="val 1474"/>
                <a:gd name="f61" fmla="val 11783"/>
                <a:gd name="f62" fmla="val 371"/>
                <a:gd name="f63" fmla="val 10303"/>
                <a:gd name="f64" fmla="val 8948"/>
                <a:gd name="f65" fmla="val 8727"/>
                <a:gd name="f66" fmla="val 8664"/>
                <a:gd name="f67" fmla="val 277"/>
                <a:gd name="f68" fmla="val 8538"/>
                <a:gd name="f69" fmla="val 151"/>
                <a:gd name="f70" fmla="val 8456"/>
                <a:gd name="f71" fmla="val 52"/>
                <a:gd name="f72" fmla="val 8339"/>
                <a:gd name="f73" fmla="val 5"/>
                <a:gd name="f74" fmla="val 8219"/>
                <a:gd name="f75" fmla="val 8110"/>
                <a:gd name="f76" fmla="val 7998"/>
                <a:gd name="f77" fmla="val 44"/>
                <a:gd name="f78" fmla="val 7908"/>
                <a:gd name="f79" fmla="val 6333"/>
                <a:gd name="f80" fmla="val 1694"/>
                <a:gd name="f81" fmla="val 4758"/>
                <a:gd name="f82" fmla="val 4679"/>
                <a:gd name="f83" fmla="val 4569"/>
                <a:gd name="f84" fmla="*/ f0 1 12729"/>
                <a:gd name="f85" fmla="*/ f1 1 4719"/>
                <a:gd name="f86" fmla="+- f4 0 f2"/>
                <a:gd name="f87" fmla="+- f3 0 f2"/>
                <a:gd name="f88" fmla="*/ f87 1 12729"/>
                <a:gd name="f89" fmla="*/ f86 1 4719"/>
                <a:gd name="f90" fmla="*/ f2 1 f88"/>
                <a:gd name="f91" fmla="*/ f3 1 f88"/>
                <a:gd name="f92" fmla="*/ f2 1 f89"/>
                <a:gd name="f93" fmla="*/ f4 1 f89"/>
                <a:gd name="f94" fmla="*/ f90 f84 1"/>
                <a:gd name="f95" fmla="*/ f91 f84 1"/>
                <a:gd name="f96" fmla="*/ f93 f85 1"/>
                <a:gd name="f97" fmla="*/ f92 f85 1"/>
              </a:gdLst>
              <a:ahLst/>
              <a:cxnLst>
                <a:cxn ang="3cd4">
                  <a:pos x="hc" y="t"/>
                </a:cxn>
                <a:cxn ang="0">
                  <a:pos x="r" y="vc"/>
                </a:cxn>
                <a:cxn ang="cd4">
                  <a:pos x="hc" y="b"/>
                </a:cxn>
                <a:cxn ang="cd2">
                  <a:pos x="l" y="vc"/>
                </a:cxn>
              </a:cxnLst>
              <a:rect l="f94" t="f97" r="f95" b="f96"/>
              <a:pathLst>
                <a:path w="12729" h="4719">
                  <a:moveTo>
                    <a:pt x="f5" y="f6"/>
                  </a:moveTo>
                  <a:lnTo>
                    <a:pt x="f7" y="f8"/>
                  </a:lnTo>
                  <a:lnTo>
                    <a:pt x="f9" y="f10"/>
                  </a:lnTo>
                  <a:lnTo>
                    <a:pt x="f11" y="f12"/>
                  </a:lnTo>
                  <a:cubicBezTo>
                    <a:pt x="f13" y="f14"/>
                    <a:pt x="f15" y="f16"/>
                    <a:pt x="f5" y="f6"/>
                  </a:cubicBezTo>
                  <a:close/>
                  <a:moveTo>
                    <a:pt x="f17" y="f6"/>
                  </a:moveTo>
                  <a:cubicBezTo>
                    <a:pt x="f18" y="f16"/>
                    <a:pt x="f19" y="f12"/>
                    <a:pt x="f20" y="f21"/>
                  </a:cubicBezTo>
                  <a:lnTo>
                    <a:pt x="f22" y="f10"/>
                  </a:lnTo>
                  <a:lnTo>
                    <a:pt x="f23" y="f8"/>
                  </a:lnTo>
                  <a:lnTo>
                    <a:pt x="f17" y="f6"/>
                  </a:lnTo>
                  <a:close/>
                  <a:moveTo>
                    <a:pt x="f24" y="f25"/>
                  </a:moveTo>
                  <a:cubicBezTo>
                    <a:pt x="f26" y="f25"/>
                    <a:pt x="f27" y="f28"/>
                    <a:pt x="f27" y="f29"/>
                  </a:cubicBezTo>
                  <a:cubicBezTo>
                    <a:pt x="f27" y="f30"/>
                    <a:pt x="f31" y="f32"/>
                    <a:pt x="f24" y="f32"/>
                  </a:cubicBezTo>
                  <a:lnTo>
                    <a:pt x="f33" y="f32"/>
                  </a:lnTo>
                  <a:cubicBezTo>
                    <a:pt x="f34" y="f32"/>
                    <a:pt x="f35" y="f30"/>
                    <a:pt x="f35" y="f29"/>
                  </a:cubicBezTo>
                  <a:cubicBezTo>
                    <a:pt x="f35" y="f28"/>
                    <a:pt x="f34" y="f25"/>
                    <a:pt x="f33" y="f25"/>
                  </a:cubicBezTo>
                  <a:close/>
                  <a:moveTo>
                    <a:pt x="f36" y="f37"/>
                  </a:moveTo>
                  <a:cubicBezTo>
                    <a:pt x="f38" y="f37"/>
                    <a:pt x="f39" y="f40"/>
                    <a:pt x="f13" y="f41"/>
                  </a:cubicBezTo>
                  <a:cubicBezTo>
                    <a:pt x="f42" y="f43"/>
                    <a:pt x="f44" y="f45"/>
                    <a:pt x="f46" y="f45"/>
                  </a:cubicBezTo>
                  <a:lnTo>
                    <a:pt x="f47" y="f45"/>
                  </a:lnTo>
                  <a:cubicBezTo>
                    <a:pt x="f48" y="f45"/>
                    <a:pt x="f2" y="f49"/>
                    <a:pt x="f2" y="f50"/>
                  </a:cubicBezTo>
                  <a:lnTo>
                    <a:pt x="f2" y="f51"/>
                  </a:lnTo>
                  <a:cubicBezTo>
                    <a:pt x="f2" y="f52"/>
                    <a:pt x="f53" y="f4"/>
                    <a:pt x="f54" y="f4"/>
                  </a:cubicBezTo>
                  <a:lnTo>
                    <a:pt x="f55" y="f4"/>
                  </a:lnTo>
                  <a:cubicBezTo>
                    <a:pt x="f56" y="f4"/>
                    <a:pt x="f57" y="f58"/>
                    <a:pt x="f57" y="f51"/>
                  </a:cubicBezTo>
                  <a:lnTo>
                    <a:pt x="f57" y="f50"/>
                  </a:lnTo>
                  <a:cubicBezTo>
                    <a:pt x="f59" y="f60"/>
                    <a:pt x="f61" y="f62"/>
                    <a:pt x="f63" y="f62"/>
                  </a:cubicBezTo>
                  <a:lnTo>
                    <a:pt x="f64" y="f62"/>
                  </a:lnTo>
                  <a:cubicBezTo>
                    <a:pt x="f65" y="f62"/>
                    <a:pt x="f66" y="f67"/>
                    <a:pt x="f68" y="f69"/>
                  </a:cubicBezTo>
                  <a:cubicBezTo>
                    <a:pt x="f70" y="f71"/>
                    <a:pt x="f72" y="f73"/>
                    <a:pt x="f74" y="f73"/>
                  </a:cubicBezTo>
                  <a:cubicBezTo>
                    <a:pt x="f75" y="f73"/>
                    <a:pt x="f76" y="f77"/>
                    <a:pt x="f78" y="f41"/>
                  </a:cubicBezTo>
                  <a:lnTo>
                    <a:pt x="f79" y="f80"/>
                  </a:lnTo>
                  <a:lnTo>
                    <a:pt x="f81" y="f41"/>
                  </a:lnTo>
                  <a:cubicBezTo>
                    <a:pt x="f82" y="f40"/>
                    <a:pt x="f83" y="f37"/>
                    <a:pt x="f36" y="f37"/>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sp>
        <p:nvSpPr>
          <p:cNvPr id="38" name="Google Shape;10113;p74">
            <a:extLst>
              <a:ext uri="{FF2B5EF4-FFF2-40B4-BE49-F238E27FC236}">
                <a16:creationId xmlns:a16="http://schemas.microsoft.com/office/drawing/2014/main" id="{AAEDEB04-758E-5EAD-289F-CECCFF7A8E57}"/>
              </a:ext>
            </a:extLst>
          </p:cNvPr>
          <p:cNvSpPr/>
          <p:nvPr/>
        </p:nvSpPr>
        <p:spPr>
          <a:xfrm>
            <a:off x="3698136" y="2774730"/>
            <a:ext cx="395670" cy="417039"/>
          </a:xfrm>
          <a:custGeom>
            <a:avLst/>
            <a:gdLst>
              <a:gd name="f0" fmla="val w"/>
              <a:gd name="f1" fmla="val h"/>
              <a:gd name="f2" fmla="val 0"/>
              <a:gd name="f3" fmla="val 12760"/>
              <a:gd name="f4" fmla="val 12619"/>
              <a:gd name="f5" fmla="val 10082"/>
              <a:gd name="f6" fmla="val 2190"/>
              <a:gd name="f7" fmla="val 11027"/>
              <a:gd name="f8" fmla="val 2726"/>
              <a:gd name="f9" fmla="val 8948"/>
              <a:gd name="f10" fmla="val 6317"/>
              <a:gd name="f11" fmla="val 8003"/>
              <a:gd name="f12" fmla="val 5781"/>
              <a:gd name="f13" fmla="val 8349"/>
              <a:gd name="f14" fmla="val 5151"/>
              <a:gd name="f15" fmla="val 9704"/>
              <a:gd name="f16" fmla="val 2820"/>
              <a:gd name="f17" fmla="val 7813"/>
              <a:gd name="f18" fmla="val 6601"/>
              <a:gd name="f19" fmla="val 8318"/>
              <a:gd name="f20" fmla="val 6916"/>
              <a:gd name="f21" fmla="val 7782"/>
              <a:gd name="f22" fmla="val 7262"/>
              <a:gd name="f23" fmla="val 10554"/>
              <a:gd name="f24" fmla="val 8522"/>
              <a:gd name="f25" fmla="val 10806"/>
              <a:gd name="f26" fmla="val 10964"/>
              <a:gd name="f27" fmla="val 8711"/>
              <a:gd name="f28" fmla="val 8900"/>
              <a:gd name="f29" fmla="val 9153"/>
              <a:gd name="f30" fmla="val 9342"/>
              <a:gd name="f31" fmla="val 5608"/>
              <a:gd name="f32" fmla="val 5356"/>
              <a:gd name="f33" fmla="val 5167"/>
              <a:gd name="f34" fmla="val 8680"/>
              <a:gd name="f35" fmla="val 3088"/>
              <a:gd name="f36" fmla="val 5592"/>
              <a:gd name="f37" fmla="val 3308"/>
              <a:gd name="f38" fmla="val 3497"/>
              <a:gd name="f39" fmla="val 5813"/>
              <a:gd name="f40" fmla="val 6002"/>
              <a:gd name="f41" fmla="val 6286"/>
              <a:gd name="f42" fmla="val 3970"/>
              <a:gd name="f43" fmla="val 6443"/>
              <a:gd name="f44" fmla="val 4348"/>
              <a:gd name="f45" fmla="val 7451"/>
              <a:gd name="f46" fmla="val 7703"/>
              <a:gd name="f47" fmla="val 4159"/>
              <a:gd name="f48" fmla="val 7861"/>
              <a:gd name="f49" fmla="val 3907"/>
              <a:gd name="f50" fmla="val 3655"/>
              <a:gd name="f51" fmla="val 7640"/>
              <a:gd name="f52" fmla="val 7231"/>
              <a:gd name="f53" fmla="val 7010"/>
              <a:gd name="f54" fmla="val 2836"/>
              <a:gd name="f55" fmla="val 2678"/>
              <a:gd name="f56" fmla="val 3025"/>
              <a:gd name="f57" fmla="val 7924"/>
              <a:gd name="f58" fmla="val 3340"/>
              <a:gd name="f59" fmla="val 8176"/>
              <a:gd name="f60" fmla="val 3781"/>
              <a:gd name="f61" fmla="val 8491"/>
              <a:gd name="f62" fmla="val 8869"/>
              <a:gd name="f63" fmla="val 9531"/>
              <a:gd name="f64" fmla="val 10098"/>
              <a:gd name="f65" fmla="val 10539"/>
              <a:gd name="f66" fmla="val 10728"/>
              <a:gd name="f67" fmla="val 11011"/>
              <a:gd name="f68" fmla="val 11232"/>
              <a:gd name="f69" fmla="val 11452"/>
              <a:gd name="f70" fmla="val 2206"/>
              <a:gd name="f71" fmla="val 10570"/>
              <a:gd name="f72" fmla="val 1859"/>
              <a:gd name="f73" fmla="val 9310"/>
              <a:gd name="f74" fmla="val 2048"/>
              <a:gd name="f75" fmla="val 9121"/>
              <a:gd name="f76" fmla="val 2300"/>
              <a:gd name="f77" fmla="val 2521"/>
              <a:gd name="f78" fmla="val 9783"/>
              <a:gd name="f79" fmla="val 2867"/>
              <a:gd name="f80" fmla="val 9940"/>
              <a:gd name="f81" fmla="val 9751"/>
              <a:gd name="f82" fmla="val 3182"/>
              <a:gd name="f83" fmla="val 9089"/>
              <a:gd name="f84" fmla="val 8837"/>
              <a:gd name="f85" fmla="val 2395"/>
              <a:gd name="f86" fmla="val 8113"/>
              <a:gd name="f87" fmla="val 6475"/>
              <a:gd name="f88" fmla="val 5750"/>
              <a:gd name="f89" fmla="val 11200"/>
              <a:gd name="f90" fmla="val 11641"/>
              <a:gd name="f91" fmla="val 11830"/>
              <a:gd name="f92" fmla="val 10933"/>
              <a:gd name="f93" fmla="val 1"/>
              <a:gd name="f94" fmla="val 10599"/>
              <a:gd name="f95" fmla="val 10280"/>
              <a:gd name="f96" fmla="val 176"/>
              <a:gd name="f97" fmla="val 10113"/>
              <a:gd name="f98" fmla="val 489"/>
              <a:gd name="f99" fmla="val 7877"/>
              <a:gd name="f100" fmla="val 4395"/>
              <a:gd name="f101" fmla="val 1229"/>
              <a:gd name="f102" fmla="val 567"/>
              <a:gd name="f103" fmla="val 4931"/>
              <a:gd name="f104" fmla="val 11389"/>
              <a:gd name="f105" fmla="val 12051"/>
              <a:gd name="f106" fmla="val 12618"/>
              <a:gd name="f107" fmla="val 11437"/>
              <a:gd name="f108" fmla="val 12098"/>
              <a:gd name="f109" fmla="val 12697"/>
              <a:gd name="f110" fmla="val 12082"/>
              <a:gd name="f111" fmla="val 12602"/>
              <a:gd name="f112" fmla="val 12067"/>
              <a:gd name="f113" fmla="val 11374"/>
              <a:gd name="f114" fmla="val 12476"/>
              <a:gd name="f115" fmla="val 1875"/>
              <a:gd name="f116" fmla="val 1402"/>
              <a:gd name="f117" fmla="val 804"/>
              <a:gd name="f118" fmla="val 12130"/>
              <a:gd name="f119" fmla="val 583"/>
              <a:gd name="f120" fmla="val 142"/>
              <a:gd name="f121" fmla="val 11277"/>
              <a:gd name="f122" fmla="val 46"/>
              <a:gd name="f123" fmla="val 11103"/>
              <a:gd name="f124" fmla="*/ f0 1 12760"/>
              <a:gd name="f125" fmla="*/ f1 1 12619"/>
              <a:gd name="f126" fmla="+- f4 0 f2"/>
              <a:gd name="f127" fmla="+- f3 0 f2"/>
              <a:gd name="f128" fmla="*/ f127 1 12760"/>
              <a:gd name="f129" fmla="*/ f126 1 12619"/>
              <a:gd name="f130" fmla="*/ f2 1 f128"/>
              <a:gd name="f131" fmla="*/ f3 1 f128"/>
              <a:gd name="f132" fmla="*/ f2 1 f129"/>
              <a:gd name="f133" fmla="*/ f4 1 f129"/>
              <a:gd name="f134" fmla="*/ f130 f124 1"/>
              <a:gd name="f135" fmla="*/ f131 f124 1"/>
              <a:gd name="f136" fmla="*/ f133 f125 1"/>
              <a:gd name="f137" fmla="*/ f132 f125 1"/>
            </a:gdLst>
            <a:ahLst/>
            <a:cxnLst>
              <a:cxn ang="3cd4">
                <a:pos x="hc" y="t"/>
              </a:cxn>
              <a:cxn ang="0">
                <a:pos x="r" y="vc"/>
              </a:cxn>
              <a:cxn ang="cd4">
                <a:pos x="hc" y="b"/>
              </a:cxn>
              <a:cxn ang="cd2">
                <a:pos x="l" y="vc"/>
              </a:cxn>
            </a:cxnLst>
            <a:rect l="f134" t="f137" r="f135" b="f136"/>
            <a:pathLst>
              <a:path w="12760" h="12619">
                <a:moveTo>
                  <a:pt x="f5" y="f6"/>
                </a:moveTo>
                <a:lnTo>
                  <a:pt x="f7" y="f8"/>
                </a:lnTo>
                <a:lnTo>
                  <a:pt x="f9" y="f10"/>
                </a:lnTo>
                <a:lnTo>
                  <a:pt x="f11" y="f12"/>
                </a:lnTo>
                <a:cubicBezTo>
                  <a:pt x="f13" y="f14"/>
                  <a:pt x="f15" y="f16"/>
                  <a:pt x="f5" y="f6"/>
                </a:cubicBezTo>
                <a:close/>
                <a:moveTo>
                  <a:pt x="f17" y="f18"/>
                </a:moveTo>
                <a:lnTo>
                  <a:pt x="f19" y="f20"/>
                </a:lnTo>
                <a:lnTo>
                  <a:pt x="f21" y="f22"/>
                </a:lnTo>
                <a:lnTo>
                  <a:pt x="f17" y="f18"/>
                </a:lnTo>
                <a:close/>
                <a:moveTo>
                  <a:pt x="f23" y="f24"/>
                </a:moveTo>
                <a:cubicBezTo>
                  <a:pt x="f25" y="f24"/>
                  <a:pt x="f26" y="f27"/>
                  <a:pt x="f26" y="f28"/>
                </a:cubicBezTo>
                <a:cubicBezTo>
                  <a:pt x="f26" y="f29"/>
                  <a:pt x="f25" y="f30"/>
                  <a:pt x="f23" y="f30"/>
                </a:cubicBezTo>
                <a:lnTo>
                  <a:pt x="f31" y="f30"/>
                </a:lnTo>
                <a:cubicBezTo>
                  <a:pt x="f32" y="f30"/>
                  <a:pt x="f33" y="f29"/>
                  <a:pt x="f33" y="f28"/>
                </a:cubicBezTo>
                <a:cubicBezTo>
                  <a:pt x="f33" y="f34"/>
                  <a:pt x="f32" y="f24"/>
                  <a:pt x="f31" y="f24"/>
                </a:cubicBezTo>
                <a:close/>
                <a:moveTo>
                  <a:pt x="f35" y="f36"/>
                </a:moveTo>
                <a:cubicBezTo>
                  <a:pt x="f37" y="f36"/>
                  <a:pt x="f38" y="f39"/>
                  <a:pt x="f38" y="f40"/>
                </a:cubicBezTo>
                <a:lnTo>
                  <a:pt x="f38" y="f41"/>
                </a:lnTo>
                <a:cubicBezTo>
                  <a:pt x="f42" y="f43"/>
                  <a:pt x="f44" y="f20"/>
                  <a:pt x="f44" y="f45"/>
                </a:cubicBezTo>
                <a:cubicBezTo>
                  <a:pt x="f44" y="f46"/>
                  <a:pt x="f47" y="f48"/>
                  <a:pt x="f49" y="f48"/>
                </a:cubicBezTo>
                <a:cubicBezTo>
                  <a:pt x="f50" y="f48"/>
                  <a:pt x="f38" y="f51"/>
                  <a:pt x="f38" y="f45"/>
                </a:cubicBezTo>
                <a:cubicBezTo>
                  <a:pt x="f38" y="f52"/>
                  <a:pt x="f37" y="f53"/>
                  <a:pt x="f35" y="f53"/>
                </a:cubicBezTo>
                <a:cubicBezTo>
                  <a:pt x="f54" y="f53"/>
                  <a:pt x="f55" y="f52"/>
                  <a:pt x="f55" y="f45"/>
                </a:cubicBezTo>
                <a:cubicBezTo>
                  <a:pt x="f55" y="f46"/>
                  <a:pt x="f56" y="f57"/>
                  <a:pt x="f58" y="f59"/>
                </a:cubicBezTo>
                <a:cubicBezTo>
                  <a:pt x="f60" y="f61"/>
                  <a:pt x="f44" y="f62"/>
                  <a:pt x="f44" y="f63"/>
                </a:cubicBezTo>
                <a:cubicBezTo>
                  <a:pt x="f44" y="f64"/>
                  <a:pt x="f42" y="f65"/>
                  <a:pt x="f38" y="f66"/>
                </a:cubicBezTo>
                <a:lnTo>
                  <a:pt x="f38" y="f67"/>
                </a:lnTo>
                <a:cubicBezTo>
                  <a:pt x="f38" y="f68"/>
                  <a:pt x="f37" y="f69"/>
                  <a:pt x="f35" y="f69"/>
                </a:cubicBezTo>
                <a:cubicBezTo>
                  <a:pt x="f54" y="f69"/>
                  <a:pt x="f55" y="f68"/>
                  <a:pt x="f55" y="f67"/>
                </a:cubicBezTo>
                <a:lnTo>
                  <a:pt x="f55" y="f66"/>
                </a:lnTo>
                <a:cubicBezTo>
                  <a:pt x="f70" y="f71"/>
                  <a:pt x="f72" y="f64"/>
                  <a:pt x="f72" y="f63"/>
                </a:cubicBezTo>
                <a:cubicBezTo>
                  <a:pt x="f72" y="f73"/>
                  <a:pt x="f74" y="f75"/>
                  <a:pt x="f76" y="f75"/>
                </a:cubicBezTo>
                <a:cubicBezTo>
                  <a:pt x="f77" y="f75"/>
                  <a:pt x="f55" y="f73"/>
                  <a:pt x="f55" y="f63"/>
                </a:cubicBezTo>
                <a:cubicBezTo>
                  <a:pt x="f55" y="f78"/>
                  <a:pt x="f79" y="f80"/>
                  <a:pt x="f35" y="f80"/>
                </a:cubicBezTo>
                <a:cubicBezTo>
                  <a:pt x="f37" y="f80"/>
                  <a:pt x="f38" y="f81"/>
                  <a:pt x="f38" y="f63"/>
                </a:cubicBezTo>
                <a:cubicBezTo>
                  <a:pt x="f38" y="f73"/>
                  <a:pt x="f82" y="f83"/>
                  <a:pt x="f54" y="f84"/>
                </a:cubicBezTo>
                <a:cubicBezTo>
                  <a:pt x="f85" y="f24"/>
                  <a:pt x="f72" y="f86"/>
                  <a:pt x="f72" y="f45"/>
                </a:cubicBezTo>
                <a:cubicBezTo>
                  <a:pt x="f72" y="f20"/>
                  <a:pt x="f70" y="f87"/>
                  <a:pt x="f55" y="f41"/>
                </a:cubicBezTo>
                <a:lnTo>
                  <a:pt x="f55" y="f40"/>
                </a:lnTo>
                <a:cubicBezTo>
                  <a:pt x="f55" y="f88"/>
                  <a:pt x="f79" y="f36"/>
                  <a:pt x="f35" y="f36"/>
                </a:cubicBezTo>
                <a:close/>
                <a:moveTo>
                  <a:pt x="f23" y="f67"/>
                </a:moveTo>
                <a:cubicBezTo>
                  <a:pt x="f25" y="f67"/>
                  <a:pt x="f26" y="f89"/>
                  <a:pt x="f26" y="f69"/>
                </a:cubicBezTo>
                <a:cubicBezTo>
                  <a:pt x="f26" y="f90"/>
                  <a:pt x="f25" y="f91"/>
                  <a:pt x="f23" y="f91"/>
                </a:cubicBezTo>
                <a:lnTo>
                  <a:pt x="f31" y="f91"/>
                </a:lnTo>
                <a:cubicBezTo>
                  <a:pt x="f32" y="f91"/>
                  <a:pt x="f33" y="f90"/>
                  <a:pt x="f33" y="f69"/>
                </a:cubicBezTo>
                <a:cubicBezTo>
                  <a:pt x="f33" y="f89"/>
                  <a:pt x="f32" y="f67"/>
                  <a:pt x="f31" y="f67"/>
                </a:cubicBezTo>
                <a:close/>
                <a:moveTo>
                  <a:pt x="f92" y="f93"/>
                </a:moveTo>
                <a:cubicBezTo>
                  <a:pt x="f94" y="f93"/>
                  <a:pt x="f95" y="f96"/>
                  <a:pt x="f97" y="f98"/>
                </a:cubicBezTo>
                <a:lnTo>
                  <a:pt x="f99" y="f100"/>
                </a:lnTo>
                <a:lnTo>
                  <a:pt x="f101" y="f100"/>
                </a:lnTo>
                <a:cubicBezTo>
                  <a:pt x="f102" y="f100"/>
                  <a:pt x="f2" y="f103"/>
                  <a:pt x="f2" y="f36"/>
                </a:cubicBezTo>
                <a:lnTo>
                  <a:pt x="f2" y="f104"/>
                </a:lnTo>
                <a:cubicBezTo>
                  <a:pt x="f2" y="f105"/>
                  <a:pt x="f102" y="f106"/>
                  <a:pt x="f101" y="f106"/>
                </a:cubicBezTo>
                <a:lnTo>
                  <a:pt x="f107" y="f106"/>
                </a:lnTo>
                <a:cubicBezTo>
                  <a:pt x="f108" y="f106"/>
                  <a:pt x="f109" y="f110"/>
                  <a:pt x="f109" y="f104"/>
                </a:cubicBezTo>
                <a:lnTo>
                  <a:pt x="f109" y="f36"/>
                </a:lnTo>
                <a:cubicBezTo>
                  <a:pt x="f111" y="f103"/>
                  <a:pt x="f112" y="f100"/>
                  <a:pt x="f113" y="f100"/>
                </a:cubicBezTo>
                <a:lnTo>
                  <a:pt x="f7" y="f100"/>
                </a:lnTo>
                <a:lnTo>
                  <a:pt x="f114" y="f115"/>
                </a:lnTo>
                <a:cubicBezTo>
                  <a:pt x="f3" y="f116"/>
                  <a:pt x="f111" y="f117"/>
                  <a:pt x="f118" y="f119"/>
                </a:cubicBezTo>
                <a:lnTo>
                  <a:pt x="f107" y="f120"/>
                </a:lnTo>
                <a:cubicBezTo>
                  <a:pt x="f121" y="f122"/>
                  <a:pt x="f123" y="f93"/>
                  <a:pt x="f92" y="f93"/>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nvGrpSpPr>
          <p:cNvPr id="39" name="Google Shape;10118;p74">
            <a:extLst>
              <a:ext uri="{FF2B5EF4-FFF2-40B4-BE49-F238E27FC236}">
                <a16:creationId xmlns:a16="http://schemas.microsoft.com/office/drawing/2014/main" id="{58B01C26-F1E3-E5CB-3C0C-CAAB6317EA07}"/>
              </a:ext>
            </a:extLst>
          </p:cNvPr>
          <p:cNvGrpSpPr/>
          <p:nvPr/>
        </p:nvGrpSpPr>
        <p:grpSpPr>
          <a:xfrm>
            <a:off x="6942975" y="2117203"/>
            <a:ext cx="350645" cy="379421"/>
            <a:chOff x="8474320" y="2073136"/>
            <a:chExt cx="350645" cy="379421"/>
          </a:xfrm>
        </p:grpSpPr>
        <p:sp>
          <p:nvSpPr>
            <p:cNvPr id="40" name="Google Shape;10119;p74">
              <a:extLst>
                <a:ext uri="{FF2B5EF4-FFF2-40B4-BE49-F238E27FC236}">
                  <a16:creationId xmlns:a16="http://schemas.microsoft.com/office/drawing/2014/main" id="{BC535EE2-BDDD-2A64-AE96-47DFBF0517ED}"/>
                </a:ext>
              </a:extLst>
            </p:cNvPr>
            <p:cNvSpPr/>
            <p:nvPr/>
          </p:nvSpPr>
          <p:spPr>
            <a:xfrm>
              <a:off x="8474320" y="2353190"/>
              <a:ext cx="101205" cy="99367"/>
            </a:xfrm>
            <a:custGeom>
              <a:avLst/>
              <a:gdLst>
                <a:gd name="f0" fmla="val w"/>
                <a:gd name="f1" fmla="val h"/>
                <a:gd name="f2" fmla="val 0"/>
                <a:gd name="f3" fmla="val 3592"/>
                <a:gd name="f4" fmla="val 3309"/>
                <a:gd name="f5" fmla="val 1796"/>
                <a:gd name="f6" fmla="val 851"/>
                <a:gd name="f7" fmla="val 2048"/>
                <a:gd name="f8" fmla="val 2237"/>
                <a:gd name="f9" fmla="val 1071"/>
                <a:gd name="f10" fmla="val 1260"/>
                <a:gd name="f11" fmla="val 1449"/>
                <a:gd name="f12" fmla="val 1701"/>
                <a:gd name="f13" fmla="val 1576"/>
                <a:gd name="f14" fmla="val 1418"/>
                <a:gd name="f15" fmla="val 1481"/>
                <a:gd name="f16" fmla="val 1008"/>
                <a:gd name="f17" fmla="val 2079"/>
                <a:gd name="f18" fmla="val 2741"/>
                <a:gd name="f19" fmla="val 536"/>
                <a:gd name="f20" fmla="val 3308"/>
                <a:gd name="f21" fmla="val 1229"/>
                <a:gd name="f22" fmla="val 2332"/>
                <a:gd name="f23" fmla="val 2993"/>
                <a:gd name="f24" fmla="*/ f0 1 3592"/>
                <a:gd name="f25" fmla="*/ f1 1 3309"/>
                <a:gd name="f26" fmla="+- f4 0 f2"/>
                <a:gd name="f27" fmla="+- f3 0 f2"/>
                <a:gd name="f28" fmla="*/ f27 1 3592"/>
                <a:gd name="f29" fmla="*/ f26 1 3309"/>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cubicBezTo>
                    <a:pt x="f2" y="f18"/>
                    <a:pt x="f19" y="f20"/>
                    <a:pt x="f21" y="f20"/>
                  </a:cubicBezTo>
                  <a:lnTo>
                    <a:pt x="f22" y="f20"/>
                  </a:lnTo>
                  <a:cubicBezTo>
                    <a:pt x="f23" y="f20"/>
                    <a:pt x="f3" y="f18"/>
                    <a:pt x="f3" y="f17"/>
                  </a:cubicBezTo>
                  <a:lnTo>
                    <a:pt x="f3"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41" name="Google Shape;10120;p74">
              <a:extLst>
                <a:ext uri="{FF2B5EF4-FFF2-40B4-BE49-F238E27FC236}">
                  <a16:creationId xmlns:a16="http://schemas.microsoft.com/office/drawing/2014/main" id="{BE3EADDD-0365-B793-C909-72507E16FF82}"/>
                </a:ext>
              </a:extLst>
            </p:cNvPr>
            <p:cNvSpPr/>
            <p:nvPr/>
          </p:nvSpPr>
          <p:spPr>
            <a:xfrm>
              <a:off x="8475189" y="2073136"/>
              <a:ext cx="101233" cy="255492"/>
            </a:xfrm>
            <a:custGeom>
              <a:avLst/>
              <a:gdLst>
                <a:gd name="f0" fmla="val w"/>
                <a:gd name="f1" fmla="val h"/>
                <a:gd name="f2" fmla="val 0"/>
                <a:gd name="f3" fmla="val 3593"/>
                <a:gd name="f4" fmla="val 8508"/>
                <a:gd name="f5" fmla="val 1734"/>
                <a:gd name="f6" fmla="val 1607"/>
                <a:gd name="f7" fmla="val 1923"/>
                <a:gd name="f8" fmla="val 2175"/>
                <a:gd name="f9" fmla="val 1797"/>
                <a:gd name="f10" fmla="val 2049"/>
                <a:gd name="f11" fmla="val 7278"/>
                <a:gd name="f12" fmla="val 7499"/>
                <a:gd name="f13" fmla="val 1986"/>
                <a:gd name="f14" fmla="val 7656"/>
                <a:gd name="f15" fmla="val 1513"/>
                <a:gd name="f16" fmla="val 1356"/>
                <a:gd name="f17" fmla="val 7467"/>
                <a:gd name="f18" fmla="val 1545"/>
                <a:gd name="f19" fmla="val 1230"/>
                <a:gd name="f20" fmla="val 1"/>
                <a:gd name="f21" fmla="val 568"/>
                <a:gd name="f22" fmla="val 536"/>
                <a:gd name="f23" fmla="val 1198"/>
                <a:gd name="f24" fmla="val 8507"/>
                <a:gd name="f25" fmla="val 3561"/>
                <a:gd name="f26" fmla="val 2994"/>
                <a:gd name="f27" fmla="val 2332"/>
                <a:gd name="f28" fmla="*/ f0 1 3593"/>
                <a:gd name="f29" fmla="*/ f1 1 8508"/>
                <a:gd name="f30" fmla="+- f4 0 f2"/>
                <a:gd name="f31" fmla="+- f3 0 f2"/>
                <a:gd name="f32" fmla="*/ f31 1 3593"/>
                <a:gd name="f33" fmla="*/ f30 1 8508"/>
                <a:gd name="f34" fmla="*/ f2 1 f32"/>
                <a:gd name="f35" fmla="*/ f3 1 f32"/>
                <a:gd name="f36" fmla="*/ f2 1 f33"/>
                <a:gd name="f37" fmla="*/ f4 1 f33"/>
                <a:gd name="f38" fmla="*/ f34 f28 1"/>
                <a:gd name="f39" fmla="*/ f35 f28 1"/>
                <a:gd name="f40" fmla="*/ f37 f29 1"/>
                <a:gd name="f41" fmla="*/ f36 f29 1"/>
              </a:gdLst>
              <a:ahLst/>
              <a:cxnLst>
                <a:cxn ang="3cd4">
                  <a:pos x="hc" y="t"/>
                </a:cxn>
                <a:cxn ang="0">
                  <a:pos x="r" y="vc"/>
                </a:cxn>
                <a:cxn ang="cd4">
                  <a:pos x="hc" y="b"/>
                </a:cxn>
                <a:cxn ang="cd2">
                  <a:pos x="l" y="vc"/>
                </a:cxn>
              </a:cxnLst>
              <a:rect l="f38" t="f41" r="f39" b="f40"/>
              <a:pathLst>
                <a:path w="3593"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0" y="f22"/>
                    <a:pt x="f20" y="f23"/>
                  </a:cubicBezTo>
                  <a:lnTo>
                    <a:pt x="f20" y="f24"/>
                  </a:lnTo>
                  <a:lnTo>
                    <a:pt x="f3" y="f24"/>
                  </a:lnTo>
                  <a:lnTo>
                    <a:pt x="f3" y="f23"/>
                  </a:lnTo>
                  <a:cubicBezTo>
                    <a:pt x="f25" y="f22"/>
                    <a:pt x="f26" y="f20"/>
                    <a:pt x="f27" y="f20"/>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42" name="Google Shape;10121;p74">
              <a:extLst>
                <a:ext uri="{FF2B5EF4-FFF2-40B4-BE49-F238E27FC236}">
                  <a16:creationId xmlns:a16="http://schemas.microsoft.com/office/drawing/2014/main" id="{C56F1636-4120-C541-DB0C-092D4A7A0079}"/>
                </a:ext>
              </a:extLst>
            </p:cNvPr>
            <p:cNvSpPr/>
            <p:nvPr/>
          </p:nvSpPr>
          <p:spPr>
            <a:xfrm>
              <a:off x="8598596" y="2353190"/>
              <a:ext cx="101205" cy="99367"/>
            </a:xfrm>
            <a:custGeom>
              <a:avLst/>
              <a:gdLst>
                <a:gd name="f0" fmla="val w"/>
                <a:gd name="f1" fmla="val h"/>
                <a:gd name="f2" fmla="val 0"/>
                <a:gd name="f3" fmla="val 3592"/>
                <a:gd name="f4" fmla="val 3309"/>
                <a:gd name="f5" fmla="val 1796"/>
                <a:gd name="f6" fmla="val 851"/>
                <a:gd name="f7" fmla="val 2048"/>
                <a:gd name="f8" fmla="val 2205"/>
                <a:gd name="f9" fmla="val 1071"/>
                <a:gd name="f10" fmla="val 1260"/>
                <a:gd name="f11" fmla="val 1449"/>
                <a:gd name="f12" fmla="val 2016"/>
                <a:gd name="f13" fmla="val 1701"/>
                <a:gd name="f14" fmla="val 1575"/>
                <a:gd name="f15" fmla="val 1386"/>
                <a:gd name="f16" fmla="val 1481"/>
                <a:gd name="f17" fmla="val 1008"/>
                <a:gd name="f18" fmla="val 2079"/>
                <a:gd name="f19" fmla="val 2741"/>
                <a:gd name="f20" fmla="val 536"/>
                <a:gd name="f21" fmla="val 3308"/>
                <a:gd name="f22" fmla="val 2363"/>
                <a:gd name="f23" fmla="val 3025"/>
                <a:gd name="f24" fmla="*/ f0 1 3592"/>
                <a:gd name="f25" fmla="*/ f1 1 3309"/>
                <a:gd name="f26" fmla="+- f4 0 f2"/>
                <a:gd name="f27" fmla="+- f3 0 f2"/>
                <a:gd name="f28" fmla="*/ f27 1 3592"/>
                <a:gd name="f29" fmla="*/ f26 1 3309"/>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3592" h="3309">
                  <a:moveTo>
                    <a:pt x="f5" y="f6"/>
                  </a:moveTo>
                  <a:cubicBezTo>
                    <a:pt x="f7" y="f6"/>
                    <a:pt x="f8" y="f9"/>
                    <a:pt x="f8" y="f10"/>
                  </a:cubicBezTo>
                  <a:cubicBezTo>
                    <a:pt x="f8" y="f11"/>
                    <a:pt x="f12" y="f13"/>
                    <a:pt x="f5" y="f13"/>
                  </a:cubicBezTo>
                  <a:cubicBezTo>
                    <a:pt x="f14" y="f13"/>
                    <a:pt x="f15" y="f16"/>
                    <a:pt x="f15" y="f10"/>
                  </a:cubicBezTo>
                  <a:cubicBezTo>
                    <a:pt x="f15" y="f17"/>
                    <a:pt x="f14" y="f6"/>
                    <a:pt x="f5" y="f6"/>
                  </a:cubicBezTo>
                  <a:close/>
                  <a:moveTo>
                    <a:pt x="f2" y="f2"/>
                  </a:moveTo>
                  <a:lnTo>
                    <a:pt x="f2" y="f18"/>
                  </a:lnTo>
                  <a:cubicBezTo>
                    <a:pt x="f2" y="f19"/>
                    <a:pt x="f20" y="f21"/>
                    <a:pt x="f10" y="f21"/>
                  </a:cubicBezTo>
                  <a:lnTo>
                    <a:pt x="f22" y="f21"/>
                  </a:lnTo>
                  <a:cubicBezTo>
                    <a:pt x="f23" y="f21"/>
                    <a:pt x="f3" y="f19"/>
                    <a:pt x="f3" y="f18"/>
                  </a:cubicBezTo>
                  <a:lnTo>
                    <a:pt x="f3"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43" name="Google Shape;10122;p74">
              <a:extLst>
                <a:ext uri="{FF2B5EF4-FFF2-40B4-BE49-F238E27FC236}">
                  <a16:creationId xmlns:a16="http://schemas.microsoft.com/office/drawing/2014/main" id="{377E273B-E621-07AA-48B6-B10D2509795B}"/>
                </a:ext>
              </a:extLst>
            </p:cNvPr>
            <p:cNvSpPr/>
            <p:nvPr/>
          </p:nvSpPr>
          <p:spPr>
            <a:xfrm>
              <a:off x="8598596" y="2073136"/>
              <a:ext cx="101205" cy="255492"/>
            </a:xfrm>
            <a:custGeom>
              <a:avLst/>
              <a:gdLst>
                <a:gd name="f0" fmla="val w"/>
                <a:gd name="f1" fmla="val h"/>
                <a:gd name="f2" fmla="val 0"/>
                <a:gd name="f3" fmla="val 3592"/>
                <a:gd name="f4" fmla="val 8508"/>
                <a:gd name="f5" fmla="val 1796"/>
                <a:gd name="f6" fmla="val 1607"/>
                <a:gd name="f7" fmla="val 2048"/>
                <a:gd name="f8" fmla="val 2205"/>
                <a:gd name="f9" fmla="val 1797"/>
                <a:gd name="f10" fmla="val 2049"/>
                <a:gd name="f11" fmla="val 7278"/>
                <a:gd name="f12" fmla="val 7499"/>
                <a:gd name="f13" fmla="val 2016"/>
                <a:gd name="f14" fmla="val 7656"/>
                <a:gd name="f15" fmla="val 1386"/>
                <a:gd name="f16" fmla="val 7467"/>
                <a:gd name="f17" fmla="val 1575"/>
                <a:gd name="f18" fmla="val 1260"/>
                <a:gd name="f19" fmla="val 1"/>
                <a:gd name="f20" fmla="val 599"/>
                <a:gd name="f21" fmla="val 536"/>
                <a:gd name="f22" fmla="val 1198"/>
                <a:gd name="f23" fmla="val 8507"/>
                <a:gd name="f24" fmla="val 3025"/>
                <a:gd name="f25" fmla="val 2363"/>
                <a:gd name="f26" fmla="*/ f0 1 3592"/>
                <a:gd name="f27" fmla="*/ f1 1 8508"/>
                <a:gd name="f28" fmla="+- f4 0 f2"/>
                <a:gd name="f29" fmla="+- f3 0 f2"/>
                <a:gd name="f30" fmla="*/ f29 1 3592"/>
                <a:gd name="f31" fmla="*/ f28 1 8508"/>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3592" h="8508">
                  <a:moveTo>
                    <a:pt x="f5" y="f6"/>
                  </a:moveTo>
                  <a:cubicBezTo>
                    <a:pt x="f7" y="f6"/>
                    <a:pt x="f8" y="f9"/>
                    <a:pt x="f8" y="f10"/>
                  </a:cubicBezTo>
                  <a:lnTo>
                    <a:pt x="f8" y="f11"/>
                  </a:lnTo>
                  <a:cubicBezTo>
                    <a:pt x="f8" y="f12"/>
                    <a:pt x="f13" y="f14"/>
                    <a:pt x="f5" y="f14"/>
                  </a:cubicBezTo>
                  <a:cubicBezTo>
                    <a:pt x="f6" y="f14"/>
                    <a:pt x="f15" y="f16"/>
                    <a:pt x="f15" y="f11"/>
                  </a:cubicBezTo>
                  <a:lnTo>
                    <a:pt x="f15" y="f10"/>
                  </a:lnTo>
                  <a:cubicBezTo>
                    <a:pt x="f15" y="f9"/>
                    <a:pt x="f17" y="f6"/>
                    <a:pt x="f5" y="f6"/>
                  </a:cubicBezTo>
                  <a:close/>
                  <a:moveTo>
                    <a:pt x="f18" y="f19"/>
                  </a:moveTo>
                  <a:cubicBezTo>
                    <a:pt x="f20" y="f19"/>
                    <a:pt x="f2" y="f21"/>
                    <a:pt x="f2" y="f22"/>
                  </a:cubicBezTo>
                  <a:lnTo>
                    <a:pt x="f2" y="f23"/>
                  </a:lnTo>
                  <a:lnTo>
                    <a:pt x="f3" y="f23"/>
                  </a:lnTo>
                  <a:lnTo>
                    <a:pt x="f3" y="f22"/>
                  </a:lnTo>
                  <a:cubicBezTo>
                    <a:pt x="f3" y="f21"/>
                    <a:pt x="f24" y="f19"/>
                    <a:pt x="f25" y="f19"/>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44" name="Google Shape;10123;p74">
              <a:extLst>
                <a:ext uri="{FF2B5EF4-FFF2-40B4-BE49-F238E27FC236}">
                  <a16:creationId xmlns:a16="http://schemas.microsoft.com/office/drawing/2014/main" id="{67A05C94-1DBB-0ED5-5A1A-75C8E54F3C64}"/>
                </a:ext>
              </a:extLst>
            </p:cNvPr>
            <p:cNvSpPr/>
            <p:nvPr/>
          </p:nvSpPr>
          <p:spPr>
            <a:xfrm>
              <a:off x="8721986" y="2353190"/>
              <a:ext cx="101205" cy="99367"/>
            </a:xfrm>
            <a:custGeom>
              <a:avLst/>
              <a:gdLst>
                <a:gd name="f0" fmla="val w"/>
                <a:gd name="f1" fmla="val h"/>
                <a:gd name="f2" fmla="val 0"/>
                <a:gd name="f3" fmla="val 3592"/>
                <a:gd name="f4" fmla="val 3309"/>
                <a:gd name="f5" fmla="val 1828"/>
                <a:gd name="f6" fmla="val 851"/>
                <a:gd name="f7" fmla="val 2080"/>
                <a:gd name="f8" fmla="val 2269"/>
                <a:gd name="f9" fmla="val 1071"/>
                <a:gd name="f10" fmla="val 1260"/>
                <a:gd name="f11" fmla="val 1449"/>
                <a:gd name="f12" fmla="val 1701"/>
                <a:gd name="f13" fmla="val 1607"/>
                <a:gd name="f14" fmla="val 1450"/>
                <a:gd name="f15" fmla="val 1481"/>
                <a:gd name="f16" fmla="val 1008"/>
                <a:gd name="f17" fmla="val 2079"/>
                <a:gd name="f18" fmla="val 32"/>
                <a:gd name="f19" fmla="val 2741"/>
                <a:gd name="f20" fmla="val 567"/>
                <a:gd name="f21" fmla="val 3308"/>
                <a:gd name="f22" fmla="val 1261"/>
                <a:gd name="f23" fmla="val 2363"/>
                <a:gd name="f24" fmla="val 3025"/>
                <a:gd name="f25" fmla="*/ f0 1 3592"/>
                <a:gd name="f26" fmla="*/ f1 1 3309"/>
                <a:gd name="f27" fmla="+- f4 0 f2"/>
                <a:gd name="f28" fmla="+- f3 0 f2"/>
                <a:gd name="f29" fmla="*/ f28 1 3592"/>
                <a:gd name="f30" fmla="*/ f27 1 3309"/>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lnTo>
                    <a:pt x="f18" y="f17"/>
                  </a:lnTo>
                  <a:cubicBezTo>
                    <a:pt x="f18" y="f19"/>
                    <a:pt x="f20" y="f21"/>
                    <a:pt x="f22" y="f21"/>
                  </a:cubicBezTo>
                  <a:lnTo>
                    <a:pt x="f23" y="f21"/>
                  </a:lnTo>
                  <a:cubicBezTo>
                    <a:pt x="f24" y="f21"/>
                    <a:pt x="f3" y="f19"/>
                    <a:pt x="f3" y="f17"/>
                  </a:cubicBezTo>
                  <a:lnTo>
                    <a:pt x="f3"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45" name="Google Shape;10124;p74">
              <a:extLst>
                <a:ext uri="{FF2B5EF4-FFF2-40B4-BE49-F238E27FC236}">
                  <a16:creationId xmlns:a16="http://schemas.microsoft.com/office/drawing/2014/main" id="{FA21E75D-27DF-6307-708C-85ACDE32BA50}"/>
                </a:ext>
              </a:extLst>
            </p:cNvPr>
            <p:cNvSpPr/>
            <p:nvPr/>
          </p:nvSpPr>
          <p:spPr>
            <a:xfrm>
              <a:off x="8723760" y="2073136"/>
              <a:ext cx="101205" cy="255492"/>
            </a:xfrm>
            <a:custGeom>
              <a:avLst/>
              <a:gdLst>
                <a:gd name="f0" fmla="val w"/>
                <a:gd name="f1" fmla="val h"/>
                <a:gd name="f2" fmla="val 0"/>
                <a:gd name="f3" fmla="val 3592"/>
                <a:gd name="f4" fmla="val 8508"/>
                <a:gd name="f5" fmla="val 1733"/>
                <a:gd name="f6" fmla="val 1607"/>
                <a:gd name="f7" fmla="val 1922"/>
                <a:gd name="f8" fmla="val 2174"/>
                <a:gd name="f9" fmla="val 1797"/>
                <a:gd name="f10" fmla="val 2049"/>
                <a:gd name="f11" fmla="val 7278"/>
                <a:gd name="f12" fmla="val 7499"/>
                <a:gd name="f13" fmla="val 1985"/>
                <a:gd name="f14" fmla="val 7656"/>
                <a:gd name="f15" fmla="val 1513"/>
                <a:gd name="f16" fmla="val 1355"/>
                <a:gd name="f17" fmla="val 7467"/>
                <a:gd name="f18" fmla="val 1544"/>
                <a:gd name="f19" fmla="val 1229"/>
                <a:gd name="f20" fmla="val 1"/>
                <a:gd name="f21" fmla="val 567"/>
                <a:gd name="f22" fmla="val 536"/>
                <a:gd name="f23" fmla="val 1198"/>
                <a:gd name="f24" fmla="val 8507"/>
                <a:gd name="f25" fmla="val 3560"/>
                <a:gd name="f26" fmla="val 2993"/>
                <a:gd name="f27" fmla="val 2332"/>
                <a:gd name="f28" fmla="*/ f0 1 3592"/>
                <a:gd name="f29" fmla="*/ f1 1 8508"/>
                <a:gd name="f30" fmla="+- f4 0 f2"/>
                <a:gd name="f31" fmla="+- f3 0 f2"/>
                <a:gd name="f32" fmla="*/ f31 1 3592"/>
                <a:gd name="f33" fmla="*/ f30 1 8508"/>
                <a:gd name="f34" fmla="*/ f2 1 f32"/>
                <a:gd name="f35" fmla="*/ f3 1 f32"/>
                <a:gd name="f36" fmla="*/ f2 1 f33"/>
                <a:gd name="f37" fmla="*/ f4 1 f33"/>
                <a:gd name="f38" fmla="*/ f34 f28 1"/>
                <a:gd name="f39" fmla="*/ f35 f28 1"/>
                <a:gd name="f40" fmla="*/ f37 f29 1"/>
                <a:gd name="f41" fmla="*/ f36 f29 1"/>
              </a:gdLst>
              <a:ahLst/>
              <a:cxnLst>
                <a:cxn ang="3cd4">
                  <a:pos x="hc" y="t"/>
                </a:cxn>
                <a:cxn ang="0">
                  <a:pos x="r" y="vc"/>
                </a:cxn>
                <a:cxn ang="cd4">
                  <a:pos x="hc" y="b"/>
                </a:cxn>
                <a:cxn ang="cd2">
                  <a:pos x="l" y="vc"/>
                </a:cxn>
              </a:cxnLst>
              <a:rect l="f38" t="f41" r="f39" b="f40"/>
              <a:pathLst>
                <a:path w="3592"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 y="f22"/>
                    <a:pt x="f2" y="f23"/>
                  </a:cubicBezTo>
                  <a:lnTo>
                    <a:pt x="f2" y="f24"/>
                  </a:lnTo>
                  <a:lnTo>
                    <a:pt x="f3" y="f24"/>
                  </a:lnTo>
                  <a:lnTo>
                    <a:pt x="f3" y="f23"/>
                  </a:lnTo>
                  <a:cubicBezTo>
                    <a:pt x="f25" y="f22"/>
                    <a:pt x="f26" y="f20"/>
                    <a:pt x="f27" y="f20"/>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46" name="Google Shape;10129;p74">
            <a:extLst>
              <a:ext uri="{FF2B5EF4-FFF2-40B4-BE49-F238E27FC236}">
                <a16:creationId xmlns:a16="http://schemas.microsoft.com/office/drawing/2014/main" id="{A6A8634B-CEE8-8B6A-394C-7FEFE49C0056}"/>
              </a:ext>
            </a:extLst>
          </p:cNvPr>
          <p:cNvGrpSpPr/>
          <p:nvPr/>
        </p:nvGrpSpPr>
        <p:grpSpPr>
          <a:xfrm>
            <a:off x="4334942" y="1254412"/>
            <a:ext cx="427692" cy="535545"/>
            <a:chOff x="5866287" y="1210345"/>
            <a:chExt cx="427692" cy="535545"/>
          </a:xfrm>
        </p:grpSpPr>
        <p:sp>
          <p:nvSpPr>
            <p:cNvPr id="47" name="Google Shape;10130;p74">
              <a:extLst>
                <a:ext uri="{FF2B5EF4-FFF2-40B4-BE49-F238E27FC236}">
                  <a16:creationId xmlns:a16="http://schemas.microsoft.com/office/drawing/2014/main" id="{BA94CDE3-2890-E25B-AB08-08D1B45C6B19}"/>
                </a:ext>
              </a:extLst>
            </p:cNvPr>
            <p:cNvSpPr/>
            <p:nvPr/>
          </p:nvSpPr>
          <p:spPr>
            <a:xfrm>
              <a:off x="5866287" y="1522594"/>
              <a:ext cx="427692" cy="152860"/>
            </a:xfrm>
            <a:custGeom>
              <a:avLst/>
              <a:gdLst>
                <a:gd name="f0" fmla="val w"/>
                <a:gd name="f1" fmla="val h"/>
                <a:gd name="f2" fmla="val 0"/>
                <a:gd name="f3" fmla="val 10807"/>
                <a:gd name="f4" fmla="val 3624"/>
                <a:gd name="f5" fmla="val 2111"/>
                <a:gd name="f6" fmla="val 1"/>
                <a:gd name="f7" fmla="val 945"/>
                <a:gd name="f8" fmla="val 946"/>
                <a:gd name="f9" fmla="val 2080"/>
                <a:gd name="f10" fmla="val 3183"/>
                <a:gd name="f11" fmla="val 3435"/>
                <a:gd name="f12" fmla="val 221"/>
                <a:gd name="f13" fmla="val 441"/>
                <a:gd name="f14" fmla="val 10365"/>
                <a:gd name="f15" fmla="val 10618"/>
                <a:gd name="f16" fmla="val 9861"/>
                <a:gd name="f17" fmla="val 8727"/>
                <a:gd name="f18" fmla="*/ f0 1 10807"/>
                <a:gd name="f19" fmla="*/ f1 1 3624"/>
                <a:gd name="f20" fmla="+- f4 0 f2"/>
                <a:gd name="f21" fmla="+- f3 0 f2"/>
                <a:gd name="f22" fmla="*/ f21 1 10807"/>
                <a:gd name="f23" fmla="*/ f20 1 3624"/>
                <a:gd name="f24" fmla="*/ f2 1 f22"/>
                <a:gd name="f25" fmla="*/ f3 1 f22"/>
                <a:gd name="f26" fmla="*/ f2 1 f23"/>
                <a:gd name="f27" fmla="*/ f4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10807" h="3624">
                  <a:moveTo>
                    <a:pt x="f5" y="f6"/>
                  </a:moveTo>
                  <a:cubicBezTo>
                    <a:pt x="f7" y="f6"/>
                    <a:pt x="f2" y="f8"/>
                    <a:pt x="f2" y="f9"/>
                  </a:cubicBezTo>
                  <a:lnTo>
                    <a:pt x="f2" y="f10"/>
                  </a:lnTo>
                  <a:cubicBezTo>
                    <a:pt x="f2" y="f11"/>
                    <a:pt x="f12" y="f4"/>
                    <a:pt x="f13" y="f4"/>
                  </a:cubicBezTo>
                  <a:lnTo>
                    <a:pt x="f14" y="f4"/>
                  </a:lnTo>
                  <a:cubicBezTo>
                    <a:pt x="f15" y="f4"/>
                    <a:pt x="f3" y="f11"/>
                    <a:pt x="f3" y="f10"/>
                  </a:cubicBezTo>
                  <a:lnTo>
                    <a:pt x="f3" y="f9"/>
                  </a:lnTo>
                  <a:cubicBezTo>
                    <a:pt x="f3" y="f8"/>
                    <a:pt x="f16" y="f6"/>
                    <a:pt x="f17"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48" name="Google Shape;10131;p74">
              <a:extLst>
                <a:ext uri="{FF2B5EF4-FFF2-40B4-BE49-F238E27FC236}">
                  <a16:creationId xmlns:a16="http://schemas.microsoft.com/office/drawing/2014/main" id="{C3795C51-B708-557F-27AC-652C52D1B234}"/>
                </a:ext>
              </a:extLst>
            </p:cNvPr>
            <p:cNvSpPr/>
            <p:nvPr/>
          </p:nvSpPr>
          <p:spPr>
            <a:xfrm>
              <a:off x="5901190" y="1709955"/>
              <a:ext cx="360374" cy="35935"/>
            </a:xfrm>
            <a:custGeom>
              <a:avLst/>
              <a:gdLst>
                <a:gd name="f0" fmla="val w"/>
                <a:gd name="f1" fmla="val h"/>
                <a:gd name="f2" fmla="val 0"/>
                <a:gd name="f3" fmla="val 9106"/>
                <a:gd name="f4" fmla="val 852"/>
                <a:gd name="f5" fmla="val 1"/>
                <a:gd name="f6" fmla="val 442"/>
                <a:gd name="f7" fmla="val 694"/>
                <a:gd name="f8" fmla="val 190"/>
                <a:gd name="f9" fmla="val 851"/>
                <a:gd name="f10" fmla="val 8696"/>
                <a:gd name="f11" fmla="val 8948"/>
                <a:gd name="f12" fmla="val 9105"/>
                <a:gd name="f13" fmla="val 631"/>
                <a:gd name="f14" fmla="*/ f0 1 9106"/>
                <a:gd name="f15" fmla="*/ f1 1 852"/>
                <a:gd name="f16" fmla="+- f4 0 f2"/>
                <a:gd name="f17" fmla="+- f3 0 f2"/>
                <a:gd name="f18" fmla="*/ f17 1 9106"/>
                <a:gd name="f19" fmla="*/ f16 1 852"/>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9106" h="852">
                  <a:moveTo>
                    <a:pt x="f2" y="f5"/>
                  </a:moveTo>
                  <a:lnTo>
                    <a:pt x="f2" y="f6"/>
                  </a:lnTo>
                  <a:cubicBezTo>
                    <a:pt x="f2" y="f7"/>
                    <a:pt x="f8" y="f9"/>
                    <a:pt x="f6" y="f9"/>
                  </a:cubicBezTo>
                  <a:lnTo>
                    <a:pt x="f10" y="f9"/>
                  </a:lnTo>
                  <a:cubicBezTo>
                    <a:pt x="f11" y="f9"/>
                    <a:pt x="f12" y="f13"/>
                    <a:pt x="f12" y="f6"/>
                  </a:cubicBezTo>
                  <a:lnTo>
                    <a:pt x="f12" y="f5"/>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49" name="Google Shape;10132;p74">
              <a:extLst>
                <a:ext uri="{FF2B5EF4-FFF2-40B4-BE49-F238E27FC236}">
                  <a16:creationId xmlns:a16="http://schemas.microsoft.com/office/drawing/2014/main" id="{AABEA8F9-D524-F2AA-6909-1C2709A2C829}"/>
                </a:ext>
              </a:extLst>
            </p:cNvPr>
            <p:cNvSpPr/>
            <p:nvPr/>
          </p:nvSpPr>
          <p:spPr>
            <a:xfrm>
              <a:off x="5964786" y="1210345"/>
              <a:ext cx="229422" cy="279102"/>
            </a:xfrm>
            <a:custGeom>
              <a:avLst/>
              <a:gdLst>
                <a:gd name="f0" fmla="val w"/>
                <a:gd name="f1" fmla="val h"/>
                <a:gd name="f2" fmla="val 0"/>
                <a:gd name="f3" fmla="val 5797"/>
                <a:gd name="f4" fmla="val 6617"/>
                <a:gd name="f5" fmla="val 2930"/>
                <a:gd name="f6" fmla="val 1292"/>
                <a:gd name="f7" fmla="val 2867"/>
                <a:gd name="f8" fmla="val 32"/>
                <a:gd name="f9" fmla="val 3812"/>
                <a:gd name="f10" fmla="val 504"/>
                <a:gd name="f11" fmla="val 4694"/>
                <a:gd name="f12" fmla="val 1260"/>
                <a:gd name="f13" fmla="val 5230"/>
                <a:gd name="f14" fmla="val 6616"/>
                <a:gd name="f15" fmla="val 4568"/>
                <a:gd name="f16" fmla="val 5356"/>
                <a:gd name="f17" fmla="val 4505"/>
                <a:gd name="f18" fmla="*/ f0 1 5797"/>
                <a:gd name="f19" fmla="*/ f1 1 6617"/>
                <a:gd name="f20" fmla="+- f4 0 f2"/>
                <a:gd name="f21" fmla="+- f3 0 f2"/>
                <a:gd name="f22" fmla="*/ f21 1 5797"/>
                <a:gd name="f23" fmla="*/ f20 1 6617"/>
                <a:gd name="f24" fmla="*/ f2 1 f22"/>
                <a:gd name="f25" fmla="*/ f3 1 f22"/>
                <a:gd name="f26" fmla="*/ f2 1 f23"/>
                <a:gd name="f27" fmla="*/ f4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5797" h="6617">
                  <a:moveTo>
                    <a:pt x="f5" y="f2"/>
                  </a:moveTo>
                  <a:cubicBezTo>
                    <a:pt x="f6" y="f2"/>
                    <a:pt x="f2" y="f6"/>
                    <a:pt x="f2" y="f7"/>
                  </a:cubicBezTo>
                  <a:cubicBezTo>
                    <a:pt x="f8" y="f9"/>
                    <a:pt x="f10" y="f11"/>
                    <a:pt x="f12" y="f13"/>
                  </a:cubicBezTo>
                  <a:lnTo>
                    <a:pt x="f12" y="f14"/>
                  </a:lnTo>
                  <a:lnTo>
                    <a:pt x="f15" y="f14"/>
                  </a:lnTo>
                  <a:lnTo>
                    <a:pt x="f15" y="f13"/>
                  </a:lnTo>
                  <a:cubicBezTo>
                    <a:pt x="f16" y="f11"/>
                    <a:pt x="f3" y="f9"/>
                    <a:pt x="f3" y="f7"/>
                  </a:cubicBezTo>
                  <a:cubicBezTo>
                    <a:pt x="f3" y="f12"/>
                    <a:pt x="f17"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50" name="Google Shape;10154;p74">
            <a:extLst>
              <a:ext uri="{FF2B5EF4-FFF2-40B4-BE49-F238E27FC236}">
                <a16:creationId xmlns:a16="http://schemas.microsoft.com/office/drawing/2014/main" id="{814E5AE1-3A6B-D647-CEF5-C64D9F159A38}"/>
              </a:ext>
            </a:extLst>
          </p:cNvPr>
          <p:cNvGrpSpPr/>
          <p:nvPr/>
        </p:nvGrpSpPr>
        <p:grpSpPr>
          <a:xfrm>
            <a:off x="4412136" y="2774410"/>
            <a:ext cx="392752" cy="418456"/>
            <a:chOff x="5943481" y="2730343"/>
            <a:chExt cx="392752" cy="418456"/>
          </a:xfrm>
        </p:grpSpPr>
        <p:sp>
          <p:nvSpPr>
            <p:cNvPr id="51" name="Google Shape;10155;p74">
              <a:extLst>
                <a:ext uri="{FF2B5EF4-FFF2-40B4-BE49-F238E27FC236}">
                  <a16:creationId xmlns:a16="http://schemas.microsoft.com/office/drawing/2014/main" id="{3428998E-ED56-DCF9-7BE1-318F83AC624D}"/>
                </a:ext>
              </a:extLst>
            </p:cNvPr>
            <p:cNvSpPr/>
            <p:nvPr/>
          </p:nvSpPr>
          <p:spPr>
            <a:xfrm>
              <a:off x="5989402" y="2730343"/>
              <a:ext cx="292132" cy="418456"/>
            </a:xfrm>
            <a:custGeom>
              <a:avLst/>
              <a:gdLst>
                <a:gd name="f0" fmla="val w"/>
                <a:gd name="f1" fmla="val h"/>
                <a:gd name="f2" fmla="val 0"/>
                <a:gd name="f3" fmla="val 9421"/>
                <a:gd name="f4" fmla="val 12662"/>
                <a:gd name="f5" fmla="val 4821"/>
                <a:gd name="f6" fmla="val 1666"/>
                <a:gd name="f7" fmla="val 5073"/>
                <a:gd name="f8" fmla="val 5262"/>
                <a:gd name="f9" fmla="val 1886"/>
                <a:gd name="f10" fmla="val 2075"/>
                <a:gd name="f11" fmla="val 2359"/>
                <a:gd name="f12" fmla="val 5734"/>
                <a:gd name="f13" fmla="val 2485"/>
                <a:gd name="f14" fmla="val 6081"/>
                <a:gd name="f15" fmla="val 2989"/>
                <a:gd name="f16" fmla="val 3525"/>
                <a:gd name="f17" fmla="val 3777"/>
                <a:gd name="f18" fmla="val 5892"/>
                <a:gd name="f19" fmla="val 3934"/>
                <a:gd name="f20" fmla="val 5640"/>
                <a:gd name="f21" fmla="val 5419"/>
                <a:gd name="f22" fmla="val 3714"/>
                <a:gd name="f23" fmla="val 3273"/>
                <a:gd name="f24" fmla="val 3084"/>
                <a:gd name="f25" fmla="val 4569"/>
                <a:gd name="f26" fmla="val 4411"/>
                <a:gd name="f27" fmla="val 4789"/>
                <a:gd name="f28" fmla="val 3997"/>
                <a:gd name="f29" fmla="val 5104"/>
                <a:gd name="f30" fmla="val 4249"/>
                <a:gd name="f31" fmla="val 5514"/>
                <a:gd name="f32" fmla="val 4564"/>
                <a:gd name="f33" fmla="val 4942"/>
                <a:gd name="f34" fmla="val 5604"/>
                <a:gd name="f35" fmla="val 6171"/>
                <a:gd name="f36" fmla="val 6612"/>
                <a:gd name="f37" fmla="val 6801"/>
                <a:gd name="f38" fmla="val 7085"/>
                <a:gd name="f39" fmla="val 7305"/>
                <a:gd name="f40" fmla="val 5041"/>
                <a:gd name="f41" fmla="val 7463"/>
                <a:gd name="f42" fmla="val 7274"/>
                <a:gd name="f43" fmla="val 3938"/>
                <a:gd name="f44" fmla="val 6644"/>
                <a:gd name="f45" fmla="val 3592"/>
                <a:gd name="f46" fmla="val 5383"/>
                <a:gd name="f47" fmla="val 3781"/>
                <a:gd name="f48" fmla="val 5194"/>
                <a:gd name="f49" fmla="val 4033"/>
                <a:gd name="f50" fmla="val 4253"/>
                <a:gd name="f51" fmla="val 5856"/>
                <a:gd name="f52" fmla="val 4632"/>
                <a:gd name="f53" fmla="val 6014"/>
                <a:gd name="f54" fmla="val 5824"/>
                <a:gd name="f55" fmla="val 4947"/>
                <a:gd name="f56" fmla="val 5131"/>
                <a:gd name="f57" fmla="val 4911"/>
                <a:gd name="f58" fmla="val 4159"/>
                <a:gd name="f59" fmla="val 4596"/>
                <a:gd name="f60" fmla="val 4186"/>
                <a:gd name="f61" fmla="val 2548"/>
                <a:gd name="f62" fmla="val 1823"/>
                <a:gd name="f63" fmla="val 9385"/>
                <a:gd name="f64" fmla="val 10235"/>
                <a:gd name="f65" fmla="val 4801"/>
                <a:gd name="f66" fmla="val 4498"/>
                <a:gd name="f67" fmla="val 4188"/>
                <a:gd name="f68" fmla="val 29"/>
                <a:gd name="f69" fmla="val 3875"/>
                <a:gd name="f70" fmla="val 91"/>
                <a:gd name="f71" fmla="val 2111"/>
                <a:gd name="f72" fmla="val 500"/>
                <a:gd name="f73" fmla="val 693"/>
                <a:gd name="f74" fmla="val 1949"/>
                <a:gd name="f75" fmla="val 378"/>
                <a:gd name="f76" fmla="val 5698"/>
                <a:gd name="f77" fmla="val 1008"/>
                <a:gd name="f78" fmla="val 7652"/>
                <a:gd name="f79" fmla="val 2773"/>
                <a:gd name="f80" fmla="val 8565"/>
                <a:gd name="f81" fmla="val 10582"/>
                <a:gd name="f82" fmla="val 11716"/>
                <a:gd name="f83" fmla="val 3718"/>
                <a:gd name="f84" fmla="val 12661"/>
                <a:gd name="f85" fmla="val 4852"/>
                <a:gd name="f86" fmla="val 5986"/>
                <a:gd name="f87" fmla="val 6963"/>
                <a:gd name="f88" fmla="val 8444"/>
                <a:gd name="f89" fmla="val 7778"/>
                <a:gd name="f90" fmla="val 9420"/>
                <a:gd name="f91" fmla="val 6234"/>
                <a:gd name="f92" fmla="val 4501"/>
                <a:gd name="f93" fmla="val 9392"/>
                <a:gd name="f94" fmla="val 2000"/>
                <a:gd name="f95" fmla="val 7308"/>
                <a:gd name="f96" fmla="*/ f0 1 9421"/>
                <a:gd name="f97" fmla="*/ f1 1 12662"/>
                <a:gd name="f98" fmla="+- f4 0 f2"/>
                <a:gd name="f99" fmla="+- f3 0 f2"/>
                <a:gd name="f100" fmla="*/ f99 1 9421"/>
                <a:gd name="f101" fmla="*/ f98 1 12662"/>
                <a:gd name="f102" fmla="*/ f2 1 f100"/>
                <a:gd name="f103" fmla="*/ f3 1 f100"/>
                <a:gd name="f104" fmla="*/ f2 1 f101"/>
                <a:gd name="f105" fmla="*/ f4 1 f101"/>
                <a:gd name="f106" fmla="*/ f102 f96 1"/>
                <a:gd name="f107" fmla="*/ f103 f96 1"/>
                <a:gd name="f108" fmla="*/ f105 f97 1"/>
                <a:gd name="f109" fmla="*/ f104 f97 1"/>
              </a:gdLst>
              <a:ahLst/>
              <a:cxnLst>
                <a:cxn ang="3cd4">
                  <a:pos x="hc" y="t"/>
                </a:cxn>
                <a:cxn ang="0">
                  <a:pos x="r" y="vc"/>
                </a:cxn>
                <a:cxn ang="cd4">
                  <a:pos x="hc" y="b"/>
                </a:cxn>
                <a:cxn ang="cd2">
                  <a:pos x="l" y="vc"/>
                </a:cxn>
              </a:cxnLst>
              <a:rect l="f106" t="f109" r="f107" b="f108"/>
              <a:pathLst>
                <a:path w="9421" h="12662">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7" y="f24"/>
                    <a:pt x="f5" y="f24"/>
                  </a:cubicBezTo>
                  <a:cubicBezTo>
                    <a:pt x="f25" y="f24"/>
                    <a:pt x="f26" y="f23"/>
                    <a:pt x="f26" y="f16"/>
                  </a:cubicBezTo>
                  <a:cubicBezTo>
                    <a:pt x="f26" y="f17"/>
                    <a:pt x="f27" y="f28"/>
                    <a:pt x="f29" y="f30"/>
                  </a:cubicBezTo>
                  <a:cubicBezTo>
                    <a:pt x="f31" y="f32"/>
                    <a:pt x="f14" y="f33"/>
                    <a:pt x="f14" y="f34"/>
                  </a:cubicBezTo>
                  <a:cubicBezTo>
                    <a:pt x="f14" y="f35"/>
                    <a:pt x="f12" y="f36"/>
                    <a:pt x="f8" y="f37"/>
                  </a:cubicBezTo>
                  <a:lnTo>
                    <a:pt x="f8" y="f38"/>
                  </a:lnTo>
                  <a:cubicBezTo>
                    <a:pt x="f8" y="f39"/>
                    <a:pt x="f40" y="f41"/>
                    <a:pt x="f5" y="f41"/>
                  </a:cubicBezTo>
                  <a:cubicBezTo>
                    <a:pt x="f25" y="f41"/>
                    <a:pt x="f26" y="f42"/>
                    <a:pt x="f26" y="f38"/>
                  </a:cubicBezTo>
                  <a:lnTo>
                    <a:pt x="f26" y="f37"/>
                  </a:lnTo>
                  <a:cubicBezTo>
                    <a:pt x="f43" y="f44"/>
                    <a:pt x="f45" y="f35"/>
                    <a:pt x="f45" y="f34"/>
                  </a:cubicBezTo>
                  <a:cubicBezTo>
                    <a:pt x="f45" y="f46"/>
                    <a:pt x="f47" y="f48"/>
                    <a:pt x="f49" y="f48"/>
                  </a:cubicBezTo>
                  <a:cubicBezTo>
                    <a:pt x="f50" y="f48"/>
                    <a:pt x="f26" y="f46"/>
                    <a:pt x="f26" y="f34"/>
                  </a:cubicBezTo>
                  <a:cubicBezTo>
                    <a:pt x="f26" y="f51"/>
                    <a:pt x="f52" y="f53"/>
                    <a:pt x="f5" y="f53"/>
                  </a:cubicBezTo>
                  <a:cubicBezTo>
                    <a:pt x="f40" y="f53"/>
                    <a:pt x="f8" y="f54"/>
                    <a:pt x="f8" y="f34"/>
                  </a:cubicBezTo>
                  <a:cubicBezTo>
                    <a:pt x="f8" y="f46"/>
                    <a:pt x="f55" y="f56"/>
                    <a:pt x="f25" y="f57"/>
                  </a:cubicBezTo>
                  <a:cubicBezTo>
                    <a:pt x="f58" y="f59"/>
                    <a:pt x="f45" y="f60"/>
                    <a:pt x="f45" y="f16"/>
                  </a:cubicBezTo>
                  <a:cubicBezTo>
                    <a:pt x="f45" y="f15"/>
                    <a:pt x="f43" y="f61"/>
                    <a:pt x="f26" y="f11"/>
                  </a:cubicBezTo>
                  <a:lnTo>
                    <a:pt x="f26" y="f10"/>
                  </a:lnTo>
                  <a:cubicBezTo>
                    <a:pt x="f26" y="f62"/>
                    <a:pt x="f52" y="f6"/>
                    <a:pt x="f5" y="f6"/>
                  </a:cubicBezTo>
                  <a:close/>
                  <a:moveTo>
                    <a:pt x="f14" y="f63"/>
                  </a:moveTo>
                  <a:lnTo>
                    <a:pt x="f14" y="f64"/>
                  </a:lnTo>
                  <a:lnTo>
                    <a:pt x="f45" y="f64"/>
                  </a:lnTo>
                  <a:lnTo>
                    <a:pt x="f45" y="f63"/>
                  </a:lnTo>
                  <a:close/>
                  <a:moveTo>
                    <a:pt x="f65" y="f2"/>
                  </a:moveTo>
                  <a:cubicBezTo>
                    <a:pt x="f66" y="f2"/>
                    <a:pt x="f67" y="f68"/>
                    <a:pt x="f69" y="f70"/>
                  </a:cubicBezTo>
                  <a:cubicBezTo>
                    <a:pt x="f71" y="f72"/>
                    <a:pt x="f73" y="f74"/>
                    <a:pt x="f75" y="f22"/>
                  </a:cubicBezTo>
                  <a:cubicBezTo>
                    <a:pt x="f2" y="f76"/>
                    <a:pt x="f77" y="f78"/>
                    <a:pt x="f79" y="f80"/>
                  </a:cubicBezTo>
                  <a:lnTo>
                    <a:pt x="f79" y="f81"/>
                  </a:lnTo>
                  <a:cubicBezTo>
                    <a:pt x="f79" y="f82"/>
                    <a:pt x="f83" y="f84"/>
                    <a:pt x="f85" y="f84"/>
                  </a:cubicBezTo>
                  <a:cubicBezTo>
                    <a:pt x="f86" y="f84"/>
                    <a:pt x="f87" y="f82"/>
                    <a:pt x="f87" y="f81"/>
                  </a:cubicBezTo>
                  <a:lnTo>
                    <a:pt x="f87" y="f80"/>
                  </a:lnTo>
                  <a:cubicBezTo>
                    <a:pt x="f88" y="f89"/>
                    <a:pt x="f90" y="f91"/>
                    <a:pt x="f90" y="f92"/>
                  </a:cubicBezTo>
                  <a:cubicBezTo>
                    <a:pt x="f93" y="f94"/>
                    <a:pt x="f95" y="f2"/>
                    <a:pt x="f6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52" name="Google Shape;10156;p74">
              <a:extLst>
                <a:ext uri="{FF2B5EF4-FFF2-40B4-BE49-F238E27FC236}">
                  <a16:creationId xmlns:a16="http://schemas.microsoft.com/office/drawing/2014/main" id="{279278B3-024B-DA79-56CD-9FAB075669CE}"/>
                </a:ext>
              </a:extLst>
            </p:cNvPr>
            <p:cNvSpPr/>
            <p:nvPr/>
          </p:nvSpPr>
          <p:spPr>
            <a:xfrm>
              <a:off x="5943481" y="2877013"/>
              <a:ext cx="43013" cy="27102"/>
            </a:xfrm>
            <a:custGeom>
              <a:avLst/>
              <a:gdLst>
                <a:gd name="f0" fmla="val w"/>
                <a:gd name="f1" fmla="val h"/>
                <a:gd name="f2" fmla="val 0"/>
                <a:gd name="f3" fmla="val 1387"/>
                <a:gd name="f4" fmla="val 820"/>
                <a:gd name="f5" fmla="val 379"/>
                <a:gd name="f6" fmla="val 158"/>
                <a:gd name="f7" fmla="val 1"/>
                <a:gd name="f8" fmla="val 189"/>
                <a:gd name="f9" fmla="val 378"/>
                <a:gd name="f10" fmla="val 630"/>
                <a:gd name="f11" fmla="val 190"/>
                <a:gd name="f12" fmla="val 819"/>
                <a:gd name="f13" fmla="val 946"/>
                <a:gd name="f14" fmla="val 1166"/>
                <a:gd name="f15" fmla="*/ f0 1 1387"/>
                <a:gd name="f16" fmla="*/ f1 1 820"/>
                <a:gd name="f17" fmla="+- f4 0 f2"/>
                <a:gd name="f18" fmla="+- f3 0 f2"/>
                <a:gd name="f19" fmla="*/ f18 1 1387"/>
                <a:gd name="f20" fmla="*/ f17 1 820"/>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387" h="820">
                  <a:moveTo>
                    <a:pt x="f5" y="f2"/>
                  </a:moveTo>
                  <a:cubicBezTo>
                    <a:pt x="f6" y="f2"/>
                    <a:pt x="f7" y="f8"/>
                    <a:pt x="f7" y="f9"/>
                  </a:cubicBezTo>
                  <a:cubicBezTo>
                    <a:pt x="f7" y="f10"/>
                    <a:pt x="f11" y="f12"/>
                    <a:pt x="f5" y="f12"/>
                  </a:cubicBezTo>
                  <a:lnTo>
                    <a:pt x="f13" y="f12"/>
                  </a:lnTo>
                  <a:cubicBezTo>
                    <a:pt x="f14" y="f12"/>
                    <a:pt x="f3" y="f10"/>
                    <a:pt x="f3" y="f9"/>
                  </a:cubicBezTo>
                  <a:cubicBezTo>
                    <a:pt x="f3" y="f6"/>
                    <a:pt x="f14" y="f2"/>
                    <a:pt x="f13"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53" name="Google Shape;10157;p74">
              <a:extLst>
                <a:ext uri="{FF2B5EF4-FFF2-40B4-BE49-F238E27FC236}">
                  <a16:creationId xmlns:a16="http://schemas.microsoft.com/office/drawing/2014/main" id="{62F26F76-7269-0920-319E-1C41AE05EACF}"/>
                </a:ext>
              </a:extLst>
            </p:cNvPr>
            <p:cNvSpPr/>
            <p:nvPr/>
          </p:nvSpPr>
          <p:spPr>
            <a:xfrm>
              <a:off x="6292233" y="2877013"/>
              <a:ext cx="44000" cy="27102"/>
            </a:xfrm>
            <a:custGeom>
              <a:avLst/>
              <a:gdLst>
                <a:gd name="f0" fmla="val w"/>
                <a:gd name="f1" fmla="val h"/>
                <a:gd name="f2" fmla="val 0"/>
                <a:gd name="f3" fmla="val 1419"/>
                <a:gd name="f4" fmla="val 820"/>
                <a:gd name="f5" fmla="val 442"/>
                <a:gd name="f6" fmla="val 221"/>
                <a:gd name="f7" fmla="val 1"/>
                <a:gd name="f8" fmla="val 189"/>
                <a:gd name="f9" fmla="val 378"/>
                <a:gd name="f10" fmla="val 630"/>
                <a:gd name="f11" fmla="val 819"/>
                <a:gd name="f12" fmla="val 1009"/>
                <a:gd name="f13" fmla="val 1230"/>
                <a:gd name="f14" fmla="val 1387"/>
                <a:gd name="f15" fmla="val 158"/>
                <a:gd name="f16" fmla="*/ f0 1 1419"/>
                <a:gd name="f17" fmla="*/ f1 1 820"/>
                <a:gd name="f18" fmla="+- f4 0 f2"/>
                <a:gd name="f19" fmla="+- f3 0 f2"/>
                <a:gd name="f20" fmla="*/ f19 1 1419"/>
                <a:gd name="f21" fmla="*/ f18 1 820"/>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1419" h="820">
                  <a:moveTo>
                    <a:pt x="f5" y="f2"/>
                  </a:moveTo>
                  <a:cubicBezTo>
                    <a:pt x="f6" y="f2"/>
                    <a:pt x="f7" y="f8"/>
                    <a:pt x="f7" y="f9"/>
                  </a:cubicBezTo>
                  <a:cubicBezTo>
                    <a:pt x="f7" y="f10"/>
                    <a:pt x="f6" y="f11"/>
                    <a:pt x="f5" y="f11"/>
                  </a:cubicBezTo>
                  <a:lnTo>
                    <a:pt x="f12" y="f11"/>
                  </a:lnTo>
                  <a:cubicBezTo>
                    <a:pt x="f13" y="f11"/>
                    <a:pt x="f14" y="f10"/>
                    <a:pt x="f14" y="f9"/>
                  </a:cubicBezTo>
                  <a:cubicBezTo>
                    <a:pt x="f3" y="f15"/>
                    <a:pt x="f13" y="f2"/>
                    <a:pt x="f12"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54" name="Google Shape;10158;p74">
              <a:extLst>
                <a:ext uri="{FF2B5EF4-FFF2-40B4-BE49-F238E27FC236}">
                  <a16:creationId xmlns:a16="http://schemas.microsoft.com/office/drawing/2014/main" id="{59784E79-78C3-CBA9-A3C7-EFEE54998AE8}"/>
                </a:ext>
              </a:extLst>
            </p:cNvPr>
            <p:cNvSpPr/>
            <p:nvPr/>
          </p:nvSpPr>
          <p:spPr>
            <a:xfrm>
              <a:off x="5996223" y="3002194"/>
              <a:ext cx="40096" cy="40123"/>
            </a:xfrm>
            <a:custGeom>
              <a:avLst/>
              <a:gdLst>
                <a:gd name="f0" fmla="val w"/>
                <a:gd name="f1" fmla="val h"/>
                <a:gd name="f2" fmla="val 0"/>
                <a:gd name="f3" fmla="val 1293"/>
                <a:gd name="f4" fmla="val 1214"/>
                <a:gd name="f5" fmla="val 836"/>
                <a:gd name="f6" fmla="val 1"/>
                <a:gd name="f7" fmla="val 725"/>
                <a:gd name="f8" fmla="val 615"/>
                <a:gd name="f9" fmla="val 40"/>
                <a:gd name="f10" fmla="val 536"/>
                <a:gd name="f11" fmla="val 119"/>
                <a:gd name="f12" fmla="val 158"/>
                <a:gd name="f13" fmla="val 497"/>
                <a:gd name="f14" fmla="val 654"/>
                <a:gd name="f15" fmla="val 938"/>
                <a:gd name="f16" fmla="val 1096"/>
                <a:gd name="f17" fmla="val 237"/>
                <a:gd name="f18" fmla="val 1174"/>
                <a:gd name="f19" fmla="val 340"/>
                <a:gd name="f20" fmla="val 442"/>
                <a:gd name="f21" fmla="val 544"/>
                <a:gd name="f22" fmla="val 647"/>
                <a:gd name="f23" fmla="val 1135"/>
                <a:gd name="f24" fmla="val 686"/>
                <a:gd name="f25" fmla="val 528"/>
                <a:gd name="f26" fmla="val 245"/>
                <a:gd name="f27" fmla="val 1056"/>
                <a:gd name="f28" fmla="val 946"/>
                <a:gd name="f29" fmla="*/ f0 1 1293"/>
                <a:gd name="f30" fmla="*/ f1 1 1214"/>
                <a:gd name="f31" fmla="+- f4 0 f2"/>
                <a:gd name="f32" fmla="+- f3 0 f2"/>
                <a:gd name="f33" fmla="*/ f32 1 1293"/>
                <a:gd name="f34" fmla="*/ f31 1 1214"/>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1293" h="1214">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7" y="f16"/>
                  </a:cubicBezTo>
                  <a:lnTo>
                    <a:pt x="f23" y="f24"/>
                  </a:lnTo>
                  <a:cubicBezTo>
                    <a:pt x="f3" y="f25"/>
                    <a:pt x="f3" y="f26"/>
                    <a:pt x="f23" y="f11"/>
                  </a:cubicBezTo>
                  <a:cubicBezTo>
                    <a:pt x="f27" y="f9"/>
                    <a:pt x="f28"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55" name="Google Shape;10159;p74">
              <a:extLst>
                <a:ext uri="{FF2B5EF4-FFF2-40B4-BE49-F238E27FC236}">
                  <a16:creationId xmlns:a16="http://schemas.microsoft.com/office/drawing/2014/main" id="{5266B90F-1BBD-A61E-EBBC-CC1207904853}"/>
                </a:ext>
              </a:extLst>
            </p:cNvPr>
            <p:cNvSpPr/>
            <p:nvPr/>
          </p:nvSpPr>
          <p:spPr>
            <a:xfrm>
              <a:off x="6244382" y="2737741"/>
              <a:ext cx="40059" cy="40123"/>
            </a:xfrm>
            <a:custGeom>
              <a:avLst/>
              <a:gdLst>
                <a:gd name="f0" fmla="val w"/>
                <a:gd name="f1" fmla="val h"/>
                <a:gd name="f2" fmla="val 0"/>
                <a:gd name="f3" fmla="val 1292"/>
                <a:gd name="f4" fmla="val 1214"/>
                <a:gd name="f5" fmla="val 835"/>
                <a:gd name="f6" fmla="val 1"/>
                <a:gd name="f7" fmla="val 725"/>
                <a:gd name="f8" fmla="val 614"/>
                <a:gd name="f9" fmla="val 40"/>
                <a:gd name="f10" fmla="val 536"/>
                <a:gd name="f11" fmla="val 119"/>
                <a:gd name="f12" fmla="val 126"/>
                <a:gd name="f13" fmla="val 497"/>
                <a:gd name="f14" fmla="val 654"/>
                <a:gd name="f15" fmla="val 938"/>
                <a:gd name="f16" fmla="val 1095"/>
                <a:gd name="f17" fmla="val 205"/>
                <a:gd name="f18" fmla="val 1174"/>
                <a:gd name="f19" fmla="val 315"/>
                <a:gd name="f20" fmla="val 1213"/>
                <a:gd name="f21" fmla="val 425"/>
                <a:gd name="f22" fmla="val 646"/>
                <a:gd name="f23" fmla="val 1134"/>
                <a:gd name="f24" fmla="val 686"/>
                <a:gd name="f25" fmla="val 560"/>
                <a:gd name="f26" fmla="val 276"/>
                <a:gd name="f27" fmla="val 1056"/>
                <a:gd name="f28" fmla="val 945"/>
                <a:gd name="f29" fmla="*/ f0 1 1292"/>
                <a:gd name="f30" fmla="*/ f1 1 1214"/>
                <a:gd name="f31" fmla="+- f4 0 f2"/>
                <a:gd name="f32" fmla="+- f3 0 f2"/>
                <a:gd name="f33" fmla="*/ f32 1 1292"/>
                <a:gd name="f34" fmla="*/ f31 1 1214"/>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1292" h="1214">
                  <a:moveTo>
                    <a:pt x="f5" y="f6"/>
                  </a:moveTo>
                  <a:cubicBezTo>
                    <a:pt x="f7" y="f6"/>
                    <a:pt x="f8" y="f9"/>
                    <a:pt x="f10" y="f11"/>
                  </a:cubicBezTo>
                  <a:lnTo>
                    <a:pt x="f12" y="f13"/>
                  </a:lnTo>
                  <a:cubicBezTo>
                    <a:pt x="f2" y="f14"/>
                    <a:pt x="f2" y="f15"/>
                    <a:pt x="f12" y="f16"/>
                  </a:cubicBezTo>
                  <a:cubicBezTo>
                    <a:pt x="f17" y="f18"/>
                    <a:pt x="f19" y="f20"/>
                    <a:pt x="f21" y="f20"/>
                  </a:cubicBezTo>
                  <a:cubicBezTo>
                    <a:pt x="f10" y="f20"/>
                    <a:pt x="f22" y="f18"/>
                    <a:pt x="f7" y="f16"/>
                  </a:cubicBezTo>
                  <a:lnTo>
                    <a:pt x="f23" y="f24"/>
                  </a:lnTo>
                  <a:cubicBezTo>
                    <a:pt x="f3" y="f25"/>
                    <a:pt x="f3" y="f26"/>
                    <a:pt x="f23" y="f11"/>
                  </a:cubicBezTo>
                  <a:cubicBezTo>
                    <a:pt x="f27" y="f9"/>
                    <a:pt x="f28"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56" name="Google Shape;10160;p74">
              <a:extLst>
                <a:ext uri="{FF2B5EF4-FFF2-40B4-BE49-F238E27FC236}">
                  <a16:creationId xmlns:a16="http://schemas.microsoft.com/office/drawing/2014/main" id="{7940A581-AEB8-B28A-470C-55831A5D76A6}"/>
                </a:ext>
              </a:extLst>
            </p:cNvPr>
            <p:cNvSpPr/>
            <p:nvPr/>
          </p:nvSpPr>
          <p:spPr>
            <a:xfrm>
              <a:off x="6244382" y="3002194"/>
              <a:ext cx="40059" cy="40123"/>
            </a:xfrm>
            <a:custGeom>
              <a:avLst/>
              <a:gdLst>
                <a:gd name="f0" fmla="val w"/>
                <a:gd name="f1" fmla="val h"/>
                <a:gd name="f2" fmla="val 0"/>
                <a:gd name="f3" fmla="val 1292"/>
                <a:gd name="f4" fmla="val 1214"/>
                <a:gd name="f5" fmla="val 425"/>
                <a:gd name="f6" fmla="val 1"/>
                <a:gd name="f7" fmla="val 315"/>
                <a:gd name="f8" fmla="val 205"/>
                <a:gd name="f9" fmla="val 40"/>
                <a:gd name="f10" fmla="val 126"/>
                <a:gd name="f11" fmla="val 119"/>
                <a:gd name="f12" fmla="val 245"/>
                <a:gd name="f13" fmla="val 528"/>
                <a:gd name="f14" fmla="val 686"/>
                <a:gd name="f15" fmla="val 536"/>
                <a:gd name="f16" fmla="val 1096"/>
                <a:gd name="f17" fmla="val 614"/>
                <a:gd name="f18" fmla="val 1174"/>
                <a:gd name="f19" fmla="val 725"/>
                <a:gd name="f20" fmla="val 835"/>
                <a:gd name="f21" fmla="val 945"/>
                <a:gd name="f22" fmla="val 1056"/>
                <a:gd name="f23" fmla="val 1134"/>
                <a:gd name="f24" fmla="val 938"/>
                <a:gd name="f25" fmla="val 654"/>
                <a:gd name="f26" fmla="val 497"/>
                <a:gd name="f27" fmla="val 646"/>
                <a:gd name="f28" fmla="*/ f0 1 1292"/>
                <a:gd name="f29" fmla="*/ f1 1 1214"/>
                <a:gd name="f30" fmla="+- f4 0 f2"/>
                <a:gd name="f31" fmla="+- f3 0 f2"/>
                <a:gd name="f32" fmla="*/ f31 1 1292"/>
                <a:gd name="f33" fmla="*/ f30 1 1214"/>
                <a:gd name="f34" fmla="*/ f2 1 f32"/>
                <a:gd name="f35" fmla="*/ f3 1 f32"/>
                <a:gd name="f36" fmla="*/ f2 1 f33"/>
                <a:gd name="f37" fmla="*/ f4 1 f33"/>
                <a:gd name="f38" fmla="*/ f34 f28 1"/>
                <a:gd name="f39" fmla="*/ f35 f28 1"/>
                <a:gd name="f40" fmla="*/ f37 f29 1"/>
                <a:gd name="f41" fmla="*/ f36 f29 1"/>
              </a:gdLst>
              <a:ahLst/>
              <a:cxnLst>
                <a:cxn ang="3cd4">
                  <a:pos x="hc" y="t"/>
                </a:cxn>
                <a:cxn ang="0">
                  <a:pos x="r" y="vc"/>
                </a:cxn>
                <a:cxn ang="cd4">
                  <a:pos x="hc" y="b"/>
                </a:cxn>
                <a:cxn ang="cd2">
                  <a:pos x="l" y="vc"/>
                </a:cxn>
              </a:cxnLst>
              <a:rect l="f38" t="f41" r="f39" b="f40"/>
              <a:pathLst>
                <a:path w="1292" h="1214">
                  <a:moveTo>
                    <a:pt x="f5" y="f6"/>
                  </a:moveTo>
                  <a:cubicBezTo>
                    <a:pt x="f7" y="f6"/>
                    <a:pt x="f8" y="f9"/>
                    <a:pt x="f10" y="f11"/>
                  </a:cubicBezTo>
                  <a:cubicBezTo>
                    <a:pt x="f2" y="f12"/>
                    <a:pt x="f2" y="f13"/>
                    <a:pt x="f10" y="f14"/>
                  </a:cubicBezTo>
                  <a:lnTo>
                    <a:pt x="f15" y="f16"/>
                  </a:lnTo>
                  <a:cubicBezTo>
                    <a:pt x="f17" y="f18"/>
                    <a:pt x="f19" y="f4"/>
                    <a:pt x="f20" y="f4"/>
                  </a:cubicBezTo>
                  <a:cubicBezTo>
                    <a:pt x="f21" y="f4"/>
                    <a:pt x="f22" y="f18"/>
                    <a:pt x="f23" y="f16"/>
                  </a:cubicBezTo>
                  <a:cubicBezTo>
                    <a:pt x="f3" y="f24"/>
                    <a:pt x="f3" y="f25"/>
                    <a:pt x="f23" y="f26"/>
                  </a:cubicBezTo>
                  <a:lnTo>
                    <a:pt x="f19" y="f11"/>
                  </a:lnTo>
                  <a:cubicBezTo>
                    <a:pt x="f27" y="f9"/>
                    <a:pt x="f15"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57" name="Google Shape;10161;p74">
              <a:extLst>
                <a:ext uri="{FF2B5EF4-FFF2-40B4-BE49-F238E27FC236}">
                  <a16:creationId xmlns:a16="http://schemas.microsoft.com/office/drawing/2014/main" id="{F7C982C6-C6C8-7792-249C-122C0DAA6547}"/>
                </a:ext>
              </a:extLst>
            </p:cNvPr>
            <p:cNvSpPr/>
            <p:nvPr/>
          </p:nvSpPr>
          <p:spPr>
            <a:xfrm>
              <a:off x="5996223" y="2737741"/>
              <a:ext cx="40096" cy="40123"/>
            </a:xfrm>
            <a:custGeom>
              <a:avLst/>
              <a:gdLst>
                <a:gd name="f0" fmla="val w"/>
                <a:gd name="f1" fmla="val h"/>
                <a:gd name="f2" fmla="val 0"/>
                <a:gd name="f3" fmla="val 1293"/>
                <a:gd name="f4" fmla="val 1214"/>
                <a:gd name="f5" fmla="val 442"/>
                <a:gd name="f6" fmla="val 1"/>
                <a:gd name="f7" fmla="val 340"/>
                <a:gd name="f8" fmla="val 237"/>
                <a:gd name="f9" fmla="val 40"/>
                <a:gd name="f10" fmla="val 158"/>
                <a:gd name="f11" fmla="val 119"/>
                <a:gd name="f12" fmla="val 276"/>
                <a:gd name="f13" fmla="val 560"/>
                <a:gd name="f14" fmla="val 686"/>
                <a:gd name="f15" fmla="val 536"/>
                <a:gd name="f16" fmla="val 1095"/>
                <a:gd name="f17" fmla="val 615"/>
                <a:gd name="f18" fmla="val 1174"/>
                <a:gd name="f19" fmla="val 725"/>
                <a:gd name="f20" fmla="val 1213"/>
                <a:gd name="f21" fmla="val 836"/>
                <a:gd name="f22" fmla="val 946"/>
                <a:gd name="f23" fmla="val 1056"/>
                <a:gd name="f24" fmla="val 1135"/>
                <a:gd name="f25" fmla="val 938"/>
                <a:gd name="f26" fmla="val 654"/>
                <a:gd name="f27" fmla="val 497"/>
                <a:gd name="f28" fmla="val 647"/>
                <a:gd name="f29" fmla="val 544"/>
                <a:gd name="f30" fmla="*/ f0 1 1293"/>
                <a:gd name="f31" fmla="*/ f1 1 1214"/>
                <a:gd name="f32" fmla="+- f4 0 f2"/>
                <a:gd name="f33" fmla="+- f3 0 f2"/>
                <a:gd name="f34" fmla="*/ f33 1 1293"/>
                <a:gd name="f35" fmla="*/ f32 1 1214"/>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1293" h="121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3" y="f25"/>
                    <a:pt x="f3" y="f26"/>
                    <a:pt x="f24" y="f27"/>
                  </a:cubicBezTo>
                  <a:lnTo>
                    <a:pt x="f19" y="f11"/>
                  </a:lnTo>
                  <a:cubicBezTo>
                    <a:pt x="f28" y="f9"/>
                    <a:pt x="f29"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58" name="Google Shape;10172;p74">
            <a:extLst>
              <a:ext uri="{FF2B5EF4-FFF2-40B4-BE49-F238E27FC236}">
                <a16:creationId xmlns:a16="http://schemas.microsoft.com/office/drawing/2014/main" id="{A1F806D6-B0CE-4471-BD33-7207A6E99D4A}"/>
              </a:ext>
            </a:extLst>
          </p:cNvPr>
          <p:cNvGrpSpPr/>
          <p:nvPr/>
        </p:nvGrpSpPr>
        <p:grpSpPr>
          <a:xfrm>
            <a:off x="5537378" y="1267918"/>
            <a:ext cx="512996" cy="541708"/>
            <a:chOff x="7068723" y="1223851"/>
            <a:chExt cx="512996" cy="541708"/>
          </a:xfrm>
        </p:grpSpPr>
        <p:sp>
          <p:nvSpPr>
            <p:cNvPr id="59" name="Google Shape;10173;p74">
              <a:extLst>
                <a:ext uri="{FF2B5EF4-FFF2-40B4-BE49-F238E27FC236}">
                  <a16:creationId xmlns:a16="http://schemas.microsoft.com/office/drawing/2014/main" id="{57DEF1EE-50ED-6BC2-ABB5-514D8388A79B}"/>
                </a:ext>
              </a:extLst>
            </p:cNvPr>
            <p:cNvSpPr/>
            <p:nvPr/>
          </p:nvSpPr>
          <p:spPr>
            <a:xfrm>
              <a:off x="7203615" y="1223851"/>
              <a:ext cx="378104" cy="392954"/>
            </a:xfrm>
            <a:custGeom>
              <a:avLst/>
              <a:gdLst>
                <a:gd name="f0" fmla="val w"/>
                <a:gd name="f1" fmla="val h"/>
                <a:gd name="f2" fmla="val 0"/>
                <a:gd name="f3" fmla="val 9452"/>
                <a:gd name="f4" fmla="val 9217"/>
                <a:gd name="f5" fmla="val 3387"/>
                <a:gd name="f6" fmla="val 836"/>
                <a:gd name="f7" fmla="val 3497"/>
                <a:gd name="f8" fmla="val 3607"/>
                <a:gd name="f9" fmla="val 875"/>
                <a:gd name="f10" fmla="val 3686"/>
                <a:gd name="f11" fmla="val 954"/>
                <a:gd name="f12" fmla="val 3844"/>
                <a:gd name="f13" fmla="val 1111"/>
                <a:gd name="f14" fmla="val 1395"/>
                <a:gd name="f15" fmla="val 1553"/>
                <a:gd name="f16" fmla="val 1638"/>
                <a:gd name="f17" fmla="val 3600"/>
                <a:gd name="f18" fmla="val 1560"/>
                <a:gd name="f19" fmla="val 3679"/>
                <a:gd name="f20" fmla="val 1449"/>
                <a:gd name="f21" fmla="val 3718"/>
                <a:gd name="f22" fmla="val 1339"/>
                <a:gd name="f23" fmla="val 1229"/>
                <a:gd name="f24" fmla="val 1118"/>
                <a:gd name="f25" fmla="val 1040"/>
                <a:gd name="f26" fmla="val 882"/>
                <a:gd name="f27" fmla="val 3443"/>
                <a:gd name="f28" fmla="val 3159"/>
                <a:gd name="f29" fmla="val 3002"/>
                <a:gd name="f30" fmla="val 3088"/>
                <a:gd name="f31" fmla="val 3166"/>
                <a:gd name="f32" fmla="val 3277"/>
                <a:gd name="f33" fmla="val 8081"/>
                <a:gd name="f34" fmla="val 5530"/>
                <a:gd name="f35" fmla="val 8191"/>
                <a:gd name="f36" fmla="val 8302"/>
                <a:gd name="f37" fmla="val 5569"/>
                <a:gd name="f38" fmla="val 8380"/>
                <a:gd name="f39" fmla="val 5648"/>
                <a:gd name="f40" fmla="val 8538"/>
                <a:gd name="f41" fmla="val 5806"/>
                <a:gd name="f42" fmla="val 6089"/>
                <a:gd name="f43" fmla="val 6247"/>
                <a:gd name="f44" fmla="val 6333"/>
                <a:gd name="f45" fmla="val 8295"/>
                <a:gd name="f46" fmla="val 6254"/>
                <a:gd name="f47" fmla="val 8358"/>
                <a:gd name="f48" fmla="val 6143"/>
                <a:gd name="f49" fmla="val 8389"/>
                <a:gd name="f50" fmla="val 6033"/>
                <a:gd name="f51" fmla="val 5923"/>
                <a:gd name="f52" fmla="val 5813"/>
                <a:gd name="f53" fmla="val 5734"/>
                <a:gd name="f54" fmla="val 5576"/>
                <a:gd name="f55" fmla="val 8137"/>
                <a:gd name="f56" fmla="val 7853"/>
                <a:gd name="f57" fmla="val 7696"/>
                <a:gd name="f58" fmla="val 7782"/>
                <a:gd name="f59" fmla="val 7861"/>
                <a:gd name="f60" fmla="val 7971"/>
                <a:gd name="f61" fmla="val 3414"/>
                <a:gd name="f62" fmla="val 1"/>
                <a:gd name="f63" fmla="val 3095"/>
                <a:gd name="f64" fmla="val 2772"/>
                <a:gd name="f65" fmla="val 119"/>
                <a:gd name="f66" fmla="val 2520"/>
                <a:gd name="f67" fmla="val 355"/>
                <a:gd name="f68" fmla="val 473"/>
                <a:gd name="f69" fmla="val 2403"/>
                <a:gd name="f70" fmla="val 2876"/>
                <a:gd name="f71" fmla="val 3663"/>
                <a:gd name="f72" fmla="val 4199"/>
                <a:gd name="f73" fmla="val 700"/>
                <a:gd name="f74" fmla="val 4406"/>
                <a:gd name="f75" fmla="val 1008"/>
                <a:gd name="f76" fmla="val 4544"/>
                <a:gd name="f77" fmla="val 1345"/>
                <a:gd name="f78" fmla="val 1522"/>
                <a:gd name="f79" fmla="val 1706"/>
                <a:gd name="f80" fmla="val 4506"/>
                <a:gd name="f81" fmla="val 1890"/>
                <a:gd name="f82" fmla="val 4419"/>
                <a:gd name="f83" fmla="val 4915"/>
                <a:gd name="f84" fmla="val 7444"/>
                <a:gd name="f85" fmla="val 4663"/>
                <a:gd name="f86" fmla="val 7980"/>
                <a:gd name="f87" fmla="val 4789"/>
                <a:gd name="f88" fmla="val 8515"/>
                <a:gd name="f89" fmla="val 5135"/>
                <a:gd name="f90" fmla="val 8862"/>
                <a:gd name="f91" fmla="val 5372"/>
                <a:gd name="f92" fmla="val 9098"/>
                <a:gd name="f93" fmla="val 5687"/>
                <a:gd name="f94" fmla="val 9216"/>
                <a:gd name="f95" fmla="val 6010"/>
                <a:gd name="f96" fmla="val 6663"/>
                <a:gd name="f97" fmla="val 6931"/>
                <a:gd name="f98" fmla="val 8979"/>
                <a:gd name="f99" fmla="val 6814"/>
                <a:gd name="f100" fmla="val 6341"/>
                <a:gd name="f101" fmla="val 5554"/>
                <a:gd name="f102" fmla="val 5050"/>
                <a:gd name="f103" fmla="val 8757"/>
                <a:gd name="f104" fmla="val 4828"/>
                <a:gd name="f105" fmla="val 8445"/>
                <a:gd name="f106" fmla="val 4696"/>
                <a:gd name="f107" fmla="val 8117"/>
                <a:gd name="f108" fmla="val 7933"/>
                <a:gd name="f109" fmla="val 7743"/>
                <a:gd name="f110" fmla="val 4738"/>
                <a:gd name="f111" fmla="val 7561"/>
                <a:gd name="f112" fmla="val 4829"/>
                <a:gd name="f113" fmla="val 4505"/>
                <a:gd name="f114" fmla="val 1773"/>
                <a:gd name="f115" fmla="val 4757"/>
                <a:gd name="f116" fmla="val 1269"/>
                <a:gd name="f117" fmla="val 4631"/>
                <a:gd name="f118" fmla="val 733"/>
                <a:gd name="f119" fmla="val 4285"/>
                <a:gd name="f120" fmla="val 4048"/>
                <a:gd name="f121" fmla="val 3733"/>
                <a:gd name="f122" fmla="*/ f0 1 9452"/>
                <a:gd name="f123" fmla="*/ f1 1 9217"/>
                <a:gd name="f124" fmla="+- f4 0 f2"/>
                <a:gd name="f125" fmla="+- f3 0 f2"/>
                <a:gd name="f126" fmla="*/ f125 1 9452"/>
                <a:gd name="f127" fmla="*/ f124 1 9217"/>
                <a:gd name="f128" fmla="*/ f2 1 f126"/>
                <a:gd name="f129" fmla="*/ f3 1 f126"/>
                <a:gd name="f130" fmla="*/ f2 1 f127"/>
                <a:gd name="f131" fmla="*/ f4 1 f127"/>
                <a:gd name="f132" fmla="*/ f128 f122 1"/>
                <a:gd name="f133" fmla="*/ f129 f122 1"/>
                <a:gd name="f134" fmla="*/ f131 f123 1"/>
                <a:gd name="f135" fmla="*/ f130 f123 1"/>
              </a:gdLst>
              <a:ahLst/>
              <a:cxnLst>
                <a:cxn ang="3cd4">
                  <a:pos x="hc" y="t"/>
                </a:cxn>
                <a:cxn ang="0">
                  <a:pos x="r" y="vc"/>
                </a:cxn>
                <a:cxn ang="cd4">
                  <a:pos x="hc" y="b"/>
                </a:cxn>
                <a:cxn ang="cd2">
                  <a:pos x="l" y="vc"/>
                </a:cxn>
              </a:cxnLst>
              <a:rect l="f132" t="f135" r="f133" b="f134"/>
              <a:pathLst>
                <a:path w="9452" h="9217">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3" y="f34"/>
                  </a:moveTo>
                  <a:cubicBezTo>
                    <a:pt x="f35" y="f34"/>
                    <a:pt x="f36" y="f37"/>
                    <a:pt x="f38" y="f39"/>
                  </a:cubicBezTo>
                  <a:cubicBezTo>
                    <a:pt x="f40" y="f41"/>
                    <a:pt x="f40" y="f42"/>
                    <a:pt x="f38" y="f43"/>
                  </a:cubicBezTo>
                  <a:lnTo>
                    <a:pt x="f44" y="f45"/>
                  </a:lnTo>
                  <a:cubicBezTo>
                    <a:pt x="f46" y="f47"/>
                    <a:pt x="f48" y="f49"/>
                    <a:pt x="f50" y="f49"/>
                  </a:cubicBezTo>
                  <a:cubicBezTo>
                    <a:pt x="f51" y="f49"/>
                    <a:pt x="f52" y="f47"/>
                    <a:pt x="f53" y="f45"/>
                  </a:cubicBezTo>
                  <a:cubicBezTo>
                    <a:pt x="f54" y="f55"/>
                    <a:pt x="f54" y="f56"/>
                    <a:pt x="f53" y="f57"/>
                  </a:cubicBezTo>
                  <a:lnTo>
                    <a:pt x="f58" y="f39"/>
                  </a:lnTo>
                  <a:cubicBezTo>
                    <a:pt x="f59" y="f37"/>
                    <a:pt x="f60" y="f34"/>
                    <a:pt x="f33" y="f34"/>
                  </a:cubicBezTo>
                  <a:close/>
                  <a:moveTo>
                    <a:pt x="f61" y="f62"/>
                  </a:moveTo>
                  <a:cubicBezTo>
                    <a:pt x="f63" y="f62"/>
                    <a:pt x="f64" y="f65"/>
                    <a:pt x="f66" y="f67"/>
                  </a:cubicBezTo>
                  <a:lnTo>
                    <a:pt x="f68" y="f69"/>
                  </a:lnTo>
                  <a:cubicBezTo>
                    <a:pt x="f2" y="f70"/>
                    <a:pt x="f2" y="f71"/>
                    <a:pt x="f68" y="f72"/>
                  </a:cubicBezTo>
                  <a:cubicBezTo>
                    <a:pt x="f73" y="f74"/>
                    <a:pt x="f75" y="f76"/>
                    <a:pt x="f77" y="f76"/>
                  </a:cubicBezTo>
                  <a:cubicBezTo>
                    <a:pt x="f78" y="f76"/>
                    <a:pt x="f79" y="f80"/>
                    <a:pt x="f81" y="f82"/>
                  </a:cubicBezTo>
                  <a:lnTo>
                    <a:pt x="f83" y="f84"/>
                  </a:lnTo>
                  <a:cubicBezTo>
                    <a:pt x="f85" y="f86"/>
                    <a:pt x="f87" y="f88"/>
                    <a:pt x="f89" y="f90"/>
                  </a:cubicBezTo>
                  <a:cubicBezTo>
                    <a:pt x="f91" y="f92"/>
                    <a:pt x="f93" y="f94"/>
                    <a:pt x="f95" y="f94"/>
                  </a:cubicBezTo>
                  <a:cubicBezTo>
                    <a:pt x="f44" y="f94"/>
                    <a:pt x="f96" y="f92"/>
                    <a:pt x="f97" y="f90"/>
                  </a:cubicBezTo>
                  <a:lnTo>
                    <a:pt x="f98" y="f99"/>
                  </a:lnTo>
                  <a:cubicBezTo>
                    <a:pt x="f3" y="f100"/>
                    <a:pt x="f3" y="f101"/>
                    <a:pt x="f98" y="f102"/>
                  </a:cubicBezTo>
                  <a:cubicBezTo>
                    <a:pt x="f103" y="f104"/>
                    <a:pt x="f105" y="f106"/>
                    <a:pt x="f107" y="f106"/>
                  </a:cubicBezTo>
                  <a:cubicBezTo>
                    <a:pt x="f108" y="f106"/>
                    <a:pt x="f109" y="f110"/>
                    <a:pt x="f111" y="f112"/>
                  </a:cubicBezTo>
                  <a:lnTo>
                    <a:pt x="f113" y="f114"/>
                  </a:lnTo>
                  <a:cubicBezTo>
                    <a:pt x="f115" y="f116"/>
                    <a:pt x="f117" y="f118"/>
                    <a:pt x="f119" y="f67"/>
                  </a:cubicBezTo>
                  <a:cubicBezTo>
                    <a:pt x="f120" y="f65"/>
                    <a:pt x="f121" y="f62"/>
                    <a:pt x="f61" y="f6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60" name="Google Shape;10174;p74">
              <a:extLst>
                <a:ext uri="{FF2B5EF4-FFF2-40B4-BE49-F238E27FC236}">
                  <a16:creationId xmlns:a16="http://schemas.microsoft.com/office/drawing/2014/main" id="{8D900D3F-CFA9-AF9C-6901-D32E03FD69A6}"/>
                </a:ext>
              </a:extLst>
            </p:cNvPr>
            <p:cNvSpPr/>
            <p:nvPr/>
          </p:nvSpPr>
          <p:spPr>
            <a:xfrm>
              <a:off x="7068723" y="1463277"/>
              <a:ext cx="283619" cy="302273"/>
            </a:xfrm>
            <a:custGeom>
              <a:avLst/>
              <a:gdLst>
                <a:gd name="f0" fmla="val w"/>
                <a:gd name="f1" fmla="val h"/>
                <a:gd name="f2" fmla="val 0"/>
                <a:gd name="f3" fmla="val 7090"/>
                <a:gd name="f4" fmla="val 5325"/>
                <a:gd name="f5" fmla="val 1"/>
                <a:gd name="f6" fmla="val 4160"/>
                <a:gd name="f7" fmla="val 1166"/>
                <a:gd name="f8" fmla="val 4081"/>
                <a:gd name="f9" fmla="val 1088"/>
                <a:gd name="f10" fmla="val 3971"/>
                <a:gd name="f11" fmla="val 1048"/>
                <a:gd name="f12" fmla="val 3860"/>
                <a:gd name="f13" fmla="val 3750"/>
                <a:gd name="f14" fmla="val 3640"/>
                <a:gd name="f15" fmla="val 3561"/>
                <a:gd name="f16" fmla="val 474"/>
                <a:gd name="f17" fmla="val 4254"/>
                <a:gd name="f18" fmla="val 159"/>
                <a:gd name="f19" fmla="val 4569"/>
                <a:gd name="f20" fmla="val 4947"/>
                <a:gd name="f21" fmla="val 5419"/>
                <a:gd name="f22" fmla="val 5861"/>
                <a:gd name="f23" fmla="val 6302"/>
                <a:gd name="f24" fmla="val 6617"/>
                <a:gd name="f25" fmla="val 789"/>
                <a:gd name="f26" fmla="val 6932"/>
                <a:gd name="f27" fmla="val 1214"/>
                <a:gd name="f28" fmla="val 7089"/>
                <a:gd name="f29" fmla="val 1639"/>
                <a:gd name="f30" fmla="val 2065"/>
                <a:gd name="f31" fmla="val 2490"/>
                <a:gd name="f32" fmla="val 2805"/>
                <a:gd name="f33" fmla="val 5892"/>
                <a:gd name="f34" fmla="val 3529"/>
                <a:gd name="f35" fmla="val 6081"/>
                <a:gd name="f36" fmla="val 3372"/>
                <a:gd name="f37" fmla="val 3088"/>
                <a:gd name="f38" fmla="val 5924"/>
                <a:gd name="f39" fmla="val 2931"/>
                <a:gd name="f40" fmla="val 1765"/>
                <a:gd name="f41" fmla="*/ f0 1 7090"/>
                <a:gd name="f42" fmla="*/ f1 1 7090"/>
                <a:gd name="f43" fmla="+- f3 0 f2"/>
                <a:gd name="f44" fmla="*/ f43 1 7090"/>
                <a:gd name="f45" fmla="*/ f2 1 f44"/>
                <a:gd name="f46" fmla="*/ f3 1 f44"/>
                <a:gd name="f47" fmla="*/ f45 f41 1"/>
                <a:gd name="f48" fmla="*/ f46 f41 1"/>
                <a:gd name="f49" fmla="*/ f46 f42 1"/>
                <a:gd name="f50" fmla="*/ f45 f42 1"/>
              </a:gdLst>
              <a:ahLst/>
              <a:cxnLst>
                <a:cxn ang="3cd4">
                  <a:pos x="hc" y="t"/>
                </a:cxn>
                <a:cxn ang="0">
                  <a:pos x="r" y="vc"/>
                </a:cxn>
                <a:cxn ang="cd4">
                  <a:pos x="hc" y="b"/>
                </a:cxn>
                <a:cxn ang="cd2">
                  <a:pos x="l" y="vc"/>
                </a:cxn>
              </a:cxnLst>
              <a:rect l="f47" t="f50" r="f48" b="f49"/>
              <a:pathLst>
                <a:path w="7090" h="7090">
                  <a:moveTo>
                    <a:pt x="f4" y="f5"/>
                  </a:moveTo>
                  <a:lnTo>
                    <a:pt x="f6" y="f7"/>
                  </a:lnTo>
                  <a:cubicBezTo>
                    <a:pt x="f8" y="f9"/>
                    <a:pt x="f10" y="f11"/>
                    <a:pt x="f12" y="f11"/>
                  </a:cubicBezTo>
                  <a:cubicBezTo>
                    <a:pt x="f13" y="f11"/>
                    <a:pt x="f14" y="f9"/>
                    <a:pt x="f15" y="f7"/>
                  </a:cubicBezTo>
                  <a:lnTo>
                    <a:pt x="f16" y="f17"/>
                  </a:lnTo>
                  <a:cubicBezTo>
                    <a:pt x="f18" y="f19"/>
                    <a:pt x="f5" y="f20"/>
                    <a:pt x="f5" y="f21"/>
                  </a:cubicBezTo>
                  <a:cubicBezTo>
                    <a:pt x="f5" y="f22"/>
                    <a:pt x="f18" y="f23"/>
                    <a:pt x="f16" y="f24"/>
                  </a:cubicBezTo>
                  <a:cubicBezTo>
                    <a:pt x="f25" y="f26"/>
                    <a:pt x="f27" y="f28"/>
                    <a:pt x="f29" y="f28"/>
                  </a:cubicBezTo>
                  <a:cubicBezTo>
                    <a:pt x="f30" y="f28"/>
                    <a:pt x="f31" y="f26"/>
                    <a:pt x="f32" y="f24"/>
                  </a:cubicBezTo>
                  <a:lnTo>
                    <a:pt x="f33" y="f34"/>
                  </a:lnTo>
                  <a:cubicBezTo>
                    <a:pt x="f35" y="f36"/>
                    <a:pt x="f35" y="f37"/>
                    <a:pt x="f38" y="f39"/>
                  </a:cubicBezTo>
                  <a:lnTo>
                    <a:pt x="f3" y="f40"/>
                  </a:lnTo>
                  <a:lnTo>
                    <a:pt x="f4" y="f5"/>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61" name="Google Shape;10175;p74">
              <a:extLst>
                <a:ext uri="{FF2B5EF4-FFF2-40B4-BE49-F238E27FC236}">
                  <a16:creationId xmlns:a16="http://schemas.microsoft.com/office/drawing/2014/main" id="{3617197A-D5BA-B791-1F90-708EB4937ACF}"/>
                </a:ext>
              </a:extLst>
            </p:cNvPr>
            <p:cNvSpPr/>
            <p:nvPr/>
          </p:nvSpPr>
          <p:spPr>
            <a:xfrm>
              <a:off x="7279218" y="1659398"/>
              <a:ext cx="297463" cy="106161"/>
            </a:xfrm>
            <a:custGeom>
              <a:avLst/>
              <a:gdLst>
                <a:gd name="f0" fmla="val w"/>
                <a:gd name="f1" fmla="val h"/>
                <a:gd name="f2" fmla="val 0"/>
                <a:gd name="f3" fmla="val 7436"/>
                <a:gd name="f4" fmla="val 2490"/>
                <a:gd name="f5" fmla="val 2048"/>
                <a:gd name="f6" fmla="val 1355"/>
                <a:gd name="f7" fmla="val 819"/>
                <a:gd name="f8" fmla="val 536"/>
                <a:gd name="f9" fmla="val 1229"/>
                <a:gd name="f10" fmla="val 1639"/>
                <a:gd name="f11" fmla="val 410"/>
                <a:gd name="f12" fmla="val 189"/>
                <a:gd name="f13" fmla="val 1859"/>
                <a:gd name="f14" fmla="val 2269"/>
                <a:gd name="f15" fmla="val 2489"/>
                <a:gd name="f16" fmla="val 7026"/>
                <a:gd name="f17" fmla="val 7278"/>
                <a:gd name="f18" fmla="val 7435"/>
                <a:gd name="f19" fmla="val 7246"/>
                <a:gd name="f20" fmla="val 6994"/>
                <a:gd name="f21" fmla="val 6616"/>
                <a:gd name="f22" fmla="val 6049"/>
                <a:gd name="f23" fmla="val 5356"/>
                <a:gd name="f24" fmla="*/ f0 1 7436"/>
                <a:gd name="f25" fmla="*/ f1 1 2490"/>
                <a:gd name="f26" fmla="+- f4 0 f2"/>
                <a:gd name="f27" fmla="+- f3 0 f2"/>
                <a:gd name="f28" fmla="*/ f27 1 7436"/>
                <a:gd name="f29" fmla="*/ f26 1 2490"/>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7436" h="2490">
                  <a:moveTo>
                    <a:pt x="f5" y="f2"/>
                  </a:moveTo>
                  <a:cubicBezTo>
                    <a:pt x="f6" y="f2"/>
                    <a:pt x="f7" y="f8"/>
                    <a:pt x="f7" y="f9"/>
                  </a:cubicBezTo>
                  <a:lnTo>
                    <a:pt x="f7" y="f10"/>
                  </a:lnTo>
                  <a:lnTo>
                    <a:pt x="f11" y="f10"/>
                  </a:lnTo>
                  <a:cubicBezTo>
                    <a:pt x="f12" y="f10"/>
                    <a:pt x="f2" y="f13"/>
                    <a:pt x="f2" y="f5"/>
                  </a:cubicBezTo>
                  <a:cubicBezTo>
                    <a:pt x="f2" y="f14"/>
                    <a:pt x="f12" y="f15"/>
                    <a:pt x="f11" y="f15"/>
                  </a:cubicBezTo>
                  <a:lnTo>
                    <a:pt x="f16" y="f15"/>
                  </a:lnTo>
                  <a:cubicBezTo>
                    <a:pt x="f17" y="f15"/>
                    <a:pt x="f18" y="f14"/>
                    <a:pt x="f18" y="f5"/>
                  </a:cubicBezTo>
                  <a:cubicBezTo>
                    <a:pt x="f18" y="f13"/>
                    <a:pt x="f19" y="f10"/>
                    <a:pt x="f20" y="f10"/>
                  </a:cubicBezTo>
                  <a:lnTo>
                    <a:pt x="f21" y="f10"/>
                  </a:lnTo>
                  <a:lnTo>
                    <a:pt x="f21" y="f9"/>
                  </a:lnTo>
                  <a:cubicBezTo>
                    <a:pt x="f21" y="f8"/>
                    <a:pt x="f22" y="f2"/>
                    <a:pt x="f23"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62" name="Google Shape;10184;p74">
            <a:extLst>
              <a:ext uri="{FF2B5EF4-FFF2-40B4-BE49-F238E27FC236}">
                <a16:creationId xmlns:a16="http://schemas.microsoft.com/office/drawing/2014/main" id="{5A8BA537-D082-0D24-A34D-B6D095D21CB1}"/>
              </a:ext>
            </a:extLst>
          </p:cNvPr>
          <p:cNvGrpSpPr/>
          <p:nvPr/>
        </p:nvGrpSpPr>
        <p:grpSpPr>
          <a:xfrm>
            <a:off x="1675538" y="2773130"/>
            <a:ext cx="392753" cy="419645"/>
            <a:chOff x="3206883" y="2729063"/>
            <a:chExt cx="392753" cy="419645"/>
          </a:xfrm>
        </p:grpSpPr>
        <p:sp>
          <p:nvSpPr>
            <p:cNvPr id="63" name="Google Shape;10185;p74">
              <a:extLst>
                <a:ext uri="{FF2B5EF4-FFF2-40B4-BE49-F238E27FC236}">
                  <a16:creationId xmlns:a16="http://schemas.microsoft.com/office/drawing/2014/main" id="{62CF0E7D-38AD-4959-70A4-E29252E06FBF}"/>
                </a:ext>
              </a:extLst>
            </p:cNvPr>
            <p:cNvSpPr/>
            <p:nvPr/>
          </p:nvSpPr>
          <p:spPr>
            <a:xfrm>
              <a:off x="3206883" y="2729063"/>
              <a:ext cx="392753" cy="419645"/>
            </a:xfrm>
            <a:custGeom>
              <a:avLst/>
              <a:gdLst>
                <a:gd name="f0" fmla="val w"/>
                <a:gd name="f1" fmla="val h"/>
                <a:gd name="f2" fmla="val 0"/>
                <a:gd name="f3" fmla="val 12666"/>
                <a:gd name="f4" fmla="val 12698"/>
                <a:gd name="f5" fmla="val 379"/>
                <a:gd name="f6" fmla="val 1"/>
                <a:gd name="f7" fmla="val 158"/>
                <a:gd name="f8" fmla="val 190"/>
                <a:gd name="f9" fmla="val 410"/>
                <a:gd name="f10" fmla="val 12256"/>
                <a:gd name="f11" fmla="val 12508"/>
                <a:gd name="f12" fmla="val 12697"/>
                <a:gd name="f13" fmla="val 12477"/>
                <a:gd name="f14" fmla="val 12634"/>
                <a:gd name="f15" fmla="val 12067"/>
                <a:gd name="f16" fmla="val 11878"/>
                <a:gd name="f17" fmla="val 820"/>
                <a:gd name="f18" fmla="val 631"/>
                <a:gd name="f19" fmla="*/ f0 1 12666"/>
                <a:gd name="f20" fmla="*/ f1 1 12698"/>
                <a:gd name="f21" fmla="+- f4 0 f2"/>
                <a:gd name="f22" fmla="+- f3 0 f2"/>
                <a:gd name="f23" fmla="*/ f22 1 12666"/>
                <a:gd name="f24" fmla="*/ f21 1 12698"/>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12666" h="12698">
                  <a:moveTo>
                    <a:pt x="f5" y="f6"/>
                  </a:moveTo>
                  <a:cubicBezTo>
                    <a:pt x="f7" y="f6"/>
                    <a:pt x="f6" y="f8"/>
                    <a:pt x="f6" y="f9"/>
                  </a:cubicBezTo>
                  <a:lnTo>
                    <a:pt x="f6" y="f10"/>
                  </a:lnTo>
                  <a:cubicBezTo>
                    <a:pt x="f6" y="f11"/>
                    <a:pt x="f8" y="f12"/>
                    <a:pt x="f5" y="f12"/>
                  </a:cubicBezTo>
                  <a:lnTo>
                    <a:pt x="f10" y="f12"/>
                  </a:lnTo>
                  <a:cubicBezTo>
                    <a:pt x="f13" y="f12"/>
                    <a:pt x="f3" y="f11"/>
                    <a:pt x="f3" y="f10"/>
                  </a:cubicBezTo>
                  <a:cubicBezTo>
                    <a:pt x="f14" y="f15"/>
                    <a:pt x="f13" y="f16"/>
                    <a:pt x="f10" y="f16"/>
                  </a:cubicBezTo>
                  <a:lnTo>
                    <a:pt x="f17" y="f16"/>
                  </a:lnTo>
                  <a:lnTo>
                    <a:pt x="f17" y="f9"/>
                  </a:lnTo>
                  <a:cubicBezTo>
                    <a:pt x="f17" y="f7"/>
                    <a:pt x="f18"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64" name="Google Shape;10186;p74">
              <a:extLst>
                <a:ext uri="{FF2B5EF4-FFF2-40B4-BE49-F238E27FC236}">
                  <a16:creationId xmlns:a16="http://schemas.microsoft.com/office/drawing/2014/main" id="{BF0C228E-A1D7-9C6B-8054-B85E72A05C76}"/>
                </a:ext>
              </a:extLst>
            </p:cNvPr>
            <p:cNvSpPr/>
            <p:nvPr/>
          </p:nvSpPr>
          <p:spPr>
            <a:xfrm>
              <a:off x="3261609" y="2847770"/>
              <a:ext cx="338026" cy="197857"/>
            </a:xfrm>
            <a:custGeom>
              <a:avLst/>
              <a:gdLst>
                <a:gd name="f0" fmla="val w"/>
                <a:gd name="f1" fmla="val h"/>
                <a:gd name="f2" fmla="val 0"/>
                <a:gd name="f3" fmla="val 10901"/>
                <a:gd name="f4" fmla="val 5987"/>
                <a:gd name="f5" fmla="val 9641"/>
                <a:gd name="f6" fmla="val 8979"/>
                <a:gd name="f7" fmla="val 8444"/>
                <a:gd name="f8" fmla="val 536"/>
                <a:gd name="f9" fmla="val 1229"/>
                <a:gd name="f10" fmla="val 1418"/>
                <a:gd name="f11" fmla="val 8475"/>
                <a:gd name="f12" fmla="val 1575"/>
                <a:gd name="f13" fmla="val 8538"/>
                <a:gd name="f14" fmla="val 1733"/>
                <a:gd name="f15" fmla="val 6900"/>
                <a:gd name="f16" fmla="val 3403"/>
                <a:gd name="f17" fmla="val 6742"/>
                <a:gd name="f18" fmla="val 3308"/>
                <a:gd name="f19" fmla="val 6553"/>
                <a:gd name="f20" fmla="val 3277"/>
                <a:gd name="f21" fmla="val 6396"/>
                <a:gd name="f22" fmla="val 6238"/>
                <a:gd name="f23" fmla="val 6018"/>
                <a:gd name="f24" fmla="val 5860"/>
                <a:gd name="f25" fmla="val 5041"/>
                <a:gd name="f26" fmla="val 2552"/>
                <a:gd name="f27" fmla="val 5136"/>
                <a:gd name="f28" fmla="val 2395"/>
                <a:gd name="f29" fmla="val 5167"/>
                <a:gd name="f30" fmla="val 2206"/>
                <a:gd name="f31" fmla="val 2048"/>
                <a:gd name="f32" fmla="val 1386"/>
                <a:gd name="f33" fmla="val 4600"/>
                <a:gd name="f34" fmla="val 819"/>
                <a:gd name="f35" fmla="val 3938"/>
                <a:gd name="f36" fmla="val 2710"/>
                <a:gd name="f37" fmla="val 2237"/>
                <a:gd name="f38" fmla="val 2773"/>
                <a:gd name="f39" fmla="val 2836"/>
                <a:gd name="f40" fmla="val 3655"/>
                <a:gd name="f41" fmla="val 3592"/>
                <a:gd name="f42" fmla="val 3560"/>
                <a:gd name="f43" fmla="val 567"/>
                <a:gd name="f44" fmla="val 4096"/>
                <a:gd name="f45" fmla="val 4757"/>
                <a:gd name="f46" fmla="val 5451"/>
                <a:gd name="f47" fmla="val 5986"/>
                <a:gd name="f48" fmla="val 1891"/>
                <a:gd name="f49" fmla="val 2458"/>
                <a:gd name="f50" fmla="val 4568"/>
                <a:gd name="f51" fmla="val 4411"/>
                <a:gd name="f52" fmla="val 2332"/>
                <a:gd name="f53" fmla="val 4253"/>
                <a:gd name="f54" fmla="val 3434"/>
                <a:gd name="f55" fmla="val 3151"/>
                <a:gd name="f56" fmla="val 3214"/>
                <a:gd name="f57" fmla="val 3781"/>
                <a:gd name="f58" fmla="val 4285"/>
                <a:gd name="f59" fmla="val 4442"/>
                <a:gd name="f60" fmla="val 5293"/>
                <a:gd name="f61" fmla="val 3970"/>
                <a:gd name="f62" fmla="val 5199"/>
                <a:gd name="f63" fmla="val 4127"/>
                <a:gd name="f64" fmla="val 4348"/>
                <a:gd name="f65" fmla="val 4505"/>
                <a:gd name="f66" fmla="val 5703"/>
                <a:gd name="f67" fmla="val 7057"/>
                <a:gd name="f68" fmla="val 7593"/>
                <a:gd name="f69" fmla="val 7561"/>
                <a:gd name="f70" fmla="val 7498"/>
                <a:gd name="f71" fmla="val 9137"/>
                <a:gd name="f72" fmla="val 9294"/>
                <a:gd name="f73" fmla="val 9483"/>
                <a:gd name="f74" fmla="val 10334"/>
                <a:gd name="f75" fmla="val 1890"/>
                <a:gd name="f76" fmla="*/ f0 1 10901"/>
                <a:gd name="f77" fmla="*/ f1 1 5987"/>
                <a:gd name="f78" fmla="+- f4 0 f2"/>
                <a:gd name="f79" fmla="+- f3 0 f2"/>
                <a:gd name="f80" fmla="*/ f79 1 10901"/>
                <a:gd name="f81" fmla="*/ f78 1 5987"/>
                <a:gd name="f82" fmla="*/ f2 1 f80"/>
                <a:gd name="f83" fmla="*/ f3 1 f80"/>
                <a:gd name="f84" fmla="*/ f2 1 f81"/>
                <a:gd name="f85" fmla="*/ f4 1 f81"/>
                <a:gd name="f86" fmla="*/ f82 f76 1"/>
                <a:gd name="f87" fmla="*/ f83 f76 1"/>
                <a:gd name="f88" fmla="*/ f85 f77 1"/>
                <a:gd name="f89" fmla="*/ f84 f77 1"/>
              </a:gdLst>
              <a:ahLst/>
              <a:cxnLst>
                <a:cxn ang="3cd4">
                  <a:pos x="hc" y="t"/>
                </a:cxn>
                <a:cxn ang="0">
                  <a:pos x="r" y="vc"/>
                </a:cxn>
                <a:cxn ang="cd4">
                  <a:pos x="hc" y="b"/>
                </a:cxn>
                <a:cxn ang="cd2">
                  <a:pos x="l" y="vc"/>
                </a:cxn>
              </a:cxnLst>
              <a:rect l="f86" t="f89" r="f87" b="f88"/>
              <a:pathLst>
                <a:path w="10901" h="5987">
                  <a:moveTo>
                    <a:pt x="f5" y="f2"/>
                  </a:moveTo>
                  <a:cubicBezTo>
                    <a:pt x="f6" y="f2"/>
                    <a:pt x="f7" y="f8"/>
                    <a:pt x="f7" y="f9"/>
                  </a:cubicBezTo>
                  <a:cubicBezTo>
                    <a:pt x="f7" y="f10"/>
                    <a:pt x="f11" y="f12"/>
                    <a:pt x="f13" y="f14"/>
                  </a:cubicBezTo>
                  <a:lnTo>
                    <a:pt x="f15" y="f16"/>
                  </a:lnTo>
                  <a:cubicBezTo>
                    <a:pt x="f17" y="f18"/>
                    <a:pt x="f19" y="f20"/>
                    <a:pt x="f21" y="f20"/>
                  </a:cubicBezTo>
                  <a:cubicBezTo>
                    <a:pt x="f22" y="f20"/>
                    <a:pt x="f23" y="f18"/>
                    <a:pt x="f24" y="f16"/>
                  </a:cubicBezTo>
                  <a:lnTo>
                    <a:pt x="f25" y="f26"/>
                  </a:lnTo>
                  <a:cubicBezTo>
                    <a:pt x="f27" y="f28"/>
                    <a:pt x="f29" y="f30"/>
                    <a:pt x="f29" y="f31"/>
                  </a:cubicBezTo>
                  <a:cubicBezTo>
                    <a:pt x="f29" y="f32"/>
                    <a:pt x="f33" y="f34"/>
                    <a:pt x="f35" y="f34"/>
                  </a:cubicBezTo>
                  <a:cubicBezTo>
                    <a:pt x="f20" y="f34"/>
                    <a:pt x="f36" y="f32"/>
                    <a:pt x="f36" y="f31"/>
                  </a:cubicBezTo>
                  <a:cubicBezTo>
                    <a:pt x="f36" y="f37"/>
                    <a:pt x="f38" y="f28"/>
                    <a:pt x="f39" y="f26"/>
                  </a:cubicBezTo>
                  <a:lnTo>
                    <a:pt x="f14" y="f40"/>
                  </a:lnTo>
                  <a:cubicBezTo>
                    <a:pt x="f12" y="f41"/>
                    <a:pt x="f32" y="f42"/>
                    <a:pt x="f9" y="f42"/>
                  </a:cubicBezTo>
                  <a:cubicBezTo>
                    <a:pt x="f43" y="f42"/>
                    <a:pt x="f2" y="f44"/>
                    <a:pt x="f2" y="f45"/>
                  </a:cubicBezTo>
                  <a:cubicBezTo>
                    <a:pt x="f2" y="f46"/>
                    <a:pt x="f43" y="f47"/>
                    <a:pt x="f9" y="f47"/>
                  </a:cubicBezTo>
                  <a:cubicBezTo>
                    <a:pt x="f48" y="f47"/>
                    <a:pt x="f49" y="f46"/>
                    <a:pt x="f49" y="f45"/>
                  </a:cubicBezTo>
                  <a:cubicBezTo>
                    <a:pt x="f49" y="f50"/>
                    <a:pt x="f28" y="f51"/>
                    <a:pt x="f52" y="f53"/>
                  </a:cubicBezTo>
                  <a:lnTo>
                    <a:pt x="f54" y="f55"/>
                  </a:lnTo>
                  <a:cubicBezTo>
                    <a:pt x="f41" y="f56"/>
                    <a:pt x="f57" y="f20"/>
                    <a:pt x="f35" y="f20"/>
                  </a:cubicBezTo>
                  <a:cubicBezTo>
                    <a:pt x="f44" y="f20"/>
                    <a:pt x="f58" y="f56"/>
                    <a:pt x="f59" y="f55"/>
                  </a:cubicBezTo>
                  <a:lnTo>
                    <a:pt x="f60" y="f61"/>
                  </a:lnTo>
                  <a:cubicBezTo>
                    <a:pt x="f62" y="f63"/>
                    <a:pt x="f29" y="f64"/>
                    <a:pt x="f29" y="f65"/>
                  </a:cubicBezTo>
                  <a:cubicBezTo>
                    <a:pt x="f29" y="f29"/>
                    <a:pt x="f66" y="f66"/>
                    <a:pt x="f21" y="f66"/>
                  </a:cubicBezTo>
                  <a:cubicBezTo>
                    <a:pt x="f67" y="f66"/>
                    <a:pt x="f68" y="f29"/>
                    <a:pt x="f68" y="f65"/>
                  </a:cubicBezTo>
                  <a:cubicBezTo>
                    <a:pt x="f68" y="f58"/>
                    <a:pt x="f69" y="f63"/>
                    <a:pt x="f70" y="f61"/>
                  </a:cubicBezTo>
                  <a:lnTo>
                    <a:pt x="f71" y="f52"/>
                  </a:lnTo>
                  <a:cubicBezTo>
                    <a:pt x="f72" y="f28"/>
                    <a:pt x="f73" y="f49"/>
                    <a:pt x="f5" y="f49"/>
                  </a:cubicBezTo>
                  <a:cubicBezTo>
                    <a:pt x="f74" y="f49"/>
                    <a:pt x="f3" y="f75"/>
                    <a:pt x="f3" y="f9"/>
                  </a:cubicBezTo>
                  <a:cubicBezTo>
                    <a:pt x="f3" y="f8"/>
                    <a:pt x="f74"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sp>
        <p:nvSpPr>
          <p:cNvPr id="65" name="Google Shape;10189;p74">
            <a:extLst>
              <a:ext uri="{FF2B5EF4-FFF2-40B4-BE49-F238E27FC236}">
                <a16:creationId xmlns:a16="http://schemas.microsoft.com/office/drawing/2014/main" id="{25878B9D-CFEF-0DAD-EC4E-B755C53CBBD8}"/>
              </a:ext>
            </a:extLst>
          </p:cNvPr>
          <p:cNvSpPr/>
          <p:nvPr/>
        </p:nvSpPr>
        <p:spPr>
          <a:xfrm>
            <a:off x="5029621" y="2832273"/>
            <a:ext cx="394709" cy="328004"/>
          </a:xfrm>
          <a:custGeom>
            <a:avLst/>
            <a:gdLst>
              <a:gd name="f0" fmla="val w"/>
              <a:gd name="f1" fmla="val h"/>
              <a:gd name="f2" fmla="val 0"/>
              <a:gd name="f3" fmla="val 12729"/>
              <a:gd name="f4" fmla="val 9925"/>
              <a:gd name="f5" fmla="val 925"/>
              <a:gd name="f6" fmla="val 3644"/>
              <a:gd name="f7" fmla="val 944"/>
              <a:gd name="f8" fmla="val 963"/>
              <a:gd name="f9" fmla="val 3648"/>
              <a:gd name="f10" fmla="val 978"/>
              <a:gd name="f11" fmla="val 3655"/>
              <a:gd name="f12" fmla="val 1608"/>
              <a:gd name="f13" fmla="val 3970"/>
              <a:gd name="f14" fmla="val 5924"/>
              <a:gd name="f15" fmla="val 6239"/>
              <a:gd name="f16" fmla="val 960"/>
              <a:gd name="f17" fmla="val 6256"/>
              <a:gd name="f18" fmla="val 937"/>
              <a:gd name="f19" fmla="val 6264"/>
              <a:gd name="f20" fmla="val 914"/>
              <a:gd name="f21" fmla="val 854"/>
              <a:gd name="f22" fmla="val 788"/>
              <a:gd name="f23" fmla="val 6212"/>
              <a:gd name="f24" fmla="val 6144"/>
              <a:gd name="f25" fmla="val 3781"/>
              <a:gd name="f26" fmla="val 3685"/>
              <a:gd name="f27" fmla="val 862"/>
              <a:gd name="f28" fmla="val 4128"/>
              <a:gd name="f29" fmla="val 7184"/>
              <a:gd name="f30" fmla="val 6963"/>
              <a:gd name="f31" fmla="val 8035"/>
              <a:gd name="f32" fmla="val 6648"/>
              <a:gd name="f33" fmla="val 8507"/>
              <a:gd name="f34" fmla="val 6176"/>
              <a:gd name="f35" fmla="val 8759"/>
              <a:gd name="f36" fmla="val 5640"/>
              <a:gd name="f37" fmla="val 4821"/>
              <a:gd name="f38" fmla="val 4097"/>
              <a:gd name="f39" fmla="val 8066"/>
              <a:gd name="f40" fmla="val 11374"/>
              <a:gd name="f41" fmla="val 820"/>
              <a:gd name="f42" fmla="val 11626"/>
              <a:gd name="f43" fmla="val 11815"/>
              <a:gd name="f44" fmla="val 1009"/>
              <a:gd name="f45" fmla="val 1198"/>
              <a:gd name="f46" fmla="val 8665"/>
              <a:gd name="f47" fmla="val 8885"/>
              <a:gd name="f48" fmla="val 9043"/>
              <a:gd name="f49" fmla="val 11154"/>
              <a:gd name="f50" fmla="val 10996"/>
              <a:gd name="f51" fmla="val 8854"/>
              <a:gd name="f52" fmla="val 977"/>
              <a:gd name="f53" fmla="val 11185"/>
              <a:gd name="f54" fmla="val 11437"/>
              <a:gd name="f55" fmla="val 1"/>
              <a:gd name="f56" fmla="val 10870"/>
              <a:gd name="f57" fmla="val 10366"/>
              <a:gd name="f58" fmla="val 379"/>
              <a:gd name="f59" fmla="val 10240"/>
              <a:gd name="f60" fmla="val 883"/>
              <a:gd name="f61" fmla="val 2080"/>
              <a:gd name="f62" fmla="val 3246"/>
              <a:gd name="f63" fmla="val 1387"/>
              <a:gd name="f64" fmla="val 2899"/>
              <a:gd name="f65" fmla="val 1251"/>
              <a:gd name="f66" fmla="val 2831"/>
              <a:gd name="f67" fmla="val 1109"/>
              <a:gd name="f68" fmla="val 2800"/>
              <a:gd name="f69" fmla="val 970"/>
              <a:gd name="f70" fmla="val 466"/>
              <a:gd name="f71" fmla="val 3213"/>
              <a:gd name="f72" fmla="val 6687"/>
              <a:gd name="f73" fmla="val 465"/>
              <a:gd name="f74" fmla="val 7095"/>
              <a:gd name="f75" fmla="val 983"/>
              <a:gd name="f76" fmla="val 1127"/>
              <a:gd name="f77" fmla="val 1275"/>
              <a:gd name="f78" fmla="val 7063"/>
              <a:gd name="f79" fmla="val 1419"/>
              <a:gd name="f80" fmla="val 6995"/>
              <a:gd name="f81" fmla="val 2143"/>
              <a:gd name="f82" fmla="val 3340"/>
              <a:gd name="f83" fmla="val 3151"/>
              <a:gd name="f84" fmla="val 8444"/>
              <a:gd name="f85" fmla="val 4286"/>
              <a:gd name="f86" fmla="val 9641"/>
              <a:gd name="f87" fmla="val 5672"/>
              <a:gd name="f88" fmla="val 6585"/>
              <a:gd name="f89" fmla="val 7405"/>
              <a:gd name="f90" fmla="val 9074"/>
              <a:gd name="f91" fmla="val 7814"/>
              <a:gd name="f92" fmla="val 8287"/>
              <a:gd name="f93" fmla="val 10271"/>
              <a:gd name="f94" fmla="val 9011"/>
              <a:gd name="f95" fmla="val 10429"/>
              <a:gd name="f96" fmla="val 9515"/>
              <a:gd name="f97" fmla="val 10902"/>
              <a:gd name="f98" fmla="val 11469"/>
              <a:gd name="f99" fmla="val 12130"/>
              <a:gd name="f100" fmla="val 9358"/>
              <a:gd name="f101" fmla="val 8696"/>
              <a:gd name="f102" fmla="val 1261"/>
              <a:gd name="f103" fmla="val 12634"/>
              <a:gd name="f104" fmla="val 536"/>
              <a:gd name="f105" fmla="val 12099"/>
              <a:gd name="f106" fmla="*/ f0 1 12729"/>
              <a:gd name="f107" fmla="*/ f1 1 9925"/>
              <a:gd name="f108" fmla="+- f4 0 f2"/>
              <a:gd name="f109" fmla="+- f3 0 f2"/>
              <a:gd name="f110" fmla="*/ f109 1 12729"/>
              <a:gd name="f111" fmla="*/ f108 1 9925"/>
              <a:gd name="f112" fmla="*/ f2 1 f110"/>
              <a:gd name="f113" fmla="*/ f3 1 f110"/>
              <a:gd name="f114" fmla="*/ f2 1 f111"/>
              <a:gd name="f115" fmla="*/ f4 1 f111"/>
              <a:gd name="f116" fmla="*/ f112 f106 1"/>
              <a:gd name="f117" fmla="*/ f113 f106 1"/>
              <a:gd name="f118" fmla="*/ f115 f107 1"/>
              <a:gd name="f119" fmla="*/ f114 f107 1"/>
            </a:gdLst>
            <a:ahLst/>
            <a:cxnLst>
              <a:cxn ang="3cd4">
                <a:pos x="hc" y="t"/>
              </a:cxn>
              <a:cxn ang="0">
                <a:pos x="r" y="vc"/>
              </a:cxn>
              <a:cxn ang="cd4">
                <a:pos x="hc" y="b"/>
              </a:cxn>
              <a:cxn ang="cd2">
                <a:pos x="l" y="vc"/>
              </a:cxn>
            </a:cxnLst>
            <a:rect l="f116" t="f119" r="f117" b="f118"/>
            <a:pathLst>
              <a:path w="12729" h="9925">
                <a:moveTo>
                  <a:pt x="f5" y="f6"/>
                </a:moveTo>
                <a:cubicBezTo>
                  <a:pt x="f7" y="f6"/>
                  <a:pt x="f8" y="f9"/>
                  <a:pt x="f10" y="f11"/>
                </a:cubicBezTo>
                <a:lnTo>
                  <a:pt x="f12" y="f13"/>
                </a:lnTo>
                <a:lnTo>
                  <a:pt x="f12" y="f14"/>
                </a:lnTo>
                <a:lnTo>
                  <a:pt x="f10" y="f15"/>
                </a:lnTo>
                <a:cubicBezTo>
                  <a:pt x="f16" y="f17"/>
                  <a:pt x="f18" y="f19"/>
                  <a:pt x="f20" y="f19"/>
                </a:cubicBezTo>
                <a:cubicBezTo>
                  <a:pt x="f21" y="f19"/>
                  <a:pt x="f22" y="f23"/>
                  <a:pt x="f22" y="f24"/>
                </a:cubicBezTo>
                <a:lnTo>
                  <a:pt x="f22" y="f25"/>
                </a:lnTo>
                <a:cubicBezTo>
                  <a:pt x="f22" y="f26"/>
                  <a:pt x="f27" y="f6"/>
                  <a:pt x="f5" y="f6"/>
                </a:cubicBezTo>
                <a:close/>
                <a:moveTo>
                  <a:pt x="f28" y="f29"/>
                </a:moveTo>
                <a:lnTo>
                  <a:pt x="f30" y="f31"/>
                </a:lnTo>
                <a:cubicBezTo>
                  <a:pt x="f32" y="f33"/>
                  <a:pt x="f34" y="f35"/>
                  <a:pt x="f36" y="f35"/>
                </a:cubicBezTo>
                <a:cubicBezTo>
                  <a:pt x="f37" y="f35"/>
                  <a:pt x="f38" y="f39"/>
                  <a:pt x="f28" y="f29"/>
                </a:cubicBezTo>
                <a:close/>
                <a:moveTo>
                  <a:pt x="f40" y="f41"/>
                </a:moveTo>
                <a:cubicBezTo>
                  <a:pt x="f42" y="f41"/>
                  <a:pt x="f43" y="f44"/>
                  <a:pt x="f43" y="f45"/>
                </a:cubicBezTo>
                <a:lnTo>
                  <a:pt x="f43" y="f46"/>
                </a:lnTo>
                <a:cubicBezTo>
                  <a:pt x="f43" y="f47"/>
                  <a:pt x="f42" y="f48"/>
                  <a:pt x="f40" y="f48"/>
                </a:cubicBezTo>
                <a:cubicBezTo>
                  <a:pt x="f49" y="f48"/>
                  <a:pt x="f50" y="f51"/>
                  <a:pt x="f50" y="f46"/>
                </a:cubicBezTo>
                <a:lnTo>
                  <a:pt x="f50" y="f45"/>
                </a:lnTo>
                <a:cubicBezTo>
                  <a:pt x="f50" y="f52"/>
                  <a:pt x="f53" y="f41"/>
                  <a:pt x="f40" y="f41"/>
                </a:cubicBezTo>
                <a:close/>
                <a:moveTo>
                  <a:pt x="f54" y="f55"/>
                </a:moveTo>
                <a:cubicBezTo>
                  <a:pt x="f56" y="f55"/>
                  <a:pt x="f57" y="f58"/>
                  <a:pt x="f59" y="f60"/>
                </a:cubicBezTo>
                <a:lnTo>
                  <a:pt x="f61" y="f62"/>
                </a:lnTo>
                <a:lnTo>
                  <a:pt x="f63" y="f64"/>
                </a:lnTo>
                <a:cubicBezTo>
                  <a:pt x="f65" y="f66"/>
                  <a:pt x="f67" y="f68"/>
                  <a:pt x="f69" y="f68"/>
                </a:cubicBezTo>
                <a:cubicBezTo>
                  <a:pt x="f70" y="f68"/>
                  <a:pt x="f55" y="f71"/>
                  <a:pt x="f55" y="f25"/>
                </a:cubicBezTo>
                <a:lnTo>
                  <a:pt x="f55" y="f24"/>
                </a:lnTo>
                <a:cubicBezTo>
                  <a:pt x="f55" y="f72"/>
                  <a:pt x="f73" y="f74"/>
                  <a:pt x="f75" y="f74"/>
                </a:cubicBezTo>
                <a:cubicBezTo>
                  <a:pt x="f76" y="f74"/>
                  <a:pt x="f77" y="f78"/>
                  <a:pt x="f79" y="f80"/>
                </a:cubicBezTo>
                <a:lnTo>
                  <a:pt x="f81" y="f32"/>
                </a:lnTo>
                <a:lnTo>
                  <a:pt x="f82" y="f80"/>
                </a:lnTo>
                <a:cubicBezTo>
                  <a:pt x="f83" y="f84"/>
                  <a:pt x="f85" y="f86"/>
                  <a:pt x="f87" y="f86"/>
                </a:cubicBezTo>
                <a:cubicBezTo>
                  <a:pt x="f88" y="f86"/>
                  <a:pt x="f89" y="f90"/>
                  <a:pt x="f91" y="f92"/>
                </a:cubicBezTo>
                <a:lnTo>
                  <a:pt x="f93" y="f94"/>
                </a:lnTo>
                <a:cubicBezTo>
                  <a:pt x="f95" y="f96"/>
                  <a:pt x="f97" y="f4"/>
                  <a:pt x="f98" y="f4"/>
                </a:cubicBezTo>
                <a:cubicBezTo>
                  <a:pt x="f99" y="f4"/>
                  <a:pt x="f3" y="f100"/>
                  <a:pt x="f3" y="f101"/>
                </a:cubicBezTo>
                <a:lnTo>
                  <a:pt x="f3" y="f102"/>
                </a:lnTo>
                <a:cubicBezTo>
                  <a:pt x="f103" y="f104"/>
                  <a:pt x="f105" y="f55"/>
                  <a:pt x="f54" y="f55"/>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nvGrpSpPr>
          <p:cNvPr id="66" name="Google Shape;10190;p74">
            <a:extLst>
              <a:ext uri="{FF2B5EF4-FFF2-40B4-BE49-F238E27FC236}">
                <a16:creationId xmlns:a16="http://schemas.microsoft.com/office/drawing/2014/main" id="{4958E5CC-8C47-DD61-B964-ED6615AFA71A}"/>
              </a:ext>
            </a:extLst>
          </p:cNvPr>
          <p:cNvGrpSpPr/>
          <p:nvPr/>
        </p:nvGrpSpPr>
        <p:grpSpPr>
          <a:xfrm>
            <a:off x="6330812" y="2786800"/>
            <a:ext cx="359688" cy="378735"/>
            <a:chOff x="7862157" y="2742733"/>
            <a:chExt cx="359688" cy="378735"/>
          </a:xfrm>
        </p:grpSpPr>
        <p:sp>
          <p:nvSpPr>
            <p:cNvPr id="67" name="Google Shape;10191;p74">
              <a:extLst>
                <a:ext uri="{FF2B5EF4-FFF2-40B4-BE49-F238E27FC236}">
                  <a16:creationId xmlns:a16="http://schemas.microsoft.com/office/drawing/2014/main" id="{A4A65C49-A7C1-26F3-B318-A6A6FA01125F}"/>
                </a:ext>
              </a:extLst>
            </p:cNvPr>
            <p:cNvSpPr/>
            <p:nvPr/>
          </p:nvSpPr>
          <p:spPr>
            <a:xfrm>
              <a:off x="7862157" y="2742733"/>
              <a:ext cx="168752" cy="308610"/>
            </a:xfrm>
            <a:custGeom>
              <a:avLst/>
              <a:gdLst>
                <a:gd name="f0" fmla="val 180"/>
                <a:gd name="f1" fmla="val w"/>
                <a:gd name="f2" fmla="val h"/>
                <a:gd name="f3" fmla="val 0"/>
                <a:gd name="f4" fmla="val 5987"/>
                <a:gd name="f5" fmla="val 10273"/>
                <a:gd name="f6" fmla="val 5532"/>
                <a:gd name="f7" fmla="val 1"/>
                <a:gd name="f8" fmla="val 5515"/>
                <a:gd name="f9" fmla="val 5499"/>
                <a:gd name="f10" fmla="val 2"/>
                <a:gd name="f11" fmla="val 5483"/>
                <a:gd name="f12" fmla="val 4"/>
                <a:gd name="f13" fmla="val 2364"/>
                <a:gd name="f14" fmla="val 445"/>
                <a:gd name="f15" fmla="val 3123"/>
                <a:gd name="f16" fmla="val 6274"/>
                <a:gd name="f17" fmla="val 7692"/>
                <a:gd name="f18" fmla="val 442"/>
                <a:gd name="f19" fmla="val 8983"/>
                <a:gd name="f20" fmla="val 1293"/>
                <a:gd name="f21" fmla="val 10086"/>
                <a:gd name="f22" fmla="val 1381"/>
                <a:gd name="f23" fmla="val 10209"/>
                <a:gd name="f24" fmla="val 1507"/>
                <a:gd name="f25" fmla="val 1635"/>
                <a:gd name="f26" fmla="val 1737"/>
                <a:gd name="f27" fmla="val 1839"/>
                <a:gd name="f28" fmla="val 10233"/>
                <a:gd name="f29" fmla="val 1923"/>
                <a:gd name="f30" fmla="val 10149"/>
                <a:gd name="f31" fmla="val 3719"/>
                <a:gd name="f32" fmla="val 8353"/>
                <a:gd name="f33" fmla="val 3813"/>
                <a:gd name="f34" fmla="val 8259"/>
                <a:gd name="f35" fmla="val 3845"/>
                <a:gd name="f36" fmla="val 8007"/>
                <a:gd name="f37" fmla="val 3782"/>
                <a:gd name="f38" fmla="val 7849"/>
                <a:gd name="f39" fmla="val 3498"/>
                <a:gd name="f40" fmla="val 7376"/>
                <a:gd name="f41" fmla="val 3341"/>
                <a:gd name="f42" fmla="val 6809"/>
                <a:gd name="f43" fmla="val 4888"/>
                <a:gd name="f44" fmla="val 4286"/>
                <a:gd name="f45" fmla="val 3659"/>
                <a:gd name="f46" fmla="val 5672"/>
                <a:gd name="f47" fmla="val 3312"/>
                <a:gd name="f48" fmla="val 5861"/>
                <a:gd name="f49" fmla="val 3281"/>
                <a:gd name="f50" fmla="val 2934"/>
                <a:gd name="f51" fmla="val 414"/>
                <a:gd name="f52" fmla="val 5958"/>
                <a:gd name="f53" fmla="val 5739"/>
                <a:gd name="f54" fmla="*/ f1 1 5987"/>
                <a:gd name="f55" fmla="*/ f2 1 10273"/>
                <a:gd name="f56" fmla="+- f5 0 f3"/>
                <a:gd name="f57" fmla="+- f4 0 f3"/>
                <a:gd name="f58" fmla="*/ f57 1 5987"/>
                <a:gd name="f59" fmla="*/ f56 1 10273"/>
                <a:gd name="f60" fmla="*/ f3 1 f58"/>
                <a:gd name="f61" fmla="*/ f4 1 f58"/>
                <a:gd name="f62" fmla="*/ f3 1 f59"/>
                <a:gd name="f63" fmla="*/ f5 1 f59"/>
                <a:gd name="f64" fmla="*/ f60 f54 1"/>
                <a:gd name="f65" fmla="*/ f61 f54 1"/>
                <a:gd name="f66" fmla="*/ f63 f55 1"/>
                <a:gd name="f67" fmla="*/ f62 f55 1"/>
              </a:gdLst>
              <a:ahLst/>
              <a:cxnLst>
                <a:cxn ang="3cd4">
                  <a:pos x="hc" y="t"/>
                </a:cxn>
                <a:cxn ang="0">
                  <a:pos x="r" y="vc"/>
                </a:cxn>
                <a:cxn ang="cd4">
                  <a:pos x="hc" y="b"/>
                </a:cxn>
                <a:cxn ang="cd2">
                  <a:pos x="l" y="vc"/>
                </a:cxn>
              </a:cxnLst>
              <a:rect l="f64" t="f67" r="f65" b="f66"/>
              <a:pathLst>
                <a:path w="5987" h="10273">
                  <a:moveTo>
                    <a:pt x="f6" y="f7"/>
                  </a:moveTo>
                  <a:cubicBezTo>
                    <a:pt x="f8" y="f7"/>
                    <a:pt x="f9" y="f10"/>
                    <a:pt x="f11" y="f12"/>
                  </a:cubicBezTo>
                  <a:cubicBezTo>
                    <a:pt x="f13" y="f14"/>
                    <a:pt x="f7" y="f15"/>
                    <a:pt x="f7" y="f16"/>
                  </a:cubicBezTo>
                  <a:cubicBezTo>
                    <a:pt x="f7" y="f17"/>
                    <a:pt x="f18" y="f19"/>
                    <a:pt x="f20" y="f21"/>
                  </a:cubicBezTo>
                  <a:cubicBezTo>
                    <a:pt x="f22" y="f23"/>
                    <a:pt x="f24" y="f5"/>
                    <a:pt x="f25" y="f5"/>
                  </a:cubicBezTo>
                  <a:cubicBezTo>
                    <a:pt x="f26" y="f5"/>
                    <a:pt x="f27" y="f28"/>
                    <a:pt x="f29" y="f30"/>
                  </a:cubicBezTo>
                  <a:lnTo>
                    <a:pt x="f31" y="f32"/>
                  </a:lnTo>
                  <a:cubicBezTo>
                    <a:pt x="f33" y="f34"/>
                    <a:pt x="f35" y="f36"/>
                    <a:pt x="f37" y="f38"/>
                  </a:cubicBezTo>
                  <a:cubicBezTo>
                    <a:pt x="f39" y="f40"/>
                    <a:pt x="f41" y="f42"/>
                    <a:pt x="f41" y="f16"/>
                  </a:cubicBezTo>
                  <a:cubicBezTo>
                    <a:pt x="f41" y="f43"/>
                    <a:pt x="f44" y="f45"/>
                    <a:pt x="f46" y="f47"/>
                  </a:cubicBezTo>
                  <a:cubicBezTo>
                    <a:pt x="f48" y="f49"/>
                    <a:pt x="f4" y="f15"/>
                    <a:pt x="f4" y="f50"/>
                  </a:cubicBezTo>
                  <a:lnTo>
                    <a:pt x="f4" y="f51"/>
                  </a:lnTo>
                  <a:cubicBezTo>
                    <a:pt x="f52" y="f0"/>
                    <a:pt x="f53" y="f7"/>
                    <a:pt x="f6" y="f7"/>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68" name="Google Shape;10192;p74">
              <a:extLst>
                <a:ext uri="{FF2B5EF4-FFF2-40B4-BE49-F238E27FC236}">
                  <a16:creationId xmlns:a16="http://schemas.microsoft.com/office/drawing/2014/main" id="{B31178A8-106D-883B-59B5-D4AA504F69DF}"/>
                </a:ext>
              </a:extLst>
            </p:cNvPr>
            <p:cNvSpPr/>
            <p:nvPr/>
          </p:nvSpPr>
          <p:spPr>
            <a:xfrm>
              <a:off x="7927884" y="3006922"/>
              <a:ext cx="227356" cy="114546"/>
            </a:xfrm>
            <a:custGeom>
              <a:avLst/>
              <a:gdLst>
                <a:gd name="f0" fmla="val w"/>
                <a:gd name="f1" fmla="val h"/>
                <a:gd name="f2" fmla="val 0"/>
                <a:gd name="f3" fmla="val 8066"/>
                <a:gd name="f4" fmla="val 3813"/>
                <a:gd name="f5" fmla="val 5758"/>
                <a:gd name="f6" fmla="val 5692"/>
                <a:gd name="f7" fmla="val 5629"/>
                <a:gd name="f8" fmla="val 11"/>
                <a:gd name="f9" fmla="val 5577"/>
                <a:gd name="f10" fmla="val 32"/>
                <a:gd name="f11" fmla="val 5091"/>
                <a:gd name="f12" fmla="val 339"/>
                <a:gd name="f13" fmla="val 4530"/>
                <a:gd name="f14" fmla="val 489"/>
                <a:gd name="f15" fmla="val 3972"/>
                <a:gd name="f16" fmla="val 3444"/>
                <a:gd name="f17" fmla="val 2917"/>
                <a:gd name="f18" fmla="val 355"/>
                <a:gd name="f19" fmla="val 2458"/>
                <a:gd name="f20" fmla="val 95"/>
                <a:gd name="f21" fmla="val 2389"/>
                <a:gd name="f22" fmla="val 53"/>
                <a:gd name="f23" fmla="val 2314"/>
                <a:gd name="f24" fmla="val 30"/>
                <a:gd name="f25" fmla="val 2239"/>
                <a:gd name="f26" fmla="val 2141"/>
                <a:gd name="f27" fmla="val 2042"/>
                <a:gd name="f28" fmla="val 69"/>
                <a:gd name="f29" fmla="val 1954"/>
                <a:gd name="f30" fmla="val 158"/>
                <a:gd name="f31" fmla="val 189"/>
                <a:gd name="f32" fmla="val 1922"/>
                <a:gd name="f33" fmla="val 2143"/>
                <a:gd name="f34" fmla="val 2395"/>
                <a:gd name="f35" fmla="val 221"/>
                <a:gd name="f36" fmla="val 2552"/>
                <a:gd name="f37" fmla="val 1324"/>
                <a:gd name="f38" fmla="val 3403"/>
                <a:gd name="f39" fmla="val 2615"/>
                <a:gd name="f40" fmla="val 3812"/>
                <a:gd name="f41" fmla="val 4001"/>
                <a:gd name="f42" fmla="val 5388"/>
                <a:gd name="f43" fmla="val 6711"/>
                <a:gd name="f44" fmla="val 7814"/>
                <a:gd name="f45" fmla="val 2521"/>
                <a:gd name="f46" fmla="val 8034"/>
                <a:gd name="f47" fmla="val 2363"/>
                <a:gd name="f48" fmla="val 2080"/>
                <a:gd name="f49" fmla="val 7877"/>
                <a:gd name="f50" fmla="val 1890"/>
                <a:gd name="f51" fmla="val 6112"/>
                <a:gd name="f52" fmla="val 126"/>
                <a:gd name="f53" fmla="val 6028"/>
                <a:gd name="f54" fmla="val 42"/>
                <a:gd name="f55" fmla="val 5888"/>
                <a:gd name="f56" fmla="*/ f0 1 8066"/>
                <a:gd name="f57" fmla="*/ f1 1 3813"/>
                <a:gd name="f58" fmla="+- f4 0 f2"/>
                <a:gd name="f59" fmla="+- f3 0 f2"/>
                <a:gd name="f60" fmla="*/ f59 1 8066"/>
                <a:gd name="f61" fmla="*/ f58 1 3813"/>
                <a:gd name="f62" fmla="*/ f2 1 f60"/>
                <a:gd name="f63" fmla="*/ f3 1 f60"/>
                <a:gd name="f64" fmla="*/ f2 1 f61"/>
                <a:gd name="f65" fmla="*/ f4 1 f61"/>
                <a:gd name="f66" fmla="*/ f62 f56 1"/>
                <a:gd name="f67" fmla="*/ f63 f56 1"/>
                <a:gd name="f68" fmla="*/ f65 f57 1"/>
                <a:gd name="f69" fmla="*/ f64 f57 1"/>
              </a:gdLst>
              <a:ahLst/>
              <a:cxnLst>
                <a:cxn ang="3cd4">
                  <a:pos x="hc" y="t"/>
                </a:cxn>
                <a:cxn ang="0">
                  <a:pos x="r" y="vc"/>
                </a:cxn>
                <a:cxn ang="cd4">
                  <a:pos x="hc" y="b"/>
                </a:cxn>
                <a:cxn ang="cd2">
                  <a:pos x="l" y="vc"/>
                </a:cxn>
              </a:cxnLst>
              <a:rect l="f66" t="f69" r="f67" b="f68"/>
              <a:pathLst>
                <a:path w="8066" h="3813">
                  <a:moveTo>
                    <a:pt x="f5" y="f2"/>
                  </a:moveTo>
                  <a:cubicBezTo>
                    <a:pt x="f6" y="f2"/>
                    <a:pt x="f7" y="f8"/>
                    <a:pt x="f9" y="f10"/>
                  </a:cubicBezTo>
                  <a:cubicBezTo>
                    <a:pt x="f11" y="f12"/>
                    <a:pt x="f13" y="f14"/>
                    <a:pt x="f15" y="f14"/>
                  </a:cubicBezTo>
                  <a:cubicBezTo>
                    <a:pt x="f16" y="f14"/>
                    <a:pt x="f17" y="f18"/>
                    <a:pt x="f19" y="f20"/>
                  </a:cubicBezTo>
                  <a:cubicBezTo>
                    <a:pt x="f21" y="f22"/>
                    <a:pt x="f23" y="f24"/>
                    <a:pt x="f25" y="f24"/>
                  </a:cubicBezTo>
                  <a:cubicBezTo>
                    <a:pt x="f26" y="f24"/>
                    <a:pt x="f27" y="f28"/>
                    <a:pt x="f29" y="f30"/>
                  </a:cubicBezTo>
                  <a:lnTo>
                    <a:pt x="f31" y="f32"/>
                  </a:lnTo>
                  <a:cubicBezTo>
                    <a:pt x="f2" y="f33"/>
                    <a:pt x="f10" y="f34"/>
                    <a:pt x="f35" y="f36"/>
                  </a:cubicBezTo>
                  <a:cubicBezTo>
                    <a:pt x="f37" y="f38"/>
                    <a:pt x="f39" y="f40"/>
                    <a:pt x="f41" y="f40"/>
                  </a:cubicBezTo>
                  <a:cubicBezTo>
                    <a:pt x="f42" y="f40"/>
                    <a:pt x="f43" y="f38"/>
                    <a:pt x="f44" y="f45"/>
                  </a:cubicBezTo>
                  <a:cubicBezTo>
                    <a:pt x="f46" y="f47"/>
                    <a:pt x="f3" y="f48"/>
                    <a:pt x="f49" y="f50"/>
                  </a:cubicBezTo>
                  <a:lnTo>
                    <a:pt x="f51" y="f52"/>
                  </a:lnTo>
                  <a:cubicBezTo>
                    <a:pt x="f53" y="f54"/>
                    <a:pt x="f55"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69" name="Google Shape;10193;p74">
              <a:extLst>
                <a:ext uri="{FF2B5EF4-FFF2-40B4-BE49-F238E27FC236}">
                  <a16:creationId xmlns:a16="http://schemas.microsoft.com/office/drawing/2014/main" id="{FF342020-6B41-B8EB-8E81-01DD1B5E0981}"/>
                </a:ext>
              </a:extLst>
            </p:cNvPr>
            <p:cNvSpPr/>
            <p:nvPr/>
          </p:nvSpPr>
          <p:spPr>
            <a:xfrm>
              <a:off x="8053093" y="2742733"/>
              <a:ext cx="168752" cy="308253"/>
            </a:xfrm>
            <a:custGeom>
              <a:avLst/>
              <a:gdLst>
                <a:gd name="f0" fmla="val 180"/>
                <a:gd name="f1" fmla="val w"/>
                <a:gd name="f2" fmla="val h"/>
                <a:gd name="f3" fmla="val 0"/>
                <a:gd name="f4" fmla="val 5987"/>
                <a:gd name="f5" fmla="val 10261"/>
                <a:gd name="f6" fmla="val 418"/>
                <a:gd name="f7" fmla="val 1"/>
                <a:gd name="f8" fmla="val 190"/>
                <a:gd name="f9" fmla="val 414"/>
                <a:gd name="f10" fmla="val 2934"/>
                <a:gd name="f11" fmla="val 3123"/>
                <a:gd name="f12" fmla="val 127"/>
                <a:gd name="f13" fmla="val 3281"/>
                <a:gd name="f14" fmla="val 316"/>
                <a:gd name="f15" fmla="val 3312"/>
                <a:gd name="f16" fmla="val 1639"/>
                <a:gd name="f17" fmla="val 3659"/>
                <a:gd name="f18" fmla="val 2647"/>
                <a:gd name="f19" fmla="val 4856"/>
                <a:gd name="f20" fmla="val 6274"/>
                <a:gd name="f21" fmla="val 6809"/>
                <a:gd name="f22" fmla="val 2489"/>
                <a:gd name="f23" fmla="val 7376"/>
                <a:gd name="f24" fmla="val 2206"/>
                <a:gd name="f25" fmla="val 7849"/>
                <a:gd name="f26" fmla="val 2080"/>
                <a:gd name="f27" fmla="val 8007"/>
                <a:gd name="f28" fmla="val 2111"/>
                <a:gd name="f29" fmla="val 8196"/>
                <a:gd name="f30" fmla="val 2269"/>
                <a:gd name="f31" fmla="val 8353"/>
                <a:gd name="f32" fmla="val 4065"/>
                <a:gd name="f33" fmla="val 10149"/>
                <a:gd name="f34" fmla="val 4137"/>
                <a:gd name="f35" fmla="val 10221"/>
                <a:gd name="f36" fmla="val 4242"/>
                <a:gd name="f37" fmla="val 10260"/>
                <a:gd name="f38" fmla="val 4350"/>
                <a:gd name="f39" fmla="val 4478"/>
                <a:gd name="f40" fmla="val 4609"/>
                <a:gd name="f41" fmla="val 10205"/>
                <a:gd name="f42" fmla="val 4695"/>
                <a:gd name="f43" fmla="val 10086"/>
                <a:gd name="f44" fmla="val 5514"/>
                <a:gd name="f45" fmla="val 8983"/>
                <a:gd name="f46" fmla="val 7660"/>
                <a:gd name="f47" fmla="val 5892"/>
                <a:gd name="f48" fmla="val 3592"/>
                <a:gd name="f49" fmla="val 445"/>
                <a:gd name="f50" fmla="val 473"/>
                <a:gd name="f51" fmla="val 4"/>
                <a:gd name="f52" fmla="val 455"/>
                <a:gd name="f53" fmla="val 2"/>
                <a:gd name="f54" fmla="val 436"/>
                <a:gd name="f55" fmla="*/ f1 1 5987"/>
                <a:gd name="f56" fmla="*/ f2 1 10261"/>
                <a:gd name="f57" fmla="+- f5 0 f3"/>
                <a:gd name="f58" fmla="+- f4 0 f3"/>
                <a:gd name="f59" fmla="*/ f58 1 5987"/>
                <a:gd name="f60" fmla="*/ f57 1 10261"/>
                <a:gd name="f61" fmla="*/ f3 1 f59"/>
                <a:gd name="f62" fmla="*/ f4 1 f59"/>
                <a:gd name="f63" fmla="*/ f3 1 f60"/>
                <a:gd name="f64" fmla="*/ f5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5987" h="10261">
                  <a:moveTo>
                    <a:pt x="f6" y="f7"/>
                  </a:moveTo>
                  <a:cubicBezTo>
                    <a:pt x="f8" y="f7"/>
                    <a:pt x="f7" y="f0"/>
                    <a:pt x="f7" y="f9"/>
                  </a:cubicBezTo>
                  <a:lnTo>
                    <a:pt x="f7" y="f10"/>
                  </a:lnTo>
                  <a:cubicBezTo>
                    <a:pt x="f7" y="f11"/>
                    <a:pt x="f12" y="f13"/>
                    <a:pt x="f14" y="f15"/>
                  </a:cubicBezTo>
                  <a:cubicBezTo>
                    <a:pt x="f16" y="f17"/>
                    <a:pt x="f18" y="f19"/>
                    <a:pt x="f18" y="f20"/>
                  </a:cubicBezTo>
                  <a:cubicBezTo>
                    <a:pt x="f18" y="f21"/>
                    <a:pt x="f22" y="f23"/>
                    <a:pt x="f24" y="f25"/>
                  </a:cubicBezTo>
                  <a:cubicBezTo>
                    <a:pt x="f26" y="f27"/>
                    <a:pt x="f28" y="f29"/>
                    <a:pt x="f30" y="f31"/>
                  </a:cubicBezTo>
                  <a:lnTo>
                    <a:pt x="f32" y="f33"/>
                  </a:lnTo>
                  <a:cubicBezTo>
                    <a:pt x="f34" y="f35"/>
                    <a:pt x="f36" y="f37"/>
                    <a:pt x="f38" y="f37"/>
                  </a:cubicBezTo>
                  <a:cubicBezTo>
                    <a:pt x="f39" y="f37"/>
                    <a:pt x="f40" y="f41"/>
                    <a:pt x="f42" y="f43"/>
                  </a:cubicBezTo>
                  <a:cubicBezTo>
                    <a:pt x="f44" y="f45"/>
                    <a:pt x="f4" y="f46"/>
                    <a:pt x="f4" y="f20"/>
                  </a:cubicBezTo>
                  <a:cubicBezTo>
                    <a:pt x="f47" y="f11"/>
                    <a:pt x="f48" y="f49"/>
                    <a:pt x="f50" y="f51"/>
                  </a:cubicBezTo>
                  <a:cubicBezTo>
                    <a:pt x="f52" y="f53"/>
                    <a:pt x="f54" y="f7"/>
                    <a:pt x="f6" y="f7"/>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70" name="Google Shape;10194;p74">
              <a:extLst>
                <a:ext uri="{FF2B5EF4-FFF2-40B4-BE49-F238E27FC236}">
                  <a16:creationId xmlns:a16="http://schemas.microsoft.com/office/drawing/2014/main" id="{74C92197-F03D-D352-8A21-E1436766D055}"/>
                </a:ext>
              </a:extLst>
            </p:cNvPr>
            <p:cNvSpPr/>
            <p:nvPr/>
          </p:nvSpPr>
          <p:spPr>
            <a:xfrm>
              <a:off x="8005142" y="2845055"/>
              <a:ext cx="71058" cy="174174"/>
            </a:xfrm>
            <a:custGeom>
              <a:avLst/>
              <a:gdLst>
                <a:gd name="f0" fmla="val w"/>
                <a:gd name="f1" fmla="val h"/>
                <a:gd name="f2" fmla="val 0"/>
                <a:gd name="f3" fmla="val 2521"/>
                <a:gd name="f4" fmla="val 5798"/>
                <a:gd name="f5" fmla="val 1260"/>
                <a:gd name="f6" fmla="val 1"/>
                <a:gd name="f7" fmla="val 1040"/>
                <a:gd name="f8" fmla="val 819"/>
                <a:gd name="f9" fmla="val 190"/>
                <a:gd name="f10" fmla="val 379"/>
                <a:gd name="f11" fmla="val 662"/>
                <a:gd name="f12" fmla="val 347"/>
                <a:gd name="f13" fmla="val 820"/>
                <a:gd name="f14" fmla="val 1293"/>
                <a:gd name="f15" fmla="val 1860"/>
                <a:gd name="f16" fmla="val 567"/>
                <a:gd name="f17" fmla="val 2899"/>
                <a:gd name="f18" fmla="val 977"/>
                <a:gd name="f19" fmla="val 3214"/>
                <a:gd name="f20" fmla="val 1292"/>
                <a:gd name="f21" fmla="val 3466"/>
                <a:gd name="f22" fmla="val 1670"/>
                <a:gd name="f23" fmla="val 3687"/>
                <a:gd name="f24" fmla="val 3939"/>
                <a:gd name="f25" fmla="val 4160"/>
                <a:gd name="f26" fmla="val 1450"/>
                <a:gd name="f27" fmla="val 4380"/>
                <a:gd name="f28" fmla="val 1071"/>
                <a:gd name="f29" fmla="val 630"/>
                <a:gd name="f30" fmla="val 3529"/>
                <a:gd name="f31" fmla="val 441"/>
                <a:gd name="f32" fmla="val 252"/>
                <a:gd name="f33" fmla="val 32"/>
                <a:gd name="f34" fmla="val 3750"/>
                <a:gd name="f35" fmla="val 4475"/>
                <a:gd name="f36" fmla="val 410"/>
                <a:gd name="f37" fmla="val 4916"/>
                <a:gd name="f38" fmla="val 882"/>
                <a:gd name="f39" fmla="val 5105"/>
                <a:gd name="f40" fmla="val 5388"/>
                <a:gd name="f41" fmla="val 5640"/>
                <a:gd name="f42" fmla="val 1544"/>
                <a:gd name="f43" fmla="val 1702"/>
                <a:gd name="f44" fmla="val 5577"/>
                <a:gd name="f45" fmla="val 5073"/>
                <a:gd name="f46" fmla="val 2174"/>
                <a:gd name="f47" fmla="val 4443"/>
                <a:gd name="f48" fmla="val 3907"/>
                <a:gd name="f49" fmla="val 1985"/>
                <a:gd name="f50" fmla="val 2836"/>
                <a:gd name="f51" fmla="val 1229"/>
                <a:gd name="f52" fmla="val 2269"/>
                <a:gd name="f53" fmla="val 2049"/>
                <a:gd name="f54" fmla="val 1797"/>
                <a:gd name="f55" fmla="val 1576"/>
                <a:gd name="f56" fmla="val 1419"/>
                <a:gd name="f57" fmla="val 1608"/>
                <a:gd name="f58" fmla="val 1891"/>
                <a:gd name="f59" fmla="val 2238"/>
                <a:gd name="f60" fmla="val 2143"/>
                <a:gd name="f61" fmla="val 2363"/>
                <a:gd name="f62" fmla="val 1261"/>
                <a:gd name="f63" fmla="val 631"/>
                <a:gd name="f64" fmla="val 158"/>
                <a:gd name="f65" fmla="val 1513"/>
                <a:gd name="f66" fmla="*/ f0 1 2521"/>
                <a:gd name="f67" fmla="*/ f1 1 5798"/>
                <a:gd name="f68" fmla="+- f4 0 f2"/>
                <a:gd name="f69" fmla="+- f3 0 f2"/>
                <a:gd name="f70" fmla="*/ f69 1 2521"/>
                <a:gd name="f71" fmla="*/ f68 1 5798"/>
                <a:gd name="f72" fmla="*/ f2 1 f70"/>
                <a:gd name="f73" fmla="*/ f3 1 f70"/>
                <a:gd name="f74" fmla="*/ f2 1 f71"/>
                <a:gd name="f75" fmla="*/ f4 1 f71"/>
                <a:gd name="f76" fmla="*/ f72 f66 1"/>
                <a:gd name="f77" fmla="*/ f73 f66 1"/>
                <a:gd name="f78" fmla="*/ f75 f67 1"/>
                <a:gd name="f79" fmla="*/ f74 f67 1"/>
              </a:gdLst>
              <a:ahLst/>
              <a:cxnLst>
                <a:cxn ang="3cd4">
                  <a:pos x="hc" y="t"/>
                </a:cxn>
                <a:cxn ang="0">
                  <a:pos x="r" y="vc"/>
                </a:cxn>
                <a:cxn ang="cd4">
                  <a:pos x="hc" y="b"/>
                </a:cxn>
                <a:cxn ang="cd2">
                  <a:pos x="l" y="vc"/>
                </a:cxn>
              </a:cxnLst>
              <a:rect l="f76" t="f79" r="f77" b="f78"/>
              <a:pathLst>
                <a:path w="2521" h="5798">
                  <a:moveTo>
                    <a:pt x="f5" y="f6"/>
                  </a:moveTo>
                  <a:cubicBezTo>
                    <a:pt x="f7" y="f6"/>
                    <a:pt x="f8" y="f9"/>
                    <a:pt x="f8" y="f10"/>
                  </a:cubicBezTo>
                  <a:lnTo>
                    <a:pt x="f8" y="f11"/>
                  </a:lnTo>
                  <a:cubicBezTo>
                    <a:pt x="f12" y="f13"/>
                    <a:pt x="f2" y="f14"/>
                    <a:pt x="f2" y="f15"/>
                  </a:cubicBezTo>
                  <a:cubicBezTo>
                    <a:pt x="f2" y="f3"/>
                    <a:pt x="f16" y="f17"/>
                    <a:pt x="f18" y="f19"/>
                  </a:cubicBezTo>
                  <a:cubicBezTo>
                    <a:pt x="f20" y="f21"/>
                    <a:pt x="f22" y="f23"/>
                    <a:pt x="f22" y="f24"/>
                  </a:cubicBezTo>
                  <a:cubicBezTo>
                    <a:pt x="f22" y="f25"/>
                    <a:pt x="f26" y="f27"/>
                    <a:pt x="f5" y="f27"/>
                  </a:cubicBezTo>
                  <a:cubicBezTo>
                    <a:pt x="f28" y="f27"/>
                    <a:pt x="f8" y="f25"/>
                    <a:pt x="f8" y="f24"/>
                  </a:cubicBezTo>
                  <a:cubicBezTo>
                    <a:pt x="f8" y="f23"/>
                    <a:pt x="f29" y="f30"/>
                    <a:pt x="f31" y="f30"/>
                  </a:cubicBezTo>
                  <a:cubicBezTo>
                    <a:pt x="f32" y="f30"/>
                    <a:pt x="f33" y="f34"/>
                    <a:pt x="f33" y="f24"/>
                  </a:cubicBezTo>
                  <a:cubicBezTo>
                    <a:pt x="f33" y="f35"/>
                    <a:pt x="f36" y="f37"/>
                    <a:pt x="f38" y="f39"/>
                  </a:cubicBezTo>
                  <a:lnTo>
                    <a:pt x="f38" y="f40"/>
                  </a:lnTo>
                  <a:cubicBezTo>
                    <a:pt x="f38" y="f41"/>
                    <a:pt x="f28" y="f4"/>
                    <a:pt x="f20" y="f4"/>
                  </a:cubicBezTo>
                  <a:cubicBezTo>
                    <a:pt x="f42" y="f4"/>
                    <a:pt x="f43" y="f44"/>
                    <a:pt x="f43" y="f40"/>
                  </a:cubicBezTo>
                  <a:lnTo>
                    <a:pt x="f43" y="f45"/>
                  </a:lnTo>
                  <a:cubicBezTo>
                    <a:pt x="f46" y="f37"/>
                    <a:pt x="f3" y="f47"/>
                    <a:pt x="f3" y="f48"/>
                  </a:cubicBezTo>
                  <a:cubicBezTo>
                    <a:pt x="f3" y="f19"/>
                    <a:pt x="f49" y="f50"/>
                    <a:pt x="f42" y="f3"/>
                  </a:cubicBezTo>
                  <a:cubicBezTo>
                    <a:pt x="f51" y="f52"/>
                    <a:pt x="f38" y="f53"/>
                    <a:pt x="f38" y="f54"/>
                  </a:cubicBezTo>
                  <a:cubicBezTo>
                    <a:pt x="f38" y="f55"/>
                    <a:pt x="f28" y="f56"/>
                    <a:pt x="f20" y="f56"/>
                  </a:cubicBezTo>
                  <a:cubicBezTo>
                    <a:pt x="f42" y="f56"/>
                    <a:pt x="f43" y="f57"/>
                    <a:pt x="f43" y="f54"/>
                  </a:cubicBezTo>
                  <a:cubicBezTo>
                    <a:pt x="f43" y="f53"/>
                    <a:pt x="f58" y="f59"/>
                    <a:pt x="f60" y="f59"/>
                  </a:cubicBezTo>
                  <a:cubicBezTo>
                    <a:pt x="f61" y="f59"/>
                    <a:pt x="f3" y="f53"/>
                    <a:pt x="f3" y="f54"/>
                  </a:cubicBezTo>
                  <a:cubicBezTo>
                    <a:pt x="f3" y="f62"/>
                    <a:pt x="f46" y="f13"/>
                    <a:pt x="f43" y="f63"/>
                  </a:cubicBezTo>
                  <a:lnTo>
                    <a:pt x="f43" y="f12"/>
                  </a:lnTo>
                  <a:cubicBezTo>
                    <a:pt x="f43" y="f64"/>
                    <a:pt x="f65"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71" name="Google Shape;10221;p74">
            <a:extLst>
              <a:ext uri="{FF2B5EF4-FFF2-40B4-BE49-F238E27FC236}">
                <a16:creationId xmlns:a16="http://schemas.microsoft.com/office/drawing/2014/main" id="{08AC1101-3EBF-4CB4-A5F8-61898888E994}"/>
              </a:ext>
            </a:extLst>
          </p:cNvPr>
          <p:cNvGrpSpPr/>
          <p:nvPr/>
        </p:nvGrpSpPr>
        <p:grpSpPr>
          <a:xfrm>
            <a:off x="2304124" y="3511014"/>
            <a:ext cx="316967" cy="383407"/>
            <a:chOff x="3835469" y="3466947"/>
            <a:chExt cx="316967" cy="383407"/>
          </a:xfrm>
        </p:grpSpPr>
        <p:sp>
          <p:nvSpPr>
            <p:cNvPr id="72" name="Google Shape;10222;p74">
              <a:extLst>
                <a:ext uri="{FF2B5EF4-FFF2-40B4-BE49-F238E27FC236}">
                  <a16:creationId xmlns:a16="http://schemas.microsoft.com/office/drawing/2014/main" id="{D6D25CBD-76EC-906F-C619-A662A7A21B3D}"/>
                </a:ext>
              </a:extLst>
            </p:cNvPr>
            <p:cNvSpPr/>
            <p:nvPr/>
          </p:nvSpPr>
          <p:spPr>
            <a:xfrm>
              <a:off x="3940158" y="3647642"/>
              <a:ext cx="105668" cy="67583"/>
            </a:xfrm>
            <a:custGeom>
              <a:avLst/>
              <a:gdLst>
                <a:gd name="f0" fmla="val w"/>
                <a:gd name="f1" fmla="val h"/>
                <a:gd name="f2" fmla="val 0"/>
                <a:gd name="f3" fmla="val 3466"/>
                <a:gd name="f4" fmla="val 2080"/>
                <a:gd name="f5" fmla="val 1733"/>
                <a:gd name="f6" fmla="val 788"/>
                <a:gd name="f7" fmla="val 2678"/>
                <a:gd name="f8" fmla="*/ f0 1 3466"/>
                <a:gd name="f9" fmla="*/ f1 1 2080"/>
                <a:gd name="f10" fmla="+- f4 0 f2"/>
                <a:gd name="f11" fmla="+- f3 0 f2"/>
                <a:gd name="f12" fmla="*/ f11 1 3466"/>
                <a:gd name="f13" fmla="*/ f10 1 208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3466" h="2080">
                  <a:moveTo>
                    <a:pt x="f5" y="f2"/>
                  </a:moveTo>
                  <a:cubicBezTo>
                    <a:pt x="f6" y="f2"/>
                    <a:pt x="f2" y="f6"/>
                    <a:pt x="f2" y="f5"/>
                  </a:cubicBezTo>
                  <a:lnTo>
                    <a:pt x="f2" y="f4"/>
                  </a:lnTo>
                  <a:lnTo>
                    <a:pt x="f3" y="f4"/>
                  </a:lnTo>
                  <a:lnTo>
                    <a:pt x="f3" y="f5"/>
                  </a:lnTo>
                  <a:cubicBezTo>
                    <a:pt x="f3" y="f6"/>
                    <a:pt x="f7"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73" name="Google Shape;10223;p74">
              <a:extLst>
                <a:ext uri="{FF2B5EF4-FFF2-40B4-BE49-F238E27FC236}">
                  <a16:creationId xmlns:a16="http://schemas.microsoft.com/office/drawing/2014/main" id="{7D249719-8E53-F7FF-B753-A3D9FDDE3BD7}"/>
                </a:ext>
              </a:extLst>
            </p:cNvPr>
            <p:cNvSpPr/>
            <p:nvPr/>
          </p:nvSpPr>
          <p:spPr>
            <a:xfrm>
              <a:off x="3970891" y="3580086"/>
              <a:ext cx="43260" cy="46076"/>
            </a:xfrm>
            <a:custGeom>
              <a:avLst/>
              <a:gdLst>
                <a:gd name="f0" fmla="val w"/>
                <a:gd name="f1" fmla="val h"/>
                <a:gd name="f2" fmla="val 0"/>
                <a:gd name="f3" fmla="val 1419"/>
                <a:gd name="f4" fmla="val 1418"/>
                <a:gd name="f5" fmla="val 725"/>
                <a:gd name="f6" fmla="val 316"/>
                <a:gd name="f7" fmla="val 315"/>
                <a:gd name="f8" fmla="val 1103"/>
                <a:gd name="f9" fmla="*/ f0 1 1419"/>
                <a:gd name="f10" fmla="*/ f1 1 1418"/>
                <a:gd name="f11" fmla="+- f4 0 f2"/>
                <a:gd name="f12" fmla="+- f3 0 f2"/>
                <a:gd name="f13" fmla="*/ f12 1 1419"/>
                <a:gd name="f14" fmla="*/ f11 1 1418"/>
                <a:gd name="f15" fmla="*/ f2 1 f13"/>
                <a:gd name="f16" fmla="*/ f3 1 f13"/>
                <a:gd name="f17" fmla="*/ f2 1 f14"/>
                <a:gd name="f18" fmla="*/ f4 1 f14"/>
                <a:gd name="f19" fmla="*/ f15 f9 1"/>
                <a:gd name="f20" fmla="*/ f16 f9 1"/>
                <a:gd name="f21" fmla="*/ f18 f10 1"/>
                <a:gd name="f22" fmla="*/ f17 f10 1"/>
              </a:gdLst>
              <a:ahLst/>
              <a:cxnLst>
                <a:cxn ang="3cd4">
                  <a:pos x="hc" y="t"/>
                </a:cxn>
                <a:cxn ang="0">
                  <a:pos x="r" y="vc"/>
                </a:cxn>
                <a:cxn ang="cd4">
                  <a:pos x="hc" y="b"/>
                </a:cxn>
                <a:cxn ang="cd2">
                  <a:pos x="l" y="vc"/>
                </a:cxn>
              </a:cxnLst>
              <a:rect l="f19" t="f22" r="f20" b="f21"/>
              <a:pathLst>
                <a:path w="1419" h="1418">
                  <a:moveTo>
                    <a:pt x="f5" y="f2"/>
                  </a:moveTo>
                  <a:cubicBezTo>
                    <a:pt x="f6" y="f2"/>
                    <a:pt x="f2" y="f7"/>
                    <a:pt x="f2" y="f5"/>
                  </a:cubicBezTo>
                  <a:cubicBezTo>
                    <a:pt x="f2" y="f8"/>
                    <a:pt x="f6" y="f4"/>
                    <a:pt x="f5" y="f4"/>
                  </a:cubicBezTo>
                  <a:cubicBezTo>
                    <a:pt x="f8" y="f4"/>
                    <a:pt x="f4" y="f8"/>
                    <a:pt x="f4" y="f5"/>
                  </a:cubicBezTo>
                  <a:cubicBezTo>
                    <a:pt x="f4" y="f7"/>
                    <a:pt x="f8"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74" name="Google Shape;10224;p74">
              <a:extLst>
                <a:ext uri="{FF2B5EF4-FFF2-40B4-BE49-F238E27FC236}">
                  <a16:creationId xmlns:a16="http://schemas.microsoft.com/office/drawing/2014/main" id="{C9365E06-3E82-A443-A555-0F7BEFA2B653}"/>
                </a:ext>
              </a:extLst>
            </p:cNvPr>
            <p:cNvSpPr/>
            <p:nvPr/>
          </p:nvSpPr>
          <p:spPr>
            <a:xfrm>
              <a:off x="3835469" y="3466947"/>
              <a:ext cx="316967" cy="383407"/>
            </a:xfrm>
            <a:custGeom>
              <a:avLst/>
              <a:gdLst>
                <a:gd name="f0" fmla="val w"/>
                <a:gd name="f1" fmla="val h"/>
                <a:gd name="f2" fmla="val 0"/>
                <a:gd name="f3" fmla="val 10397"/>
                <a:gd name="f4" fmla="val 11800"/>
                <a:gd name="f5" fmla="val 5167"/>
                <a:gd name="f6" fmla="val 2757"/>
                <a:gd name="f7" fmla="val 5923"/>
                <a:gd name="f8" fmla="val 6553"/>
                <a:gd name="f9" fmla="val 3388"/>
                <a:gd name="f10" fmla="val 4144"/>
                <a:gd name="f11" fmla="val 4490"/>
                <a:gd name="f12" fmla="val 6396"/>
                <a:gd name="f13" fmla="val 4805"/>
                <a:gd name="f14" fmla="val 6175"/>
                <a:gd name="f15" fmla="val 5089"/>
                <a:gd name="f16" fmla="val 7026"/>
                <a:gd name="f17" fmla="val 5498"/>
                <a:gd name="f18" fmla="val 7593"/>
                <a:gd name="f19" fmla="val 6317"/>
                <a:gd name="f20" fmla="val 7294"/>
                <a:gd name="f21" fmla="val 8019"/>
                <a:gd name="f22" fmla="val 8208"/>
                <a:gd name="f23" fmla="val 7435"/>
                <a:gd name="f24" fmla="val 8365"/>
                <a:gd name="f25" fmla="val 7246"/>
                <a:gd name="f26" fmla="val 3088"/>
                <a:gd name="f27" fmla="val 2867"/>
                <a:gd name="f28" fmla="val 2710"/>
                <a:gd name="f29" fmla="val 3308"/>
                <a:gd name="f30" fmla="val 4127"/>
                <a:gd name="f31" fmla="val 3907"/>
                <a:gd name="f32" fmla="val 4868"/>
                <a:gd name="f33" fmla="val 3781"/>
                <a:gd name="f34" fmla="val 4553"/>
                <a:gd name="f35" fmla="val 4411"/>
                <a:gd name="f36" fmla="val 5183"/>
                <a:gd name="f37" fmla="val 1"/>
                <a:gd name="f38" fmla="val 5128"/>
                <a:gd name="f39" fmla="val 5073"/>
                <a:gd name="f40" fmla="val 17"/>
                <a:gd name="f41" fmla="val 5010"/>
                <a:gd name="f42" fmla="val 48"/>
                <a:gd name="f43" fmla="val 3964"/>
                <a:gd name="f44" fmla="val 646"/>
                <a:gd name="f45" fmla="val 2946"/>
                <a:gd name="f46" fmla="val 940"/>
                <a:gd name="f47" fmla="val 1919"/>
                <a:gd name="f48" fmla="val 1430"/>
                <a:gd name="f49" fmla="val 939"/>
                <a:gd name="f50" fmla="val 873"/>
                <a:gd name="f51" fmla="val 441"/>
                <a:gd name="f52" fmla="val 741"/>
                <a:gd name="f53" fmla="val 402"/>
                <a:gd name="f54" fmla="val 722"/>
                <a:gd name="f55" fmla="val 363"/>
                <a:gd name="f56" fmla="val 714"/>
                <a:gd name="f57" fmla="val 326"/>
                <a:gd name="f58" fmla="val 243"/>
                <a:gd name="f59" fmla="val 170"/>
                <a:gd name="f60" fmla="val 751"/>
                <a:gd name="f61" fmla="val 126"/>
                <a:gd name="f62" fmla="val 773"/>
                <a:gd name="f63" fmla="val 32"/>
                <a:gd name="f64" fmla="val 836"/>
                <a:gd name="f65" fmla="val 930"/>
                <a:gd name="f66" fmla="val 1056"/>
                <a:gd name="f67" fmla="val 5026"/>
                <a:gd name="f68" fmla="val 8145"/>
                <a:gd name="f69" fmla="val 2080"/>
                <a:gd name="f70" fmla="val 10949"/>
                <a:gd name="f71" fmla="val 5104"/>
                <a:gd name="f72" fmla="val 11799"/>
                <a:gd name="f73" fmla="val 5262"/>
                <a:gd name="f74" fmla="val 8255"/>
                <a:gd name="f75" fmla="val 10917"/>
                <a:gd name="f76" fmla="val 10365"/>
                <a:gd name="f77" fmla="val 10271"/>
                <a:gd name="f78" fmla="val 10162"/>
                <a:gd name="f79" fmla="val 10084"/>
                <a:gd name="f80" fmla="val 10014"/>
                <a:gd name="f81" fmla="val 9983"/>
                <a:gd name="f82" fmla="val 9954"/>
                <a:gd name="f83" fmla="val 9924"/>
                <a:gd name="f84" fmla="val 9414"/>
                <a:gd name="f85" fmla="val 877"/>
                <a:gd name="f86" fmla="val 8910"/>
                <a:gd name="f87" fmla="val 946"/>
                <a:gd name="f88" fmla="val 8409"/>
                <a:gd name="f89" fmla="val 7395"/>
                <a:gd name="f90" fmla="val 6389"/>
                <a:gd name="f91" fmla="val 660"/>
                <a:gd name="f92" fmla="val 5356"/>
                <a:gd name="f93" fmla="val 5293"/>
                <a:gd name="f94" fmla="val 5238"/>
                <a:gd name="f95" fmla="*/ f0 1 10397"/>
                <a:gd name="f96" fmla="*/ f1 1 11800"/>
                <a:gd name="f97" fmla="+- f4 0 f2"/>
                <a:gd name="f98" fmla="+- f3 0 f2"/>
                <a:gd name="f99" fmla="*/ f98 1 10397"/>
                <a:gd name="f100" fmla="*/ f97 1 11800"/>
                <a:gd name="f101" fmla="*/ f2 1 f99"/>
                <a:gd name="f102" fmla="*/ f3 1 f99"/>
                <a:gd name="f103" fmla="*/ f2 1 f100"/>
                <a:gd name="f104" fmla="*/ f4 1 f100"/>
                <a:gd name="f105" fmla="*/ f101 f95 1"/>
                <a:gd name="f106" fmla="*/ f102 f95 1"/>
                <a:gd name="f107" fmla="*/ f104 f96 1"/>
                <a:gd name="f108" fmla="*/ f103 f96 1"/>
              </a:gdLst>
              <a:ahLst/>
              <a:cxnLst>
                <a:cxn ang="3cd4">
                  <a:pos x="hc" y="t"/>
                </a:cxn>
                <a:cxn ang="0">
                  <a:pos x="r" y="vc"/>
                </a:cxn>
                <a:cxn ang="cd4">
                  <a:pos x="hc" y="b"/>
                </a:cxn>
                <a:cxn ang="cd2">
                  <a:pos x="l" y="vc"/>
                </a:cxn>
              </a:cxnLst>
              <a:rect l="f105" t="f108" r="f106" b="f107"/>
              <a:pathLst>
                <a:path w="10397" h="11800">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cubicBezTo>
                    <a:pt x="f28" y="f19"/>
                    <a:pt x="f29" y="f17"/>
                    <a:pt x="f30" y="f15"/>
                  </a:cubicBezTo>
                  <a:cubicBezTo>
                    <a:pt x="f31" y="f32"/>
                    <a:pt x="f33" y="f34"/>
                    <a:pt x="f33" y="f10"/>
                  </a:cubicBezTo>
                  <a:cubicBezTo>
                    <a:pt x="f33" y="f9"/>
                    <a:pt x="f35" y="f6"/>
                    <a:pt x="f5" y="f6"/>
                  </a:cubicBezTo>
                  <a:close/>
                  <a:moveTo>
                    <a:pt x="f36" y="f37"/>
                  </a:moveTo>
                  <a:cubicBezTo>
                    <a:pt x="f38" y="f37"/>
                    <a:pt x="f39" y="f40"/>
                    <a:pt x="f41" y="f42"/>
                  </a:cubicBezTo>
                  <a:cubicBezTo>
                    <a:pt x="f43" y="f44"/>
                    <a:pt x="f45" y="f46"/>
                    <a:pt x="f47" y="f46"/>
                  </a:cubicBezTo>
                  <a:cubicBezTo>
                    <a:pt x="f48" y="f46"/>
                    <a:pt x="f49" y="f50"/>
                    <a:pt x="f51" y="f52"/>
                  </a:cubicBezTo>
                  <a:cubicBezTo>
                    <a:pt x="f53" y="f54"/>
                    <a:pt x="f55" y="f56"/>
                    <a:pt x="f57" y="f56"/>
                  </a:cubicBezTo>
                  <a:cubicBezTo>
                    <a:pt x="f58" y="f56"/>
                    <a:pt x="f59" y="f60"/>
                    <a:pt x="f61" y="f62"/>
                  </a:cubicBezTo>
                  <a:cubicBezTo>
                    <a:pt x="f63" y="f64"/>
                    <a:pt x="f2" y="f65"/>
                    <a:pt x="f2" y="f66"/>
                  </a:cubicBezTo>
                  <a:lnTo>
                    <a:pt x="f2" y="f67"/>
                  </a:lnTo>
                  <a:cubicBezTo>
                    <a:pt x="f2" y="f68"/>
                    <a:pt x="f69" y="f70"/>
                    <a:pt x="f71" y="f72"/>
                  </a:cubicBezTo>
                  <a:lnTo>
                    <a:pt x="f73" y="f72"/>
                  </a:lnTo>
                  <a:cubicBezTo>
                    <a:pt x="f74" y="f75"/>
                    <a:pt x="f3" y="f68"/>
                    <a:pt x="f3" y="f67"/>
                  </a:cubicBezTo>
                  <a:lnTo>
                    <a:pt x="f3" y="f66"/>
                  </a:lnTo>
                  <a:cubicBezTo>
                    <a:pt x="f3" y="f65"/>
                    <a:pt x="f76" y="f64"/>
                    <a:pt x="f77" y="f62"/>
                  </a:cubicBezTo>
                  <a:cubicBezTo>
                    <a:pt x="f78" y="f60"/>
                    <a:pt x="f79" y="f56"/>
                    <a:pt x="f80" y="f56"/>
                  </a:cubicBezTo>
                  <a:cubicBezTo>
                    <a:pt x="f81" y="f56"/>
                    <a:pt x="f82" y="f54"/>
                    <a:pt x="f83" y="f52"/>
                  </a:cubicBezTo>
                  <a:cubicBezTo>
                    <a:pt x="f84" y="f85"/>
                    <a:pt x="f86" y="f87"/>
                    <a:pt x="f88" y="f87"/>
                  </a:cubicBezTo>
                  <a:cubicBezTo>
                    <a:pt x="f89" y="f87"/>
                    <a:pt x="f90" y="f91"/>
                    <a:pt x="f92" y="f42"/>
                  </a:cubicBezTo>
                  <a:cubicBezTo>
                    <a:pt x="f93" y="f40"/>
                    <a:pt x="f94" y="f37"/>
                    <a:pt x="f36" y="f37"/>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75" name="Google Shape;10240;p74">
            <a:extLst>
              <a:ext uri="{FF2B5EF4-FFF2-40B4-BE49-F238E27FC236}">
                <a16:creationId xmlns:a16="http://schemas.microsoft.com/office/drawing/2014/main" id="{76B038D9-6C54-10A0-2D5E-0AB05BD17891}"/>
              </a:ext>
            </a:extLst>
          </p:cNvPr>
          <p:cNvGrpSpPr/>
          <p:nvPr/>
        </p:nvGrpSpPr>
        <p:grpSpPr>
          <a:xfrm>
            <a:off x="3692805" y="3514681"/>
            <a:ext cx="365019" cy="360365"/>
            <a:chOff x="5224150" y="3470614"/>
            <a:chExt cx="365019" cy="360365"/>
          </a:xfrm>
        </p:grpSpPr>
        <p:sp>
          <p:nvSpPr>
            <p:cNvPr id="76" name="Google Shape;10241;p74">
              <a:extLst>
                <a:ext uri="{FF2B5EF4-FFF2-40B4-BE49-F238E27FC236}">
                  <a16:creationId xmlns:a16="http://schemas.microsoft.com/office/drawing/2014/main" id="{192C4846-8996-6365-5064-E3E7B977E357}"/>
                </a:ext>
              </a:extLst>
            </p:cNvPr>
            <p:cNvSpPr/>
            <p:nvPr/>
          </p:nvSpPr>
          <p:spPr>
            <a:xfrm>
              <a:off x="5224150" y="3470614"/>
              <a:ext cx="365019" cy="291775"/>
            </a:xfrm>
            <a:custGeom>
              <a:avLst/>
              <a:gdLst>
                <a:gd name="f0" fmla="val w"/>
                <a:gd name="f1" fmla="val h"/>
                <a:gd name="f2" fmla="val 0"/>
                <a:gd name="f3" fmla="val 11973"/>
                <a:gd name="f4" fmla="val 8980"/>
                <a:gd name="f5" fmla="val 2017"/>
                <a:gd name="f6" fmla="val 3749"/>
                <a:gd name="f7" fmla="val 3119"/>
                <a:gd name="f8" fmla="val 5514"/>
                <a:gd name="f9" fmla="val 914"/>
                <a:gd name="f10" fmla="val 9641"/>
                <a:gd name="f11" fmla="val 10744"/>
                <a:gd name="f12" fmla="val 8538"/>
                <a:gd name="f13" fmla="val 5892"/>
                <a:gd name="f14" fmla="val 5325"/>
                <a:gd name="f15" fmla="val 4852"/>
                <a:gd name="f16" fmla="val 473"/>
                <a:gd name="f17" fmla="val 1040"/>
                <a:gd name="f18" fmla="val 1166"/>
                <a:gd name="f19" fmla="val 4537"/>
                <a:gd name="f20" fmla="val 1324"/>
                <a:gd name="f21" fmla="val 3812"/>
                <a:gd name="f22" fmla="val 1733"/>
                <a:gd name="f23" fmla="val 3529"/>
                <a:gd name="f24" fmla="val 1891"/>
                <a:gd name="f25" fmla="val 3025"/>
                <a:gd name="f26" fmla="val 1954"/>
                <a:gd name="f27" fmla="val 2867"/>
                <a:gd name="f28" fmla="val 1607"/>
                <a:gd name="f29" fmla="val 2521"/>
                <a:gd name="f30" fmla="val 2080"/>
                <a:gd name="f31" fmla="val 1702"/>
                <a:gd name="f32" fmla="val 1576"/>
                <a:gd name="f33" fmla="val 1922"/>
                <a:gd name="f34" fmla="val 946"/>
                <a:gd name="f35" fmla="val 693"/>
                <a:gd name="f36" fmla="val 1796"/>
                <a:gd name="f37" fmla="val 504"/>
                <a:gd name="f38" fmla="val 454"/>
                <a:gd name="f39" fmla="val 1708"/>
                <a:gd name="f40" fmla="val 403"/>
                <a:gd name="f41" fmla="val 1696"/>
                <a:gd name="f42" fmla="val 355"/>
                <a:gd name="f43" fmla="val 223"/>
                <a:gd name="f44" fmla="val 110"/>
                <a:gd name="f45" fmla="val 1784"/>
                <a:gd name="f46" fmla="val 63"/>
                <a:gd name="f47" fmla="val 2111"/>
                <a:gd name="f48" fmla="val 2332"/>
                <a:gd name="f49" fmla="val 252"/>
                <a:gd name="f50" fmla="val 2363"/>
                <a:gd name="f51" fmla="val 536"/>
                <a:gd name="f52" fmla="val 2489"/>
                <a:gd name="f53" fmla="val 820"/>
                <a:gd name="f54" fmla="val 2552"/>
                <a:gd name="f55" fmla="val 1135"/>
                <a:gd name="f56" fmla="val 2615"/>
                <a:gd name="f57" fmla="val 1198"/>
                <a:gd name="f58" fmla="val 1387"/>
                <a:gd name="f59" fmla="val 3277"/>
                <a:gd name="f60" fmla="val 95"/>
                <a:gd name="f61" fmla="val 5671"/>
                <a:gd name="f62" fmla="val 5703"/>
                <a:gd name="f63" fmla="val 5829"/>
                <a:gd name="f64" fmla="val 5860"/>
                <a:gd name="f65" fmla="val 6238"/>
                <a:gd name="f66" fmla="val 7372"/>
                <a:gd name="f67" fmla="val 1009"/>
                <a:gd name="f68" fmla="val 8318"/>
                <a:gd name="f69" fmla="val 2143"/>
                <a:gd name="f70" fmla="val 3308"/>
                <a:gd name="f71" fmla="val 4254"/>
                <a:gd name="f72" fmla="val 4191"/>
                <a:gd name="f73" fmla="val 2710"/>
                <a:gd name="f74" fmla="val 2930"/>
                <a:gd name="f75" fmla="val 3151"/>
                <a:gd name="f76" fmla="val 3088"/>
                <a:gd name="f77" fmla="val 3182"/>
                <a:gd name="f78" fmla="val 2647"/>
                <a:gd name="f79" fmla="val 3844"/>
                <a:gd name="f80" fmla="val 4947"/>
                <a:gd name="f81" fmla="val 8979"/>
                <a:gd name="f82" fmla="val 7089"/>
                <a:gd name="f83" fmla="val 7814"/>
                <a:gd name="f84" fmla="val 8192"/>
                <a:gd name="f85" fmla="val 8853"/>
                <a:gd name="f86" fmla="val 8916"/>
                <a:gd name="f87" fmla="val 2899"/>
                <a:gd name="f88" fmla="val 9074"/>
                <a:gd name="f89" fmla="val 9326"/>
                <a:gd name="f90" fmla="val 7782"/>
                <a:gd name="f91" fmla="val 8727"/>
                <a:gd name="f92" fmla="val 9861"/>
                <a:gd name="f93" fmla="val 11027"/>
                <a:gd name="f94" fmla="val 11972"/>
                <a:gd name="f95" fmla="val 11909"/>
                <a:gd name="f96" fmla="val 10429"/>
                <a:gd name="f97" fmla="val 10618"/>
                <a:gd name="f98" fmla="val 10681"/>
                <a:gd name="f99" fmla="val 10933"/>
                <a:gd name="f100" fmla="val 11248"/>
                <a:gd name="f101" fmla="val 2458"/>
                <a:gd name="f102" fmla="val 11531"/>
                <a:gd name="f103" fmla="val 11720"/>
                <a:gd name="f104" fmla="val 2300"/>
                <a:gd name="f105" fmla="val 11815"/>
                <a:gd name="f106" fmla="val 11674"/>
                <a:gd name="f107" fmla="val 11560"/>
                <a:gd name="f108" fmla="val 11429"/>
                <a:gd name="f109" fmla="val 11380"/>
                <a:gd name="f110" fmla="val 11330"/>
                <a:gd name="f111" fmla="val 11279"/>
                <a:gd name="f112" fmla="val 11059"/>
                <a:gd name="f113" fmla="val 10870"/>
                <a:gd name="f114" fmla="val 10460"/>
                <a:gd name="f115" fmla="val 10113"/>
                <a:gd name="f116" fmla="val 9704"/>
                <a:gd name="f117" fmla="val 9294"/>
                <a:gd name="f118" fmla="val 8790"/>
                <a:gd name="f119" fmla="val 8255"/>
                <a:gd name="f120" fmla="val 8003"/>
                <a:gd name="f121" fmla="val 7278"/>
                <a:gd name="f122" fmla="val 6963"/>
                <a:gd name="f123" fmla="val 441"/>
                <a:gd name="f124" fmla="val 6490"/>
                <a:gd name="f125" fmla="*/ f0 1 11973"/>
                <a:gd name="f126" fmla="*/ f1 1 8980"/>
                <a:gd name="f127" fmla="+- f4 0 f2"/>
                <a:gd name="f128" fmla="+- f3 0 f2"/>
                <a:gd name="f129" fmla="*/ f128 1 11973"/>
                <a:gd name="f130" fmla="*/ f127 1 8980"/>
                <a:gd name="f131" fmla="*/ f2 1 f129"/>
                <a:gd name="f132" fmla="*/ f3 1 f129"/>
                <a:gd name="f133" fmla="*/ f2 1 f130"/>
                <a:gd name="f134" fmla="*/ f4 1 f130"/>
                <a:gd name="f135" fmla="*/ f131 f125 1"/>
                <a:gd name="f136" fmla="*/ f132 f125 1"/>
                <a:gd name="f137" fmla="*/ f134 f126 1"/>
                <a:gd name="f138" fmla="*/ f133 f126 1"/>
              </a:gdLst>
              <a:ahLst/>
              <a:cxnLst>
                <a:cxn ang="3cd4">
                  <a:pos x="hc" y="t"/>
                </a:cxn>
                <a:cxn ang="0">
                  <a:pos x="r" y="vc"/>
                </a:cxn>
                <a:cxn ang="cd4">
                  <a:pos x="hc" y="b"/>
                </a:cxn>
                <a:cxn ang="cd2">
                  <a:pos x="l" y="vc"/>
                </a:cxn>
              </a:cxnLst>
              <a:rect l="f135" t="f138" r="f136" b="f137"/>
              <a:pathLst>
                <a:path w="11973" h="8980">
                  <a:moveTo>
                    <a:pt x="f5" y="f6"/>
                  </a:moveTo>
                  <a:lnTo>
                    <a:pt x="f7" y="f8"/>
                  </a:lnTo>
                  <a:lnTo>
                    <a:pt x="f9" y="f8"/>
                  </a:lnTo>
                  <a:lnTo>
                    <a:pt x="f5" y="f6"/>
                  </a:lnTo>
                  <a:close/>
                  <a:moveTo>
                    <a:pt x="f10" y="f6"/>
                  </a:moveTo>
                  <a:lnTo>
                    <a:pt x="f11" y="f8"/>
                  </a:lnTo>
                  <a:lnTo>
                    <a:pt x="f12" y="f8"/>
                  </a:lnTo>
                  <a:lnTo>
                    <a:pt x="f10" y="f6"/>
                  </a:lnTo>
                  <a:close/>
                  <a:moveTo>
                    <a:pt x="f13" y="f2"/>
                  </a:moveTo>
                  <a:cubicBezTo>
                    <a:pt x="f14" y="f2"/>
                    <a:pt x="f15" y="f16"/>
                    <a:pt x="f15" y="f17"/>
                  </a:cubicBezTo>
                  <a:lnTo>
                    <a:pt x="f15" y="f18"/>
                  </a:lnTo>
                  <a:lnTo>
                    <a:pt x="f19" y="f20"/>
                  </a:lnTo>
                  <a:cubicBezTo>
                    <a:pt x="f21" y="f22"/>
                    <a:pt x="f23" y="f24"/>
                    <a:pt x="f25" y="f26"/>
                  </a:cubicBezTo>
                  <a:cubicBezTo>
                    <a:pt x="f27" y="f28"/>
                    <a:pt x="f29" y="f20"/>
                    <a:pt x="f30" y="f20"/>
                  </a:cubicBezTo>
                  <a:cubicBezTo>
                    <a:pt x="f31" y="f20"/>
                    <a:pt x="f20" y="f32"/>
                    <a:pt x="f18" y="f33"/>
                  </a:cubicBezTo>
                  <a:cubicBezTo>
                    <a:pt x="f34" y="f24"/>
                    <a:pt x="f35" y="f36"/>
                    <a:pt x="f37" y="f22"/>
                  </a:cubicBezTo>
                  <a:cubicBezTo>
                    <a:pt x="f38" y="f39"/>
                    <a:pt x="f40" y="f41"/>
                    <a:pt x="f42" y="f41"/>
                  </a:cubicBezTo>
                  <a:cubicBezTo>
                    <a:pt x="f43" y="f41"/>
                    <a:pt x="f44" y="f45"/>
                    <a:pt x="f46" y="f33"/>
                  </a:cubicBezTo>
                  <a:cubicBezTo>
                    <a:pt x="f2" y="f47"/>
                    <a:pt x="f46" y="f48"/>
                    <a:pt x="f49" y="f50"/>
                  </a:cubicBezTo>
                  <a:cubicBezTo>
                    <a:pt x="f51" y="f52"/>
                    <a:pt x="f53" y="f54"/>
                    <a:pt x="f55" y="f56"/>
                  </a:cubicBezTo>
                  <a:cubicBezTo>
                    <a:pt x="f57" y="f27"/>
                    <a:pt x="f58" y="f7"/>
                    <a:pt x="f28" y="f59"/>
                  </a:cubicBezTo>
                  <a:lnTo>
                    <a:pt x="f60" y="f61"/>
                  </a:lnTo>
                  <a:cubicBezTo>
                    <a:pt x="f60" y="f62"/>
                    <a:pt x="f46" y="f63"/>
                    <a:pt x="f46" y="f64"/>
                  </a:cubicBezTo>
                  <a:lnTo>
                    <a:pt x="f46" y="f65"/>
                  </a:lnTo>
                  <a:cubicBezTo>
                    <a:pt x="f46" y="f66"/>
                    <a:pt x="f67" y="f68"/>
                    <a:pt x="f69" y="f68"/>
                  </a:cubicBezTo>
                  <a:cubicBezTo>
                    <a:pt x="f70" y="f68"/>
                    <a:pt x="f71" y="f66"/>
                    <a:pt x="f71" y="f65"/>
                  </a:cubicBezTo>
                  <a:lnTo>
                    <a:pt x="f71" y="f64"/>
                  </a:lnTo>
                  <a:cubicBezTo>
                    <a:pt x="f71" y="f63"/>
                    <a:pt x="f72" y="f62"/>
                    <a:pt x="f72" y="f61"/>
                  </a:cubicBezTo>
                  <a:lnTo>
                    <a:pt x="f73" y="f59"/>
                  </a:lnTo>
                  <a:cubicBezTo>
                    <a:pt x="f74" y="f75"/>
                    <a:pt x="f76" y="f74"/>
                    <a:pt x="f77" y="f78"/>
                  </a:cubicBezTo>
                  <a:cubicBezTo>
                    <a:pt x="f79" y="f29"/>
                    <a:pt x="f72" y="f50"/>
                    <a:pt x="f80" y="f33"/>
                  </a:cubicBezTo>
                  <a:lnTo>
                    <a:pt x="f80" y="f81"/>
                  </a:lnTo>
                  <a:lnTo>
                    <a:pt x="f82" y="f81"/>
                  </a:lnTo>
                  <a:lnTo>
                    <a:pt x="f82" y="f33"/>
                  </a:lnTo>
                  <a:cubicBezTo>
                    <a:pt x="f83" y="f48"/>
                    <a:pt x="f84" y="f29"/>
                    <a:pt x="f85" y="f78"/>
                  </a:cubicBezTo>
                  <a:cubicBezTo>
                    <a:pt x="f86" y="f87"/>
                    <a:pt x="f88" y="f7"/>
                    <a:pt x="f89" y="f59"/>
                  </a:cubicBezTo>
                  <a:lnTo>
                    <a:pt x="f83" y="f61"/>
                  </a:lnTo>
                  <a:cubicBezTo>
                    <a:pt x="f83" y="f62"/>
                    <a:pt x="f90" y="f63"/>
                    <a:pt x="f90" y="f64"/>
                  </a:cubicBezTo>
                  <a:lnTo>
                    <a:pt x="f90" y="f65"/>
                  </a:lnTo>
                  <a:cubicBezTo>
                    <a:pt x="f90" y="f66"/>
                    <a:pt x="f91" y="f68"/>
                    <a:pt x="f92" y="f68"/>
                  </a:cubicBezTo>
                  <a:cubicBezTo>
                    <a:pt x="f93" y="f68"/>
                    <a:pt x="f94" y="f66"/>
                    <a:pt x="f94" y="f65"/>
                  </a:cubicBezTo>
                  <a:lnTo>
                    <a:pt x="f94" y="f64"/>
                  </a:lnTo>
                  <a:cubicBezTo>
                    <a:pt x="f94" y="f63"/>
                    <a:pt x="f95" y="f62"/>
                    <a:pt x="f95" y="f61"/>
                  </a:cubicBezTo>
                  <a:lnTo>
                    <a:pt x="f96" y="f59"/>
                  </a:lnTo>
                  <a:cubicBezTo>
                    <a:pt x="f96" y="f75"/>
                    <a:pt x="f97" y="f74"/>
                    <a:pt x="f98" y="f56"/>
                  </a:cubicBezTo>
                  <a:cubicBezTo>
                    <a:pt x="f99" y="f29"/>
                    <a:pt x="f100" y="f101"/>
                    <a:pt x="f102" y="f50"/>
                  </a:cubicBezTo>
                  <a:cubicBezTo>
                    <a:pt x="f103" y="f104"/>
                    <a:pt x="f105" y="f30"/>
                    <a:pt x="f103" y="f33"/>
                  </a:cubicBezTo>
                  <a:cubicBezTo>
                    <a:pt x="f106" y="f45"/>
                    <a:pt x="f107" y="f41"/>
                    <a:pt x="f108" y="f41"/>
                  </a:cubicBezTo>
                  <a:cubicBezTo>
                    <a:pt x="f109" y="f41"/>
                    <a:pt x="f110" y="f39"/>
                    <a:pt x="f111" y="f22"/>
                  </a:cubicBezTo>
                  <a:cubicBezTo>
                    <a:pt x="f112" y="f36"/>
                    <a:pt x="f113" y="f24"/>
                    <a:pt x="f97" y="f33"/>
                  </a:cubicBezTo>
                  <a:cubicBezTo>
                    <a:pt x="f114" y="f32"/>
                    <a:pt x="f115" y="f20"/>
                    <a:pt x="f116" y="f20"/>
                  </a:cubicBezTo>
                  <a:cubicBezTo>
                    <a:pt x="f117" y="f20"/>
                    <a:pt x="f86" y="f32"/>
                    <a:pt x="f118" y="f26"/>
                  </a:cubicBezTo>
                  <a:cubicBezTo>
                    <a:pt x="f119" y="f24"/>
                    <a:pt x="f120" y="f22"/>
                    <a:pt x="f121" y="f20"/>
                  </a:cubicBezTo>
                  <a:lnTo>
                    <a:pt x="f122" y="f18"/>
                  </a:lnTo>
                  <a:lnTo>
                    <a:pt x="f122" y="f17"/>
                  </a:lnTo>
                  <a:cubicBezTo>
                    <a:pt x="f122" y="f123"/>
                    <a:pt x="f124" y="f2"/>
                    <a:pt x="f13"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77" name="Google Shape;10242;p74">
              <a:extLst>
                <a:ext uri="{FF2B5EF4-FFF2-40B4-BE49-F238E27FC236}">
                  <a16:creationId xmlns:a16="http://schemas.microsoft.com/office/drawing/2014/main" id="{BFA5CEDF-F465-E588-8023-9272B557B22E}"/>
                </a:ext>
              </a:extLst>
            </p:cNvPr>
            <p:cNvSpPr/>
            <p:nvPr/>
          </p:nvSpPr>
          <p:spPr>
            <a:xfrm>
              <a:off x="5305787" y="3785881"/>
              <a:ext cx="192124" cy="45098"/>
            </a:xfrm>
            <a:custGeom>
              <a:avLst/>
              <a:gdLst>
                <a:gd name="f0" fmla="val w"/>
                <a:gd name="f1" fmla="val h"/>
                <a:gd name="f2" fmla="val 0"/>
                <a:gd name="f3" fmla="val 6302"/>
                <a:gd name="f4" fmla="val 1388"/>
                <a:gd name="f5" fmla="val 693"/>
                <a:gd name="f6" fmla="val 1"/>
                <a:gd name="f7" fmla="val 315"/>
                <a:gd name="f8" fmla="val 316"/>
                <a:gd name="f9" fmla="val 694"/>
                <a:gd name="f10" fmla="val 1040"/>
                <a:gd name="f11" fmla="val 1261"/>
                <a:gd name="f12" fmla="val 158"/>
                <a:gd name="f13" fmla="val 1387"/>
                <a:gd name="f14" fmla="val 347"/>
                <a:gd name="f15" fmla="val 5955"/>
                <a:gd name="f16" fmla="val 6144"/>
                <a:gd name="f17" fmla="val 1356"/>
                <a:gd name="f18" fmla="val 6301"/>
                <a:gd name="f19" fmla="val 1198"/>
                <a:gd name="f20" fmla="val 5986"/>
                <a:gd name="f21" fmla="val 5577"/>
                <a:gd name="f22" fmla="*/ f0 1 6302"/>
                <a:gd name="f23" fmla="*/ f1 1 1388"/>
                <a:gd name="f24" fmla="+- f4 0 f2"/>
                <a:gd name="f25" fmla="+- f3 0 f2"/>
                <a:gd name="f26" fmla="*/ f25 1 6302"/>
                <a:gd name="f27" fmla="*/ f24 1 1388"/>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6302" h="1388">
                  <a:moveTo>
                    <a:pt x="f5" y="f6"/>
                  </a:moveTo>
                  <a:cubicBezTo>
                    <a:pt x="f7" y="f6"/>
                    <a:pt x="f2" y="f8"/>
                    <a:pt x="f2" y="f9"/>
                  </a:cubicBezTo>
                  <a:lnTo>
                    <a:pt x="f2" y="f10"/>
                  </a:lnTo>
                  <a:cubicBezTo>
                    <a:pt x="f2" y="f11"/>
                    <a:pt x="f12" y="f13"/>
                    <a:pt x="f14" y="f13"/>
                  </a:cubicBezTo>
                  <a:lnTo>
                    <a:pt x="f15" y="f13"/>
                  </a:lnTo>
                  <a:cubicBezTo>
                    <a:pt x="f16" y="f17"/>
                    <a:pt x="f18" y="f19"/>
                    <a:pt x="f18" y="f10"/>
                  </a:cubicBezTo>
                  <a:lnTo>
                    <a:pt x="f18" y="f9"/>
                  </a:lnTo>
                  <a:cubicBezTo>
                    <a:pt x="f18" y="f8"/>
                    <a:pt x="f20" y="f6"/>
                    <a:pt x="f21"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78" name="Google Shape;10303;p74">
            <a:extLst>
              <a:ext uri="{FF2B5EF4-FFF2-40B4-BE49-F238E27FC236}">
                <a16:creationId xmlns:a16="http://schemas.microsoft.com/office/drawing/2014/main" id="{6B5B8F76-740E-583D-39FE-EEC00D4DCD0B}"/>
              </a:ext>
            </a:extLst>
          </p:cNvPr>
          <p:cNvGrpSpPr/>
          <p:nvPr/>
        </p:nvGrpSpPr>
        <p:grpSpPr>
          <a:xfrm>
            <a:off x="4393244" y="3483289"/>
            <a:ext cx="360237" cy="383893"/>
            <a:chOff x="5924589" y="3439222"/>
            <a:chExt cx="360237" cy="383893"/>
          </a:xfrm>
        </p:grpSpPr>
        <p:sp>
          <p:nvSpPr>
            <p:cNvPr id="79" name="Google Shape;10304;p74">
              <a:extLst>
                <a:ext uri="{FF2B5EF4-FFF2-40B4-BE49-F238E27FC236}">
                  <a16:creationId xmlns:a16="http://schemas.microsoft.com/office/drawing/2014/main" id="{728BDA60-192C-BBE5-47C8-E6291DA34202}"/>
                </a:ext>
              </a:extLst>
            </p:cNvPr>
            <p:cNvSpPr/>
            <p:nvPr/>
          </p:nvSpPr>
          <p:spPr>
            <a:xfrm>
              <a:off x="5987024" y="3551803"/>
              <a:ext cx="21159" cy="112654"/>
            </a:xfrm>
            <a:custGeom>
              <a:avLst/>
              <a:gdLst>
                <a:gd name="f0" fmla="val w"/>
                <a:gd name="f1" fmla="val h"/>
                <a:gd name="f2" fmla="val 0"/>
                <a:gd name="f3" fmla="val 694"/>
                <a:gd name="f4" fmla="val 3467"/>
                <a:gd name="f5" fmla="val 1"/>
                <a:gd name="f6" fmla="val 3466"/>
                <a:gd name="f7" fmla="*/ f0 1 694"/>
                <a:gd name="f8" fmla="*/ f1 1 3467"/>
                <a:gd name="f9" fmla="+- f4 0 f2"/>
                <a:gd name="f10" fmla="+- f3 0 f2"/>
                <a:gd name="f11" fmla="*/ f10 1 694"/>
                <a:gd name="f12" fmla="*/ f9 1 3467"/>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694" h="3467">
                  <a:moveTo>
                    <a:pt x="f2" y="f5"/>
                  </a:moveTo>
                  <a:lnTo>
                    <a:pt x="f2" y="f6"/>
                  </a:lnTo>
                  <a:lnTo>
                    <a:pt x="f3" y="f6"/>
                  </a:lnTo>
                  <a:lnTo>
                    <a:pt x="f3" y="f5"/>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80" name="Google Shape;10305;p74">
              <a:extLst>
                <a:ext uri="{FF2B5EF4-FFF2-40B4-BE49-F238E27FC236}">
                  <a16:creationId xmlns:a16="http://schemas.microsoft.com/office/drawing/2014/main" id="{315B6E8D-E9FE-8300-B699-4EAB660BCFCB}"/>
                </a:ext>
              </a:extLst>
            </p:cNvPr>
            <p:cNvSpPr/>
            <p:nvPr/>
          </p:nvSpPr>
          <p:spPr>
            <a:xfrm>
              <a:off x="6200253" y="3551803"/>
              <a:ext cx="22128" cy="112654"/>
            </a:xfrm>
            <a:custGeom>
              <a:avLst/>
              <a:gdLst>
                <a:gd name="f0" fmla="val w"/>
                <a:gd name="f1" fmla="val h"/>
                <a:gd name="f2" fmla="val 0"/>
                <a:gd name="f3" fmla="val 726"/>
                <a:gd name="f4" fmla="val 3467"/>
                <a:gd name="f5" fmla="val 1"/>
                <a:gd name="f6" fmla="val 3466"/>
                <a:gd name="f7" fmla="val 725"/>
                <a:gd name="f8" fmla="*/ f0 1 726"/>
                <a:gd name="f9" fmla="*/ f1 1 3467"/>
                <a:gd name="f10" fmla="+- f4 0 f2"/>
                <a:gd name="f11" fmla="+- f3 0 f2"/>
                <a:gd name="f12" fmla="*/ f11 1 726"/>
                <a:gd name="f13" fmla="*/ f10 1 3467"/>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726" h="3467">
                  <a:moveTo>
                    <a:pt x="f5" y="f5"/>
                  </a:moveTo>
                  <a:lnTo>
                    <a:pt x="f5" y="f6"/>
                  </a:lnTo>
                  <a:lnTo>
                    <a:pt x="f7" y="f6"/>
                  </a:lnTo>
                  <a:lnTo>
                    <a:pt x="f7" y="f5"/>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81" name="Google Shape;10306;p74">
              <a:extLst>
                <a:ext uri="{FF2B5EF4-FFF2-40B4-BE49-F238E27FC236}">
                  <a16:creationId xmlns:a16="http://schemas.microsoft.com/office/drawing/2014/main" id="{52DFB123-96AB-EA4D-EA02-5E6F45C66B28}"/>
                </a:ext>
              </a:extLst>
            </p:cNvPr>
            <p:cNvSpPr/>
            <p:nvPr/>
          </p:nvSpPr>
          <p:spPr>
            <a:xfrm>
              <a:off x="5987024" y="3686943"/>
              <a:ext cx="21159" cy="135166"/>
            </a:xfrm>
            <a:custGeom>
              <a:avLst/>
              <a:gdLst>
                <a:gd name="f0" fmla="val w"/>
                <a:gd name="f1" fmla="val h"/>
                <a:gd name="f2" fmla="val 0"/>
                <a:gd name="f3" fmla="val 694"/>
                <a:gd name="f4" fmla="val 4160"/>
                <a:gd name="f5" fmla="val 4159"/>
                <a:gd name="f6" fmla="*/ f0 1 694"/>
                <a:gd name="f7" fmla="*/ f1 1 4160"/>
                <a:gd name="f8" fmla="+- f4 0 f2"/>
                <a:gd name="f9" fmla="+- f3 0 f2"/>
                <a:gd name="f10" fmla="*/ f9 1 694"/>
                <a:gd name="f11" fmla="*/ f8 1 4160"/>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694" h="4160">
                  <a:moveTo>
                    <a:pt x="f2" y="f2"/>
                  </a:moveTo>
                  <a:lnTo>
                    <a:pt x="f2" y="f5"/>
                  </a:lnTo>
                  <a:lnTo>
                    <a:pt x="f3" y="f5"/>
                  </a:lnTo>
                  <a:lnTo>
                    <a:pt x="f3"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82" name="Google Shape;10307;p74">
              <a:extLst>
                <a:ext uri="{FF2B5EF4-FFF2-40B4-BE49-F238E27FC236}">
                  <a16:creationId xmlns:a16="http://schemas.microsoft.com/office/drawing/2014/main" id="{F82867E6-D787-0344-444E-3CD3C92FE221}"/>
                </a:ext>
              </a:extLst>
            </p:cNvPr>
            <p:cNvSpPr/>
            <p:nvPr/>
          </p:nvSpPr>
          <p:spPr>
            <a:xfrm>
              <a:off x="6200253" y="3686943"/>
              <a:ext cx="22128" cy="135166"/>
            </a:xfrm>
            <a:custGeom>
              <a:avLst/>
              <a:gdLst>
                <a:gd name="f0" fmla="val w"/>
                <a:gd name="f1" fmla="val h"/>
                <a:gd name="f2" fmla="val 0"/>
                <a:gd name="f3" fmla="val 726"/>
                <a:gd name="f4" fmla="val 4160"/>
                <a:gd name="f5" fmla="val 1"/>
                <a:gd name="f6" fmla="val 4159"/>
                <a:gd name="f7" fmla="val 725"/>
                <a:gd name="f8" fmla="*/ f0 1 726"/>
                <a:gd name="f9" fmla="*/ f1 1 4160"/>
                <a:gd name="f10" fmla="+- f4 0 f2"/>
                <a:gd name="f11" fmla="+- f3 0 f2"/>
                <a:gd name="f12" fmla="*/ f11 1 726"/>
                <a:gd name="f13" fmla="*/ f10 1 416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726" h="4160">
                  <a:moveTo>
                    <a:pt x="f5" y="f2"/>
                  </a:moveTo>
                  <a:lnTo>
                    <a:pt x="f5" y="f6"/>
                  </a:lnTo>
                  <a:lnTo>
                    <a:pt x="f7" y="f6"/>
                  </a:lnTo>
                  <a:lnTo>
                    <a:pt x="f7"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83" name="Google Shape;10308;p74">
              <a:extLst>
                <a:ext uri="{FF2B5EF4-FFF2-40B4-BE49-F238E27FC236}">
                  <a16:creationId xmlns:a16="http://schemas.microsoft.com/office/drawing/2014/main" id="{A874028F-3CB9-F661-8EC7-DE220B16CEAB}"/>
                </a:ext>
              </a:extLst>
            </p:cNvPr>
            <p:cNvSpPr/>
            <p:nvPr/>
          </p:nvSpPr>
          <p:spPr>
            <a:xfrm>
              <a:off x="5924589" y="3551803"/>
              <a:ext cx="42281" cy="112654"/>
            </a:xfrm>
            <a:custGeom>
              <a:avLst/>
              <a:gdLst>
                <a:gd name="f0" fmla="val w"/>
                <a:gd name="f1" fmla="val h"/>
                <a:gd name="f2" fmla="val 0"/>
                <a:gd name="f3" fmla="val 1387"/>
                <a:gd name="f4" fmla="val 3467"/>
                <a:gd name="f5" fmla="val 1009"/>
                <a:gd name="f6" fmla="val 1"/>
                <a:gd name="f7" fmla="val 442"/>
                <a:gd name="f8" fmla="val 2049"/>
                <a:gd name="f9" fmla="val 2427"/>
                <a:gd name="f10" fmla="val 158"/>
                <a:gd name="f11" fmla="val 2773"/>
                <a:gd name="f12" fmla="val 3025"/>
                <a:gd name="f13" fmla="val 662"/>
                <a:gd name="f14" fmla="val 3340"/>
                <a:gd name="f15" fmla="val 3466"/>
                <a:gd name="f16" fmla="*/ f0 1 1387"/>
                <a:gd name="f17" fmla="*/ f1 1 3467"/>
                <a:gd name="f18" fmla="+- f4 0 f2"/>
                <a:gd name="f19" fmla="+- f3 0 f2"/>
                <a:gd name="f20" fmla="*/ f19 1 1387"/>
                <a:gd name="f21" fmla="*/ f18 1 3467"/>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1387" h="3467">
                  <a:moveTo>
                    <a:pt x="f5" y="f6"/>
                  </a:moveTo>
                  <a:cubicBezTo>
                    <a:pt x="f7" y="f6"/>
                    <a:pt x="f6" y="f7"/>
                    <a:pt x="f6" y="f5"/>
                  </a:cubicBezTo>
                  <a:lnTo>
                    <a:pt x="f6" y="f8"/>
                  </a:lnTo>
                  <a:cubicBezTo>
                    <a:pt x="f6" y="f9"/>
                    <a:pt x="f10" y="f11"/>
                    <a:pt x="f7" y="f12"/>
                  </a:cubicBezTo>
                  <a:cubicBezTo>
                    <a:pt x="f13" y="f14"/>
                    <a:pt x="f5" y="f15"/>
                    <a:pt x="f3" y="f15"/>
                  </a:cubicBezTo>
                  <a:lnTo>
                    <a:pt x="f3" y="f6"/>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84" name="Google Shape;10309;p74">
              <a:extLst>
                <a:ext uri="{FF2B5EF4-FFF2-40B4-BE49-F238E27FC236}">
                  <a16:creationId xmlns:a16="http://schemas.microsoft.com/office/drawing/2014/main" id="{0D6D89CF-8A27-4317-BA11-9742CCFC76B7}"/>
                </a:ext>
              </a:extLst>
            </p:cNvPr>
            <p:cNvSpPr/>
            <p:nvPr/>
          </p:nvSpPr>
          <p:spPr>
            <a:xfrm>
              <a:off x="6030257" y="3551803"/>
              <a:ext cx="148900" cy="112654"/>
            </a:xfrm>
            <a:custGeom>
              <a:avLst/>
              <a:gdLst>
                <a:gd name="f0" fmla="val w"/>
                <a:gd name="f1" fmla="val h"/>
                <a:gd name="f2" fmla="val 0"/>
                <a:gd name="f3" fmla="val 4884"/>
                <a:gd name="f4" fmla="val 3467"/>
                <a:gd name="f5" fmla="val 1"/>
                <a:gd name="f6" fmla="val 3466"/>
                <a:gd name="f7" fmla="val 4883"/>
                <a:gd name="f8" fmla="*/ f0 1 4884"/>
                <a:gd name="f9" fmla="*/ f1 1 3467"/>
                <a:gd name="f10" fmla="+- f4 0 f2"/>
                <a:gd name="f11" fmla="+- f3 0 f2"/>
                <a:gd name="f12" fmla="*/ f11 1 4884"/>
                <a:gd name="f13" fmla="*/ f10 1 3467"/>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4884" h="3467">
                  <a:moveTo>
                    <a:pt x="f2" y="f5"/>
                  </a:moveTo>
                  <a:lnTo>
                    <a:pt x="f2" y="f6"/>
                  </a:lnTo>
                  <a:lnTo>
                    <a:pt x="f7" y="f6"/>
                  </a:lnTo>
                  <a:lnTo>
                    <a:pt x="f7" y="f5"/>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85" name="Google Shape;10310;p74">
              <a:extLst>
                <a:ext uri="{FF2B5EF4-FFF2-40B4-BE49-F238E27FC236}">
                  <a16:creationId xmlns:a16="http://schemas.microsoft.com/office/drawing/2014/main" id="{12B736BD-2519-BCAA-7377-17C434DE6B54}"/>
                </a:ext>
              </a:extLst>
            </p:cNvPr>
            <p:cNvSpPr/>
            <p:nvPr/>
          </p:nvSpPr>
          <p:spPr>
            <a:xfrm>
              <a:off x="6242508" y="3670566"/>
              <a:ext cx="42318" cy="152549"/>
            </a:xfrm>
            <a:custGeom>
              <a:avLst/>
              <a:gdLst>
                <a:gd name="f0" fmla="val w"/>
                <a:gd name="f1" fmla="val h"/>
                <a:gd name="f2" fmla="val 0"/>
                <a:gd name="f3" fmla="val 1388"/>
                <a:gd name="f4" fmla="val 4695"/>
                <a:gd name="f5" fmla="val 1387"/>
                <a:gd name="f6" fmla="val 977"/>
                <a:gd name="f7" fmla="val 315"/>
                <a:gd name="f8" fmla="val 505"/>
                <a:gd name="f9" fmla="val 504"/>
                <a:gd name="f10" fmla="val 1"/>
                <a:gd name="f11" fmla="val 347"/>
                <a:gd name="f12" fmla="val 946"/>
                <a:gd name="f13" fmla="val 4222"/>
                <a:gd name="f14" fmla="val 3655"/>
                <a:gd name="f15" fmla="*/ f0 1 1388"/>
                <a:gd name="f16" fmla="*/ f1 1 4695"/>
                <a:gd name="f17" fmla="+- f4 0 f2"/>
                <a:gd name="f18" fmla="+- f3 0 f2"/>
                <a:gd name="f19" fmla="*/ f18 1 1388"/>
                <a:gd name="f20" fmla="*/ f17 1 4695"/>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388" h="4695">
                  <a:moveTo>
                    <a:pt x="f5" y="f2"/>
                  </a:moveTo>
                  <a:cubicBezTo>
                    <a:pt x="f6" y="f7"/>
                    <a:pt x="f8" y="f9"/>
                    <a:pt x="f10" y="f9"/>
                  </a:cubicBezTo>
                  <a:lnTo>
                    <a:pt x="f10" y="f4"/>
                  </a:lnTo>
                  <a:lnTo>
                    <a:pt x="f11" y="f4"/>
                  </a:lnTo>
                  <a:cubicBezTo>
                    <a:pt x="f12" y="f4"/>
                    <a:pt x="f5" y="f13"/>
                    <a:pt x="f5" y="f14"/>
                  </a:cubicBezTo>
                  <a:lnTo>
                    <a:pt x="f5"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86" name="Google Shape;10311;p74">
              <a:extLst>
                <a:ext uri="{FF2B5EF4-FFF2-40B4-BE49-F238E27FC236}">
                  <a16:creationId xmlns:a16="http://schemas.microsoft.com/office/drawing/2014/main" id="{D88435CE-A50A-6500-9C60-DD7B2AFB221C}"/>
                </a:ext>
              </a:extLst>
            </p:cNvPr>
            <p:cNvSpPr/>
            <p:nvPr/>
          </p:nvSpPr>
          <p:spPr>
            <a:xfrm>
              <a:off x="5924589" y="3670566"/>
              <a:ext cx="42281" cy="151543"/>
            </a:xfrm>
            <a:custGeom>
              <a:avLst/>
              <a:gdLst>
                <a:gd name="f0" fmla="val w"/>
                <a:gd name="f1" fmla="val h"/>
                <a:gd name="f2" fmla="val 0"/>
                <a:gd name="f3" fmla="val 1387"/>
                <a:gd name="f4" fmla="val 4664"/>
                <a:gd name="f5" fmla="val 1"/>
                <a:gd name="f6" fmla="val 3655"/>
                <a:gd name="f7" fmla="val 4222"/>
                <a:gd name="f8" fmla="val 442"/>
                <a:gd name="f9" fmla="val 4663"/>
                <a:gd name="f10" fmla="val 1009"/>
                <a:gd name="f11" fmla="val 504"/>
                <a:gd name="f12" fmla="val 851"/>
                <a:gd name="f13" fmla="val 379"/>
                <a:gd name="f14" fmla="val 315"/>
                <a:gd name="f15" fmla="*/ f0 1 1387"/>
                <a:gd name="f16" fmla="*/ f1 1 4664"/>
                <a:gd name="f17" fmla="+- f4 0 f2"/>
                <a:gd name="f18" fmla="+- f3 0 f2"/>
                <a:gd name="f19" fmla="*/ f18 1 1387"/>
                <a:gd name="f20" fmla="*/ f17 1 4664"/>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387" h="4664">
                  <a:moveTo>
                    <a:pt x="f5" y="f2"/>
                  </a:moveTo>
                  <a:lnTo>
                    <a:pt x="f5" y="f6"/>
                  </a:lnTo>
                  <a:cubicBezTo>
                    <a:pt x="f5" y="f7"/>
                    <a:pt x="f8" y="f9"/>
                    <a:pt x="f10" y="f9"/>
                  </a:cubicBezTo>
                  <a:lnTo>
                    <a:pt x="f3" y="f9"/>
                  </a:lnTo>
                  <a:lnTo>
                    <a:pt x="f3" y="f11"/>
                  </a:lnTo>
                  <a:cubicBezTo>
                    <a:pt x="f12" y="f11"/>
                    <a:pt x="f13" y="f14"/>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87" name="Google Shape;10312;p74">
              <a:extLst>
                <a:ext uri="{FF2B5EF4-FFF2-40B4-BE49-F238E27FC236}">
                  <a16:creationId xmlns:a16="http://schemas.microsoft.com/office/drawing/2014/main" id="{5EBD91A9-C427-574A-DC48-CACC14989215}"/>
                </a:ext>
              </a:extLst>
            </p:cNvPr>
            <p:cNvSpPr/>
            <p:nvPr/>
          </p:nvSpPr>
          <p:spPr>
            <a:xfrm>
              <a:off x="6093634" y="3686943"/>
              <a:ext cx="21159" cy="23591"/>
            </a:xfrm>
            <a:custGeom>
              <a:avLst/>
              <a:gdLst>
                <a:gd name="f0" fmla="val w"/>
                <a:gd name="f1" fmla="val h"/>
                <a:gd name="f2" fmla="val 0"/>
                <a:gd name="f3" fmla="val 694"/>
                <a:gd name="f4" fmla="val 726"/>
                <a:gd name="f5" fmla="val 1"/>
                <a:gd name="f6" fmla="val 347"/>
                <a:gd name="f7" fmla="val 568"/>
                <a:gd name="f8" fmla="val 158"/>
                <a:gd name="f9" fmla="val 725"/>
                <a:gd name="f10" fmla="*/ f0 1 694"/>
                <a:gd name="f11" fmla="*/ f1 1 726"/>
                <a:gd name="f12" fmla="+- f4 0 f2"/>
                <a:gd name="f13" fmla="+- f3 0 f2"/>
                <a:gd name="f14" fmla="*/ f13 1 694"/>
                <a:gd name="f15" fmla="*/ f12 1 726"/>
                <a:gd name="f16" fmla="*/ f2 1 f14"/>
                <a:gd name="f17" fmla="*/ f3 1 f14"/>
                <a:gd name="f18" fmla="*/ f2 1 f15"/>
                <a:gd name="f19" fmla="*/ f4 1 f15"/>
                <a:gd name="f20" fmla="*/ f16 f10 1"/>
                <a:gd name="f21" fmla="*/ f17 f10 1"/>
                <a:gd name="f22" fmla="*/ f19 f11 1"/>
                <a:gd name="f23" fmla="*/ f18 f11 1"/>
              </a:gdLst>
              <a:ahLst/>
              <a:cxnLst>
                <a:cxn ang="3cd4">
                  <a:pos x="hc" y="t"/>
                </a:cxn>
                <a:cxn ang="0">
                  <a:pos x="r" y="vc"/>
                </a:cxn>
                <a:cxn ang="cd4">
                  <a:pos x="hc" y="b"/>
                </a:cxn>
                <a:cxn ang="cd2">
                  <a:pos x="l" y="vc"/>
                </a:cxn>
              </a:cxnLst>
              <a:rect l="f20" t="f23" r="f21" b="f22"/>
              <a:pathLst>
                <a:path w="694" h="726">
                  <a:moveTo>
                    <a:pt x="f5" y="f2"/>
                  </a:moveTo>
                  <a:lnTo>
                    <a:pt x="f5" y="f6"/>
                  </a:lnTo>
                  <a:cubicBezTo>
                    <a:pt x="f5" y="f7"/>
                    <a:pt x="f8" y="f9"/>
                    <a:pt x="f6" y="f9"/>
                  </a:cubicBezTo>
                  <a:cubicBezTo>
                    <a:pt x="f7" y="f9"/>
                    <a:pt x="f3" y="f7"/>
                    <a:pt x="f3" y="f6"/>
                  </a:cubicBezTo>
                  <a:lnTo>
                    <a:pt x="f3"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88" name="Google Shape;10313;p74">
              <a:extLst>
                <a:ext uri="{FF2B5EF4-FFF2-40B4-BE49-F238E27FC236}">
                  <a16:creationId xmlns:a16="http://schemas.microsoft.com/office/drawing/2014/main" id="{636F24EB-6ABF-DF7D-14DA-AF2760BA54ED}"/>
                </a:ext>
              </a:extLst>
            </p:cNvPr>
            <p:cNvSpPr/>
            <p:nvPr/>
          </p:nvSpPr>
          <p:spPr>
            <a:xfrm>
              <a:off x="6242508" y="3551803"/>
              <a:ext cx="42318" cy="112654"/>
            </a:xfrm>
            <a:custGeom>
              <a:avLst/>
              <a:gdLst>
                <a:gd name="f0" fmla="val w"/>
                <a:gd name="f1" fmla="val h"/>
                <a:gd name="f2" fmla="val 0"/>
                <a:gd name="f3" fmla="val 1388"/>
                <a:gd name="f4" fmla="val 3467"/>
                <a:gd name="f5" fmla="val 1"/>
                <a:gd name="f6" fmla="val 3466"/>
                <a:gd name="f7" fmla="val 347"/>
                <a:gd name="f8" fmla="val 662"/>
                <a:gd name="f9" fmla="val 3340"/>
                <a:gd name="f10" fmla="val 946"/>
                <a:gd name="f11" fmla="val 3088"/>
                <a:gd name="f12" fmla="val 1229"/>
                <a:gd name="f13" fmla="val 2836"/>
                <a:gd name="f14" fmla="val 1387"/>
                <a:gd name="f15" fmla="val 2458"/>
                <a:gd name="f16" fmla="val 2080"/>
                <a:gd name="f17" fmla="val 1040"/>
                <a:gd name="f18" fmla="val 442"/>
                <a:gd name="f19" fmla="val 914"/>
                <a:gd name="f20" fmla="*/ f0 1 1388"/>
                <a:gd name="f21" fmla="*/ f1 1 3467"/>
                <a:gd name="f22" fmla="+- f4 0 f2"/>
                <a:gd name="f23" fmla="+- f3 0 f2"/>
                <a:gd name="f24" fmla="*/ f23 1 1388"/>
                <a:gd name="f25" fmla="*/ f22 1 3467"/>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1388" h="3467">
                  <a:moveTo>
                    <a:pt x="f5" y="f5"/>
                  </a:moveTo>
                  <a:lnTo>
                    <a:pt x="f5" y="f6"/>
                  </a:lnTo>
                  <a:cubicBezTo>
                    <a:pt x="f7" y="f6"/>
                    <a:pt x="f8" y="f9"/>
                    <a:pt x="f10" y="f11"/>
                  </a:cubicBezTo>
                  <a:cubicBezTo>
                    <a:pt x="f12" y="f13"/>
                    <a:pt x="f14" y="f15"/>
                    <a:pt x="f14" y="f16"/>
                  </a:cubicBezTo>
                  <a:lnTo>
                    <a:pt x="f14" y="f17"/>
                  </a:lnTo>
                  <a:cubicBezTo>
                    <a:pt x="f14" y="f18"/>
                    <a:pt x="f19" y="f5"/>
                    <a:pt x="f7" y="f5"/>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89" name="Google Shape;10314;p74">
              <a:extLst>
                <a:ext uri="{FF2B5EF4-FFF2-40B4-BE49-F238E27FC236}">
                  <a16:creationId xmlns:a16="http://schemas.microsoft.com/office/drawing/2014/main" id="{8429EE3F-8268-B120-1A19-508AEE5546FA}"/>
                </a:ext>
              </a:extLst>
            </p:cNvPr>
            <p:cNvSpPr/>
            <p:nvPr/>
          </p:nvSpPr>
          <p:spPr>
            <a:xfrm>
              <a:off x="6030257" y="3686943"/>
              <a:ext cx="148900" cy="135166"/>
            </a:xfrm>
            <a:custGeom>
              <a:avLst/>
              <a:gdLst>
                <a:gd name="f0" fmla="val w"/>
                <a:gd name="f1" fmla="val h"/>
                <a:gd name="f2" fmla="val 0"/>
                <a:gd name="f3" fmla="val 4884"/>
                <a:gd name="f4" fmla="val 4160"/>
                <a:gd name="f5" fmla="val 4159"/>
                <a:gd name="f6" fmla="val 4883"/>
                <a:gd name="f7" fmla="val 3466"/>
                <a:gd name="f8" fmla="val 347"/>
                <a:gd name="f9" fmla="val 946"/>
                <a:gd name="f10" fmla="val 2993"/>
                <a:gd name="f11" fmla="val 1387"/>
                <a:gd name="f12" fmla="val 2426"/>
                <a:gd name="f13" fmla="val 1827"/>
                <a:gd name="f14" fmla="val 1418"/>
                <a:gd name="f15" fmla="val 914"/>
                <a:gd name="f16" fmla="*/ f0 1 4884"/>
                <a:gd name="f17" fmla="*/ f1 1 4160"/>
                <a:gd name="f18" fmla="+- f4 0 f2"/>
                <a:gd name="f19" fmla="+- f3 0 f2"/>
                <a:gd name="f20" fmla="*/ f19 1 4884"/>
                <a:gd name="f21" fmla="*/ f18 1 4160"/>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4884" h="4160">
                  <a:moveTo>
                    <a:pt x="f2" y="f2"/>
                  </a:moveTo>
                  <a:lnTo>
                    <a:pt x="f2" y="f5"/>
                  </a:lnTo>
                  <a:lnTo>
                    <a:pt x="f6" y="f5"/>
                  </a:lnTo>
                  <a:lnTo>
                    <a:pt x="f6" y="f2"/>
                  </a:lnTo>
                  <a:lnTo>
                    <a:pt x="f7" y="f2"/>
                  </a:lnTo>
                  <a:lnTo>
                    <a:pt x="f7" y="f8"/>
                  </a:lnTo>
                  <a:cubicBezTo>
                    <a:pt x="f7" y="f9"/>
                    <a:pt x="f10" y="f11"/>
                    <a:pt x="f12" y="f11"/>
                  </a:cubicBezTo>
                  <a:cubicBezTo>
                    <a:pt x="f13" y="f11"/>
                    <a:pt x="f14" y="f15"/>
                    <a:pt x="f14" y="f8"/>
                  </a:cubicBezTo>
                  <a:lnTo>
                    <a:pt x="f14"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90" name="Google Shape;10315;p74">
              <a:extLst>
                <a:ext uri="{FF2B5EF4-FFF2-40B4-BE49-F238E27FC236}">
                  <a16:creationId xmlns:a16="http://schemas.microsoft.com/office/drawing/2014/main" id="{E733F2A3-9B7D-BCD2-4288-52B9267FEFD2}"/>
                </a:ext>
              </a:extLst>
            </p:cNvPr>
            <p:cNvSpPr/>
            <p:nvPr/>
          </p:nvSpPr>
          <p:spPr>
            <a:xfrm>
              <a:off x="6029279" y="3439222"/>
              <a:ext cx="148900" cy="90104"/>
            </a:xfrm>
            <a:custGeom>
              <a:avLst/>
              <a:gdLst>
                <a:gd name="f0" fmla="val w"/>
                <a:gd name="f1" fmla="val h"/>
                <a:gd name="f2" fmla="val 0"/>
                <a:gd name="f3" fmla="val 4884"/>
                <a:gd name="f4" fmla="val 2773"/>
                <a:gd name="f5" fmla="val 2427"/>
                <a:gd name="f6" fmla="val 1103"/>
                <a:gd name="f7" fmla="val 1"/>
                <a:gd name="f8" fmla="val 2426"/>
                <a:gd name="f9" fmla="val 1355"/>
                <a:gd name="f10" fmla="val 1828"/>
                <a:gd name="f11" fmla="val 1418"/>
                <a:gd name="f12" fmla="val 2395"/>
                <a:gd name="f13" fmla="val 2994"/>
                <a:gd name="f14" fmla="val 3403"/>
                <a:gd name="f15" fmla="val 1891"/>
                <a:gd name="f16" fmla="val 3781"/>
                <a:gd name="f17" fmla="*/ f0 1 4884"/>
                <a:gd name="f18" fmla="*/ f1 1 2773"/>
                <a:gd name="f19" fmla="+- f4 0 f2"/>
                <a:gd name="f20" fmla="+- f3 0 f2"/>
                <a:gd name="f21" fmla="*/ f20 1 4884"/>
                <a:gd name="f22" fmla="*/ f19 1 2773"/>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4884" h="2773">
                  <a:moveTo>
                    <a:pt x="f5" y="f2"/>
                  </a:moveTo>
                  <a:cubicBezTo>
                    <a:pt x="f6" y="f2"/>
                    <a:pt x="f7" y="f6"/>
                    <a:pt x="f7" y="f8"/>
                  </a:cubicBezTo>
                  <a:lnTo>
                    <a:pt x="f7" y="f4"/>
                  </a:lnTo>
                  <a:lnTo>
                    <a:pt x="f9" y="f4"/>
                  </a:lnTo>
                  <a:lnTo>
                    <a:pt x="f9" y="f8"/>
                  </a:lnTo>
                  <a:cubicBezTo>
                    <a:pt x="f9" y="f10"/>
                    <a:pt x="f10" y="f11"/>
                    <a:pt x="f12" y="f11"/>
                  </a:cubicBezTo>
                  <a:cubicBezTo>
                    <a:pt x="f13" y="f11"/>
                    <a:pt x="f14" y="f15"/>
                    <a:pt x="f14" y="f8"/>
                  </a:cubicBezTo>
                  <a:lnTo>
                    <a:pt x="f14" y="f4"/>
                  </a:lnTo>
                  <a:lnTo>
                    <a:pt x="f3" y="f4"/>
                  </a:lnTo>
                  <a:lnTo>
                    <a:pt x="f3" y="f8"/>
                  </a:lnTo>
                  <a:cubicBezTo>
                    <a:pt x="f3" y="f6"/>
                    <a:pt x="f16"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91" name="Google Shape;10341;p74">
            <a:extLst>
              <a:ext uri="{FF2B5EF4-FFF2-40B4-BE49-F238E27FC236}">
                <a16:creationId xmlns:a16="http://schemas.microsoft.com/office/drawing/2014/main" id="{52E82DBB-7A18-52E2-8913-6296C4B08465}"/>
              </a:ext>
            </a:extLst>
          </p:cNvPr>
          <p:cNvGrpSpPr/>
          <p:nvPr/>
        </p:nvGrpSpPr>
        <p:grpSpPr>
          <a:xfrm>
            <a:off x="6996358" y="2793082"/>
            <a:ext cx="259506" cy="362605"/>
            <a:chOff x="8527703" y="2749015"/>
            <a:chExt cx="259506" cy="362605"/>
          </a:xfrm>
        </p:grpSpPr>
        <p:sp>
          <p:nvSpPr>
            <p:cNvPr id="92" name="Google Shape;10342;p74">
              <a:extLst>
                <a:ext uri="{FF2B5EF4-FFF2-40B4-BE49-F238E27FC236}">
                  <a16:creationId xmlns:a16="http://schemas.microsoft.com/office/drawing/2014/main" id="{4EC4B61A-D9FC-43E6-9B9B-98845ADBAADF}"/>
                </a:ext>
              </a:extLst>
            </p:cNvPr>
            <p:cNvSpPr/>
            <p:nvPr/>
          </p:nvSpPr>
          <p:spPr>
            <a:xfrm>
              <a:off x="8527703" y="2749015"/>
              <a:ext cx="259506" cy="255282"/>
            </a:xfrm>
            <a:custGeom>
              <a:avLst/>
              <a:gdLst>
                <a:gd name="f0" fmla="val w"/>
                <a:gd name="f1" fmla="val h"/>
                <a:gd name="f2" fmla="val 0"/>
                <a:gd name="f3" fmla="val 9012"/>
                <a:gd name="f4" fmla="val 8318"/>
                <a:gd name="f5" fmla="val 4538"/>
                <a:gd name="f6" fmla="val 1"/>
                <a:gd name="f7" fmla="val 2112"/>
                <a:gd name="f8" fmla="val 1985"/>
                <a:gd name="f9" fmla="val 32"/>
                <a:gd name="f10" fmla="val 4537"/>
                <a:gd name="f11" fmla="val 5860"/>
                <a:gd name="f12" fmla="val 631"/>
                <a:gd name="f13" fmla="val 7184"/>
                <a:gd name="f14" fmla="val 1797"/>
                <a:gd name="f15" fmla="val 8066"/>
                <a:gd name="f16" fmla="val 1923"/>
                <a:gd name="f17" fmla="val 8192"/>
                <a:gd name="f18" fmla="val 2017"/>
                <a:gd name="f19" fmla="val 8223"/>
                <a:gd name="f20" fmla="val 2049"/>
                <a:gd name="f21" fmla="val 4160"/>
                <a:gd name="f22" fmla="val 6900"/>
                <a:gd name="f23" fmla="val 2427"/>
                <a:gd name="f24" fmla="val 2238"/>
                <a:gd name="f25" fmla="val 2080"/>
                <a:gd name="f26" fmla="val 6743"/>
                <a:gd name="f27" fmla="val 6554"/>
                <a:gd name="f28" fmla="val 5829"/>
                <a:gd name="f29" fmla="val 4852"/>
                <a:gd name="f30" fmla="val 2679"/>
                <a:gd name="f31" fmla="val 4033"/>
                <a:gd name="f32" fmla="val 3498"/>
                <a:gd name="f33" fmla="val 3624"/>
                <a:gd name="f34" fmla="val 3277"/>
                <a:gd name="f35" fmla="val 3403"/>
                <a:gd name="f36" fmla="val 3151"/>
                <a:gd name="f37" fmla="val 3088"/>
                <a:gd name="f38" fmla="val 2678"/>
                <a:gd name="f39" fmla="val 1922"/>
                <a:gd name="f40" fmla="val 3782"/>
                <a:gd name="f41" fmla="val 1292"/>
                <a:gd name="f42" fmla="val 5262"/>
                <a:gd name="f43" fmla="val 5892"/>
                <a:gd name="f44" fmla="val 3025"/>
                <a:gd name="f45" fmla="val 5735"/>
                <a:gd name="f46" fmla="val 3340"/>
                <a:gd name="f47" fmla="val 5546"/>
                <a:gd name="f48" fmla="val 6365"/>
                <a:gd name="f49" fmla="val 6964"/>
                <a:gd name="f50" fmla="val 6806"/>
                <a:gd name="f51" fmla="val 6617"/>
                <a:gd name="f52" fmla="val 4884"/>
                <a:gd name="f53" fmla="val 6995"/>
                <a:gd name="f54" fmla="val 7027"/>
                <a:gd name="f55" fmla="val 8286"/>
                <a:gd name="f56" fmla="val 7121"/>
                <a:gd name="f57" fmla="val 7247"/>
                <a:gd name="f58" fmla="val 8129"/>
                <a:gd name="f59" fmla="val 8413"/>
                <a:gd name="f60" fmla="val 9011"/>
                <a:gd name="f61" fmla="val 4506"/>
                <a:gd name="f62" fmla="*/ f0 1 9012"/>
                <a:gd name="f63" fmla="*/ f1 1 8318"/>
                <a:gd name="f64" fmla="+- f4 0 f2"/>
                <a:gd name="f65" fmla="+- f3 0 f2"/>
                <a:gd name="f66" fmla="*/ f65 1 9012"/>
                <a:gd name="f67" fmla="*/ f64 1 8318"/>
                <a:gd name="f68" fmla="*/ f2 1 f66"/>
                <a:gd name="f69" fmla="*/ f3 1 f66"/>
                <a:gd name="f70" fmla="*/ f2 1 f67"/>
                <a:gd name="f71" fmla="*/ f4 1 f67"/>
                <a:gd name="f72" fmla="*/ f68 f62 1"/>
                <a:gd name="f73" fmla="*/ f69 f62 1"/>
                <a:gd name="f74" fmla="*/ f71 f63 1"/>
                <a:gd name="f75" fmla="*/ f70 f63 1"/>
              </a:gdLst>
              <a:ahLst/>
              <a:cxnLst>
                <a:cxn ang="3cd4">
                  <a:pos x="hc" y="t"/>
                </a:cxn>
                <a:cxn ang="0">
                  <a:pos x="r" y="vc"/>
                </a:cxn>
                <a:cxn ang="cd4">
                  <a:pos x="hc" y="b"/>
                </a:cxn>
                <a:cxn ang="cd2">
                  <a:pos x="l" y="vc"/>
                </a:cxn>
              </a:cxnLst>
              <a:rect l="f72" t="f75" r="f73" b="f74"/>
              <a:pathLst>
                <a:path w="9012" h="8318">
                  <a:moveTo>
                    <a:pt x="f5" y="f6"/>
                  </a:moveTo>
                  <a:cubicBezTo>
                    <a:pt x="f7" y="f6"/>
                    <a:pt x="f6" y="f8"/>
                    <a:pt x="f9" y="f10"/>
                  </a:cubicBezTo>
                  <a:cubicBezTo>
                    <a:pt x="f9" y="f11"/>
                    <a:pt x="f12" y="f13"/>
                    <a:pt x="f14" y="f15"/>
                  </a:cubicBezTo>
                  <a:cubicBezTo>
                    <a:pt x="f16" y="f17"/>
                    <a:pt x="f18" y="f19"/>
                    <a:pt x="f20" y="f4"/>
                  </a:cubicBezTo>
                  <a:lnTo>
                    <a:pt x="f21" y="f4"/>
                  </a:lnTo>
                  <a:lnTo>
                    <a:pt x="f21" y="f22"/>
                  </a:lnTo>
                  <a:lnTo>
                    <a:pt x="f23" y="f22"/>
                  </a:lnTo>
                  <a:cubicBezTo>
                    <a:pt x="f24" y="f22"/>
                    <a:pt x="f25" y="f26"/>
                    <a:pt x="f25" y="f27"/>
                  </a:cubicBezTo>
                  <a:lnTo>
                    <a:pt x="f25" y="f28"/>
                  </a:lnTo>
                  <a:cubicBezTo>
                    <a:pt x="f25" y="f29"/>
                    <a:pt x="f30" y="f31"/>
                    <a:pt x="f32" y="f33"/>
                  </a:cubicBezTo>
                  <a:cubicBezTo>
                    <a:pt x="f34" y="f35"/>
                    <a:pt x="f36" y="f37"/>
                    <a:pt x="f36" y="f38"/>
                  </a:cubicBezTo>
                  <a:cubicBezTo>
                    <a:pt x="f36" y="f39"/>
                    <a:pt x="f40" y="f41"/>
                    <a:pt x="f5" y="f41"/>
                  </a:cubicBezTo>
                  <a:cubicBezTo>
                    <a:pt x="f42" y="f41"/>
                    <a:pt x="f43" y="f39"/>
                    <a:pt x="f43" y="f38"/>
                  </a:cubicBezTo>
                  <a:cubicBezTo>
                    <a:pt x="f43" y="f44"/>
                    <a:pt x="f45" y="f46"/>
                    <a:pt x="f47" y="f33"/>
                  </a:cubicBezTo>
                  <a:cubicBezTo>
                    <a:pt x="f48" y="f31"/>
                    <a:pt x="f49" y="f29"/>
                    <a:pt x="f49" y="f28"/>
                  </a:cubicBezTo>
                  <a:lnTo>
                    <a:pt x="f49" y="f27"/>
                  </a:lnTo>
                  <a:cubicBezTo>
                    <a:pt x="f49" y="f26"/>
                    <a:pt x="f50" y="f22"/>
                    <a:pt x="f51" y="f22"/>
                  </a:cubicBezTo>
                  <a:lnTo>
                    <a:pt x="f52" y="f22"/>
                  </a:lnTo>
                  <a:lnTo>
                    <a:pt x="f52" y="f4"/>
                  </a:lnTo>
                  <a:lnTo>
                    <a:pt x="f53" y="f4"/>
                  </a:lnTo>
                  <a:cubicBezTo>
                    <a:pt x="f54" y="f55"/>
                    <a:pt x="f56" y="f17"/>
                    <a:pt x="f57" y="f58"/>
                  </a:cubicBezTo>
                  <a:cubicBezTo>
                    <a:pt x="f59" y="f13"/>
                    <a:pt x="f60" y="f28"/>
                    <a:pt x="f60" y="f61"/>
                  </a:cubicBezTo>
                  <a:cubicBezTo>
                    <a:pt x="f60" y="f18"/>
                    <a:pt x="f53"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93" name="Google Shape;10343;p74">
              <a:extLst>
                <a:ext uri="{FF2B5EF4-FFF2-40B4-BE49-F238E27FC236}">
                  <a16:creationId xmlns:a16="http://schemas.microsoft.com/office/drawing/2014/main" id="{CD7F5984-001B-FDBE-1525-51BA020C68FA}"/>
                </a:ext>
              </a:extLst>
            </p:cNvPr>
            <p:cNvSpPr/>
            <p:nvPr/>
          </p:nvSpPr>
          <p:spPr>
            <a:xfrm>
              <a:off x="8637495" y="2811871"/>
              <a:ext cx="40827" cy="43552"/>
            </a:xfrm>
            <a:custGeom>
              <a:avLst/>
              <a:gdLst>
                <a:gd name="f0" fmla="val w"/>
                <a:gd name="f1" fmla="val h"/>
                <a:gd name="f2" fmla="val 0"/>
                <a:gd name="f3" fmla="val 1418"/>
                <a:gd name="f4" fmla="val 1419"/>
                <a:gd name="f5" fmla="val 725"/>
                <a:gd name="f6" fmla="val 315"/>
                <a:gd name="f7" fmla="val 1103"/>
                <a:gd name="f8" fmla="*/ f0 1 1418"/>
                <a:gd name="f9" fmla="*/ f1 1 1419"/>
                <a:gd name="f10" fmla="+- f4 0 f2"/>
                <a:gd name="f11" fmla="+- f3 0 f2"/>
                <a:gd name="f12" fmla="*/ f11 1 1418"/>
                <a:gd name="f13" fmla="*/ f10 1 1419"/>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1418" h="1419">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94" name="Google Shape;10344;p74">
              <a:extLst>
                <a:ext uri="{FF2B5EF4-FFF2-40B4-BE49-F238E27FC236}">
                  <a16:creationId xmlns:a16="http://schemas.microsoft.com/office/drawing/2014/main" id="{3F2ABCA7-5C58-ADCA-9305-008AF280F7A1}"/>
                </a:ext>
              </a:extLst>
            </p:cNvPr>
            <p:cNvSpPr/>
            <p:nvPr/>
          </p:nvSpPr>
          <p:spPr>
            <a:xfrm>
              <a:off x="8588483" y="3025539"/>
              <a:ext cx="139747" cy="43552"/>
            </a:xfrm>
            <a:custGeom>
              <a:avLst/>
              <a:gdLst>
                <a:gd name="f0" fmla="val w"/>
                <a:gd name="f1" fmla="val h"/>
                <a:gd name="f2" fmla="val 0"/>
                <a:gd name="f3" fmla="val 4853"/>
                <a:gd name="f4" fmla="val 1419"/>
                <a:gd name="f5" fmla="val 1"/>
                <a:gd name="f6" fmla="val 347"/>
                <a:gd name="f7" fmla="val 946"/>
                <a:gd name="f8" fmla="val 473"/>
                <a:gd name="f9" fmla="val 1040"/>
                <a:gd name="f10" fmla="val 3781"/>
                <a:gd name="f11" fmla="val 4380"/>
                <a:gd name="f12" fmla="*/ f0 1 4853"/>
                <a:gd name="f13" fmla="*/ f1 1 1419"/>
                <a:gd name="f14" fmla="+- f4 0 f2"/>
                <a:gd name="f15" fmla="+- f3 0 f2"/>
                <a:gd name="f16" fmla="*/ f15 1 4853"/>
                <a:gd name="f17" fmla="*/ f14 1 1419"/>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4853" h="1419">
                  <a:moveTo>
                    <a:pt x="f5" y="f5"/>
                  </a:moveTo>
                  <a:lnTo>
                    <a:pt x="f5" y="f6"/>
                  </a:lnTo>
                  <a:cubicBezTo>
                    <a:pt x="f5" y="f7"/>
                    <a:pt x="f8" y="f4"/>
                    <a:pt x="f9" y="f4"/>
                  </a:cubicBezTo>
                  <a:lnTo>
                    <a:pt x="f10" y="f4"/>
                  </a:lnTo>
                  <a:cubicBezTo>
                    <a:pt x="f11" y="f4"/>
                    <a:pt x="f3" y="f7"/>
                    <a:pt x="f3" y="f6"/>
                  </a:cubicBezTo>
                  <a:lnTo>
                    <a:pt x="f3" y="f5"/>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95" name="Google Shape;10345;p74">
              <a:extLst>
                <a:ext uri="{FF2B5EF4-FFF2-40B4-BE49-F238E27FC236}">
                  <a16:creationId xmlns:a16="http://schemas.microsoft.com/office/drawing/2014/main" id="{3DD0DD33-9D3C-3198-520D-46ACF3C46682}"/>
                </a:ext>
              </a:extLst>
            </p:cNvPr>
            <p:cNvSpPr/>
            <p:nvPr/>
          </p:nvSpPr>
          <p:spPr>
            <a:xfrm>
              <a:off x="8608445" y="2877607"/>
              <a:ext cx="99834" cy="63834"/>
            </a:xfrm>
            <a:custGeom>
              <a:avLst/>
              <a:gdLst>
                <a:gd name="f0" fmla="val w"/>
                <a:gd name="f1" fmla="val h"/>
                <a:gd name="f2" fmla="val 0"/>
                <a:gd name="f3" fmla="val 3467"/>
                <a:gd name="f4" fmla="val 2080"/>
                <a:gd name="f5" fmla="val 1734"/>
                <a:gd name="f6" fmla="val 1"/>
                <a:gd name="f7" fmla="val 789"/>
                <a:gd name="f8" fmla="val 725"/>
                <a:gd name="f9" fmla="val 1733"/>
                <a:gd name="f10" fmla="val 3466"/>
                <a:gd name="f11" fmla="val 788"/>
                <a:gd name="f12" fmla="val 2679"/>
                <a:gd name="f13" fmla="*/ f0 1 3467"/>
                <a:gd name="f14" fmla="*/ f1 1 2080"/>
                <a:gd name="f15" fmla="+- f4 0 f2"/>
                <a:gd name="f16" fmla="+- f3 0 f2"/>
                <a:gd name="f17" fmla="*/ f16 1 3467"/>
                <a:gd name="f18" fmla="*/ f15 1 2080"/>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3467" h="2080">
                  <a:moveTo>
                    <a:pt x="f5" y="f6"/>
                  </a:moveTo>
                  <a:cubicBezTo>
                    <a:pt x="f7" y="f6"/>
                    <a:pt x="f6" y="f8"/>
                    <a:pt x="f6" y="f9"/>
                  </a:cubicBezTo>
                  <a:lnTo>
                    <a:pt x="f6" y="f4"/>
                  </a:lnTo>
                  <a:lnTo>
                    <a:pt x="f10" y="f4"/>
                  </a:lnTo>
                  <a:lnTo>
                    <a:pt x="f10" y="f9"/>
                  </a:lnTo>
                  <a:cubicBezTo>
                    <a:pt x="f10" y="f11"/>
                    <a:pt x="f12"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96" name="Google Shape;10346;p74">
              <a:extLst>
                <a:ext uri="{FF2B5EF4-FFF2-40B4-BE49-F238E27FC236}">
                  <a16:creationId xmlns:a16="http://schemas.microsoft.com/office/drawing/2014/main" id="{189FB673-9D90-7E5C-2120-DEE507A6D4D9}"/>
                </a:ext>
              </a:extLst>
            </p:cNvPr>
            <p:cNvSpPr/>
            <p:nvPr/>
          </p:nvSpPr>
          <p:spPr>
            <a:xfrm>
              <a:off x="8608445" y="3090324"/>
              <a:ext cx="100730" cy="21296"/>
            </a:xfrm>
            <a:custGeom>
              <a:avLst/>
              <a:gdLst>
                <a:gd name="f0" fmla="val w"/>
                <a:gd name="f1" fmla="val h"/>
                <a:gd name="f2" fmla="val 0"/>
                <a:gd name="f3" fmla="val 3498"/>
                <a:gd name="f4" fmla="val 694"/>
                <a:gd name="f5" fmla="val 32"/>
                <a:gd name="f6" fmla="val 1"/>
                <a:gd name="f7" fmla="val 379"/>
                <a:gd name="f8" fmla="val 284"/>
                <a:gd name="f9" fmla="val 2773"/>
                <a:gd name="f10" fmla="val 3183"/>
                <a:gd name="f11" fmla="*/ f0 1 3498"/>
                <a:gd name="f12" fmla="*/ f1 1 694"/>
                <a:gd name="f13" fmla="+- f4 0 f2"/>
                <a:gd name="f14" fmla="+- f3 0 f2"/>
                <a:gd name="f15" fmla="*/ f14 1 3498"/>
                <a:gd name="f16" fmla="*/ f13 1 694"/>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3498" h="694">
                  <a:moveTo>
                    <a:pt x="f5" y="f6"/>
                  </a:moveTo>
                  <a:cubicBezTo>
                    <a:pt x="f6" y="f7"/>
                    <a:pt x="f8" y="f4"/>
                    <a:pt x="f4" y="f4"/>
                  </a:cubicBezTo>
                  <a:lnTo>
                    <a:pt x="f9" y="f4"/>
                  </a:lnTo>
                  <a:cubicBezTo>
                    <a:pt x="f10" y="f4"/>
                    <a:pt x="f3" y="f7"/>
                    <a:pt x="f3"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97" name="Google Shape;10359;p74">
            <a:extLst>
              <a:ext uri="{FF2B5EF4-FFF2-40B4-BE49-F238E27FC236}">
                <a16:creationId xmlns:a16="http://schemas.microsoft.com/office/drawing/2014/main" id="{EA520EAC-D4AD-3FE0-6579-173CAF6A93C1}"/>
              </a:ext>
            </a:extLst>
          </p:cNvPr>
          <p:cNvGrpSpPr/>
          <p:nvPr/>
        </p:nvGrpSpPr>
        <p:grpSpPr>
          <a:xfrm>
            <a:off x="5053404" y="3525388"/>
            <a:ext cx="361179" cy="338858"/>
            <a:chOff x="6584749" y="3481321"/>
            <a:chExt cx="361179" cy="338858"/>
          </a:xfrm>
        </p:grpSpPr>
        <p:sp>
          <p:nvSpPr>
            <p:cNvPr id="98" name="Google Shape;10360;p74">
              <a:extLst>
                <a:ext uri="{FF2B5EF4-FFF2-40B4-BE49-F238E27FC236}">
                  <a16:creationId xmlns:a16="http://schemas.microsoft.com/office/drawing/2014/main" id="{96605BF9-7564-5246-6297-CA57FEE6BE17}"/>
                </a:ext>
              </a:extLst>
            </p:cNvPr>
            <p:cNvSpPr/>
            <p:nvPr/>
          </p:nvSpPr>
          <p:spPr>
            <a:xfrm>
              <a:off x="6679838" y="3638973"/>
              <a:ext cx="170023" cy="181206"/>
            </a:xfrm>
            <a:custGeom>
              <a:avLst/>
              <a:gdLst>
                <a:gd name="f0" fmla="val w"/>
                <a:gd name="f1" fmla="val h"/>
                <a:gd name="f2" fmla="val 0"/>
                <a:gd name="f3" fmla="val 5577"/>
                <a:gd name="f4" fmla="val 2804"/>
                <a:gd name="f5" fmla="val 1607"/>
                <a:gd name="f6" fmla="val 1450"/>
                <a:gd name="f7" fmla="val 725"/>
                <a:gd name="f8" fmla="val 1009"/>
                <a:gd name="f9" fmla="val 3308"/>
                <a:gd name="f10" fmla="val 946"/>
                <a:gd name="f11" fmla="val 3749"/>
                <a:gd name="f12" fmla="val 851"/>
                <a:gd name="f13" fmla="val 4285"/>
                <a:gd name="f14" fmla="val 757"/>
                <a:gd name="f15" fmla="val 4883"/>
                <a:gd name="f16" fmla="val 347"/>
                <a:gd name="f17" fmla="val 158"/>
                <a:gd name="f18" fmla="val 5041"/>
                <a:gd name="f19" fmla="val 5230"/>
                <a:gd name="f20" fmla="val 5419"/>
                <a:gd name="f21" fmla="val 5576"/>
                <a:gd name="f22" fmla="val 5545"/>
                <a:gd name="f23" fmla="val 5387"/>
                <a:gd name="f24" fmla="val 5198"/>
                <a:gd name="f25" fmla="val 5009"/>
                <a:gd name="f26" fmla="val 4852"/>
                <a:gd name="f27" fmla="val 4726"/>
                <a:gd name="f28" fmla="val 4253"/>
                <a:gd name="f29" fmla="val 4632"/>
                <a:gd name="f30" fmla="val 4569"/>
                <a:gd name="f31" fmla="val 3277"/>
                <a:gd name="f32" fmla="val 4128"/>
                <a:gd name="f33" fmla="val 756"/>
                <a:gd name="f34" fmla="val 3970"/>
                <a:gd name="f35" fmla="*/ f0 1 5577"/>
                <a:gd name="f36" fmla="*/ f1 1 5577"/>
                <a:gd name="f37" fmla="+- f3 0 f2"/>
                <a:gd name="f38" fmla="*/ f37 1 5577"/>
                <a:gd name="f39" fmla="*/ f2 1 f38"/>
                <a:gd name="f40" fmla="*/ f3 1 f38"/>
                <a:gd name="f41" fmla="*/ f39 f35 1"/>
                <a:gd name="f42" fmla="*/ f40 f35 1"/>
                <a:gd name="f43" fmla="*/ f40 f36 1"/>
                <a:gd name="f44" fmla="*/ f39 f36 1"/>
              </a:gdLst>
              <a:ahLst/>
              <a:cxnLst>
                <a:cxn ang="3cd4">
                  <a:pos x="hc" y="t"/>
                </a:cxn>
                <a:cxn ang="0">
                  <a:pos x="r" y="vc"/>
                </a:cxn>
                <a:cxn ang="cd4">
                  <a:pos x="hc" y="b"/>
                </a:cxn>
                <a:cxn ang="cd2">
                  <a:pos x="l" y="vc"/>
                </a:cxn>
              </a:cxnLst>
              <a:rect l="f41" t="f44" r="f42" b="f43"/>
              <a:pathLst>
                <a:path w="5577" h="5577">
                  <a:moveTo>
                    <a:pt x="f4" y="f2"/>
                  </a:moveTo>
                  <a:cubicBezTo>
                    <a:pt x="f5" y="f2"/>
                    <a:pt x="f6" y="f7"/>
                    <a:pt x="f8" y="f9"/>
                  </a:cubicBezTo>
                  <a:cubicBezTo>
                    <a:pt x="f10" y="f11"/>
                    <a:pt x="f12" y="f13"/>
                    <a:pt x="f14" y="f15"/>
                  </a:cubicBezTo>
                  <a:lnTo>
                    <a:pt x="f16" y="f15"/>
                  </a:lnTo>
                  <a:cubicBezTo>
                    <a:pt x="f17" y="f15"/>
                    <a:pt x="f2" y="f18"/>
                    <a:pt x="f2" y="f19"/>
                  </a:cubicBezTo>
                  <a:cubicBezTo>
                    <a:pt x="f2" y="f20"/>
                    <a:pt x="f17" y="f21"/>
                    <a:pt x="f16" y="f21"/>
                  </a:cubicBezTo>
                  <a:lnTo>
                    <a:pt x="f19" y="f21"/>
                  </a:lnTo>
                  <a:cubicBezTo>
                    <a:pt x="f20" y="f22"/>
                    <a:pt x="f3" y="f23"/>
                    <a:pt x="f3" y="f24"/>
                  </a:cubicBezTo>
                  <a:cubicBezTo>
                    <a:pt x="f3" y="f25"/>
                    <a:pt x="f20" y="f26"/>
                    <a:pt x="f19" y="f26"/>
                  </a:cubicBezTo>
                  <a:lnTo>
                    <a:pt x="f26" y="f26"/>
                  </a:lnTo>
                  <a:cubicBezTo>
                    <a:pt x="f27" y="f28"/>
                    <a:pt x="f29" y="f11"/>
                    <a:pt x="f30" y="f31"/>
                  </a:cubicBezTo>
                  <a:cubicBezTo>
                    <a:pt x="f32" y="f33"/>
                    <a:pt x="f34" y="f2"/>
                    <a:pt x="f4"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99" name="Google Shape;10361;p74">
              <a:extLst>
                <a:ext uri="{FF2B5EF4-FFF2-40B4-BE49-F238E27FC236}">
                  <a16:creationId xmlns:a16="http://schemas.microsoft.com/office/drawing/2014/main" id="{993EC791-4C7A-90B3-8FF6-B8E51C682F18}"/>
                </a:ext>
              </a:extLst>
            </p:cNvPr>
            <p:cNvSpPr/>
            <p:nvPr/>
          </p:nvSpPr>
          <p:spPr>
            <a:xfrm>
              <a:off x="6839282" y="3481321"/>
              <a:ext cx="84536" cy="90104"/>
            </a:xfrm>
            <a:custGeom>
              <a:avLst/>
              <a:gdLst>
                <a:gd name="f0" fmla="val w"/>
                <a:gd name="f1" fmla="val h"/>
                <a:gd name="f2" fmla="val 0"/>
                <a:gd name="f3" fmla="val 2773"/>
                <a:gd name="f4" fmla="val 1386"/>
                <a:gd name="f5" fmla="val 630"/>
                <a:gd name="f6" fmla="val 1387"/>
                <a:gd name="f7" fmla="val 2111"/>
                <a:gd name="f8" fmla="val 2143"/>
                <a:gd name="f9" fmla="*/ f0 1 2773"/>
                <a:gd name="f10" fmla="*/ f1 1 2773"/>
                <a:gd name="f11" fmla="+- f3 0 f2"/>
                <a:gd name="f12" fmla="*/ f11 1 2773"/>
                <a:gd name="f13" fmla="*/ f2 1 f12"/>
                <a:gd name="f14" fmla="*/ f3 1 f12"/>
                <a:gd name="f15" fmla="*/ f13 f9 1"/>
                <a:gd name="f16" fmla="*/ f14 f9 1"/>
                <a:gd name="f17" fmla="*/ f14 f10 1"/>
                <a:gd name="f18" fmla="*/ f13 f10 1"/>
              </a:gdLst>
              <a:ahLst/>
              <a:cxnLst>
                <a:cxn ang="3cd4">
                  <a:pos x="hc" y="t"/>
                </a:cxn>
                <a:cxn ang="0">
                  <a:pos x="r" y="vc"/>
                </a:cxn>
                <a:cxn ang="cd4">
                  <a:pos x="hc" y="b"/>
                </a:cxn>
                <a:cxn ang="cd2">
                  <a:pos x="l" y="vc"/>
                </a:cxn>
              </a:cxnLst>
              <a:rect l="f15" t="f18" r="f16" b="f17"/>
              <a:pathLst>
                <a:path w="2773" h="2773">
                  <a:moveTo>
                    <a:pt x="f4" y="f2"/>
                  </a:moveTo>
                  <a:cubicBezTo>
                    <a:pt x="f5" y="f2"/>
                    <a:pt x="f2" y="f5"/>
                    <a:pt x="f2" y="f6"/>
                  </a:cubicBezTo>
                  <a:cubicBezTo>
                    <a:pt x="f2" y="f7"/>
                    <a:pt x="f5" y="f3"/>
                    <a:pt x="f4" y="f3"/>
                  </a:cubicBezTo>
                  <a:cubicBezTo>
                    <a:pt x="f8" y="f3"/>
                    <a:pt x="f3" y="f7"/>
                    <a:pt x="f3" y="f6"/>
                  </a:cubicBezTo>
                  <a:cubicBezTo>
                    <a:pt x="f3" y="f5"/>
                    <a:pt x="f8" y="f2"/>
                    <a:pt x="f4"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00" name="Google Shape;10362;p74">
              <a:extLst>
                <a:ext uri="{FF2B5EF4-FFF2-40B4-BE49-F238E27FC236}">
                  <a16:creationId xmlns:a16="http://schemas.microsoft.com/office/drawing/2014/main" id="{AD82D4CC-9BE4-9E6F-4B41-582F5A041918}"/>
                </a:ext>
              </a:extLst>
            </p:cNvPr>
            <p:cNvSpPr/>
            <p:nvPr/>
          </p:nvSpPr>
          <p:spPr>
            <a:xfrm>
              <a:off x="6606850" y="3481321"/>
              <a:ext cx="83567" cy="90104"/>
            </a:xfrm>
            <a:custGeom>
              <a:avLst/>
              <a:gdLst>
                <a:gd name="f0" fmla="val w"/>
                <a:gd name="f1" fmla="val h"/>
                <a:gd name="f2" fmla="val 0"/>
                <a:gd name="f3" fmla="val 2741"/>
                <a:gd name="f4" fmla="val 2773"/>
                <a:gd name="f5" fmla="val 1355"/>
                <a:gd name="f6" fmla="val 599"/>
                <a:gd name="f7" fmla="val 630"/>
                <a:gd name="f8" fmla="val 1387"/>
                <a:gd name="f9" fmla="val 2143"/>
                <a:gd name="f10" fmla="val 2111"/>
                <a:gd name="f11" fmla="*/ f0 1 2741"/>
                <a:gd name="f12" fmla="*/ f1 1 2773"/>
                <a:gd name="f13" fmla="+- f4 0 f2"/>
                <a:gd name="f14" fmla="+- f3 0 f2"/>
                <a:gd name="f15" fmla="*/ f14 1 2741"/>
                <a:gd name="f16" fmla="*/ f13 1 2773"/>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2741" h="2773">
                  <a:moveTo>
                    <a:pt x="f5" y="f2"/>
                  </a:moveTo>
                  <a:cubicBezTo>
                    <a:pt x="f6" y="f2"/>
                    <a:pt x="f2" y="f7"/>
                    <a:pt x="f2" y="f8"/>
                  </a:cubicBezTo>
                  <a:cubicBezTo>
                    <a:pt x="f2" y="f9"/>
                    <a:pt x="f6" y="f4"/>
                    <a:pt x="f5" y="f4"/>
                  </a:cubicBezTo>
                  <a:cubicBezTo>
                    <a:pt x="f10" y="f4"/>
                    <a:pt x="f3" y="f9"/>
                    <a:pt x="f3" y="f8"/>
                  </a:cubicBezTo>
                  <a:cubicBezTo>
                    <a:pt x="f3" y="f7"/>
                    <a:pt x="f10"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01" name="Google Shape;10363;p74">
              <a:extLst>
                <a:ext uri="{FF2B5EF4-FFF2-40B4-BE49-F238E27FC236}">
                  <a16:creationId xmlns:a16="http://schemas.microsoft.com/office/drawing/2014/main" id="{49522CE0-077D-A6A3-62A7-EDC2C8E61A69}"/>
                </a:ext>
              </a:extLst>
            </p:cNvPr>
            <p:cNvSpPr/>
            <p:nvPr/>
          </p:nvSpPr>
          <p:spPr>
            <a:xfrm>
              <a:off x="6584749" y="3571390"/>
              <a:ext cx="127769" cy="67619"/>
            </a:xfrm>
            <a:custGeom>
              <a:avLst/>
              <a:gdLst>
                <a:gd name="f0" fmla="val w"/>
                <a:gd name="f1" fmla="val h"/>
                <a:gd name="f2" fmla="val 0"/>
                <a:gd name="f3" fmla="val 4191"/>
                <a:gd name="f4" fmla="val 2081"/>
                <a:gd name="f5" fmla="val 568"/>
                <a:gd name="f6" fmla="val 1"/>
                <a:gd name="f7" fmla="val 252"/>
                <a:gd name="f8" fmla="val 347"/>
                <a:gd name="f9" fmla="val 851"/>
                <a:gd name="f10" fmla="val 1356"/>
                <a:gd name="f11" fmla="val 1734"/>
                <a:gd name="f12" fmla="val 1923"/>
                <a:gd name="f13" fmla="val 158"/>
                <a:gd name="f14" fmla="val 2080"/>
                <a:gd name="f15" fmla="val 3813"/>
                <a:gd name="f16" fmla="val 4033"/>
                <a:gd name="f17" fmla="val 820"/>
                <a:gd name="f18" fmla="val 3970"/>
                <a:gd name="f19" fmla="val 3624"/>
                <a:gd name="f20" fmla="val 3245"/>
                <a:gd name="f21" fmla="val 410"/>
                <a:gd name="f22" fmla="val 2678"/>
                <a:gd name="f23" fmla="val 694"/>
                <a:gd name="f24" fmla="val 1513"/>
                <a:gd name="f25" fmla="val 946"/>
                <a:gd name="f26" fmla="*/ f0 1 4191"/>
                <a:gd name="f27" fmla="*/ f1 1 2081"/>
                <a:gd name="f28" fmla="+- f4 0 f2"/>
                <a:gd name="f29" fmla="+- f3 0 f2"/>
                <a:gd name="f30" fmla="*/ f29 1 4191"/>
                <a:gd name="f31" fmla="*/ f28 1 2081"/>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4191" h="2081">
                  <a:moveTo>
                    <a:pt x="f5" y="f6"/>
                  </a:moveTo>
                  <a:cubicBezTo>
                    <a:pt x="f7" y="f8"/>
                    <a:pt x="f2" y="f9"/>
                    <a:pt x="f2" y="f10"/>
                  </a:cubicBezTo>
                  <a:lnTo>
                    <a:pt x="f2" y="f11"/>
                  </a:lnTo>
                  <a:cubicBezTo>
                    <a:pt x="f2" y="f12"/>
                    <a:pt x="f13" y="f14"/>
                    <a:pt x="f8" y="f14"/>
                  </a:cubicBezTo>
                  <a:lnTo>
                    <a:pt x="f15" y="f14"/>
                  </a:lnTo>
                  <a:cubicBezTo>
                    <a:pt x="f16" y="f14"/>
                    <a:pt x="f3" y="f12"/>
                    <a:pt x="f3" y="f11"/>
                  </a:cubicBezTo>
                  <a:lnTo>
                    <a:pt x="f3" y="f10"/>
                  </a:lnTo>
                  <a:cubicBezTo>
                    <a:pt x="f3" y="f17"/>
                    <a:pt x="f18" y="f8"/>
                    <a:pt x="f19" y="f6"/>
                  </a:cubicBezTo>
                  <a:cubicBezTo>
                    <a:pt x="f20" y="f21"/>
                    <a:pt x="f22" y="f23"/>
                    <a:pt x="f14" y="f23"/>
                  </a:cubicBezTo>
                  <a:cubicBezTo>
                    <a:pt x="f24" y="f23"/>
                    <a:pt x="f25" y="f21"/>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02" name="Google Shape;10364;p74">
              <a:extLst>
                <a:ext uri="{FF2B5EF4-FFF2-40B4-BE49-F238E27FC236}">
                  <a16:creationId xmlns:a16="http://schemas.microsoft.com/office/drawing/2014/main" id="{E4C69B0F-FAA0-202D-0339-4BDE2A4915CC}"/>
                </a:ext>
              </a:extLst>
            </p:cNvPr>
            <p:cNvSpPr/>
            <p:nvPr/>
          </p:nvSpPr>
          <p:spPr>
            <a:xfrm>
              <a:off x="6819101" y="3571390"/>
              <a:ext cx="126827" cy="67619"/>
            </a:xfrm>
            <a:custGeom>
              <a:avLst/>
              <a:gdLst>
                <a:gd name="f0" fmla="val w"/>
                <a:gd name="f1" fmla="val h"/>
                <a:gd name="f2" fmla="val 0"/>
                <a:gd name="f3" fmla="val 4160"/>
                <a:gd name="f4" fmla="val 2081"/>
                <a:gd name="f5" fmla="val 536"/>
                <a:gd name="f6" fmla="val 1"/>
                <a:gd name="f7" fmla="val 221"/>
                <a:gd name="f8" fmla="val 347"/>
                <a:gd name="f9" fmla="val 851"/>
                <a:gd name="f10" fmla="val 1356"/>
                <a:gd name="f11" fmla="val 1702"/>
                <a:gd name="f12" fmla="val 1923"/>
                <a:gd name="f13" fmla="val 158"/>
                <a:gd name="f14" fmla="val 2080"/>
                <a:gd name="f15" fmla="val 3813"/>
                <a:gd name="f16" fmla="val 4002"/>
                <a:gd name="f17" fmla="val 4159"/>
                <a:gd name="f18" fmla="val 820"/>
                <a:gd name="f19" fmla="val 3970"/>
                <a:gd name="f20" fmla="val 3624"/>
                <a:gd name="f21" fmla="val 3214"/>
                <a:gd name="f22" fmla="val 410"/>
                <a:gd name="f23" fmla="val 2679"/>
                <a:gd name="f24" fmla="val 694"/>
                <a:gd name="f25" fmla="val 1450"/>
                <a:gd name="f26" fmla="val 946"/>
                <a:gd name="f27" fmla="*/ f0 1 4160"/>
                <a:gd name="f28" fmla="*/ f1 1 2081"/>
                <a:gd name="f29" fmla="+- f4 0 f2"/>
                <a:gd name="f30" fmla="+- f3 0 f2"/>
                <a:gd name="f31" fmla="*/ f30 1 4160"/>
                <a:gd name="f32" fmla="*/ f29 1 2081"/>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4160" h="2081">
                  <a:moveTo>
                    <a:pt x="f5" y="f6"/>
                  </a:moveTo>
                  <a:cubicBezTo>
                    <a:pt x="f7" y="f8"/>
                    <a:pt x="f6" y="f9"/>
                    <a:pt x="f6" y="f10"/>
                  </a:cubicBezTo>
                  <a:lnTo>
                    <a:pt x="f6" y="f11"/>
                  </a:lnTo>
                  <a:cubicBezTo>
                    <a:pt x="f6" y="f12"/>
                    <a:pt x="f13" y="f14"/>
                    <a:pt x="f8" y="f14"/>
                  </a:cubicBezTo>
                  <a:lnTo>
                    <a:pt x="f15" y="f14"/>
                  </a:lnTo>
                  <a:cubicBezTo>
                    <a:pt x="f16" y="f14"/>
                    <a:pt x="f17" y="f12"/>
                    <a:pt x="f17" y="f11"/>
                  </a:cubicBezTo>
                  <a:lnTo>
                    <a:pt x="f17" y="f10"/>
                  </a:lnTo>
                  <a:cubicBezTo>
                    <a:pt x="f17" y="f18"/>
                    <a:pt x="f19" y="f8"/>
                    <a:pt x="f20" y="f6"/>
                  </a:cubicBezTo>
                  <a:cubicBezTo>
                    <a:pt x="f21" y="f22"/>
                    <a:pt x="f23" y="f24"/>
                    <a:pt x="f14" y="f24"/>
                  </a:cubicBezTo>
                  <a:cubicBezTo>
                    <a:pt x="f25" y="f24"/>
                    <a:pt x="f26" y="f22"/>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03" name="Google Shape;10365;p74">
              <a:extLst>
                <a:ext uri="{FF2B5EF4-FFF2-40B4-BE49-F238E27FC236}">
                  <a16:creationId xmlns:a16="http://schemas.microsoft.com/office/drawing/2014/main" id="{C8696D56-0B1F-643F-D4B1-02C50ACCB188}"/>
                </a:ext>
              </a:extLst>
            </p:cNvPr>
            <p:cNvSpPr/>
            <p:nvPr/>
          </p:nvSpPr>
          <p:spPr>
            <a:xfrm>
              <a:off x="6823920" y="3661486"/>
              <a:ext cx="122008" cy="68625"/>
            </a:xfrm>
            <a:custGeom>
              <a:avLst/>
              <a:gdLst>
                <a:gd name="f0" fmla="val w"/>
                <a:gd name="f1" fmla="val h"/>
                <a:gd name="f2" fmla="val 0"/>
                <a:gd name="f3" fmla="val 4002"/>
                <a:gd name="f4" fmla="val 2112"/>
                <a:gd name="f5" fmla="val 189"/>
                <a:gd name="f6" fmla="val 567"/>
                <a:gd name="f7" fmla="val 315"/>
                <a:gd name="f8" fmla="val 1229"/>
                <a:gd name="f9" fmla="val 473"/>
                <a:gd name="f10" fmla="val 2111"/>
                <a:gd name="f11" fmla="val 3655"/>
                <a:gd name="f12" fmla="val 3844"/>
                <a:gd name="f13" fmla="val 4001"/>
                <a:gd name="f14" fmla="val 1954"/>
                <a:gd name="f15" fmla="val 1733"/>
                <a:gd name="f16" fmla="val 378"/>
                <a:gd name="f17" fmla="val 3970"/>
                <a:gd name="f18" fmla="val 158"/>
                <a:gd name="f19" fmla="*/ f0 1 4002"/>
                <a:gd name="f20" fmla="*/ f1 1 2112"/>
                <a:gd name="f21" fmla="+- f4 0 f2"/>
                <a:gd name="f22" fmla="+- f3 0 f2"/>
                <a:gd name="f23" fmla="*/ f22 1 4002"/>
                <a:gd name="f24" fmla="*/ f21 1 2112"/>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4002" h="2112">
                  <a:moveTo>
                    <a:pt x="f2" y="f2"/>
                  </a:moveTo>
                  <a:cubicBezTo>
                    <a:pt x="f5" y="f6"/>
                    <a:pt x="f7" y="f8"/>
                    <a:pt x="f9" y="f10"/>
                  </a:cubicBezTo>
                  <a:lnTo>
                    <a:pt x="f11" y="f10"/>
                  </a:lnTo>
                  <a:cubicBezTo>
                    <a:pt x="f12" y="f10"/>
                    <a:pt x="f13" y="f14"/>
                    <a:pt x="f13" y="f15"/>
                  </a:cubicBezTo>
                  <a:lnTo>
                    <a:pt x="f13" y="f16"/>
                  </a:lnTo>
                  <a:cubicBezTo>
                    <a:pt x="f17" y="f18"/>
                    <a:pt x="f12" y="f2"/>
                    <a:pt x="f11"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04" name="Google Shape;10366;p74">
              <a:extLst>
                <a:ext uri="{FF2B5EF4-FFF2-40B4-BE49-F238E27FC236}">
                  <a16:creationId xmlns:a16="http://schemas.microsoft.com/office/drawing/2014/main" id="{84C7F190-B0DB-2095-FD3C-1FF5D63D79B5}"/>
                </a:ext>
              </a:extLst>
            </p:cNvPr>
            <p:cNvSpPr/>
            <p:nvPr/>
          </p:nvSpPr>
          <p:spPr>
            <a:xfrm>
              <a:off x="6584749" y="3661486"/>
              <a:ext cx="122986" cy="67583"/>
            </a:xfrm>
            <a:custGeom>
              <a:avLst/>
              <a:gdLst>
                <a:gd name="f0" fmla="val w"/>
                <a:gd name="f1" fmla="val h"/>
                <a:gd name="f2" fmla="val 0"/>
                <a:gd name="f3" fmla="val 4034"/>
                <a:gd name="f4" fmla="val 2080"/>
                <a:gd name="f5" fmla="val 347"/>
                <a:gd name="f6" fmla="val 158"/>
                <a:gd name="f7" fmla="val 1733"/>
                <a:gd name="f8" fmla="val 1954"/>
                <a:gd name="f9" fmla="val 3561"/>
                <a:gd name="f10" fmla="val 3718"/>
                <a:gd name="f11" fmla="val 1229"/>
                <a:gd name="f12" fmla="val 3813"/>
                <a:gd name="f13" fmla="val 567"/>
                <a:gd name="f14" fmla="val 4033"/>
                <a:gd name="f15" fmla="*/ f0 1 4034"/>
                <a:gd name="f16" fmla="*/ f1 1 2080"/>
                <a:gd name="f17" fmla="+- f4 0 f2"/>
                <a:gd name="f18" fmla="+- f3 0 f2"/>
                <a:gd name="f19" fmla="*/ f18 1 4034"/>
                <a:gd name="f20" fmla="*/ f17 1 2080"/>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4034" h="2080">
                  <a:moveTo>
                    <a:pt x="f5" y="f2"/>
                  </a:moveTo>
                  <a:cubicBezTo>
                    <a:pt x="f6" y="f2"/>
                    <a:pt x="f2" y="f6"/>
                    <a:pt x="f2" y="f5"/>
                  </a:cubicBezTo>
                  <a:lnTo>
                    <a:pt x="f2" y="f7"/>
                  </a:lnTo>
                  <a:cubicBezTo>
                    <a:pt x="f2" y="f8"/>
                    <a:pt x="f6" y="f4"/>
                    <a:pt x="f5" y="f4"/>
                  </a:cubicBezTo>
                  <a:lnTo>
                    <a:pt x="f9" y="f4"/>
                  </a:lnTo>
                  <a:cubicBezTo>
                    <a:pt x="f10" y="f11"/>
                    <a:pt x="f12" y="f13"/>
                    <a:pt x="f14"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05" name="Google Shape;10399;p74">
            <a:extLst>
              <a:ext uri="{FF2B5EF4-FFF2-40B4-BE49-F238E27FC236}">
                <a16:creationId xmlns:a16="http://schemas.microsoft.com/office/drawing/2014/main" id="{AF78E60A-0D93-53D3-44B1-D1881F4B2369}"/>
              </a:ext>
            </a:extLst>
          </p:cNvPr>
          <p:cNvGrpSpPr/>
          <p:nvPr/>
        </p:nvGrpSpPr>
        <p:grpSpPr>
          <a:xfrm>
            <a:off x="1600950" y="3454577"/>
            <a:ext cx="360200" cy="381844"/>
            <a:chOff x="3132295" y="3410510"/>
            <a:chExt cx="360200" cy="381844"/>
          </a:xfrm>
        </p:grpSpPr>
        <p:sp>
          <p:nvSpPr>
            <p:cNvPr id="106" name="Google Shape;10400;p74">
              <a:extLst>
                <a:ext uri="{FF2B5EF4-FFF2-40B4-BE49-F238E27FC236}">
                  <a16:creationId xmlns:a16="http://schemas.microsoft.com/office/drawing/2014/main" id="{BB9D415E-6809-914A-6E02-F63E962ECF30}"/>
                </a:ext>
              </a:extLst>
            </p:cNvPr>
            <p:cNvSpPr/>
            <p:nvPr/>
          </p:nvSpPr>
          <p:spPr>
            <a:xfrm>
              <a:off x="3292690" y="3582491"/>
              <a:ext cx="22128" cy="21506"/>
            </a:xfrm>
            <a:custGeom>
              <a:avLst/>
              <a:gdLst>
                <a:gd name="f0" fmla="val w"/>
                <a:gd name="f1" fmla="val h"/>
                <a:gd name="f2" fmla="val 0"/>
                <a:gd name="f3" fmla="val 726"/>
                <a:gd name="f4" fmla="val 662"/>
                <a:gd name="f5" fmla="val 375"/>
                <a:gd name="f6" fmla="val 292"/>
                <a:gd name="f7" fmla="val 206"/>
                <a:gd name="f8" fmla="val 32"/>
                <a:gd name="f9" fmla="val 127"/>
                <a:gd name="f10" fmla="val 95"/>
                <a:gd name="f11" fmla="val 1"/>
                <a:gd name="f12" fmla="val 221"/>
                <a:gd name="f13" fmla="val 441"/>
                <a:gd name="f14" fmla="val 567"/>
                <a:gd name="f15" fmla="val 190"/>
                <a:gd name="f16" fmla="val 630"/>
                <a:gd name="f17" fmla="val 277"/>
                <a:gd name="f18" fmla="val 363"/>
                <a:gd name="f19" fmla="val 450"/>
                <a:gd name="f20" fmla="val 536"/>
                <a:gd name="f21" fmla="val 599"/>
                <a:gd name="f22" fmla="val 725"/>
                <a:gd name="f23" fmla="val 458"/>
                <a:gd name="f24" fmla="*/ f0 1 726"/>
                <a:gd name="f25" fmla="*/ f1 1 662"/>
                <a:gd name="f26" fmla="+- f4 0 f2"/>
                <a:gd name="f27" fmla="+- f3 0 f2"/>
                <a:gd name="f28" fmla="*/ f27 1 726"/>
                <a:gd name="f29" fmla="*/ f26 1 662"/>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726" h="662">
                  <a:moveTo>
                    <a:pt x="f5" y="f2"/>
                  </a:moveTo>
                  <a:cubicBezTo>
                    <a:pt x="f6" y="f2"/>
                    <a:pt x="f7" y="f8"/>
                    <a:pt x="f9" y="f10"/>
                  </a:cubicBezTo>
                  <a:cubicBezTo>
                    <a:pt x="f11" y="f12"/>
                    <a:pt x="f11" y="f13"/>
                    <a:pt x="f9" y="f14"/>
                  </a:cubicBezTo>
                  <a:cubicBezTo>
                    <a:pt x="f15" y="f16"/>
                    <a:pt x="f17" y="f4"/>
                    <a:pt x="f18" y="f4"/>
                  </a:cubicBezTo>
                  <a:cubicBezTo>
                    <a:pt x="f19" y="f4"/>
                    <a:pt x="f20" y="f16"/>
                    <a:pt x="f21" y="f14"/>
                  </a:cubicBezTo>
                  <a:cubicBezTo>
                    <a:pt x="f22" y="f13"/>
                    <a:pt x="f22" y="f12"/>
                    <a:pt x="f21" y="f10"/>
                  </a:cubicBezTo>
                  <a:cubicBezTo>
                    <a:pt x="f20" y="f8"/>
                    <a:pt x="f23"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07" name="Google Shape;10401;p74">
              <a:extLst>
                <a:ext uri="{FF2B5EF4-FFF2-40B4-BE49-F238E27FC236}">
                  <a16:creationId xmlns:a16="http://schemas.microsoft.com/office/drawing/2014/main" id="{CED7CE77-B40A-111A-9280-98CA0D97DA5E}"/>
                </a:ext>
              </a:extLst>
            </p:cNvPr>
            <p:cNvSpPr/>
            <p:nvPr/>
          </p:nvSpPr>
          <p:spPr>
            <a:xfrm>
              <a:off x="3245644" y="3537164"/>
              <a:ext cx="115269" cy="112654"/>
            </a:xfrm>
            <a:custGeom>
              <a:avLst/>
              <a:gdLst>
                <a:gd name="f0" fmla="val w"/>
                <a:gd name="f1" fmla="val h"/>
                <a:gd name="f2" fmla="val 0"/>
                <a:gd name="f3" fmla="val 3781"/>
                <a:gd name="f4" fmla="val 3467"/>
                <a:gd name="f5" fmla="val 1922"/>
                <a:gd name="f6" fmla="val 710"/>
                <a:gd name="f7" fmla="val 2190"/>
                <a:gd name="f8" fmla="val 2458"/>
                <a:gd name="f9" fmla="val 812"/>
                <a:gd name="f10" fmla="val 2647"/>
                <a:gd name="f11" fmla="val 1017"/>
                <a:gd name="f12" fmla="val 3088"/>
                <a:gd name="f13" fmla="val 1395"/>
                <a:gd name="f14" fmla="val 2088"/>
                <a:gd name="f15" fmla="val 2466"/>
                <a:gd name="f16" fmla="val 2671"/>
                <a:gd name="f17" fmla="val 2773"/>
                <a:gd name="f18" fmla="val 1654"/>
                <a:gd name="f19" fmla="val 1386"/>
                <a:gd name="f20" fmla="val 1197"/>
                <a:gd name="f21" fmla="val 788"/>
                <a:gd name="f22" fmla="val 1930"/>
                <a:gd name="f23" fmla="val 1"/>
                <a:gd name="f24" fmla="val 1489"/>
                <a:gd name="f25" fmla="val 1040"/>
                <a:gd name="f26" fmla="val 182"/>
                <a:gd name="f27" fmla="val 693"/>
                <a:gd name="f28" fmla="val 544"/>
                <a:gd name="f29" fmla="val 1206"/>
                <a:gd name="f30" fmla="val 2309"/>
                <a:gd name="f31" fmla="val 2970"/>
                <a:gd name="f32" fmla="val 1024"/>
                <a:gd name="f33" fmla="val 3301"/>
                <a:gd name="f34" fmla="val 1473"/>
                <a:gd name="f35" fmla="val 3466"/>
                <a:gd name="f36" fmla="val 1918"/>
                <a:gd name="f37" fmla="val 2363"/>
                <a:gd name="f38" fmla="val 2804"/>
                <a:gd name="f39" fmla="val 3119"/>
                <a:gd name="f40" fmla="val 2371"/>
                <a:gd name="f41" fmla="*/ f0 1 3781"/>
                <a:gd name="f42" fmla="*/ f1 1 3467"/>
                <a:gd name="f43" fmla="+- f4 0 f2"/>
                <a:gd name="f44" fmla="+- f3 0 f2"/>
                <a:gd name="f45" fmla="*/ f44 1 3781"/>
                <a:gd name="f46" fmla="*/ f43 1 3467"/>
                <a:gd name="f47" fmla="*/ f2 1 f45"/>
                <a:gd name="f48" fmla="*/ f3 1 f45"/>
                <a:gd name="f49" fmla="*/ f2 1 f46"/>
                <a:gd name="f50" fmla="*/ f4 1 f46"/>
                <a:gd name="f51" fmla="*/ f47 f41 1"/>
                <a:gd name="f52" fmla="*/ f48 f41 1"/>
                <a:gd name="f53" fmla="*/ f50 f42 1"/>
                <a:gd name="f54" fmla="*/ f49 f42 1"/>
              </a:gdLst>
              <a:ahLst/>
              <a:cxnLst>
                <a:cxn ang="3cd4">
                  <a:pos x="hc" y="t"/>
                </a:cxn>
                <a:cxn ang="0">
                  <a:pos x="r" y="vc"/>
                </a:cxn>
                <a:cxn ang="cd4">
                  <a:pos x="hc" y="b"/>
                </a:cxn>
                <a:cxn ang="cd2">
                  <a:pos x="l" y="vc"/>
                </a:cxn>
              </a:cxnLst>
              <a:rect l="f51" t="f54" r="f52" b="f53"/>
              <a:pathLst>
                <a:path w="3781" h="3467">
                  <a:moveTo>
                    <a:pt x="f5" y="f6"/>
                  </a:moveTo>
                  <a:cubicBezTo>
                    <a:pt x="f7" y="f6"/>
                    <a:pt x="f8" y="f9"/>
                    <a:pt x="f10" y="f11"/>
                  </a:cubicBezTo>
                  <a:cubicBezTo>
                    <a:pt x="f12" y="f13"/>
                    <a:pt x="f12" y="f14"/>
                    <a:pt x="f10" y="f15"/>
                  </a:cubicBezTo>
                  <a:cubicBezTo>
                    <a:pt x="f8" y="f16"/>
                    <a:pt x="f7" y="f17"/>
                    <a:pt x="f5" y="f17"/>
                  </a:cubicBezTo>
                  <a:cubicBezTo>
                    <a:pt x="f18" y="f17"/>
                    <a:pt x="f19" y="f16"/>
                    <a:pt x="f20" y="f15"/>
                  </a:cubicBezTo>
                  <a:cubicBezTo>
                    <a:pt x="f21" y="f14"/>
                    <a:pt x="f21" y="f13"/>
                    <a:pt x="f20" y="f11"/>
                  </a:cubicBezTo>
                  <a:cubicBezTo>
                    <a:pt x="f19" y="f9"/>
                    <a:pt x="f18" y="f6"/>
                    <a:pt x="f5" y="f6"/>
                  </a:cubicBezTo>
                  <a:close/>
                  <a:moveTo>
                    <a:pt x="f22" y="f23"/>
                  </a:moveTo>
                  <a:cubicBezTo>
                    <a:pt x="f24" y="f23"/>
                    <a:pt x="f25" y="f26"/>
                    <a:pt x="f27" y="f28"/>
                  </a:cubicBezTo>
                  <a:cubicBezTo>
                    <a:pt x="f2" y="f29"/>
                    <a:pt x="f2" y="f30"/>
                    <a:pt x="f27" y="f31"/>
                  </a:cubicBezTo>
                  <a:cubicBezTo>
                    <a:pt x="f32" y="f33"/>
                    <a:pt x="f34" y="f35"/>
                    <a:pt x="f36" y="f35"/>
                  </a:cubicBezTo>
                  <a:cubicBezTo>
                    <a:pt x="f37" y="f35"/>
                    <a:pt x="f38" y="f33"/>
                    <a:pt x="f39" y="f31"/>
                  </a:cubicBezTo>
                  <a:cubicBezTo>
                    <a:pt x="f3" y="f30"/>
                    <a:pt x="f3" y="f29"/>
                    <a:pt x="f39" y="f28"/>
                  </a:cubicBezTo>
                  <a:cubicBezTo>
                    <a:pt x="f38" y="f26"/>
                    <a:pt x="f40" y="f23"/>
                    <a:pt x="f22" y="f23"/>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08" name="Google Shape;10402;p74">
              <a:extLst>
                <a:ext uri="{FF2B5EF4-FFF2-40B4-BE49-F238E27FC236}">
                  <a16:creationId xmlns:a16="http://schemas.microsoft.com/office/drawing/2014/main" id="{0054B23B-CCD3-5DBA-24C4-4C84D219165D}"/>
                </a:ext>
              </a:extLst>
            </p:cNvPr>
            <p:cNvSpPr/>
            <p:nvPr/>
          </p:nvSpPr>
          <p:spPr>
            <a:xfrm>
              <a:off x="3348413" y="3422791"/>
              <a:ext cx="144082" cy="154597"/>
            </a:xfrm>
            <a:custGeom>
              <a:avLst/>
              <a:gdLst>
                <a:gd name="f0" fmla="val w"/>
                <a:gd name="f1" fmla="val h"/>
                <a:gd name="f2" fmla="val 0"/>
                <a:gd name="f3" fmla="val 4726"/>
                <a:gd name="f4" fmla="val 4758"/>
                <a:gd name="f5" fmla="val 3533"/>
                <a:gd name="f6" fmla="val 3442"/>
                <a:gd name="f7" fmla="val 3355"/>
                <a:gd name="f8" fmla="val 32"/>
                <a:gd name="f9" fmla="val 3308"/>
                <a:gd name="f10" fmla="val 95"/>
                <a:gd name="f11" fmla="val 410"/>
                <a:gd name="f12" fmla="val 3623"/>
                <a:gd name="f13" fmla="val 788"/>
                <a:gd name="f14" fmla="val 4127"/>
                <a:gd name="f15" fmla="val 1953"/>
                <a:gd name="f16" fmla="val 4600"/>
                <a:gd name="f17" fmla="val 2678"/>
                <a:gd name="f18" fmla="val 4663"/>
                <a:gd name="f19" fmla="val 2615"/>
                <a:gd name="f20" fmla="val 2521"/>
                <a:gd name="f21" fmla="val 2395"/>
                <a:gd name="f22" fmla="val 1544"/>
                <a:gd name="f23" fmla="val 4348"/>
                <a:gd name="f24" fmla="val 693"/>
                <a:gd name="f25" fmla="val 3781"/>
                <a:gd name="f26" fmla="val 3718"/>
                <a:gd name="f27" fmla="*/ f0 1 4726"/>
                <a:gd name="f28" fmla="*/ f1 1 4758"/>
                <a:gd name="f29" fmla="+- f4 0 f2"/>
                <a:gd name="f30" fmla="+- f3 0 f2"/>
                <a:gd name="f31" fmla="*/ f30 1 4726"/>
                <a:gd name="f32" fmla="*/ f29 1 4758"/>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4726" h="4758">
                  <a:moveTo>
                    <a:pt x="f5" y="f2"/>
                  </a:moveTo>
                  <a:cubicBezTo>
                    <a:pt x="f6" y="f2"/>
                    <a:pt x="f7" y="f8"/>
                    <a:pt x="f9" y="f10"/>
                  </a:cubicBezTo>
                  <a:lnTo>
                    <a:pt x="f2" y="f9"/>
                  </a:lnTo>
                  <a:cubicBezTo>
                    <a:pt x="f11" y="f12"/>
                    <a:pt x="f13" y="f14"/>
                    <a:pt x="f15" y="f4"/>
                  </a:cubicBezTo>
                  <a:lnTo>
                    <a:pt x="f16" y="f17"/>
                  </a:lnTo>
                  <a:cubicBezTo>
                    <a:pt x="f18" y="f19"/>
                    <a:pt x="f3" y="f20"/>
                    <a:pt x="f3" y="f21"/>
                  </a:cubicBezTo>
                  <a:cubicBezTo>
                    <a:pt x="f3" y="f22"/>
                    <a:pt x="f23" y="f24"/>
                    <a:pt x="f25" y="f10"/>
                  </a:cubicBezTo>
                  <a:cubicBezTo>
                    <a:pt x="f26" y="f8"/>
                    <a:pt x="f12"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09" name="Google Shape;10403;p74">
              <a:extLst>
                <a:ext uri="{FF2B5EF4-FFF2-40B4-BE49-F238E27FC236}">
                  <a16:creationId xmlns:a16="http://schemas.microsoft.com/office/drawing/2014/main" id="{AC932ADF-461A-7E40-4ACD-D02DF53BDED8}"/>
                </a:ext>
              </a:extLst>
            </p:cNvPr>
            <p:cNvSpPr/>
            <p:nvPr/>
          </p:nvSpPr>
          <p:spPr>
            <a:xfrm>
              <a:off x="3295579" y="3647989"/>
              <a:ext cx="125848" cy="133090"/>
            </a:xfrm>
            <a:custGeom>
              <a:avLst/>
              <a:gdLst>
                <a:gd name="f0" fmla="val w"/>
                <a:gd name="f1" fmla="val h"/>
                <a:gd name="f2" fmla="val 0"/>
                <a:gd name="f3" fmla="val 4128"/>
                <a:gd name="f4" fmla="val 4096"/>
                <a:gd name="f5" fmla="val 2048"/>
                <a:gd name="f6" fmla="val 1985"/>
                <a:gd name="f7" fmla="val 32"/>
                <a:gd name="f8" fmla="val 63"/>
                <a:gd name="f9" fmla="val 1954"/>
                <a:gd name="f10" fmla="val 126"/>
                <a:gd name="f11" fmla="val 1506"/>
                <a:gd name="f12" fmla="val 546"/>
                <a:gd name="f13" fmla="val 859"/>
                <a:gd name="f14" fmla="val 767"/>
                <a:gd name="f15" fmla="val 235"/>
                <a:gd name="f16" fmla="val 156"/>
                <a:gd name="f17" fmla="val 78"/>
                <a:gd name="f18" fmla="val 764"/>
                <a:gd name="f19" fmla="val 756"/>
                <a:gd name="f20" fmla="val 567"/>
                <a:gd name="f21" fmla="val 1670"/>
                <a:gd name="f22" fmla="val 1355"/>
                <a:gd name="f23" fmla="val 3749"/>
                <a:gd name="f24" fmla="val 1418"/>
                <a:gd name="f25" fmla="val 3875"/>
                <a:gd name="f26" fmla="val 1450"/>
                <a:gd name="f27" fmla="val 4001"/>
                <a:gd name="f28" fmla="val 1607"/>
                <a:gd name="f29" fmla="val 1733"/>
                <a:gd name="f30" fmla="val 1891"/>
                <a:gd name="f31" fmla="val 4033"/>
                <a:gd name="f32" fmla="val 2426"/>
                <a:gd name="f33" fmla="val 2647"/>
                <a:gd name="f34" fmla="val 3182"/>
                <a:gd name="f35" fmla="val 2710"/>
                <a:gd name="f36" fmla="val 630"/>
                <a:gd name="f37" fmla="*/ f0 1 4128"/>
                <a:gd name="f38" fmla="*/ f1 1 4096"/>
                <a:gd name="f39" fmla="+- f4 0 f2"/>
                <a:gd name="f40" fmla="+- f3 0 f2"/>
                <a:gd name="f41" fmla="*/ f40 1 4128"/>
                <a:gd name="f42" fmla="*/ f39 1 4096"/>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4128" h="4096">
                  <a:moveTo>
                    <a:pt x="f5" y="f2"/>
                  </a:moveTo>
                  <a:cubicBezTo>
                    <a:pt x="f6" y="f7"/>
                    <a:pt x="f6" y="f8"/>
                    <a:pt x="f9" y="f10"/>
                  </a:cubicBezTo>
                  <a:cubicBezTo>
                    <a:pt x="f11" y="f12"/>
                    <a:pt x="f13" y="f14"/>
                    <a:pt x="f15" y="f14"/>
                  </a:cubicBezTo>
                  <a:cubicBezTo>
                    <a:pt x="f16" y="f14"/>
                    <a:pt x="f17" y="f18"/>
                    <a:pt x="f2" y="f19"/>
                  </a:cubicBezTo>
                  <a:lnTo>
                    <a:pt x="f2" y="f19"/>
                  </a:lnTo>
                  <a:cubicBezTo>
                    <a:pt x="f20" y="f21"/>
                    <a:pt x="f22" y="f23"/>
                    <a:pt x="f24" y="f25"/>
                  </a:cubicBezTo>
                  <a:cubicBezTo>
                    <a:pt x="f26" y="f27"/>
                    <a:pt x="f28" y="f4"/>
                    <a:pt x="f29" y="f4"/>
                  </a:cubicBezTo>
                  <a:cubicBezTo>
                    <a:pt x="f30" y="f4"/>
                    <a:pt x="f6" y="f31"/>
                    <a:pt x="f5" y="f25"/>
                  </a:cubicBezTo>
                  <a:lnTo>
                    <a:pt x="f32" y="f33"/>
                  </a:lnTo>
                  <a:lnTo>
                    <a:pt x="f34" y="f33"/>
                  </a:lnTo>
                  <a:cubicBezTo>
                    <a:pt x="f3" y="f33"/>
                    <a:pt x="f35" y="f36"/>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10" name="Google Shape;10404;p74">
              <a:extLst>
                <a:ext uri="{FF2B5EF4-FFF2-40B4-BE49-F238E27FC236}">
                  <a16:creationId xmlns:a16="http://schemas.microsoft.com/office/drawing/2014/main" id="{5CBCDEA1-1BC8-17E9-DACE-4B667C187366}"/>
                </a:ext>
              </a:extLst>
            </p:cNvPr>
            <p:cNvSpPr/>
            <p:nvPr/>
          </p:nvSpPr>
          <p:spPr>
            <a:xfrm>
              <a:off x="3369545" y="3585545"/>
              <a:ext cx="109508" cy="115735"/>
            </a:xfrm>
            <a:custGeom>
              <a:avLst/>
              <a:gdLst>
                <a:gd name="f0" fmla="val w"/>
                <a:gd name="f1" fmla="val h"/>
                <a:gd name="f2" fmla="val 0"/>
                <a:gd name="f3" fmla="val 3592"/>
                <a:gd name="f4" fmla="val 3562"/>
                <a:gd name="f5" fmla="val 252"/>
                <a:gd name="f6" fmla="val 1"/>
                <a:gd name="f7" fmla="val 284"/>
                <a:gd name="f8" fmla="val 410"/>
                <a:gd name="f9" fmla="val 189"/>
                <a:gd name="f10" fmla="val 883"/>
                <a:gd name="f11" fmla="val 1292"/>
                <a:gd name="f12" fmla="val 630"/>
                <a:gd name="f13" fmla="val 1922"/>
                <a:gd name="f14" fmla="val 1134"/>
                <a:gd name="f15" fmla="val 2615"/>
                <a:gd name="f16" fmla="val 1544"/>
                <a:gd name="f17" fmla="val 3466"/>
                <a:gd name="f18" fmla="val 1565"/>
                <a:gd name="f19" fmla="val 3530"/>
                <a:gd name="f20" fmla="val 1634"/>
                <a:gd name="f21" fmla="val 1715"/>
                <a:gd name="f22" fmla="val 1874"/>
                <a:gd name="f23" fmla="val 2080"/>
                <a:gd name="f24" fmla="val 3443"/>
                <a:gd name="f25" fmla="val 3214"/>
                <a:gd name="f26" fmla="val 2458"/>
                <a:gd name="f27" fmla="val 3308"/>
                <a:gd name="f28" fmla="val 3497"/>
                <a:gd name="f29" fmla="val 1985"/>
                <a:gd name="f30" fmla="val 1891"/>
                <a:gd name="f31" fmla="val 1733"/>
                <a:gd name="f32" fmla="val 1576"/>
                <a:gd name="f33" fmla="val 1450"/>
                <a:gd name="f34" fmla="val 3340"/>
                <a:gd name="f35" fmla="val 1418"/>
                <a:gd name="f36" fmla="val 3182"/>
                <a:gd name="f37" fmla="val 1355"/>
                <a:gd name="f38" fmla="val 568"/>
                <a:gd name="f39" fmla="*/ f0 1 3592"/>
                <a:gd name="f40" fmla="*/ f1 1 3562"/>
                <a:gd name="f41" fmla="+- f4 0 f2"/>
                <a:gd name="f42" fmla="+- f3 0 f2"/>
                <a:gd name="f43" fmla="*/ f42 1 3592"/>
                <a:gd name="f44" fmla="*/ f41 1 3562"/>
                <a:gd name="f45" fmla="*/ f2 1 f43"/>
                <a:gd name="f46" fmla="*/ f3 1 f43"/>
                <a:gd name="f47" fmla="*/ f2 1 f44"/>
                <a:gd name="f48" fmla="*/ f4 1 f44"/>
                <a:gd name="f49" fmla="*/ f45 f39 1"/>
                <a:gd name="f50" fmla="*/ f46 f39 1"/>
                <a:gd name="f51" fmla="*/ f48 f40 1"/>
                <a:gd name="f52" fmla="*/ f47 f40 1"/>
              </a:gdLst>
              <a:ahLst/>
              <a:cxnLst>
                <a:cxn ang="3cd4">
                  <a:pos x="hc" y="t"/>
                </a:cxn>
                <a:cxn ang="0">
                  <a:pos x="r" y="vc"/>
                </a:cxn>
                <a:cxn ang="cd4">
                  <a:pos x="hc" y="b"/>
                </a:cxn>
                <a:cxn ang="cd2">
                  <a:pos x="l" y="vc"/>
                </a:cxn>
              </a:cxnLst>
              <a:rect l="f49" t="f52" r="f50" b="f51"/>
              <a:pathLst>
                <a:path w="3592" h="3562">
                  <a:moveTo>
                    <a:pt x="f5" y="f6"/>
                  </a:moveTo>
                  <a:cubicBezTo>
                    <a:pt x="f7" y="f8"/>
                    <a:pt x="f9" y="f10"/>
                    <a:pt x="f2" y="f11"/>
                  </a:cubicBezTo>
                  <a:cubicBezTo>
                    <a:pt x="f12" y="f13"/>
                    <a:pt x="f14" y="f15"/>
                    <a:pt x="f16" y="f17"/>
                  </a:cubicBezTo>
                  <a:cubicBezTo>
                    <a:pt x="f18" y="f19"/>
                    <a:pt x="f20" y="f4"/>
                    <a:pt x="f21" y="f4"/>
                  </a:cubicBezTo>
                  <a:cubicBezTo>
                    <a:pt x="f22" y="f4"/>
                    <a:pt x="f23" y="f24"/>
                    <a:pt x="f23" y="f25"/>
                  </a:cubicBezTo>
                  <a:lnTo>
                    <a:pt x="f23" y="f26"/>
                  </a:lnTo>
                  <a:lnTo>
                    <a:pt x="f27" y="f23"/>
                  </a:lnTo>
                  <a:cubicBezTo>
                    <a:pt x="f28" y="f29"/>
                    <a:pt x="f3" y="f30"/>
                    <a:pt x="f3" y="f31"/>
                  </a:cubicBezTo>
                  <a:cubicBezTo>
                    <a:pt x="f3" y="f32"/>
                    <a:pt x="f28" y="f33"/>
                    <a:pt x="f34" y="f35"/>
                  </a:cubicBezTo>
                  <a:cubicBezTo>
                    <a:pt x="f36" y="f37"/>
                    <a:pt x="f14" y="f38"/>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11" name="Google Shape;10405;p74">
              <a:extLst>
                <a:ext uri="{FF2B5EF4-FFF2-40B4-BE49-F238E27FC236}">
                  <a16:creationId xmlns:a16="http://schemas.microsoft.com/office/drawing/2014/main" id="{FADF436D-8053-A1CF-8A1E-86C1CD6D35F5}"/>
                </a:ext>
              </a:extLst>
            </p:cNvPr>
            <p:cNvSpPr/>
            <p:nvPr/>
          </p:nvSpPr>
          <p:spPr>
            <a:xfrm>
              <a:off x="3141896" y="3638763"/>
              <a:ext cx="146971" cy="153591"/>
            </a:xfrm>
            <a:custGeom>
              <a:avLst/>
              <a:gdLst>
                <a:gd name="f0" fmla="val w"/>
                <a:gd name="f1" fmla="val h"/>
                <a:gd name="f2" fmla="val 0"/>
                <a:gd name="f3" fmla="val 4821"/>
                <a:gd name="f4" fmla="val 4727"/>
                <a:gd name="f5" fmla="val 3372"/>
                <a:gd name="f6" fmla="val 1"/>
                <a:gd name="f7" fmla="val 95"/>
                <a:gd name="f8" fmla="val 3277"/>
                <a:gd name="f9" fmla="val 3435"/>
                <a:gd name="f10" fmla="val 3687"/>
                <a:gd name="f11" fmla="val 158"/>
                <a:gd name="f12" fmla="val 3781"/>
                <a:gd name="f13" fmla="val 788"/>
                <a:gd name="f14" fmla="val 4411"/>
                <a:gd name="f15" fmla="val 1607"/>
                <a:gd name="f16" fmla="val 2458"/>
                <a:gd name="f17" fmla="val 2584"/>
                <a:gd name="f18" fmla="val 2679"/>
                <a:gd name="f19" fmla="val 4695"/>
                <a:gd name="f20" fmla="val 2742"/>
                <a:gd name="f21" fmla="val 4632"/>
                <a:gd name="f22" fmla="val 1986"/>
                <a:gd name="f23" fmla="val 4254"/>
                <a:gd name="f24" fmla="val 851"/>
                <a:gd name="f25" fmla="val 3718"/>
                <a:gd name="f26" fmla="val 442"/>
                <a:gd name="f27" fmla="*/ f0 1 4821"/>
                <a:gd name="f28" fmla="*/ f1 1 4727"/>
                <a:gd name="f29" fmla="+- f4 0 f2"/>
                <a:gd name="f30" fmla="+- f3 0 f2"/>
                <a:gd name="f31" fmla="*/ f30 1 4821"/>
                <a:gd name="f32" fmla="*/ f29 1 4727"/>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4821" h="4727">
                  <a:moveTo>
                    <a:pt x="f5" y="f6"/>
                  </a:moveTo>
                  <a:lnTo>
                    <a:pt x="f7" y="f8"/>
                  </a:lnTo>
                  <a:cubicBezTo>
                    <a:pt x="f6" y="f9"/>
                    <a:pt x="f6" y="f10"/>
                    <a:pt x="f11" y="f12"/>
                  </a:cubicBezTo>
                  <a:cubicBezTo>
                    <a:pt x="f13" y="f14"/>
                    <a:pt x="f15" y="f4"/>
                    <a:pt x="f16" y="f4"/>
                  </a:cubicBezTo>
                  <a:cubicBezTo>
                    <a:pt x="f17" y="f4"/>
                    <a:pt x="f18" y="f19"/>
                    <a:pt x="f20" y="f21"/>
                  </a:cubicBezTo>
                  <a:lnTo>
                    <a:pt x="f3" y="f22"/>
                  </a:lnTo>
                  <a:cubicBezTo>
                    <a:pt x="f23" y="f24"/>
                    <a:pt x="f25" y="f2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12" name="Google Shape;10406;p74">
              <a:extLst>
                <a:ext uri="{FF2B5EF4-FFF2-40B4-BE49-F238E27FC236}">
                  <a16:creationId xmlns:a16="http://schemas.microsoft.com/office/drawing/2014/main" id="{23BA717B-448D-BD61-CA35-D79022D8BC40}"/>
                </a:ext>
              </a:extLst>
            </p:cNvPr>
            <p:cNvSpPr/>
            <p:nvPr/>
          </p:nvSpPr>
          <p:spPr>
            <a:xfrm>
              <a:off x="3295579" y="3410510"/>
              <a:ext cx="126827" cy="109563"/>
            </a:xfrm>
            <a:custGeom>
              <a:avLst/>
              <a:gdLst>
                <a:gd name="f0" fmla="val w"/>
                <a:gd name="f1" fmla="val h"/>
                <a:gd name="f2" fmla="val 0"/>
                <a:gd name="f3" fmla="val 4160"/>
                <a:gd name="f4" fmla="val 3372"/>
                <a:gd name="f5" fmla="val 2836"/>
                <a:gd name="f6" fmla="val 2678"/>
                <a:gd name="f7" fmla="val 2584"/>
                <a:gd name="f8" fmla="val 32"/>
                <a:gd name="f9" fmla="val 2521"/>
                <a:gd name="f10" fmla="val 95"/>
                <a:gd name="f11" fmla="val 3245"/>
                <a:gd name="f12" fmla="val 90"/>
                <a:gd name="f13" fmla="val 3238"/>
                <a:gd name="f14" fmla="val 181"/>
                <a:gd name="f15" fmla="val 3234"/>
                <a:gd name="f16" fmla="val 272"/>
                <a:gd name="f17" fmla="val 568"/>
                <a:gd name="f18" fmla="val 870"/>
                <a:gd name="f19" fmla="val 3275"/>
                <a:gd name="f20" fmla="val 1135"/>
                <a:gd name="f21" fmla="val 3371"/>
                <a:gd name="f22" fmla="val 1324"/>
                <a:gd name="f23" fmla="val 3119"/>
                <a:gd name="f24" fmla="val 3939"/>
                <a:gd name="f25" fmla="val 567"/>
                <a:gd name="f26" fmla="val 4159"/>
                <a:gd name="f27" fmla="val 347"/>
                <a:gd name="f28" fmla="val 3718"/>
                <a:gd name="f29" fmla="val 158"/>
                <a:gd name="f30" fmla="val 3308"/>
                <a:gd name="f31" fmla="*/ f0 1 4160"/>
                <a:gd name="f32" fmla="*/ f1 1 3372"/>
                <a:gd name="f33" fmla="+- f4 0 f2"/>
                <a:gd name="f34" fmla="+- f3 0 f2"/>
                <a:gd name="f35" fmla="*/ f34 1 4160"/>
                <a:gd name="f36" fmla="*/ f33 1 3372"/>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4160" h="3372">
                  <a:moveTo>
                    <a:pt x="f5" y="f2"/>
                  </a:moveTo>
                  <a:cubicBezTo>
                    <a:pt x="f6" y="f2"/>
                    <a:pt x="f7" y="f8"/>
                    <a:pt x="f9" y="f10"/>
                  </a:cubicBezTo>
                  <a:lnTo>
                    <a:pt x="f2" y="f11"/>
                  </a:lnTo>
                  <a:cubicBezTo>
                    <a:pt x="f12" y="f13"/>
                    <a:pt x="f14" y="f15"/>
                    <a:pt x="f16" y="f15"/>
                  </a:cubicBezTo>
                  <a:cubicBezTo>
                    <a:pt x="f17" y="f15"/>
                    <a:pt x="f18" y="f19"/>
                    <a:pt x="f20" y="f21"/>
                  </a:cubicBezTo>
                  <a:cubicBezTo>
                    <a:pt x="f22" y="f23"/>
                    <a:pt x="f24" y="f25"/>
                    <a:pt x="f26" y="f27"/>
                  </a:cubicBezTo>
                  <a:cubicBezTo>
                    <a:pt x="f28" y="f29"/>
                    <a:pt x="f30"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13" name="Google Shape;10407;p74">
              <a:extLst>
                <a:ext uri="{FF2B5EF4-FFF2-40B4-BE49-F238E27FC236}">
                  <a16:creationId xmlns:a16="http://schemas.microsoft.com/office/drawing/2014/main" id="{27AFBFC0-BACE-ECD8-C2DA-EF7ED83FDDB2}"/>
                </a:ext>
              </a:extLst>
            </p:cNvPr>
            <p:cNvSpPr/>
            <p:nvPr/>
          </p:nvSpPr>
          <p:spPr>
            <a:xfrm>
              <a:off x="3132295" y="3579400"/>
              <a:ext cx="102796" cy="139263"/>
            </a:xfrm>
            <a:custGeom>
              <a:avLst/>
              <a:gdLst>
                <a:gd name="f0" fmla="val w"/>
                <a:gd name="f1" fmla="val h"/>
                <a:gd name="f2" fmla="val 0"/>
                <a:gd name="f3" fmla="val 3372"/>
                <a:gd name="f4" fmla="val 4286"/>
                <a:gd name="f5" fmla="val 3246"/>
                <a:gd name="f6" fmla="val 1"/>
                <a:gd name="f7" fmla="val 95"/>
                <a:gd name="f8" fmla="val 2552"/>
                <a:gd name="f9" fmla="val 32"/>
                <a:gd name="f10" fmla="val 2615"/>
                <a:gd name="f11" fmla="val 2710"/>
                <a:gd name="f12" fmla="val 2836"/>
                <a:gd name="f13" fmla="val 3340"/>
                <a:gd name="f14" fmla="val 3844"/>
                <a:gd name="f15" fmla="val 347"/>
                <a:gd name="f16" fmla="val 4285"/>
                <a:gd name="f17" fmla="val 1261"/>
                <a:gd name="f18" fmla="val 3214"/>
                <a:gd name="f19" fmla="val 851"/>
                <a:gd name="f20" fmla="val 3183"/>
                <a:gd name="f21" fmla="val 410"/>
                <a:gd name="f22" fmla="*/ f0 1 3372"/>
                <a:gd name="f23" fmla="*/ f1 1 4286"/>
                <a:gd name="f24" fmla="+- f4 0 f2"/>
                <a:gd name="f25" fmla="+- f3 0 f2"/>
                <a:gd name="f26" fmla="*/ f25 1 3372"/>
                <a:gd name="f27" fmla="*/ f24 1 4286"/>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3372" h="4286">
                  <a:moveTo>
                    <a:pt x="f5" y="f6"/>
                  </a:moveTo>
                  <a:lnTo>
                    <a:pt x="f7" y="f8"/>
                  </a:lnTo>
                  <a:cubicBezTo>
                    <a:pt x="f9" y="f10"/>
                    <a:pt x="f6" y="f11"/>
                    <a:pt x="f6" y="f12"/>
                  </a:cubicBezTo>
                  <a:cubicBezTo>
                    <a:pt x="f6" y="f13"/>
                    <a:pt x="f7" y="f14"/>
                    <a:pt x="f15" y="f16"/>
                  </a:cubicBezTo>
                  <a:lnTo>
                    <a:pt x="f3" y="f17"/>
                  </a:lnTo>
                  <a:cubicBezTo>
                    <a:pt x="f18" y="f19"/>
                    <a:pt x="f20" y="f21"/>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14" name="Google Shape;10421;p74">
            <a:extLst>
              <a:ext uri="{FF2B5EF4-FFF2-40B4-BE49-F238E27FC236}">
                <a16:creationId xmlns:a16="http://schemas.microsoft.com/office/drawing/2014/main" id="{1CFF8EB6-BCF3-E59E-A4FE-4F76B7D40F3D}"/>
              </a:ext>
            </a:extLst>
          </p:cNvPr>
          <p:cNvGrpSpPr/>
          <p:nvPr/>
        </p:nvGrpSpPr>
        <p:grpSpPr>
          <a:xfrm>
            <a:off x="5605172" y="3463356"/>
            <a:ext cx="362148" cy="386982"/>
            <a:chOff x="7136517" y="3419289"/>
            <a:chExt cx="362148" cy="386982"/>
          </a:xfrm>
        </p:grpSpPr>
        <p:sp>
          <p:nvSpPr>
            <p:cNvPr id="115" name="Google Shape;10422;p74">
              <a:extLst>
                <a:ext uri="{FF2B5EF4-FFF2-40B4-BE49-F238E27FC236}">
                  <a16:creationId xmlns:a16="http://schemas.microsoft.com/office/drawing/2014/main" id="{0E91C4F6-7D6F-53B5-CF03-887343BD4F41}"/>
                </a:ext>
              </a:extLst>
            </p:cNvPr>
            <p:cNvSpPr/>
            <p:nvPr/>
          </p:nvSpPr>
          <p:spPr>
            <a:xfrm>
              <a:off x="7136517" y="3555434"/>
              <a:ext cx="43260" cy="248789"/>
            </a:xfrm>
            <a:custGeom>
              <a:avLst/>
              <a:gdLst>
                <a:gd name="f0" fmla="val w"/>
                <a:gd name="f1" fmla="val h"/>
                <a:gd name="f2" fmla="val 0"/>
                <a:gd name="f3" fmla="val 1419"/>
                <a:gd name="f4" fmla="val 7657"/>
                <a:gd name="f5" fmla="val 410"/>
                <a:gd name="f6" fmla="val 221"/>
                <a:gd name="f7" fmla="val 64"/>
                <a:gd name="f8" fmla="val 158"/>
                <a:gd name="f9" fmla="val 347"/>
                <a:gd name="f10" fmla="val 1"/>
                <a:gd name="f11" fmla="val 2867"/>
                <a:gd name="f12" fmla="val 4789"/>
                <a:gd name="f13" fmla="val 7310"/>
                <a:gd name="f14" fmla="val 7530"/>
                <a:gd name="f15" fmla="val 7656"/>
                <a:gd name="f16" fmla="val 379"/>
                <a:gd name="f17" fmla="val 568"/>
                <a:gd name="f18" fmla="val 725"/>
                <a:gd name="f19" fmla="val 1355"/>
                <a:gd name="f20" fmla="val 1418"/>
                <a:gd name="f21" fmla="*/ f0 1 1419"/>
                <a:gd name="f22" fmla="*/ f1 1 7657"/>
                <a:gd name="f23" fmla="+- f4 0 f2"/>
                <a:gd name="f24" fmla="+- f3 0 f2"/>
                <a:gd name="f25" fmla="*/ f24 1 1419"/>
                <a:gd name="f26" fmla="*/ f23 1 7657"/>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1419" h="7657">
                  <a:moveTo>
                    <a:pt x="f5" y="f2"/>
                  </a:moveTo>
                  <a:cubicBezTo>
                    <a:pt x="f6" y="f2"/>
                    <a:pt x="f7" y="f8"/>
                    <a:pt x="f7" y="f9"/>
                  </a:cubicBezTo>
                  <a:cubicBezTo>
                    <a:pt x="f10" y="f11"/>
                    <a:pt x="f10" y="f12"/>
                    <a:pt x="f10" y="f13"/>
                  </a:cubicBezTo>
                  <a:cubicBezTo>
                    <a:pt x="f10" y="f14"/>
                    <a:pt x="f8" y="f15"/>
                    <a:pt x="f16" y="f15"/>
                  </a:cubicBezTo>
                  <a:cubicBezTo>
                    <a:pt x="f17" y="f15"/>
                    <a:pt x="f18" y="f14"/>
                    <a:pt x="f18" y="f13"/>
                  </a:cubicBezTo>
                  <a:lnTo>
                    <a:pt x="f18" y="f19"/>
                  </a:lnTo>
                  <a:lnTo>
                    <a:pt x="f20" y="f19"/>
                  </a:lnTo>
                  <a:lnTo>
                    <a:pt x="f20"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16" name="Google Shape;10423;p74">
              <a:extLst>
                <a:ext uri="{FF2B5EF4-FFF2-40B4-BE49-F238E27FC236}">
                  <a16:creationId xmlns:a16="http://schemas.microsoft.com/office/drawing/2014/main" id="{336F25EA-1CEB-C5CC-3D54-9D27CCAAF280}"/>
                </a:ext>
              </a:extLst>
            </p:cNvPr>
            <p:cNvSpPr/>
            <p:nvPr/>
          </p:nvSpPr>
          <p:spPr>
            <a:xfrm>
              <a:off x="7177829" y="3646544"/>
              <a:ext cx="149870" cy="159727"/>
            </a:xfrm>
            <a:custGeom>
              <a:avLst/>
              <a:gdLst>
                <a:gd name="f0" fmla="val w"/>
                <a:gd name="f1" fmla="val h"/>
                <a:gd name="f2" fmla="val 0"/>
                <a:gd name="f3" fmla="val 4916"/>
                <a:gd name="f4" fmla="val 2080"/>
                <a:gd name="f5" fmla="val 693"/>
                <a:gd name="f6" fmla="val 1733"/>
                <a:gd name="f7" fmla="val 788"/>
                <a:gd name="f8" fmla="val 1481"/>
                <a:gd name="f9" fmla="val 2458"/>
                <a:gd name="f10" fmla="val 2678"/>
                <a:gd name="f11" fmla="val 158"/>
                <a:gd name="f12" fmla="val 2836"/>
                <a:gd name="f13" fmla="val 347"/>
                <a:gd name="f14" fmla="val 3529"/>
                <a:gd name="f15" fmla="val 1072"/>
                <a:gd name="f16" fmla="val 473"/>
                <a:gd name="f17" fmla="val 32"/>
                <a:gd name="f18" fmla="val 4001"/>
                <a:gd name="f19" fmla="val 4569"/>
                <a:gd name="f20" fmla="val 4758"/>
                <a:gd name="f21" fmla="val 189"/>
                <a:gd name="f22" fmla="val 4915"/>
                <a:gd name="f23" fmla="val 410"/>
                <a:gd name="f24" fmla="val 599"/>
                <a:gd name="f25" fmla="val 757"/>
                <a:gd name="f26" fmla="val 4348"/>
                <a:gd name="f27" fmla="val 914"/>
                <a:gd name="f28" fmla="val 4190"/>
                <a:gd name="f29" fmla="val 1103"/>
                <a:gd name="f30" fmla="val 2143"/>
                <a:gd name="f31" fmla="val 2300"/>
                <a:gd name="f32" fmla="val 2489"/>
                <a:gd name="f33" fmla="val 3876"/>
                <a:gd name="f34" fmla="val 4065"/>
                <a:gd name="f35" fmla="val 4222"/>
                <a:gd name="f36" fmla="val 4380"/>
                <a:gd name="f37" fmla="val 3970"/>
                <a:gd name="f38" fmla="val 4443"/>
                <a:gd name="f39" fmla="val 3907"/>
                <a:gd name="f40" fmla="val 2867"/>
                <a:gd name="f41" fmla="val 4537"/>
                <a:gd name="f42" fmla="val 2773"/>
                <a:gd name="f43" fmla="val 4726"/>
                <a:gd name="f44" fmla="val 4884"/>
                <a:gd name="f45" fmla="val 2615"/>
                <a:gd name="f46" fmla="val 2426"/>
                <a:gd name="f47" fmla="val 4096"/>
                <a:gd name="f48" fmla="val 662"/>
                <a:gd name="f49" fmla="val 3151"/>
                <a:gd name="f50" fmla="val 2804"/>
                <a:gd name="f51" fmla="*/ f0 1 4916"/>
                <a:gd name="f52" fmla="*/ f1 1 4916"/>
                <a:gd name="f53" fmla="+- f3 0 f2"/>
                <a:gd name="f54" fmla="*/ f53 1 4916"/>
                <a:gd name="f55" fmla="*/ f2 1 f54"/>
                <a:gd name="f56" fmla="*/ f3 1 f54"/>
                <a:gd name="f57" fmla="*/ f55 f51 1"/>
                <a:gd name="f58" fmla="*/ f56 f51 1"/>
                <a:gd name="f59" fmla="*/ f56 f52 1"/>
                <a:gd name="f60" fmla="*/ f55 f52 1"/>
              </a:gdLst>
              <a:ahLst/>
              <a:cxnLst>
                <a:cxn ang="3cd4">
                  <a:pos x="hc" y="t"/>
                </a:cxn>
                <a:cxn ang="0">
                  <a:pos x="r" y="vc"/>
                </a:cxn>
                <a:cxn ang="cd4">
                  <a:pos x="hc" y="b"/>
                </a:cxn>
                <a:cxn ang="cd2">
                  <a:pos x="l" y="vc"/>
                </a:cxn>
              </a:cxnLst>
              <a:rect l="f57" t="f60" r="f58" b="f59"/>
              <a:pathLst>
                <a:path w="4916" h="4916">
                  <a:moveTo>
                    <a:pt x="f4" y="f2"/>
                  </a:moveTo>
                  <a:lnTo>
                    <a:pt x="f4" y="f5"/>
                  </a:lnTo>
                  <a:lnTo>
                    <a:pt x="f6" y="f5"/>
                  </a:lnTo>
                  <a:cubicBezTo>
                    <a:pt x="f7" y="f5"/>
                    <a:pt x="f2" y="f8"/>
                    <a:pt x="f2" y="f9"/>
                  </a:cubicBezTo>
                  <a:cubicBezTo>
                    <a:pt x="f2" y="f10"/>
                    <a:pt x="f11" y="f12"/>
                    <a:pt x="f13" y="f12"/>
                  </a:cubicBezTo>
                  <a:lnTo>
                    <a:pt x="f4" y="f12"/>
                  </a:lnTo>
                  <a:lnTo>
                    <a:pt x="f4" y="f14"/>
                  </a:lnTo>
                  <a:lnTo>
                    <a:pt x="f15" y="f14"/>
                  </a:lnTo>
                  <a:cubicBezTo>
                    <a:pt x="f16" y="f14"/>
                    <a:pt x="f17" y="f18"/>
                    <a:pt x="f17" y="f19"/>
                  </a:cubicBezTo>
                  <a:cubicBezTo>
                    <a:pt x="f17" y="f20"/>
                    <a:pt x="f21" y="f22"/>
                    <a:pt x="f23" y="f22"/>
                  </a:cubicBezTo>
                  <a:cubicBezTo>
                    <a:pt x="f24" y="f22"/>
                    <a:pt x="f25" y="f20"/>
                    <a:pt x="f25" y="f19"/>
                  </a:cubicBezTo>
                  <a:cubicBezTo>
                    <a:pt x="f25" y="f26"/>
                    <a:pt x="f27" y="f28"/>
                    <a:pt x="f29" y="f28"/>
                  </a:cubicBezTo>
                  <a:lnTo>
                    <a:pt x="f30" y="f28"/>
                  </a:lnTo>
                  <a:lnTo>
                    <a:pt x="f30" y="f19"/>
                  </a:lnTo>
                  <a:cubicBezTo>
                    <a:pt x="f30" y="f20"/>
                    <a:pt x="f31" y="f22"/>
                    <a:pt x="f32" y="f22"/>
                  </a:cubicBezTo>
                  <a:cubicBezTo>
                    <a:pt x="f10" y="f22"/>
                    <a:pt x="f12" y="f20"/>
                    <a:pt x="f12" y="f19"/>
                  </a:cubicBezTo>
                  <a:lnTo>
                    <a:pt x="f12" y="f28"/>
                  </a:lnTo>
                  <a:lnTo>
                    <a:pt x="f33" y="f28"/>
                  </a:lnTo>
                  <a:cubicBezTo>
                    <a:pt x="f34" y="f28"/>
                    <a:pt x="f35" y="f26"/>
                    <a:pt x="f35" y="f19"/>
                  </a:cubicBezTo>
                  <a:cubicBezTo>
                    <a:pt x="f35" y="f20"/>
                    <a:pt x="f36" y="f22"/>
                    <a:pt x="f19" y="f22"/>
                  </a:cubicBezTo>
                  <a:cubicBezTo>
                    <a:pt x="f20" y="f22"/>
                    <a:pt x="f22" y="f20"/>
                    <a:pt x="f22" y="f19"/>
                  </a:cubicBezTo>
                  <a:cubicBezTo>
                    <a:pt x="f22" y="f37"/>
                    <a:pt x="f38" y="f14"/>
                    <a:pt x="f39" y="f14"/>
                  </a:cubicBezTo>
                  <a:lnTo>
                    <a:pt x="f40" y="f14"/>
                  </a:lnTo>
                  <a:lnTo>
                    <a:pt x="f40" y="f12"/>
                  </a:lnTo>
                  <a:lnTo>
                    <a:pt x="f41" y="f12"/>
                  </a:lnTo>
                  <a:lnTo>
                    <a:pt x="f41" y="f42"/>
                  </a:lnTo>
                  <a:cubicBezTo>
                    <a:pt x="f43" y="f42"/>
                    <a:pt x="f44" y="f45"/>
                    <a:pt x="f44" y="f46"/>
                  </a:cubicBezTo>
                  <a:cubicBezTo>
                    <a:pt x="f44" y="f8"/>
                    <a:pt x="f47" y="f48"/>
                    <a:pt x="f49" y="f48"/>
                  </a:cubicBezTo>
                  <a:lnTo>
                    <a:pt x="f50" y="f48"/>
                  </a:lnTo>
                  <a:lnTo>
                    <a:pt x="f50"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17" name="Google Shape;10424;p74">
              <a:extLst>
                <a:ext uri="{FF2B5EF4-FFF2-40B4-BE49-F238E27FC236}">
                  <a16:creationId xmlns:a16="http://schemas.microsoft.com/office/drawing/2014/main" id="{9F486D25-F0EA-4885-90ED-79BE936634B3}"/>
                </a:ext>
              </a:extLst>
            </p:cNvPr>
            <p:cNvSpPr/>
            <p:nvPr/>
          </p:nvSpPr>
          <p:spPr>
            <a:xfrm>
              <a:off x="7346874" y="3419289"/>
              <a:ext cx="128710" cy="46076"/>
            </a:xfrm>
            <a:custGeom>
              <a:avLst/>
              <a:gdLst>
                <a:gd name="f0" fmla="val w"/>
                <a:gd name="f1" fmla="val h"/>
                <a:gd name="f2" fmla="val 0"/>
                <a:gd name="f3" fmla="val 4222"/>
                <a:gd name="f4" fmla="val 1418"/>
                <a:gd name="f5" fmla="val 725"/>
                <a:gd name="f6" fmla="val 315"/>
                <a:gd name="f7" fmla="val 63"/>
                <a:gd name="f8" fmla="val 1103"/>
                <a:gd name="f9" fmla="val 378"/>
                <a:gd name="f10" fmla="val 3875"/>
                <a:gd name="f11" fmla="val 4064"/>
                <a:gd name="f12" fmla="val 1260"/>
                <a:gd name="f13" fmla="val 1071"/>
                <a:gd name="f14" fmla="val 158"/>
                <a:gd name="f15" fmla="*/ f0 1 4222"/>
                <a:gd name="f16" fmla="*/ f1 1 1418"/>
                <a:gd name="f17" fmla="+- f4 0 f2"/>
                <a:gd name="f18" fmla="+- f3 0 f2"/>
                <a:gd name="f19" fmla="*/ f18 1 4222"/>
                <a:gd name="f20" fmla="*/ f17 1 1418"/>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4222" h="1418">
                  <a:moveTo>
                    <a:pt x="f5" y="f2"/>
                  </a:moveTo>
                  <a:cubicBezTo>
                    <a:pt x="f6" y="f2"/>
                    <a:pt x="f2" y="f6"/>
                    <a:pt x="f2" y="f5"/>
                  </a:cubicBezTo>
                  <a:cubicBezTo>
                    <a:pt x="f7" y="f8"/>
                    <a:pt x="f9" y="f4"/>
                    <a:pt x="f5" y="f4"/>
                  </a:cubicBezTo>
                  <a:lnTo>
                    <a:pt x="f10" y="f4"/>
                  </a:lnTo>
                  <a:cubicBezTo>
                    <a:pt x="f11" y="f4"/>
                    <a:pt x="f3" y="f12"/>
                    <a:pt x="f3" y="f13"/>
                  </a:cubicBezTo>
                  <a:lnTo>
                    <a:pt x="f3" y="f9"/>
                  </a:lnTo>
                  <a:cubicBezTo>
                    <a:pt x="f3" y="f14"/>
                    <a:pt x="f11" y="f2"/>
                    <a:pt x="f10"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18" name="Google Shape;10425;p74">
              <a:extLst>
                <a:ext uri="{FF2B5EF4-FFF2-40B4-BE49-F238E27FC236}">
                  <a16:creationId xmlns:a16="http://schemas.microsoft.com/office/drawing/2014/main" id="{03978FDC-FA2D-27CA-1A91-D190E5FBFB50}"/>
                </a:ext>
              </a:extLst>
            </p:cNvPr>
            <p:cNvSpPr/>
            <p:nvPr/>
          </p:nvSpPr>
          <p:spPr>
            <a:xfrm>
              <a:off x="7368948" y="3488893"/>
              <a:ext cx="127796" cy="46104"/>
            </a:xfrm>
            <a:custGeom>
              <a:avLst/>
              <a:gdLst>
                <a:gd name="f0" fmla="val w"/>
                <a:gd name="f1" fmla="val h"/>
                <a:gd name="f2" fmla="val 0"/>
                <a:gd name="f3" fmla="val 4192"/>
                <a:gd name="f4" fmla="val 1419"/>
                <a:gd name="f5" fmla="val 694"/>
                <a:gd name="f6" fmla="val 1"/>
                <a:gd name="f7" fmla="val 316"/>
                <a:gd name="f8" fmla="val 1103"/>
                <a:gd name="f9" fmla="val 1418"/>
                <a:gd name="f10" fmla="val 3845"/>
                <a:gd name="f11" fmla="val 4065"/>
                <a:gd name="f12" fmla="val 4191"/>
                <a:gd name="f13" fmla="val 1261"/>
                <a:gd name="f14" fmla="val 1072"/>
                <a:gd name="f15" fmla="val 347"/>
                <a:gd name="f16" fmla="val 158"/>
                <a:gd name="f17" fmla="*/ f0 1 4192"/>
                <a:gd name="f18" fmla="*/ f1 1 1419"/>
                <a:gd name="f19" fmla="+- f4 0 f2"/>
                <a:gd name="f20" fmla="+- f3 0 f2"/>
                <a:gd name="f21" fmla="*/ f20 1 4192"/>
                <a:gd name="f22" fmla="*/ f19 1 1419"/>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4192" h="1419">
                  <a:moveTo>
                    <a:pt x="f5" y="f6"/>
                  </a:moveTo>
                  <a:cubicBezTo>
                    <a:pt x="f7" y="f6"/>
                    <a:pt x="f6" y="f7"/>
                    <a:pt x="f6" y="f5"/>
                  </a:cubicBezTo>
                  <a:cubicBezTo>
                    <a:pt x="f6" y="f8"/>
                    <a:pt x="f7" y="f9"/>
                    <a:pt x="f5" y="f9"/>
                  </a:cubicBezTo>
                  <a:lnTo>
                    <a:pt x="f10" y="f9"/>
                  </a:lnTo>
                  <a:cubicBezTo>
                    <a:pt x="f11" y="f9"/>
                    <a:pt x="f12" y="f13"/>
                    <a:pt x="f12" y="f14"/>
                  </a:cubicBezTo>
                  <a:lnTo>
                    <a:pt x="f12" y="f15"/>
                  </a:lnTo>
                  <a:cubicBezTo>
                    <a:pt x="f12" y="f16"/>
                    <a:pt x="f11" y="f6"/>
                    <a:pt x="f10"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19" name="Google Shape;10426;p74">
              <a:extLst>
                <a:ext uri="{FF2B5EF4-FFF2-40B4-BE49-F238E27FC236}">
                  <a16:creationId xmlns:a16="http://schemas.microsoft.com/office/drawing/2014/main" id="{111BC254-DAEE-943A-E7B0-7D7D3AC29D01}"/>
                </a:ext>
              </a:extLst>
            </p:cNvPr>
            <p:cNvSpPr/>
            <p:nvPr/>
          </p:nvSpPr>
          <p:spPr>
            <a:xfrm>
              <a:off x="7348795" y="3622980"/>
              <a:ext cx="148891" cy="46104"/>
            </a:xfrm>
            <a:custGeom>
              <a:avLst/>
              <a:gdLst>
                <a:gd name="f0" fmla="val w"/>
                <a:gd name="f1" fmla="val h"/>
                <a:gd name="f2" fmla="val 0"/>
                <a:gd name="f3" fmla="val 4884"/>
                <a:gd name="f4" fmla="val 1419"/>
                <a:gd name="f5" fmla="val 1"/>
                <a:gd name="f6" fmla="val 1418"/>
                <a:gd name="f7" fmla="val 2773"/>
                <a:gd name="f8" fmla="val 347"/>
                <a:gd name="f9" fmla="val 568"/>
                <a:gd name="f10" fmla="val 2615"/>
                <a:gd name="f11" fmla="val 725"/>
                <a:gd name="f12" fmla="val 2426"/>
                <a:gd name="f13" fmla="val 2237"/>
                <a:gd name="f14" fmla="val 2080"/>
                <a:gd name="f15" fmla="*/ f0 1 4884"/>
                <a:gd name="f16" fmla="*/ f1 1 1419"/>
                <a:gd name="f17" fmla="+- f4 0 f2"/>
                <a:gd name="f18" fmla="+- f3 0 f2"/>
                <a:gd name="f19" fmla="*/ f18 1 4884"/>
                <a:gd name="f20" fmla="*/ f17 1 1419"/>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4884" h="1419">
                  <a:moveTo>
                    <a:pt x="f2" y="f5"/>
                  </a:moveTo>
                  <a:lnTo>
                    <a:pt x="f2" y="f6"/>
                  </a:lnTo>
                  <a:lnTo>
                    <a:pt x="f3" y="f6"/>
                  </a:lnTo>
                  <a:lnTo>
                    <a:pt x="f3" y="f5"/>
                  </a:lnTo>
                  <a:lnTo>
                    <a:pt x="f7" y="f5"/>
                  </a:lnTo>
                  <a:lnTo>
                    <a:pt x="f7" y="f8"/>
                  </a:lnTo>
                  <a:cubicBezTo>
                    <a:pt x="f7" y="f9"/>
                    <a:pt x="f10" y="f11"/>
                    <a:pt x="f12" y="f11"/>
                  </a:cubicBezTo>
                  <a:cubicBezTo>
                    <a:pt x="f13" y="f11"/>
                    <a:pt x="f14" y="f9"/>
                    <a:pt x="f14" y="f8"/>
                  </a:cubicBezTo>
                  <a:lnTo>
                    <a:pt x="f14" y="f5"/>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20" name="Google Shape;10427;p74">
              <a:extLst>
                <a:ext uri="{FF2B5EF4-FFF2-40B4-BE49-F238E27FC236}">
                  <a16:creationId xmlns:a16="http://schemas.microsoft.com/office/drawing/2014/main" id="{5882E219-F26E-4969-5624-BEB27711FFA3}"/>
                </a:ext>
              </a:extLst>
            </p:cNvPr>
            <p:cNvSpPr/>
            <p:nvPr/>
          </p:nvSpPr>
          <p:spPr>
            <a:xfrm>
              <a:off x="7326694" y="3555434"/>
              <a:ext cx="171001" cy="44055"/>
            </a:xfrm>
            <a:custGeom>
              <a:avLst/>
              <a:gdLst>
                <a:gd name="f0" fmla="val w"/>
                <a:gd name="f1" fmla="val h"/>
                <a:gd name="f2" fmla="val 0"/>
                <a:gd name="f3" fmla="val 5609"/>
                <a:gd name="f4" fmla="val 1356"/>
                <a:gd name="f5" fmla="val 1"/>
                <a:gd name="f6" fmla="val 1355"/>
                <a:gd name="f7" fmla="val 347"/>
                <a:gd name="f8" fmla="val 5577"/>
                <a:gd name="f9" fmla="val 158"/>
                <a:gd name="f10" fmla="val 5451"/>
                <a:gd name="f11" fmla="val 5231"/>
                <a:gd name="f12" fmla="*/ f0 1 5609"/>
                <a:gd name="f13" fmla="*/ f1 1 1356"/>
                <a:gd name="f14" fmla="+- f4 0 f2"/>
                <a:gd name="f15" fmla="+- f3 0 f2"/>
                <a:gd name="f16" fmla="*/ f15 1 5609"/>
                <a:gd name="f17" fmla="*/ f14 1 1356"/>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5609" h="1356">
                  <a:moveTo>
                    <a:pt x="f5" y="f2"/>
                  </a:moveTo>
                  <a:lnTo>
                    <a:pt x="f5" y="f6"/>
                  </a:lnTo>
                  <a:lnTo>
                    <a:pt x="f3" y="f6"/>
                  </a:lnTo>
                  <a:lnTo>
                    <a:pt x="f3" y="f7"/>
                  </a:lnTo>
                  <a:cubicBezTo>
                    <a:pt x="f8" y="f9"/>
                    <a:pt x="f10" y="f2"/>
                    <a:pt x="f11"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21" name="Google Shape;10428;p74">
              <a:extLst>
                <a:ext uri="{FF2B5EF4-FFF2-40B4-BE49-F238E27FC236}">
                  <a16:creationId xmlns:a16="http://schemas.microsoft.com/office/drawing/2014/main" id="{07757489-17D2-F949-0A64-0CBB610D68A1}"/>
                </a:ext>
              </a:extLst>
            </p:cNvPr>
            <p:cNvSpPr/>
            <p:nvPr/>
          </p:nvSpPr>
          <p:spPr>
            <a:xfrm>
              <a:off x="7348795" y="3692612"/>
              <a:ext cx="149870" cy="113659"/>
            </a:xfrm>
            <a:custGeom>
              <a:avLst/>
              <a:gdLst>
                <a:gd name="f0" fmla="val w"/>
                <a:gd name="f1" fmla="val h"/>
                <a:gd name="f2" fmla="val 0"/>
                <a:gd name="f3" fmla="val 4916"/>
                <a:gd name="f4" fmla="val 3498"/>
                <a:gd name="f5" fmla="val 3151"/>
                <a:gd name="f6" fmla="val 3340"/>
                <a:gd name="f7" fmla="val 158"/>
                <a:gd name="f8" fmla="val 3497"/>
                <a:gd name="f9" fmla="val 347"/>
                <a:gd name="f10" fmla="val 536"/>
                <a:gd name="f11" fmla="val 693"/>
                <a:gd name="f12" fmla="val 1418"/>
                <a:gd name="f13" fmla="val 4190"/>
                <a:gd name="f14" fmla="val 4348"/>
                <a:gd name="f15" fmla="val 4569"/>
                <a:gd name="f16" fmla="val 4758"/>
                <a:gd name="f17" fmla="val 4915"/>
                <a:gd name="f18" fmla="val 2773"/>
                <a:gd name="f19" fmla="val 2615"/>
                <a:gd name="f20" fmla="val 2426"/>
                <a:gd name="f21" fmla="val 2237"/>
                <a:gd name="f22" fmla="val 2080"/>
                <a:gd name="f23" fmla="*/ f0 1 4916"/>
                <a:gd name="f24" fmla="*/ f1 1 3498"/>
                <a:gd name="f25" fmla="+- f4 0 f2"/>
                <a:gd name="f26" fmla="+- f3 0 f2"/>
                <a:gd name="f27" fmla="*/ f26 1 4916"/>
                <a:gd name="f28" fmla="*/ f25 1 3498"/>
                <a:gd name="f29" fmla="*/ f2 1 f27"/>
                <a:gd name="f30" fmla="*/ f3 1 f27"/>
                <a:gd name="f31" fmla="*/ f2 1 f28"/>
                <a:gd name="f32" fmla="*/ f4 1 f28"/>
                <a:gd name="f33" fmla="*/ f29 f23 1"/>
                <a:gd name="f34" fmla="*/ f30 f23 1"/>
                <a:gd name="f35" fmla="*/ f32 f24 1"/>
                <a:gd name="f36" fmla="*/ f31 f24 1"/>
              </a:gdLst>
              <a:ahLst/>
              <a:cxnLst>
                <a:cxn ang="3cd4">
                  <a:pos x="hc" y="t"/>
                </a:cxn>
                <a:cxn ang="0">
                  <a:pos x="r" y="vc"/>
                </a:cxn>
                <a:cxn ang="cd4">
                  <a:pos x="hc" y="b"/>
                </a:cxn>
                <a:cxn ang="cd2">
                  <a:pos x="l" y="vc"/>
                </a:cxn>
              </a:cxnLst>
              <a:rect l="f33" t="f36" r="f34" b="f35"/>
              <a:pathLst>
                <a:path w="4916" h="3498">
                  <a:moveTo>
                    <a:pt x="f2" y="f2"/>
                  </a:moveTo>
                  <a:lnTo>
                    <a:pt x="f2" y="f5"/>
                  </a:lnTo>
                  <a:cubicBezTo>
                    <a:pt x="f2" y="f6"/>
                    <a:pt x="f7" y="f8"/>
                    <a:pt x="f9" y="f8"/>
                  </a:cubicBezTo>
                  <a:cubicBezTo>
                    <a:pt x="f10" y="f8"/>
                    <a:pt x="f11" y="f6"/>
                    <a:pt x="f11" y="f5"/>
                  </a:cubicBezTo>
                  <a:lnTo>
                    <a:pt x="f11" y="f12"/>
                  </a:lnTo>
                  <a:lnTo>
                    <a:pt x="f13" y="f12"/>
                  </a:lnTo>
                  <a:lnTo>
                    <a:pt x="f13" y="f5"/>
                  </a:lnTo>
                  <a:cubicBezTo>
                    <a:pt x="f13" y="f6"/>
                    <a:pt x="f14" y="f8"/>
                    <a:pt x="f15" y="f8"/>
                  </a:cubicBezTo>
                  <a:cubicBezTo>
                    <a:pt x="f16" y="f8"/>
                    <a:pt x="f17" y="f6"/>
                    <a:pt x="f17" y="f5"/>
                  </a:cubicBezTo>
                  <a:lnTo>
                    <a:pt x="f17" y="f2"/>
                  </a:lnTo>
                  <a:lnTo>
                    <a:pt x="f18" y="f2"/>
                  </a:lnTo>
                  <a:lnTo>
                    <a:pt x="f18" y="f9"/>
                  </a:lnTo>
                  <a:cubicBezTo>
                    <a:pt x="f18" y="f10"/>
                    <a:pt x="f19" y="f11"/>
                    <a:pt x="f20" y="f11"/>
                  </a:cubicBezTo>
                  <a:cubicBezTo>
                    <a:pt x="f21" y="f11"/>
                    <a:pt x="f22" y="f10"/>
                    <a:pt x="f22" y="f9"/>
                  </a:cubicBezTo>
                  <a:lnTo>
                    <a:pt x="f22"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22" name="Google Shape;10429;p74">
              <a:extLst>
                <a:ext uri="{FF2B5EF4-FFF2-40B4-BE49-F238E27FC236}">
                  <a16:creationId xmlns:a16="http://schemas.microsoft.com/office/drawing/2014/main" id="{97BBED37-622A-96EC-43B9-03F5D6DD3A48}"/>
                </a:ext>
              </a:extLst>
            </p:cNvPr>
            <p:cNvSpPr/>
            <p:nvPr/>
          </p:nvSpPr>
          <p:spPr>
            <a:xfrm>
              <a:off x="7200872" y="3487887"/>
              <a:ext cx="105695" cy="135130"/>
            </a:xfrm>
            <a:custGeom>
              <a:avLst/>
              <a:gdLst>
                <a:gd name="f0" fmla="val w"/>
                <a:gd name="f1" fmla="val h"/>
                <a:gd name="f2" fmla="val 0"/>
                <a:gd name="f3" fmla="val 3467"/>
                <a:gd name="f4" fmla="val 4159"/>
                <a:gd name="f5" fmla="val 1733"/>
                <a:gd name="f6" fmla="val 788"/>
                <a:gd name="f7" fmla="val 1"/>
                <a:gd name="f8" fmla="val 3812"/>
                <a:gd name="f9" fmla="val 4001"/>
                <a:gd name="f10" fmla="val 158"/>
                <a:gd name="f11" fmla="val 347"/>
                <a:gd name="f12" fmla="val 3120"/>
                <a:gd name="f13" fmla="val 3309"/>
                <a:gd name="f14" fmla="val 3466"/>
                <a:gd name="f15" fmla="val 2678"/>
                <a:gd name="f16" fmla="*/ f0 1 3467"/>
                <a:gd name="f17" fmla="*/ f1 1 4159"/>
                <a:gd name="f18" fmla="+- f4 0 f2"/>
                <a:gd name="f19" fmla="+- f3 0 f2"/>
                <a:gd name="f20" fmla="*/ f19 1 3467"/>
                <a:gd name="f21" fmla="*/ f18 1 4159"/>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3467" h="4159">
                  <a:moveTo>
                    <a:pt x="f5" y="f2"/>
                  </a:moveTo>
                  <a:cubicBezTo>
                    <a:pt x="f6" y="f2"/>
                    <a:pt x="f7" y="f6"/>
                    <a:pt x="f7" y="f5"/>
                  </a:cubicBezTo>
                  <a:lnTo>
                    <a:pt x="f7" y="f8"/>
                  </a:lnTo>
                  <a:cubicBezTo>
                    <a:pt x="f7" y="f9"/>
                    <a:pt x="f10" y="f4"/>
                    <a:pt x="f11" y="f4"/>
                  </a:cubicBezTo>
                  <a:lnTo>
                    <a:pt x="f12" y="f4"/>
                  </a:lnTo>
                  <a:cubicBezTo>
                    <a:pt x="f13" y="f4"/>
                    <a:pt x="f14" y="f9"/>
                    <a:pt x="f14" y="f8"/>
                  </a:cubicBezTo>
                  <a:lnTo>
                    <a:pt x="f14" y="f5"/>
                  </a:lnTo>
                  <a:cubicBezTo>
                    <a:pt x="f14" y="f6"/>
                    <a:pt x="f15"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23" name="Google Shape;10435;p74">
            <a:extLst>
              <a:ext uri="{FF2B5EF4-FFF2-40B4-BE49-F238E27FC236}">
                <a16:creationId xmlns:a16="http://schemas.microsoft.com/office/drawing/2014/main" id="{84459BD6-BDF0-6C45-3765-B0FDD944C528}"/>
              </a:ext>
            </a:extLst>
          </p:cNvPr>
          <p:cNvGrpSpPr/>
          <p:nvPr/>
        </p:nvGrpSpPr>
        <p:grpSpPr>
          <a:xfrm>
            <a:off x="5583884" y="4008795"/>
            <a:ext cx="532236" cy="525935"/>
            <a:chOff x="7115229" y="3964728"/>
            <a:chExt cx="532236" cy="525935"/>
          </a:xfrm>
        </p:grpSpPr>
        <p:sp>
          <p:nvSpPr>
            <p:cNvPr id="124" name="Google Shape;10436;p74">
              <a:extLst>
                <a:ext uri="{FF2B5EF4-FFF2-40B4-BE49-F238E27FC236}">
                  <a16:creationId xmlns:a16="http://schemas.microsoft.com/office/drawing/2014/main" id="{29BE6DC6-7C5E-4A8A-C385-BB1DC9C06C61}"/>
                </a:ext>
              </a:extLst>
            </p:cNvPr>
            <p:cNvSpPr/>
            <p:nvPr/>
          </p:nvSpPr>
          <p:spPr>
            <a:xfrm>
              <a:off x="7365107" y="3964728"/>
              <a:ext cx="31089" cy="82798"/>
            </a:xfrm>
            <a:custGeom>
              <a:avLst/>
              <a:gdLst>
                <a:gd name="f0" fmla="val w"/>
                <a:gd name="f1" fmla="val h"/>
                <a:gd name="f2" fmla="val 0"/>
                <a:gd name="f3" fmla="val 694"/>
                <a:gd name="f4" fmla="val 1734"/>
                <a:gd name="f5" fmla="val 347"/>
                <a:gd name="f6" fmla="val 158"/>
                <a:gd name="f7" fmla="val 1355"/>
                <a:gd name="f8" fmla="val 1576"/>
                <a:gd name="f9" fmla="val 1733"/>
                <a:gd name="f10" fmla="val 536"/>
                <a:gd name="f11" fmla="val 693"/>
                <a:gd name="f12" fmla="*/ f0 1 694"/>
                <a:gd name="f13" fmla="*/ f1 1 1734"/>
                <a:gd name="f14" fmla="+- f4 0 f2"/>
                <a:gd name="f15" fmla="+- f3 0 f2"/>
                <a:gd name="f16" fmla="*/ f15 1 694"/>
                <a:gd name="f17" fmla="*/ f14 1 1734"/>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694" h="1734">
                  <a:moveTo>
                    <a:pt x="f5" y="f2"/>
                  </a:moveTo>
                  <a:cubicBezTo>
                    <a:pt x="f6" y="f2"/>
                    <a:pt x="f2" y="f6"/>
                    <a:pt x="f2" y="f5"/>
                  </a:cubicBezTo>
                  <a:lnTo>
                    <a:pt x="f2" y="f7"/>
                  </a:lnTo>
                  <a:cubicBezTo>
                    <a:pt x="f2" y="f8"/>
                    <a:pt x="f6" y="f9"/>
                    <a:pt x="f5" y="f9"/>
                  </a:cubicBezTo>
                  <a:cubicBezTo>
                    <a:pt x="f10" y="f9"/>
                    <a:pt x="f11" y="f8"/>
                    <a:pt x="f11" y="f7"/>
                  </a:cubicBezTo>
                  <a:lnTo>
                    <a:pt x="f11" y="f5"/>
                  </a:lnTo>
                  <a:cubicBezTo>
                    <a:pt x="f11" y="f6"/>
                    <a:pt x="f10"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25" name="Google Shape;10437;p74">
              <a:extLst>
                <a:ext uri="{FF2B5EF4-FFF2-40B4-BE49-F238E27FC236}">
                  <a16:creationId xmlns:a16="http://schemas.microsoft.com/office/drawing/2014/main" id="{28AEEF4E-D13F-C0C0-3BC5-07949EE0AAEB}"/>
                </a:ext>
              </a:extLst>
            </p:cNvPr>
            <p:cNvSpPr/>
            <p:nvPr/>
          </p:nvSpPr>
          <p:spPr>
            <a:xfrm>
              <a:off x="7240868" y="4029769"/>
              <a:ext cx="63578" cy="66275"/>
            </a:xfrm>
            <a:custGeom>
              <a:avLst/>
              <a:gdLst>
                <a:gd name="f0" fmla="val w"/>
                <a:gd name="f1" fmla="val h"/>
                <a:gd name="f2" fmla="val 0"/>
                <a:gd name="f3" fmla="val 1419"/>
                <a:gd name="f4" fmla="val 1388"/>
                <a:gd name="f5" fmla="val 363"/>
                <a:gd name="f6" fmla="val 1"/>
                <a:gd name="f7" fmla="val 276"/>
                <a:gd name="f8" fmla="val 190"/>
                <a:gd name="f9" fmla="val 40"/>
                <a:gd name="f10" fmla="val 127"/>
                <a:gd name="f11" fmla="val 119"/>
                <a:gd name="f12" fmla="val 245"/>
                <a:gd name="f13" fmla="val 466"/>
                <a:gd name="f14" fmla="val 592"/>
                <a:gd name="f15" fmla="val 820"/>
                <a:gd name="f16" fmla="val 1316"/>
                <a:gd name="f17" fmla="val 883"/>
                <a:gd name="f18" fmla="val 1364"/>
                <a:gd name="f19" fmla="val 969"/>
                <a:gd name="f20" fmla="val 1387"/>
                <a:gd name="f21" fmla="val 1056"/>
                <a:gd name="f22" fmla="val 1143"/>
                <a:gd name="f23" fmla="val 1229"/>
                <a:gd name="f24" fmla="val 1292"/>
                <a:gd name="f25" fmla="val 1418"/>
                <a:gd name="f26" fmla="val 1190"/>
                <a:gd name="f27" fmla="val 938"/>
                <a:gd name="f28" fmla="val 844"/>
                <a:gd name="f29" fmla="val 599"/>
                <a:gd name="f30" fmla="val 536"/>
                <a:gd name="f31" fmla="val 450"/>
                <a:gd name="f32" fmla="*/ f0 1 1419"/>
                <a:gd name="f33" fmla="*/ f1 1 1388"/>
                <a:gd name="f34" fmla="+- f4 0 f2"/>
                <a:gd name="f35" fmla="+- f3 0 f2"/>
                <a:gd name="f36" fmla="*/ f35 1 1419"/>
                <a:gd name="f37" fmla="*/ f34 1 1388"/>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1419" h="1388">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31"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26" name="Google Shape;10438;p74">
              <a:extLst>
                <a:ext uri="{FF2B5EF4-FFF2-40B4-BE49-F238E27FC236}">
                  <a16:creationId xmlns:a16="http://schemas.microsoft.com/office/drawing/2014/main" id="{3CFEED88-0112-F8F3-A0F9-A69B0867257D}"/>
                </a:ext>
              </a:extLst>
            </p:cNvPr>
            <p:cNvSpPr/>
            <p:nvPr/>
          </p:nvSpPr>
          <p:spPr>
            <a:xfrm>
              <a:off x="7456822" y="4030336"/>
              <a:ext cx="63578" cy="65708"/>
            </a:xfrm>
            <a:custGeom>
              <a:avLst/>
              <a:gdLst>
                <a:gd name="f0" fmla="val w"/>
                <a:gd name="f1" fmla="val h"/>
                <a:gd name="f2" fmla="val 0"/>
                <a:gd name="f3" fmla="val 1419"/>
                <a:gd name="f4" fmla="val 1376"/>
                <a:gd name="f5" fmla="val 1054"/>
                <a:gd name="f6" fmla="val 976"/>
                <a:gd name="f7" fmla="val 894"/>
                <a:gd name="f8" fmla="val 33"/>
                <a:gd name="f9" fmla="val 820"/>
                <a:gd name="f10" fmla="val 107"/>
                <a:gd name="f11" fmla="val 95"/>
                <a:gd name="f12" fmla="val 832"/>
                <a:gd name="f13" fmla="val 1"/>
                <a:gd name="f14" fmla="val 926"/>
                <a:gd name="f15" fmla="val 1178"/>
                <a:gd name="f16" fmla="val 1304"/>
                <a:gd name="f17" fmla="val 158"/>
                <a:gd name="f18" fmla="val 1352"/>
                <a:gd name="f19" fmla="val 253"/>
                <a:gd name="f20" fmla="val 1375"/>
                <a:gd name="f21" fmla="val 344"/>
                <a:gd name="f22" fmla="val 434"/>
                <a:gd name="f23" fmla="val 521"/>
                <a:gd name="f24" fmla="val 568"/>
                <a:gd name="f25" fmla="val 1293"/>
                <a:gd name="f26" fmla="val 580"/>
                <a:gd name="f27" fmla="val 454"/>
                <a:gd name="f28" fmla="val 233"/>
                <a:gd name="f29" fmla="val 1226"/>
                <a:gd name="f30" fmla="val 41"/>
                <a:gd name="f31" fmla="val 1142"/>
                <a:gd name="f32" fmla="*/ f0 1 1419"/>
                <a:gd name="f33" fmla="*/ f1 1 1376"/>
                <a:gd name="f34" fmla="+- f4 0 f2"/>
                <a:gd name="f35" fmla="+- f3 0 f2"/>
                <a:gd name="f36" fmla="*/ f35 1 1419"/>
                <a:gd name="f37" fmla="*/ f34 1 1376"/>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1419" h="1376">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26"/>
                  </a:lnTo>
                  <a:cubicBezTo>
                    <a:pt x="f3" y="f27"/>
                    <a:pt x="f3" y="f28"/>
                    <a:pt x="f25" y="f10"/>
                  </a:cubicBezTo>
                  <a:cubicBezTo>
                    <a:pt x="f29" y="f30"/>
                    <a:pt x="f31"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27" name="Google Shape;10439;p74">
              <a:extLst>
                <a:ext uri="{FF2B5EF4-FFF2-40B4-BE49-F238E27FC236}">
                  <a16:creationId xmlns:a16="http://schemas.microsoft.com/office/drawing/2014/main" id="{9CA6158C-4EC7-2494-950A-D69BD4B02EE7}"/>
                </a:ext>
              </a:extLst>
            </p:cNvPr>
            <p:cNvSpPr/>
            <p:nvPr/>
          </p:nvSpPr>
          <p:spPr>
            <a:xfrm>
              <a:off x="7583887" y="4194892"/>
              <a:ext cx="63578" cy="231736"/>
            </a:xfrm>
            <a:custGeom>
              <a:avLst/>
              <a:gdLst>
                <a:gd name="f0" fmla="val w"/>
                <a:gd name="f1" fmla="val h"/>
                <a:gd name="f2" fmla="val 0"/>
                <a:gd name="f3" fmla="val 1419"/>
                <a:gd name="f4" fmla="val 4853"/>
                <a:gd name="f5" fmla="val 1"/>
                <a:gd name="f6" fmla="val 4852"/>
                <a:gd name="f7" fmla="val 1040"/>
                <a:gd name="f8" fmla="val 1261"/>
                <a:gd name="f9" fmla="val 1418"/>
                <a:gd name="f10" fmla="val 4695"/>
                <a:gd name="f11" fmla="val 4506"/>
                <a:gd name="f12" fmla="val 316"/>
                <a:gd name="f13" fmla="val 1355"/>
                <a:gd name="f14" fmla="val 158"/>
                <a:gd name="f15" fmla="val 1198"/>
                <a:gd name="f16" fmla="*/ f0 1 1419"/>
                <a:gd name="f17" fmla="*/ f1 1 4853"/>
                <a:gd name="f18" fmla="+- f4 0 f2"/>
                <a:gd name="f19" fmla="+- f3 0 f2"/>
                <a:gd name="f20" fmla="*/ f19 1 1419"/>
                <a:gd name="f21" fmla="*/ f18 1 4853"/>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1419" h="4853">
                  <a:moveTo>
                    <a:pt x="f2" y="f5"/>
                  </a:moveTo>
                  <a:lnTo>
                    <a:pt x="f2" y="f6"/>
                  </a:lnTo>
                  <a:lnTo>
                    <a:pt x="f7" y="f6"/>
                  </a:lnTo>
                  <a:cubicBezTo>
                    <a:pt x="f8" y="f6"/>
                    <a:pt x="f9" y="f10"/>
                    <a:pt x="f9" y="f11"/>
                  </a:cubicBezTo>
                  <a:lnTo>
                    <a:pt x="f9" y="f12"/>
                  </a:lnTo>
                  <a:cubicBezTo>
                    <a:pt x="f13" y="f14"/>
                    <a:pt x="f15" y="f5"/>
                    <a:pt x="f7" y="f5"/>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28" name="Google Shape;10440;p74">
              <a:extLst>
                <a:ext uri="{FF2B5EF4-FFF2-40B4-BE49-F238E27FC236}">
                  <a16:creationId xmlns:a16="http://schemas.microsoft.com/office/drawing/2014/main" id="{FE2EB351-1D74-37F2-516B-36B22A8C8E3C}"/>
                </a:ext>
              </a:extLst>
            </p:cNvPr>
            <p:cNvSpPr/>
            <p:nvPr/>
          </p:nvSpPr>
          <p:spPr>
            <a:xfrm>
              <a:off x="7115229" y="4196227"/>
              <a:ext cx="63578" cy="231882"/>
            </a:xfrm>
            <a:custGeom>
              <a:avLst/>
              <a:gdLst>
                <a:gd name="f0" fmla="val 360"/>
                <a:gd name="f1" fmla="val w"/>
                <a:gd name="f2" fmla="val h"/>
                <a:gd name="f3" fmla="val 0"/>
                <a:gd name="f4" fmla="val 1419"/>
                <a:gd name="f5" fmla="val 4856"/>
                <a:gd name="f6" fmla="val 323"/>
                <a:gd name="f7" fmla="val 132"/>
                <a:gd name="f8" fmla="val 1"/>
                <a:gd name="f9" fmla="val 149"/>
                <a:gd name="f10" fmla="val 351"/>
                <a:gd name="f11" fmla="val 4509"/>
                <a:gd name="f12" fmla="val 4698"/>
                <a:gd name="f13" fmla="val 158"/>
                <a:gd name="f14" fmla="val 379"/>
                <a:gd name="f15" fmla="val 1418"/>
                <a:gd name="f16" fmla="val 4"/>
                <a:gd name="f17" fmla="val 341"/>
                <a:gd name="f18" fmla="*/ f1 1 1419"/>
                <a:gd name="f19" fmla="*/ f2 1 4856"/>
                <a:gd name="f20" fmla="+- f5 0 f3"/>
                <a:gd name="f21" fmla="+- f4 0 f3"/>
                <a:gd name="f22" fmla="*/ f21 1 1419"/>
                <a:gd name="f23" fmla="*/ f20 1 4856"/>
                <a:gd name="f24" fmla="*/ f3 1 f22"/>
                <a:gd name="f25" fmla="*/ f4 1 f22"/>
                <a:gd name="f26" fmla="*/ f3 1 f23"/>
                <a:gd name="f27" fmla="*/ f5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1419" h="4856">
                  <a:moveTo>
                    <a:pt x="f6" y="f3"/>
                  </a:moveTo>
                  <a:cubicBezTo>
                    <a:pt x="f7" y="f3"/>
                    <a:pt x="f8" y="f9"/>
                    <a:pt x="f8" y="f10"/>
                  </a:cubicBezTo>
                  <a:lnTo>
                    <a:pt x="f8" y="f11"/>
                  </a:lnTo>
                  <a:cubicBezTo>
                    <a:pt x="f8" y="f12"/>
                    <a:pt x="f13" y="f5"/>
                    <a:pt x="f14" y="f5"/>
                  </a:cubicBezTo>
                  <a:lnTo>
                    <a:pt x="f15" y="f5"/>
                  </a:lnTo>
                  <a:lnTo>
                    <a:pt x="f15" y="f16"/>
                  </a:lnTo>
                  <a:lnTo>
                    <a:pt x="f14" y="f16"/>
                  </a:lnTo>
                  <a:cubicBezTo>
                    <a:pt x="f0" y="f8"/>
                    <a:pt x="f17" y="f3"/>
                    <a:pt x="f6" y="f3"/>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29" name="Google Shape;10441;p74">
              <a:extLst>
                <a:ext uri="{FF2B5EF4-FFF2-40B4-BE49-F238E27FC236}">
                  <a16:creationId xmlns:a16="http://schemas.microsoft.com/office/drawing/2014/main" id="{FC333F68-0C97-24B8-E079-6541260999F9}"/>
                </a:ext>
              </a:extLst>
            </p:cNvPr>
            <p:cNvSpPr/>
            <p:nvPr/>
          </p:nvSpPr>
          <p:spPr>
            <a:xfrm>
              <a:off x="7293108" y="4212942"/>
              <a:ext cx="256955" cy="198644"/>
            </a:xfrm>
            <a:custGeom>
              <a:avLst/>
              <a:gdLst>
                <a:gd name="f0" fmla="val w"/>
                <a:gd name="f1" fmla="val h"/>
                <a:gd name="f2" fmla="val 0"/>
                <a:gd name="f3" fmla="val 5735"/>
                <a:gd name="f4" fmla="val 4160"/>
                <a:gd name="f5" fmla="val 1639"/>
                <a:gd name="f6" fmla="val 1"/>
                <a:gd name="f7" fmla="val 1450"/>
                <a:gd name="f8" fmla="val 1198"/>
                <a:gd name="f9" fmla="val 158"/>
                <a:gd name="f10" fmla="val 1072"/>
                <a:gd name="f11" fmla="val 379"/>
                <a:gd name="f12" fmla="val 2490"/>
                <a:gd name="f13" fmla="val 2584"/>
                <a:gd name="f14" fmla="val 378"/>
                <a:gd name="f15" fmla="val 2616"/>
                <a:gd name="f16" fmla="val 567"/>
                <a:gd name="f17" fmla="val 1544"/>
                <a:gd name="f18" fmla="val 2364"/>
                <a:gd name="f19" fmla="val 1796"/>
                <a:gd name="f20" fmla="val 1891"/>
                <a:gd name="f21" fmla="val 2017"/>
                <a:gd name="f22" fmla="val 1418"/>
                <a:gd name="f23" fmla="val 2710"/>
                <a:gd name="f24" fmla="val 2899"/>
                <a:gd name="f25" fmla="val 3056"/>
                <a:gd name="f26" fmla="val 1481"/>
                <a:gd name="f27" fmla="val 3182"/>
                <a:gd name="f28" fmla="val 1607"/>
                <a:gd name="f29" fmla="val 5734"/>
                <a:gd name="f30" fmla="val 4159"/>
                <a:gd name="f31" fmla="*/ f0 1 5735"/>
                <a:gd name="f32" fmla="*/ f1 1 4160"/>
                <a:gd name="f33" fmla="+- f4 0 f2"/>
                <a:gd name="f34" fmla="+- f3 0 f2"/>
                <a:gd name="f35" fmla="*/ f34 1 5735"/>
                <a:gd name="f36" fmla="*/ f33 1 4160"/>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5735" h="4160">
                  <a:moveTo>
                    <a:pt x="f5" y="f6"/>
                  </a:moveTo>
                  <a:cubicBezTo>
                    <a:pt x="f7" y="f6"/>
                    <a:pt x="f8" y="f9"/>
                    <a:pt x="f10" y="f11"/>
                  </a:cubicBezTo>
                  <a:lnTo>
                    <a:pt x="f2" y="f12"/>
                  </a:lnTo>
                  <a:cubicBezTo>
                    <a:pt x="f9" y="f13"/>
                    <a:pt x="f14" y="f15"/>
                    <a:pt x="f16" y="f15"/>
                  </a:cubicBezTo>
                  <a:cubicBezTo>
                    <a:pt x="f10" y="f15"/>
                    <a:pt x="f17" y="f18"/>
                    <a:pt x="f19" y="f20"/>
                  </a:cubicBezTo>
                  <a:lnTo>
                    <a:pt x="f21" y="f22"/>
                  </a:lnTo>
                  <a:lnTo>
                    <a:pt x="f23" y="f22"/>
                  </a:lnTo>
                  <a:cubicBezTo>
                    <a:pt x="f24" y="f22"/>
                    <a:pt x="f25" y="f26"/>
                    <a:pt x="f27" y="f28"/>
                  </a:cubicBezTo>
                  <a:lnTo>
                    <a:pt x="f29" y="f30"/>
                  </a:lnTo>
                  <a:lnTo>
                    <a:pt x="f29" y="f6"/>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30" name="Google Shape;10442;p74">
              <a:extLst>
                <a:ext uri="{FF2B5EF4-FFF2-40B4-BE49-F238E27FC236}">
                  <a16:creationId xmlns:a16="http://schemas.microsoft.com/office/drawing/2014/main" id="{A420A787-527C-3143-52BE-F27E33F8F1B6}"/>
                </a:ext>
              </a:extLst>
            </p:cNvPr>
            <p:cNvSpPr/>
            <p:nvPr/>
          </p:nvSpPr>
          <p:spPr>
            <a:xfrm>
              <a:off x="7206989" y="4130189"/>
              <a:ext cx="314837" cy="360474"/>
            </a:xfrm>
            <a:custGeom>
              <a:avLst/>
              <a:gdLst>
                <a:gd name="f0" fmla="val w"/>
                <a:gd name="f1" fmla="val h"/>
                <a:gd name="f2" fmla="val 0"/>
                <a:gd name="f3" fmla="val 7027"/>
                <a:gd name="f4" fmla="val 7549"/>
                <a:gd name="f5" fmla="val 2206"/>
                <a:gd name="f6" fmla="val 1"/>
                <a:gd name="f7" fmla="val 1828"/>
                <a:gd name="f8" fmla="val 1481"/>
                <a:gd name="f9" fmla="val 221"/>
                <a:gd name="f10" fmla="val 1261"/>
                <a:gd name="f11" fmla="val 568"/>
                <a:gd name="f12" fmla="val 946"/>
                <a:gd name="f13" fmla="val 1198"/>
                <a:gd name="f14" fmla="val 914"/>
                <a:gd name="f15" fmla="val 1324"/>
                <a:gd name="f16" fmla="val 757"/>
                <a:gd name="f17" fmla="val 1419"/>
                <a:gd name="f18" fmla="val 631"/>
                <a:gd name="f19" fmla="val 6239"/>
                <a:gd name="f20" fmla="val 1576"/>
                <a:gd name="f21" fmla="val 2584"/>
                <a:gd name="f22" fmla="val 7247"/>
                <a:gd name="f23" fmla="val 2768"/>
                <a:gd name="f24" fmla="val 7431"/>
                <a:gd name="f25" fmla="val 3054"/>
                <a:gd name="f26" fmla="val 7548"/>
                <a:gd name="f27" fmla="val 3330"/>
                <a:gd name="f28" fmla="val 3431"/>
                <a:gd name="f29" fmla="val 3531"/>
                <a:gd name="f30" fmla="val 7533"/>
                <a:gd name="f31" fmla="val 3624"/>
                <a:gd name="f32" fmla="val 7499"/>
                <a:gd name="f33" fmla="val 6585"/>
                <a:gd name="f34" fmla="val 6554"/>
                <a:gd name="f35" fmla="val 6743"/>
                <a:gd name="f36" fmla="val 6522"/>
                <a:gd name="f37" fmla="val 6900"/>
                <a:gd name="f38" fmla="val 6396"/>
                <a:gd name="f39" fmla="val 7026"/>
                <a:gd name="f40" fmla="val 6302"/>
                <a:gd name="f41" fmla="val 4537"/>
                <a:gd name="f42" fmla="val 3813"/>
                <a:gd name="f43" fmla="val 4380"/>
                <a:gd name="f44" fmla="val 4348"/>
                <a:gd name="f45" fmla="val 3844"/>
                <a:gd name="f46" fmla="val 4033"/>
                <a:gd name="f47" fmla="val 4506"/>
                <a:gd name="f48" fmla="val 3340"/>
                <a:gd name="f49" fmla="val 4947"/>
                <a:gd name="f50" fmla="val 2647"/>
                <a:gd name="f51" fmla="val 5042"/>
                <a:gd name="f52" fmla="val 2601"/>
                <a:gd name="f53" fmla="val 5044"/>
                <a:gd name="f54" fmla="val 2556"/>
                <a:gd name="f55" fmla="val 5046"/>
                <a:gd name="f56" fmla="val 2511"/>
                <a:gd name="f57" fmla="val 2046"/>
                <a:gd name="f58" fmla="val 1698"/>
                <a:gd name="f59" fmla="val 4899"/>
                <a:gd name="f60" fmla="val 4727"/>
                <a:gd name="f61" fmla="val 1103"/>
                <a:gd name="f62" fmla="val 4632"/>
                <a:gd name="f63" fmla="val 1040"/>
                <a:gd name="f64" fmla="val 4412"/>
                <a:gd name="f65" fmla="val 1166"/>
                <a:gd name="f66" fmla="val 4254"/>
                <a:gd name="f67" fmla="val 2363"/>
                <a:gd name="f68" fmla="val 1797"/>
                <a:gd name="f69" fmla="val 2615"/>
                <a:gd name="f70" fmla="val 3088"/>
                <a:gd name="f71" fmla="val 1041"/>
                <a:gd name="f72" fmla="val 3592"/>
                <a:gd name="f73" fmla="val 5104"/>
                <a:gd name="f74" fmla="val 5167"/>
                <a:gd name="f75" fmla="val 852"/>
                <a:gd name="f76" fmla="val 5262"/>
                <a:gd name="f77" fmla="val 347"/>
                <a:gd name="f78" fmla="val 158"/>
                <a:gd name="f79" fmla="val 4884"/>
                <a:gd name="f80" fmla="*/ f0 1 7027"/>
                <a:gd name="f81" fmla="*/ f1 1 7549"/>
                <a:gd name="f82" fmla="+- f4 0 f2"/>
                <a:gd name="f83" fmla="+- f3 0 f2"/>
                <a:gd name="f84" fmla="*/ f83 1 7027"/>
                <a:gd name="f85" fmla="*/ f82 1 7549"/>
                <a:gd name="f86" fmla="*/ f2 1 f84"/>
                <a:gd name="f87" fmla="*/ f3 1 f84"/>
                <a:gd name="f88" fmla="*/ f2 1 f85"/>
                <a:gd name="f89" fmla="*/ f4 1 f85"/>
                <a:gd name="f90" fmla="*/ f86 f80 1"/>
                <a:gd name="f91" fmla="*/ f87 f80 1"/>
                <a:gd name="f92" fmla="*/ f89 f81 1"/>
                <a:gd name="f93" fmla="*/ f88 f81 1"/>
              </a:gdLst>
              <a:ahLst/>
              <a:cxnLst>
                <a:cxn ang="3cd4">
                  <a:pos x="hc" y="t"/>
                </a:cxn>
                <a:cxn ang="0">
                  <a:pos x="r" y="vc"/>
                </a:cxn>
                <a:cxn ang="cd4">
                  <a:pos x="hc" y="b"/>
                </a:cxn>
                <a:cxn ang="cd2">
                  <a:pos x="l" y="vc"/>
                </a:cxn>
              </a:cxnLst>
              <a:rect l="f90" t="f93" r="f91" b="f92"/>
              <a:pathLst>
                <a:path w="7027" h="7549">
                  <a:moveTo>
                    <a:pt x="f5" y="f6"/>
                  </a:moveTo>
                  <a:cubicBezTo>
                    <a:pt x="f7" y="f6"/>
                    <a:pt x="f8" y="f9"/>
                    <a:pt x="f10" y="f11"/>
                  </a:cubicBezTo>
                  <a:lnTo>
                    <a:pt x="f12" y="f13"/>
                  </a:lnTo>
                  <a:cubicBezTo>
                    <a:pt x="f14" y="f15"/>
                    <a:pt x="f16" y="f17"/>
                    <a:pt x="f18" y="f17"/>
                  </a:cubicBezTo>
                  <a:lnTo>
                    <a:pt x="f6" y="f17"/>
                  </a:lnTo>
                  <a:lnTo>
                    <a:pt x="f6" y="f19"/>
                  </a:lnTo>
                  <a:lnTo>
                    <a:pt x="f20" y="f19"/>
                  </a:lnTo>
                  <a:lnTo>
                    <a:pt x="f21" y="f22"/>
                  </a:lnTo>
                  <a:cubicBezTo>
                    <a:pt x="f23" y="f24"/>
                    <a:pt x="f25" y="f26"/>
                    <a:pt x="f27" y="f26"/>
                  </a:cubicBezTo>
                  <a:cubicBezTo>
                    <a:pt x="f28" y="f26"/>
                    <a:pt x="f29" y="f30"/>
                    <a:pt x="f31" y="f32"/>
                  </a:cubicBezTo>
                  <a:lnTo>
                    <a:pt x="f33" y="f34"/>
                  </a:lnTo>
                  <a:cubicBezTo>
                    <a:pt x="f35" y="f36"/>
                    <a:pt x="f37" y="f38"/>
                    <a:pt x="f39" y="f40"/>
                  </a:cubicBezTo>
                  <a:lnTo>
                    <a:pt x="f41" y="f42"/>
                  </a:lnTo>
                  <a:lnTo>
                    <a:pt x="f43" y="f42"/>
                  </a:lnTo>
                  <a:lnTo>
                    <a:pt x="f44" y="f45"/>
                  </a:lnTo>
                  <a:cubicBezTo>
                    <a:pt x="f46" y="f47"/>
                    <a:pt x="f48" y="f49"/>
                    <a:pt x="f50" y="f51"/>
                  </a:cubicBezTo>
                  <a:cubicBezTo>
                    <a:pt x="f52" y="f53"/>
                    <a:pt x="f54" y="f55"/>
                    <a:pt x="f56" y="f55"/>
                  </a:cubicBezTo>
                  <a:cubicBezTo>
                    <a:pt x="f57" y="f55"/>
                    <a:pt x="f58" y="f59"/>
                    <a:pt x="f15" y="f60"/>
                  </a:cubicBezTo>
                  <a:cubicBezTo>
                    <a:pt x="f61" y="f62"/>
                    <a:pt x="f63" y="f64"/>
                    <a:pt x="f65" y="f66"/>
                  </a:cubicBezTo>
                  <a:lnTo>
                    <a:pt x="f67" y="f68"/>
                  </a:lnTo>
                  <a:cubicBezTo>
                    <a:pt x="f69" y="f15"/>
                    <a:pt x="f70" y="f71"/>
                    <a:pt x="f72" y="f71"/>
                  </a:cubicBezTo>
                  <a:lnTo>
                    <a:pt x="f73" y="f71"/>
                  </a:lnTo>
                  <a:cubicBezTo>
                    <a:pt x="f74" y="f75"/>
                    <a:pt x="f76" y="f18"/>
                    <a:pt x="f76" y="f77"/>
                  </a:cubicBezTo>
                  <a:cubicBezTo>
                    <a:pt x="f76" y="f78"/>
                    <a:pt x="f73" y="f6"/>
                    <a:pt x="f79"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31" name="Google Shape;10443;p74">
            <a:extLst>
              <a:ext uri="{FF2B5EF4-FFF2-40B4-BE49-F238E27FC236}">
                <a16:creationId xmlns:a16="http://schemas.microsoft.com/office/drawing/2014/main" id="{2D2D9184-C6DC-1CF2-B7A5-78F224786E09}"/>
              </a:ext>
            </a:extLst>
          </p:cNvPr>
          <p:cNvGrpSpPr/>
          <p:nvPr/>
        </p:nvGrpSpPr>
        <p:grpSpPr>
          <a:xfrm>
            <a:off x="6954451" y="3381242"/>
            <a:ext cx="413345" cy="440549"/>
            <a:chOff x="8485796" y="3337175"/>
            <a:chExt cx="413345" cy="440549"/>
          </a:xfrm>
        </p:grpSpPr>
        <p:sp>
          <p:nvSpPr>
            <p:cNvPr id="132" name="Google Shape;10444;p74">
              <a:extLst>
                <a:ext uri="{FF2B5EF4-FFF2-40B4-BE49-F238E27FC236}">
                  <a16:creationId xmlns:a16="http://schemas.microsoft.com/office/drawing/2014/main" id="{2D12958C-7719-0A74-3DBC-96AE971CDBF7}"/>
                </a:ext>
              </a:extLst>
            </p:cNvPr>
            <p:cNvSpPr/>
            <p:nvPr/>
          </p:nvSpPr>
          <p:spPr>
            <a:xfrm>
              <a:off x="8522079" y="3337175"/>
              <a:ext cx="120965" cy="128921"/>
            </a:xfrm>
            <a:custGeom>
              <a:avLst/>
              <a:gdLst>
                <a:gd name="f0" fmla="val w"/>
                <a:gd name="f1" fmla="val h"/>
                <a:gd name="f2" fmla="val 0"/>
                <a:gd name="f3" fmla="val 3467"/>
                <a:gd name="f4" fmla="val 1733"/>
                <a:gd name="f5" fmla="val 1"/>
                <a:gd name="f6" fmla="val 788"/>
                <a:gd name="f7" fmla="val 2679"/>
                <a:gd name="f8" fmla="val 3466"/>
                <a:gd name="f9" fmla="val 2678"/>
                <a:gd name="f10" fmla="*/ f0 1 3467"/>
                <a:gd name="f11" fmla="*/ f1 1 3467"/>
                <a:gd name="f12" fmla="+- f3 0 f2"/>
                <a:gd name="f13" fmla="*/ f12 1 3467"/>
                <a:gd name="f14" fmla="*/ f2 1 f13"/>
                <a:gd name="f15" fmla="*/ f3 1 f13"/>
                <a:gd name="f16" fmla="*/ f14 f10 1"/>
                <a:gd name="f17" fmla="*/ f15 f10 1"/>
                <a:gd name="f18" fmla="*/ f15 f11 1"/>
                <a:gd name="f19" fmla="*/ f14 f11 1"/>
              </a:gdLst>
              <a:ahLst/>
              <a:cxnLst>
                <a:cxn ang="3cd4">
                  <a:pos x="hc" y="t"/>
                </a:cxn>
                <a:cxn ang="0">
                  <a:pos x="r" y="vc"/>
                </a:cxn>
                <a:cxn ang="cd4">
                  <a:pos x="hc" y="b"/>
                </a:cxn>
                <a:cxn ang="cd2">
                  <a:pos x="l" y="vc"/>
                </a:cxn>
              </a:cxnLst>
              <a:rect l="f16" t="f19" r="f17" b="f18"/>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33" name="Google Shape;10445;p74">
              <a:extLst>
                <a:ext uri="{FF2B5EF4-FFF2-40B4-BE49-F238E27FC236}">
                  <a16:creationId xmlns:a16="http://schemas.microsoft.com/office/drawing/2014/main" id="{DD5E4ECE-6E7A-C4FC-F82F-D339817561FF}"/>
                </a:ext>
              </a:extLst>
            </p:cNvPr>
            <p:cNvSpPr/>
            <p:nvPr/>
          </p:nvSpPr>
          <p:spPr>
            <a:xfrm>
              <a:off x="8681459" y="3389909"/>
              <a:ext cx="145142" cy="101068"/>
            </a:xfrm>
            <a:custGeom>
              <a:avLst/>
              <a:gdLst>
                <a:gd name="f0" fmla="val w"/>
                <a:gd name="f1" fmla="val h"/>
                <a:gd name="f2" fmla="val 0"/>
                <a:gd name="f3" fmla="val 4160"/>
                <a:gd name="f4" fmla="val 2718"/>
                <a:gd name="f5" fmla="val 347"/>
                <a:gd name="f6" fmla="val 158"/>
                <a:gd name="f7" fmla="val 1"/>
                <a:gd name="f8" fmla="val 536"/>
                <a:gd name="f9" fmla="val 95"/>
                <a:gd name="f10" fmla="val 662"/>
                <a:gd name="f11" fmla="val 316"/>
                <a:gd name="f12" fmla="val 2395"/>
                <a:gd name="f13" fmla="val 2584"/>
                <a:gd name="f14" fmla="val 2742"/>
                <a:gd name="f15" fmla="val 820"/>
                <a:gd name="f16" fmla="val 1009"/>
                <a:gd name="f17" fmla="val 1576"/>
                <a:gd name="f18" fmla="val 2616"/>
                <a:gd name="f19" fmla="val 1450"/>
                <a:gd name="f20" fmla="val 2568"/>
                <a:gd name="f21" fmla="val 1387"/>
                <a:gd name="f22" fmla="val 2482"/>
                <a:gd name="f23" fmla="val 1355"/>
                <a:gd name="f24" fmla="val 2391"/>
                <a:gd name="f25" fmla="val 2301"/>
                <a:gd name="f26" fmla="val 2206"/>
                <a:gd name="f27" fmla="val 2143"/>
                <a:gd name="f28" fmla="val 2049"/>
                <a:gd name="f29" fmla="val 1796"/>
                <a:gd name="f30" fmla="val 1922"/>
                <a:gd name="f31" fmla="val 2868"/>
                <a:gd name="f32" fmla="val 2647"/>
                <a:gd name="f33" fmla="val 2931"/>
                <a:gd name="f34" fmla="val 2694"/>
                <a:gd name="f35" fmla="val 3017"/>
                <a:gd name="f36" fmla="val 3104"/>
                <a:gd name="f37" fmla="val 3191"/>
                <a:gd name="f38" fmla="val 3277"/>
                <a:gd name="f39" fmla="val 3340"/>
                <a:gd name="f40" fmla="val 4033"/>
                <a:gd name="f41" fmla="val 4159"/>
                <a:gd name="f42" fmla="val 3986"/>
                <a:gd name="f43" fmla="val 3899"/>
                <a:gd name="f44" fmla="val 3809"/>
                <a:gd name="f45" fmla="val 3718"/>
                <a:gd name="f46" fmla="val 3624"/>
                <a:gd name="f47" fmla="val 3561"/>
                <a:gd name="f48" fmla="val 3466"/>
                <a:gd name="f49" fmla="val 441"/>
                <a:gd name="f50" fmla="val 2994"/>
                <a:gd name="f51" fmla="val 2427"/>
                <a:gd name="f52" fmla="*/ f0 1 4160"/>
                <a:gd name="f53" fmla="*/ f1 1 2718"/>
                <a:gd name="f54" fmla="+- f4 0 f2"/>
                <a:gd name="f55" fmla="+- f3 0 f2"/>
                <a:gd name="f56" fmla="*/ f55 1 4160"/>
                <a:gd name="f57" fmla="*/ f54 1 2718"/>
                <a:gd name="f58" fmla="*/ f2 1 f56"/>
                <a:gd name="f59" fmla="*/ f3 1 f56"/>
                <a:gd name="f60" fmla="*/ f2 1 f57"/>
                <a:gd name="f61" fmla="*/ f4 1 f57"/>
                <a:gd name="f62" fmla="*/ f58 f52 1"/>
                <a:gd name="f63" fmla="*/ f59 f52 1"/>
                <a:gd name="f64" fmla="*/ f61 f53 1"/>
                <a:gd name="f65" fmla="*/ f60 f53 1"/>
              </a:gdLst>
              <a:ahLst/>
              <a:cxnLst>
                <a:cxn ang="3cd4">
                  <a:pos x="hc" y="t"/>
                </a:cxn>
                <a:cxn ang="0">
                  <a:pos x="r" y="vc"/>
                </a:cxn>
                <a:cxn ang="cd4">
                  <a:pos x="hc" y="b"/>
                </a:cxn>
                <a:cxn ang="cd2">
                  <a:pos x="l" y="vc"/>
                </a:cxn>
              </a:cxnLst>
              <a:rect l="f62" t="f65" r="f63" b="f64"/>
              <a:pathLst>
                <a:path w="4160" h="2718">
                  <a:moveTo>
                    <a:pt x="f5" y="f2"/>
                  </a:moveTo>
                  <a:cubicBezTo>
                    <a:pt x="f6" y="f2"/>
                    <a:pt x="f7" y="f6"/>
                    <a:pt x="f7" y="f5"/>
                  </a:cubicBezTo>
                  <a:cubicBezTo>
                    <a:pt x="f7" y="f8"/>
                    <a:pt x="f9" y="f10"/>
                    <a:pt x="f11" y="f10"/>
                  </a:cubicBezTo>
                  <a:lnTo>
                    <a:pt x="f12" y="f10"/>
                  </a:lnTo>
                  <a:cubicBezTo>
                    <a:pt x="f13" y="f10"/>
                    <a:pt x="f14" y="f15"/>
                    <a:pt x="f14" y="f16"/>
                  </a:cubicBezTo>
                  <a:lnTo>
                    <a:pt x="f14" y="f17"/>
                  </a:lnTo>
                  <a:lnTo>
                    <a:pt x="f18" y="f19"/>
                  </a:lnTo>
                  <a:cubicBezTo>
                    <a:pt x="f20" y="f21"/>
                    <a:pt x="f22" y="f23"/>
                    <a:pt x="f24" y="f23"/>
                  </a:cubicBezTo>
                  <a:cubicBezTo>
                    <a:pt x="f25" y="f23"/>
                    <a:pt x="f26" y="f21"/>
                    <a:pt x="f27" y="f19"/>
                  </a:cubicBezTo>
                  <a:cubicBezTo>
                    <a:pt x="f28" y="f17"/>
                    <a:pt x="f28" y="f29"/>
                    <a:pt x="f27" y="f30"/>
                  </a:cubicBezTo>
                  <a:lnTo>
                    <a:pt x="f31" y="f32"/>
                  </a:lnTo>
                  <a:cubicBezTo>
                    <a:pt x="f33" y="f34"/>
                    <a:pt x="f35" y="f4"/>
                    <a:pt x="f36" y="f4"/>
                  </a:cubicBezTo>
                  <a:cubicBezTo>
                    <a:pt x="f37" y="f4"/>
                    <a:pt x="f38" y="f34"/>
                    <a:pt x="f39" y="f32"/>
                  </a:cubicBezTo>
                  <a:lnTo>
                    <a:pt x="f40" y="f30"/>
                  </a:lnTo>
                  <a:cubicBezTo>
                    <a:pt x="f41" y="f29"/>
                    <a:pt x="f41" y="f17"/>
                    <a:pt x="f40" y="f19"/>
                  </a:cubicBezTo>
                  <a:cubicBezTo>
                    <a:pt x="f42" y="f21"/>
                    <a:pt x="f43" y="f23"/>
                    <a:pt x="f44" y="f23"/>
                  </a:cubicBezTo>
                  <a:cubicBezTo>
                    <a:pt x="f45" y="f23"/>
                    <a:pt x="f46" y="f21"/>
                    <a:pt x="f47" y="f19"/>
                  </a:cubicBezTo>
                  <a:lnTo>
                    <a:pt x="f48" y="f17"/>
                  </a:lnTo>
                  <a:lnTo>
                    <a:pt x="f48" y="f16"/>
                  </a:lnTo>
                  <a:cubicBezTo>
                    <a:pt x="f48" y="f49"/>
                    <a:pt x="f50" y="f2"/>
                    <a:pt x="f51"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34" name="Google Shape;10446;p74">
              <a:extLst>
                <a:ext uri="{FF2B5EF4-FFF2-40B4-BE49-F238E27FC236}">
                  <a16:creationId xmlns:a16="http://schemas.microsoft.com/office/drawing/2014/main" id="{600D04E4-CCAA-32CE-74D2-1E8E248ADECC}"/>
                </a:ext>
              </a:extLst>
            </p:cNvPr>
            <p:cNvSpPr/>
            <p:nvPr/>
          </p:nvSpPr>
          <p:spPr>
            <a:xfrm>
              <a:off x="8530876" y="3620054"/>
              <a:ext cx="148425" cy="102741"/>
            </a:xfrm>
            <a:custGeom>
              <a:avLst/>
              <a:gdLst>
                <a:gd name="f0" fmla="val w"/>
                <a:gd name="f1" fmla="val h"/>
                <a:gd name="f2" fmla="val 0"/>
                <a:gd name="f3" fmla="val 4254"/>
                <a:gd name="f4" fmla="val 2763"/>
                <a:gd name="f5" fmla="val 1095"/>
                <a:gd name="f6" fmla="val 1002"/>
                <a:gd name="f7" fmla="val 904"/>
                <a:gd name="f8" fmla="val 28"/>
                <a:gd name="f9" fmla="val 820"/>
                <a:gd name="f10" fmla="val 112"/>
                <a:gd name="f11" fmla="val 127"/>
                <a:gd name="f12" fmla="val 805"/>
                <a:gd name="f13" fmla="val 1"/>
                <a:gd name="f14" fmla="val 931"/>
                <a:gd name="f15" fmla="val 1184"/>
                <a:gd name="f16" fmla="val 1278"/>
                <a:gd name="f17" fmla="val 190"/>
                <a:gd name="f18" fmla="val 1341"/>
                <a:gd name="f19" fmla="val 276"/>
                <a:gd name="f20" fmla="val 1373"/>
                <a:gd name="f21" fmla="val 363"/>
                <a:gd name="f22" fmla="val 449"/>
                <a:gd name="f23" fmla="val 536"/>
                <a:gd name="f24" fmla="val 599"/>
                <a:gd name="f25" fmla="val 725"/>
                <a:gd name="f26" fmla="val 1719"/>
                <a:gd name="f27" fmla="val 2318"/>
                <a:gd name="f28" fmla="val 1198"/>
                <a:gd name="f29" fmla="val 2759"/>
                <a:gd name="f30" fmla="val 1733"/>
                <a:gd name="f31" fmla="val 3813"/>
                <a:gd name="f32" fmla="val 3837"/>
                <a:gd name="f33" fmla="val 2761"/>
                <a:gd name="f34" fmla="val 3861"/>
                <a:gd name="f35" fmla="val 3883"/>
                <a:gd name="f36" fmla="val 4122"/>
                <a:gd name="f37" fmla="val 2616"/>
                <a:gd name="f38" fmla="val 2444"/>
                <a:gd name="f39" fmla="val 2223"/>
                <a:gd name="f40" fmla="val 4096"/>
                <a:gd name="f41" fmla="val 2066"/>
                <a:gd name="f42" fmla="val 3907"/>
                <a:gd name="f43" fmla="val 1828"/>
                <a:gd name="f44" fmla="val 1639"/>
                <a:gd name="f45" fmla="val 1481"/>
                <a:gd name="f46" fmla="val 1908"/>
                <a:gd name="f47" fmla="val 1576"/>
                <a:gd name="f48" fmla="val 1824"/>
                <a:gd name="f49" fmla="val 1914"/>
                <a:gd name="f50" fmla="val 2001"/>
                <a:gd name="f51" fmla="val 2048"/>
                <a:gd name="f52" fmla="val 2174"/>
                <a:gd name="f53" fmla="val 1355"/>
                <a:gd name="f54" fmla="val 1292"/>
                <a:gd name="f55" fmla="val 81"/>
                <a:gd name="f56" fmla="val 1261"/>
                <a:gd name="f57" fmla="val 1229"/>
                <a:gd name="f58" fmla="val 18"/>
                <a:gd name="f59" fmla="val 1187"/>
                <a:gd name="f60" fmla="val 7"/>
                <a:gd name="f61" fmla="val 1142"/>
                <a:gd name="f62" fmla="*/ f0 1 4254"/>
                <a:gd name="f63" fmla="*/ f1 1 2763"/>
                <a:gd name="f64" fmla="+- f4 0 f2"/>
                <a:gd name="f65" fmla="+- f3 0 f2"/>
                <a:gd name="f66" fmla="*/ f65 1 4254"/>
                <a:gd name="f67" fmla="*/ f64 1 2763"/>
                <a:gd name="f68" fmla="*/ f2 1 f66"/>
                <a:gd name="f69" fmla="*/ f3 1 f66"/>
                <a:gd name="f70" fmla="*/ f2 1 f67"/>
                <a:gd name="f71" fmla="*/ f4 1 f67"/>
                <a:gd name="f72" fmla="*/ f68 f62 1"/>
                <a:gd name="f73" fmla="*/ f69 f62 1"/>
                <a:gd name="f74" fmla="*/ f71 f63 1"/>
                <a:gd name="f75" fmla="*/ f70 f63 1"/>
              </a:gdLst>
              <a:ahLst/>
              <a:cxnLst>
                <a:cxn ang="3cd4">
                  <a:pos x="hc" y="t"/>
                </a:cxn>
                <a:cxn ang="0">
                  <a:pos x="r" y="vc"/>
                </a:cxn>
                <a:cxn ang="cd4">
                  <a:pos x="hc" y="b"/>
                </a:cxn>
                <a:cxn ang="cd2">
                  <a:pos x="l" y="vc"/>
                </a:cxn>
              </a:cxnLst>
              <a:rect l="f72" t="f75" r="f73" b="f74"/>
              <a:pathLst>
                <a:path w="4254" h="2763">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cubicBezTo>
                    <a:pt x="f32" y="f33"/>
                    <a:pt x="f34" y="f4"/>
                    <a:pt x="f35" y="f4"/>
                  </a:cubicBezTo>
                  <a:cubicBezTo>
                    <a:pt x="f36" y="f4"/>
                    <a:pt x="f3" y="f37"/>
                    <a:pt x="f3" y="f38"/>
                  </a:cubicBezTo>
                  <a:cubicBezTo>
                    <a:pt x="f3" y="f39"/>
                    <a:pt x="f40" y="f41"/>
                    <a:pt x="f42" y="f41"/>
                  </a:cubicBezTo>
                  <a:lnTo>
                    <a:pt x="f43" y="f41"/>
                  </a:lnTo>
                  <a:cubicBezTo>
                    <a:pt x="f44" y="f41"/>
                    <a:pt x="f45" y="f46"/>
                    <a:pt x="f45" y="f26"/>
                  </a:cubicBezTo>
                  <a:lnTo>
                    <a:pt x="f45" y="f15"/>
                  </a:lnTo>
                  <a:lnTo>
                    <a:pt x="f47" y="f16"/>
                  </a:lnTo>
                  <a:cubicBezTo>
                    <a:pt x="f44" y="f18"/>
                    <a:pt x="f30" y="f20"/>
                    <a:pt x="f48" y="f20"/>
                  </a:cubicBezTo>
                  <a:cubicBezTo>
                    <a:pt x="f49" y="f20"/>
                    <a:pt x="f50" y="f18"/>
                    <a:pt x="f51" y="f16"/>
                  </a:cubicBezTo>
                  <a:cubicBezTo>
                    <a:pt x="f52" y="f15"/>
                    <a:pt x="f52" y="f14"/>
                    <a:pt x="f51" y="f12"/>
                  </a:cubicBezTo>
                  <a:lnTo>
                    <a:pt x="f53" y="f10"/>
                  </a:lnTo>
                  <a:cubicBezTo>
                    <a:pt x="f54" y="f55"/>
                    <a:pt x="f56" y="f55"/>
                    <a:pt x="f57" y="f58"/>
                  </a:cubicBezTo>
                  <a:cubicBezTo>
                    <a:pt x="f59" y="f60"/>
                    <a:pt x="f61"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35" name="Google Shape;10447;p74">
              <a:extLst>
                <a:ext uri="{FF2B5EF4-FFF2-40B4-BE49-F238E27FC236}">
                  <a16:creationId xmlns:a16="http://schemas.microsoft.com/office/drawing/2014/main" id="{70B2B52B-652E-3360-84BF-BACB40AF6F12}"/>
                </a:ext>
              </a:extLst>
            </p:cNvPr>
            <p:cNvSpPr/>
            <p:nvPr/>
          </p:nvSpPr>
          <p:spPr>
            <a:xfrm>
              <a:off x="8739725" y="3517605"/>
              <a:ext cx="124248" cy="127732"/>
            </a:xfrm>
            <a:custGeom>
              <a:avLst/>
              <a:gdLst>
                <a:gd name="f0" fmla="val w"/>
                <a:gd name="f1" fmla="val h"/>
                <a:gd name="f2" fmla="val 0"/>
                <a:gd name="f3" fmla="val 3561"/>
                <a:gd name="f4" fmla="val 3435"/>
                <a:gd name="f5" fmla="val 1796"/>
                <a:gd name="f6" fmla="val 788"/>
                <a:gd name="f7" fmla="val 1733"/>
                <a:gd name="f8" fmla="val 2647"/>
                <a:gd name="f9" fmla="val 3434"/>
                <a:gd name="f10" fmla="val 2741"/>
                <a:gd name="f11" fmla="val 2773"/>
                <a:gd name="f12" fmla="*/ f0 1 3561"/>
                <a:gd name="f13" fmla="*/ f1 1 3435"/>
                <a:gd name="f14" fmla="+- f4 0 f2"/>
                <a:gd name="f15" fmla="+- f3 0 f2"/>
                <a:gd name="f16" fmla="*/ f15 1 3561"/>
                <a:gd name="f17" fmla="*/ f14 1 3435"/>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3561" h="3435">
                  <a:moveTo>
                    <a:pt x="f5" y="f2"/>
                  </a:moveTo>
                  <a:cubicBezTo>
                    <a:pt x="f6" y="f2"/>
                    <a:pt x="f2" y="f6"/>
                    <a:pt x="f2" y="f7"/>
                  </a:cubicBezTo>
                  <a:cubicBezTo>
                    <a:pt x="f2" y="f8"/>
                    <a:pt x="f6" y="f9"/>
                    <a:pt x="f5" y="f9"/>
                  </a:cubicBezTo>
                  <a:cubicBezTo>
                    <a:pt x="f10" y="f9"/>
                    <a:pt x="f3" y="f8"/>
                    <a:pt x="f3" y="f7"/>
                  </a:cubicBezTo>
                  <a:cubicBezTo>
                    <a:pt x="f3" y="f6"/>
                    <a:pt x="f11"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36" name="Google Shape;10448;p74">
              <a:extLst>
                <a:ext uri="{FF2B5EF4-FFF2-40B4-BE49-F238E27FC236}">
                  <a16:creationId xmlns:a16="http://schemas.microsoft.com/office/drawing/2014/main" id="{3CE96215-A5B1-F69E-2DD3-2CABE1755465}"/>
                </a:ext>
              </a:extLst>
            </p:cNvPr>
            <p:cNvSpPr/>
            <p:nvPr/>
          </p:nvSpPr>
          <p:spPr>
            <a:xfrm>
              <a:off x="8485796" y="3463719"/>
              <a:ext cx="193505" cy="131225"/>
            </a:xfrm>
            <a:custGeom>
              <a:avLst/>
              <a:gdLst>
                <a:gd name="f0" fmla="val w"/>
                <a:gd name="f1" fmla="val h"/>
                <a:gd name="f2" fmla="val 0"/>
                <a:gd name="f3" fmla="val 5546"/>
                <a:gd name="f4" fmla="val 3529"/>
                <a:gd name="f5" fmla="val 1072"/>
                <a:gd name="f6" fmla="val 442"/>
                <a:gd name="f7" fmla="val 536"/>
                <a:gd name="f8" fmla="val 32"/>
                <a:gd name="f9" fmla="val 1292"/>
                <a:gd name="f10" fmla="val 2143"/>
                <a:gd name="f11" fmla="val 3182"/>
                <a:gd name="f12" fmla="val 1"/>
                <a:gd name="f13" fmla="val 3371"/>
                <a:gd name="f14" fmla="val 158"/>
                <a:gd name="f15" fmla="val 347"/>
                <a:gd name="f16" fmla="val 5199"/>
                <a:gd name="f17" fmla="val 5388"/>
                <a:gd name="f18" fmla="val 5168"/>
                <a:gd name="f19" fmla="val 4538"/>
                <a:gd name="f20" fmla="val 4096"/>
                <a:gd name="f21" fmla="val 473"/>
                <a:gd name="f22" fmla="val 3466"/>
                <a:gd name="f23" fmla="val 756"/>
                <a:gd name="f24" fmla="val 2805"/>
                <a:gd name="f25" fmla="val 1513"/>
                <a:gd name="f26" fmla="val 504"/>
                <a:gd name="f27" fmla="*/ f0 1 5546"/>
                <a:gd name="f28" fmla="*/ f1 1 3529"/>
                <a:gd name="f29" fmla="+- f4 0 f2"/>
                <a:gd name="f30" fmla="+- f3 0 f2"/>
                <a:gd name="f31" fmla="*/ f30 1 5546"/>
                <a:gd name="f32" fmla="*/ f29 1 3529"/>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5546" h="3529">
                  <a:moveTo>
                    <a:pt x="f5" y="f2"/>
                  </a:moveTo>
                  <a:cubicBezTo>
                    <a:pt x="f6" y="f7"/>
                    <a:pt x="f8" y="f9"/>
                    <a:pt x="f8" y="f10"/>
                  </a:cubicBezTo>
                  <a:lnTo>
                    <a:pt x="f8" y="f11"/>
                  </a:lnTo>
                  <a:cubicBezTo>
                    <a:pt x="f12" y="f13"/>
                    <a:pt x="f14" y="f4"/>
                    <a:pt x="f15" y="f4"/>
                  </a:cubicBezTo>
                  <a:lnTo>
                    <a:pt x="f16" y="f4"/>
                  </a:lnTo>
                  <a:cubicBezTo>
                    <a:pt x="f17" y="f4"/>
                    <a:pt x="f3" y="f13"/>
                    <a:pt x="f3" y="f11"/>
                  </a:cubicBezTo>
                  <a:lnTo>
                    <a:pt x="f3" y="f10"/>
                  </a:lnTo>
                  <a:cubicBezTo>
                    <a:pt x="f3" y="f9"/>
                    <a:pt x="f18" y="f7"/>
                    <a:pt x="f19" y="f2"/>
                  </a:cubicBezTo>
                  <a:cubicBezTo>
                    <a:pt x="f20" y="f21"/>
                    <a:pt x="f22" y="f23"/>
                    <a:pt x="f24" y="f23"/>
                  </a:cubicBezTo>
                  <a:cubicBezTo>
                    <a:pt x="f10" y="f23"/>
                    <a:pt x="f25" y="f26"/>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37" name="Google Shape;10449;p74">
              <a:extLst>
                <a:ext uri="{FF2B5EF4-FFF2-40B4-BE49-F238E27FC236}">
                  <a16:creationId xmlns:a16="http://schemas.microsoft.com/office/drawing/2014/main" id="{53959E05-F509-0F7F-0816-37F677F405E3}"/>
                </a:ext>
              </a:extLst>
            </p:cNvPr>
            <p:cNvSpPr/>
            <p:nvPr/>
          </p:nvSpPr>
          <p:spPr>
            <a:xfrm>
              <a:off x="8703442" y="3644112"/>
              <a:ext cx="195699" cy="133612"/>
            </a:xfrm>
            <a:custGeom>
              <a:avLst/>
              <a:gdLst>
                <a:gd name="f0" fmla="val w"/>
                <a:gd name="f1" fmla="val h"/>
                <a:gd name="f2" fmla="val 0"/>
                <a:gd name="f3" fmla="val 5609"/>
                <a:gd name="f4" fmla="val 3593"/>
                <a:gd name="f5" fmla="val 1009"/>
                <a:gd name="f6" fmla="val 1"/>
                <a:gd name="f7" fmla="val 379"/>
                <a:gd name="f8" fmla="val 537"/>
                <a:gd name="f9" fmla="val 1261"/>
                <a:gd name="f10" fmla="val 2143"/>
                <a:gd name="f11" fmla="val 3246"/>
                <a:gd name="f12" fmla="val 3435"/>
                <a:gd name="f13" fmla="val 158"/>
                <a:gd name="f14" fmla="val 3592"/>
                <a:gd name="f15" fmla="val 347"/>
                <a:gd name="f16" fmla="val 5262"/>
                <a:gd name="f17" fmla="val 5451"/>
                <a:gd name="f18" fmla="val 5577"/>
                <a:gd name="f19" fmla="val 5199"/>
                <a:gd name="f20" fmla="val 4569"/>
                <a:gd name="f21" fmla="val 4128"/>
                <a:gd name="f22" fmla="val 474"/>
                <a:gd name="f23" fmla="val 3498"/>
                <a:gd name="f24" fmla="val 757"/>
                <a:gd name="f25" fmla="val 2773"/>
                <a:gd name="f26" fmla="val 2080"/>
                <a:gd name="f27" fmla="val 1450"/>
                <a:gd name="f28" fmla="*/ f0 1 5609"/>
                <a:gd name="f29" fmla="*/ f1 1 3593"/>
                <a:gd name="f30" fmla="+- f4 0 f2"/>
                <a:gd name="f31" fmla="+- f3 0 f2"/>
                <a:gd name="f32" fmla="*/ f31 1 5609"/>
                <a:gd name="f33" fmla="*/ f30 1 3593"/>
                <a:gd name="f34" fmla="*/ f2 1 f32"/>
                <a:gd name="f35" fmla="*/ f3 1 f32"/>
                <a:gd name="f36" fmla="*/ f2 1 f33"/>
                <a:gd name="f37" fmla="*/ f4 1 f33"/>
                <a:gd name="f38" fmla="*/ f34 f28 1"/>
                <a:gd name="f39" fmla="*/ f35 f28 1"/>
                <a:gd name="f40" fmla="*/ f37 f29 1"/>
                <a:gd name="f41" fmla="*/ f36 f29 1"/>
              </a:gdLst>
              <a:ahLst/>
              <a:cxnLst>
                <a:cxn ang="3cd4">
                  <a:pos x="hc" y="t"/>
                </a:cxn>
                <a:cxn ang="0">
                  <a:pos x="r" y="vc"/>
                </a:cxn>
                <a:cxn ang="cd4">
                  <a:pos x="hc" y="b"/>
                </a:cxn>
                <a:cxn ang="cd2">
                  <a:pos x="l" y="vc"/>
                </a:cxn>
              </a:cxnLst>
              <a:rect l="f38" t="f41" r="f39" b="f40"/>
              <a:pathLst>
                <a:path w="5609" h="3593">
                  <a:moveTo>
                    <a:pt x="f5" y="f6"/>
                  </a:moveTo>
                  <a:cubicBezTo>
                    <a:pt x="f7" y="f8"/>
                    <a:pt x="f6" y="f9"/>
                    <a:pt x="f6" y="f10"/>
                  </a:cubicBezTo>
                  <a:lnTo>
                    <a:pt x="f6" y="f11"/>
                  </a:lnTo>
                  <a:cubicBezTo>
                    <a:pt x="f6" y="f12"/>
                    <a:pt x="f13" y="f14"/>
                    <a:pt x="f15" y="f14"/>
                  </a:cubicBezTo>
                  <a:lnTo>
                    <a:pt x="f16" y="f14"/>
                  </a:lnTo>
                  <a:cubicBezTo>
                    <a:pt x="f17" y="f14"/>
                    <a:pt x="f3" y="f12"/>
                    <a:pt x="f3" y="f11"/>
                  </a:cubicBezTo>
                  <a:lnTo>
                    <a:pt x="f3" y="f10"/>
                  </a:lnTo>
                  <a:cubicBezTo>
                    <a:pt x="f18" y="f9"/>
                    <a:pt x="f19" y="f8"/>
                    <a:pt x="f20" y="f6"/>
                  </a:cubicBezTo>
                  <a:cubicBezTo>
                    <a:pt x="f21" y="f22"/>
                    <a:pt x="f23" y="f24"/>
                    <a:pt x="f25" y="f24"/>
                  </a:cubicBezTo>
                  <a:cubicBezTo>
                    <a:pt x="f26" y="f24"/>
                    <a:pt x="f27" y="f22"/>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38" name="Google Shape;10468;p74">
            <a:extLst>
              <a:ext uri="{FF2B5EF4-FFF2-40B4-BE49-F238E27FC236}">
                <a16:creationId xmlns:a16="http://schemas.microsoft.com/office/drawing/2014/main" id="{05BB2764-9ED5-16C2-66FB-30D7C57BB0D5}"/>
              </a:ext>
            </a:extLst>
          </p:cNvPr>
          <p:cNvGrpSpPr/>
          <p:nvPr/>
        </p:nvGrpSpPr>
        <p:grpSpPr>
          <a:xfrm>
            <a:off x="2987171" y="3549437"/>
            <a:ext cx="362148" cy="384935"/>
            <a:chOff x="4518516" y="3505370"/>
            <a:chExt cx="362148" cy="384935"/>
          </a:xfrm>
        </p:grpSpPr>
        <p:sp>
          <p:nvSpPr>
            <p:cNvPr id="139" name="Google Shape;10469;p74">
              <a:extLst>
                <a:ext uri="{FF2B5EF4-FFF2-40B4-BE49-F238E27FC236}">
                  <a16:creationId xmlns:a16="http://schemas.microsoft.com/office/drawing/2014/main" id="{F8DE3B2C-EC01-3DE2-1411-D0A1013BAFE0}"/>
                </a:ext>
              </a:extLst>
            </p:cNvPr>
            <p:cNvSpPr/>
            <p:nvPr/>
          </p:nvSpPr>
          <p:spPr>
            <a:xfrm>
              <a:off x="4731736" y="3731584"/>
              <a:ext cx="148928" cy="158721"/>
            </a:xfrm>
            <a:custGeom>
              <a:avLst/>
              <a:gdLst>
                <a:gd name="f0" fmla="val w"/>
                <a:gd name="f1" fmla="val h"/>
                <a:gd name="f2" fmla="val 0"/>
                <a:gd name="f3" fmla="val 4885"/>
                <a:gd name="f4" fmla="val 2395"/>
                <a:gd name="f5" fmla="val 1324"/>
                <a:gd name="f6" fmla="val 2616"/>
                <a:gd name="f7" fmla="val 2773"/>
                <a:gd name="f8" fmla="val 1482"/>
                <a:gd name="f9" fmla="val 1702"/>
                <a:gd name="f10" fmla="val 2049"/>
                <a:gd name="f11" fmla="val 3120"/>
                <a:gd name="f12" fmla="val 3309"/>
                <a:gd name="f13" fmla="val 3466"/>
                <a:gd name="f14" fmla="val 2206"/>
                <a:gd name="f15" fmla="val 2584"/>
                <a:gd name="f16" fmla="val 2742"/>
                <a:gd name="f17" fmla="val 2458"/>
                <a:gd name="f18" fmla="val 1"/>
                <a:gd name="f19" fmla="val 1104"/>
                <a:gd name="f20" fmla="val 1103"/>
                <a:gd name="f21" fmla="val 2427"/>
                <a:gd name="f22" fmla="val 3781"/>
                <a:gd name="f23" fmla="val 4884"/>
                <a:gd name="f24" fmla="val 3782"/>
                <a:gd name="f25" fmla="val 4853"/>
                <a:gd name="f26" fmla="val 1072"/>
                <a:gd name="f27" fmla="*/ f0 1 4885"/>
                <a:gd name="f28" fmla="*/ f1 1 4885"/>
                <a:gd name="f29" fmla="+- f3 0 f2"/>
                <a:gd name="f30" fmla="*/ f29 1 4885"/>
                <a:gd name="f31" fmla="*/ f2 1 f30"/>
                <a:gd name="f32" fmla="*/ f3 1 f30"/>
                <a:gd name="f33" fmla="*/ f31 f27 1"/>
                <a:gd name="f34" fmla="*/ f32 f27 1"/>
                <a:gd name="f35" fmla="*/ f32 f28 1"/>
                <a:gd name="f36" fmla="*/ f31 f28 1"/>
              </a:gdLst>
              <a:ahLst/>
              <a:cxnLst>
                <a:cxn ang="3cd4">
                  <a:pos x="hc" y="t"/>
                </a:cxn>
                <a:cxn ang="0">
                  <a:pos x="r" y="vc"/>
                </a:cxn>
                <a:cxn ang="cd4">
                  <a:pos x="hc" y="b"/>
                </a:cxn>
                <a:cxn ang="cd2">
                  <a:pos x="l" y="vc"/>
                </a:cxn>
              </a:cxnLst>
              <a:rect l="f33" t="f36" r="f34" b="f35"/>
              <a:pathLst>
                <a:path w="4885" h="4885">
                  <a:moveTo>
                    <a:pt x="f4" y="f5"/>
                  </a:moveTo>
                  <a:cubicBezTo>
                    <a:pt x="f6" y="f5"/>
                    <a:pt x="f7" y="f8"/>
                    <a:pt x="f7" y="f9"/>
                  </a:cubicBezTo>
                  <a:lnTo>
                    <a:pt x="f7" y="f10"/>
                  </a:lnTo>
                  <a:lnTo>
                    <a:pt x="f11" y="f10"/>
                  </a:lnTo>
                  <a:cubicBezTo>
                    <a:pt x="f12" y="f10"/>
                    <a:pt x="f13" y="f14"/>
                    <a:pt x="f13" y="f4"/>
                  </a:cubicBezTo>
                  <a:cubicBezTo>
                    <a:pt x="f13" y="f15"/>
                    <a:pt x="f12" y="f16"/>
                    <a:pt x="f11" y="f16"/>
                  </a:cubicBezTo>
                  <a:lnTo>
                    <a:pt x="f4" y="f16"/>
                  </a:lnTo>
                  <a:cubicBezTo>
                    <a:pt x="f14" y="f16"/>
                    <a:pt x="f10" y="f15"/>
                    <a:pt x="f10" y="f4"/>
                  </a:cubicBezTo>
                  <a:lnTo>
                    <a:pt x="f10" y="f9"/>
                  </a:lnTo>
                  <a:cubicBezTo>
                    <a:pt x="f10" y="f8"/>
                    <a:pt x="f14" y="f5"/>
                    <a:pt x="f4" y="f5"/>
                  </a:cubicBezTo>
                  <a:close/>
                  <a:moveTo>
                    <a:pt x="f17" y="f18"/>
                  </a:moveTo>
                  <a:cubicBezTo>
                    <a:pt x="f19" y="f18"/>
                    <a:pt x="f18" y="f20"/>
                    <a:pt x="f18" y="f21"/>
                  </a:cubicBezTo>
                  <a:cubicBezTo>
                    <a:pt x="f18" y="f22"/>
                    <a:pt x="f19" y="f23"/>
                    <a:pt x="f17" y="f23"/>
                  </a:cubicBezTo>
                  <a:cubicBezTo>
                    <a:pt x="f24" y="f23"/>
                    <a:pt x="f23" y="f22"/>
                    <a:pt x="f23" y="f21"/>
                  </a:cubicBezTo>
                  <a:cubicBezTo>
                    <a:pt x="f25" y="f26"/>
                    <a:pt x="f24" y="f18"/>
                    <a:pt x="f17" y="f18"/>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40" name="Google Shape;10470;p74">
              <a:extLst>
                <a:ext uri="{FF2B5EF4-FFF2-40B4-BE49-F238E27FC236}">
                  <a16:creationId xmlns:a16="http://schemas.microsoft.com/office/drawing/2014/main" id="{2AD723BC-5136-CF7A-7C6F-8BBB8057A101}"/>
                </a:ext>
              </a:extLst>
            </p:cNvPr>
            <p:cNvSpPr/>
            <p:nvPr/>
          </p:nvSpPr>
          <p:spPr>
            <a:xfrm>
              <a:off x="4519495" y="3618994"/>
              <a:ext cx="317946" cy="225235"/>
            </a:xfrm>
            <a:custGeom>
              <a:avLst/>
              <a:gdLst>
                <a:gd name="f0" fmla="val w"/>
                <a:gd name="f1" fmla="val h"/>
                <a:gd name="f2" fmla="val 0"/>
                <a:gd name="f3" fmla="val 10429"/>
                <a:gd name="f4" fmla="val 6932"/>
                <a:gd name="f5" fmla="val 2426"/>
                <a:gd name="f6" fmla="val 662"/>
                <a:gd name="f7" fmla="val 2647"/>
                <a:gd name="f8" fmla="val 2804"/>
                <a:gd name="f9" fmla="val 819"/>
                <a:gd name="f10" fmla="val 1008"/>
                <a:gd name="f11" fmla="val 1197"/>
                <a:gd name="f12" fmla="val 1355"/>
                <a:gd name="f13" fmla="val 1733"/>
                <a:gd name="f14" fmla="val 1544"/>
                <a:gd name="f15" fmla="val 1387"/>
                <a:gd name="f16" fmla="val 4537"/>
                <a:gd name="f17" fmla="val 4726"/>
                <a:gd name="f18" fmla="val 4884"/>
                <a:gd name="f19" fmla="val 4695"/>
                <a:gd name="f20" fmla="val 3812"/>
                <a:gd name="f21" fmla="val 3623"/>
                <a:gd name="f22" fmla="val 3466"/>
                <a:gd name="f23" fmla="val 6648"/>
                <a:gd name="f24" fmla="val 6837"/>
                <a:gd name="f25" fmla="val 6994"/>
                <a:gd name="f26" fmla="val 5955"/>
                <a:gd name="f27" fmla="val 5734"/>
                <a:gd name="f28" fmla="val 5577"/>
                <a:gd name="f29" fmla="val 8727"/>
                <a:gd name="f30" fmla="val 8948"/>
                <a:gd name="f31" fmla="val 9105"/>
                <a:gd name="f32" fmla="val 8034"/>
                <a:gd name="f33" fmla="val 7845"/>
                <a:gd name="f34" fmla="val 7688"/>
                <a:gd name="f35" fmla="val 2080"/>
                <a:gd name="f36" fmla="val 2237"/>
                <a:gd name="f37" fmla="val 2773"/>
                <a:gd name="f38" fmla="val 2206"/>
                <a:gd name="f39" fmla="val 4001"/>
                <a:gd name="f40" fmla="val 4159"/>
                <a:gd name="f41" fmla="val 4852"/>
                <a:gd name="f42" fmla="val 5010"/>
                <a:gd name="f43" fmla="val 5199"/>
                <a:gd name="f44" fmla="val 5388"/>
                <a:gd name="f45" fmla="val 5545"/>
                <a:gd name="f46" fmla="val 5892"/>
                <a:gd name="f47" fmla="val 6459"/>
                <a:gd name="f48" fmla="val 473"/>
                <a:gd name="f49" fmla="val 6931"/>
                <a:gd name="f50" fmla="val 1071"/>
                <a:gd name="f51" fmla="val 6490"/>
                <a:gd name="f52" fmla="val 6364"/>
                <a:gd name="f53" fmla="val 6616"/>
                <a:gd name="f54" fmla="val 6301"/>
                <a:gd name="f55" fmla="val 6270"/>
                <a:gd name="f56" fmla="val 5797"/>
                <a:gd name="f57" fmla="val 6333"/>
                <a:gd name="f58" fmla="val 5671"/>
                <a:gd name="f59" fmla="val 8066"/>
                <a:gd name="f60" fmla="val 2741"/>
                <a:gd name="f61" fmla="val 9420"/>
                <a:gd name="f62" fmla="val 9767"/>
                <a:gd name="f63" fmla="val 10113"/>
                <a:gd name="f64" fmla="val 2836"/>
                <a:gd name="f65" fmla="val 10428"/>
                <a:gd name="f66" fmla="val 2962"/>
                <a:gd name="f67" fmla="*/ f0 1 10429"/>
                <a:gd name="f68" fmla="*/ f1 1 6932"/>
                <a:gd name="f69" fmla="+- f4 0 f2"/>
                <a:gd name="f70" fmla="+- f3 0 f2"/>
                <a:gd name="f71" fmla="*/ f70 1 10429"/>
                <a:gd name="f72" fmla="*/ f69 1 6932"/>
                <a:gd name="f73" fmla="*/ f2 1 f71"/>
                <a:gd name="f74" fmla="*/ f3 1 f71"/>
                <a:gd name="f75" fmla="*/ f2 1 f72"/>
                <a:gd name="f76" fmla="*/ f4 1 f72"/>
                <a:gd name="f77" fmla="*/ f73 f67 1"/>
                <a:gd name="f78" fmla="*/ f74 f67 1"/>
                <a:gd name="f79" fmla="*/ f76 f68 1"/>
                <a:gd name="f80" fmla="*/ f75 f68 1"/>
              </a:gdLst>
              <a:ahLst/>
              <a:cxnLst>
                <a:cxn ang="3cd4">
                  <a:pos x="hc" y="t"/>
                </a:cxn>
                <a:cxn ang="0">
                  <a:pos x="r" y="vc"/>
                </a:cxn>
                <a:cxn ang="cd4">
                  <a:pos x="hc" y="b"/>
                </a:cxn>
                <a:cxn ang="cd2">
                  <a:pos x="l" y="vc"/>
                </a:cxn>
              </a:cxnLst>
              <a:rect l="f77" t="f80" r="f78" b="f79"/>
              <a:pathLst>
                <a:path w="10429" h="693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9" y="f12"/>
                    <a:pt x="f16" y="f12"/>
                  </a:cubicBezTo>
                  <a:lnTo>
                    <a:pt x="f20" y="f12"/>
                  </a:lnTo>
                  <a:cubicBezTo>
                    <a:pt x="f21" y="f12"/>
                    <a:pt x="f22" y="f11"/>
                    <a:pt x="f22" y="f10"/>
                  </a:cubicBezTo>
                  <a:cubicBezTo>
                    <a:pt x="f22" y="f9"/>
                    <a:pt x="f21" y="f6"/>
                    <a:pt x="f20" y="f6"/>
                  </a:cubicBezTo>
                  <a:close/>
                  <a:moveTo>
                    <a:pt x="f23" y="f6"/>
                  </a:moveTo>
                  <a:cubicBezTo>
                    <a:pt x="f24" y="f6"/>
                    <a:pt x="f25" y="f9"/>
                    <a:pt x="f25" y="f10"/>
                  </a:cubicBezTo>
                  <a:cubicBezTo>
                    <a:pt x="f25" y="f11"/>
                    <a:pt x="f24" y="f12"/>
                    <a:pt x="f23" y="f12"/>
                  </a:cubicBezTo>
                  <a:lnTo>
                    <a:pt x="f26" y="f12"/>
                  </a:lnTo>
                  <a:cubicBezTo>
                    <a:pt x="f27" y="f12"/>
                    <a:pt x="f28" y="f11"/>
                    <a:pt x="f28" y="f10"/>
                  </a:cubicBezTo>
                  <a:cubicBezTo>
                    <a:pt x="f28" y="f9"/>
                    <a:pt x="f27" y="f6"/>
                    <a:pt x="f26" y="f6"/>
                  </a:cubicBezTo>
                  <a:close/>
                  <a:moveTo>
                    <a:pt x="f29" y="f6"/>
                  </a:moveTo>
                  <a:cubicBezTo>
                    <a:pt x="f30" y="f6"/>
                    <a:pt x="f31" y="f9"/>
                    <a:pt x="f31" y="f10"/>
                  </a:cubicBezTo>
                  <a:cubicBezTo>
                    <a:pt x="f31" y="f11"/>
                    <a:pt x="f30" y="f12"/>
                    <a:pt x="f29" y="f12"/>
                  </a:cubicBezTo>
                  <a:lnTo>
                    <a:pt x="f32" y="f12"/>
                  </a:lnTo>
                  <a:cubicBezTo>
                    <a:pt x="f33" y="f12"/>
                    <a:pt x="f34" y="f11"/>
                    <a:pt x="f34" y="f10"/>
                  </a:cubicBezTo>
                  <a:cubicBezTo>
                    <a:pt x="f34" y="f9"/>
                    <a:pt x="f33" y="f6"/>
                    <a:pt x="f32" y="f6"/>
                  </a:cubicBezTo>
                  <a:close/>
                  <a:moveTo>
                    <a:pt x="f5" y="f35"/>
                  </a:moveTo>
                  <a:cubicBezTo>
                    <a:pt x="f7" y="f35"/>
                    <a:pt x="f8" y="f36"/>
                    <a:pt x="f8" y="f5"/>
                  </a:cubicBezTo>
                  <a:cubicBezTo>
                    <a:pt x="f8" y="f7"/>
                    <a:pt x="f7" y="f37"/>
                    <a:pt x="f5" y="f37"/>
                  </a:cubicBezTo>
                  <a:lnTo>
                    <a:pt x="f13" y="f37"/>
                  </a:lnTo>
                  <a:cubicBezTo>
                    <a:pt x="f14" y="f37"/>
                    <a:pt x="f15" y="f7"/>
                    <a:pt x="f15" y="f5"/>
                  </a:cubicBezTo>
                  <a:cubicBezTo>
                    <a:pt x="f15" y="f38"/>
                    <a:pt x="f14" y="f35"/>
                    <a:pt x="f13" y="f35"/>
                  </a:cubicBezTo>
                  <a:close/>
                  <a:moveTo>
                    <a:pt x="f16" y="f35"/>
                  </a:moveTo>
                  <a:cubicBezTo>
                    <a:pt x="f17" y="f35"/>
                    <a:pt x="f18" y="f36"/>
                    <a:pt x="f18" y="f5"/>
                  </a:cubicBezTo>
                  <a:cubicBezTo>
                    <a:pt x="f18" y="f7"/>
                    <a:pt x="f19" y="f37"/>
                    <a:pt x="f16" y="f37"/>
                  </a:cubicBezTo>
                  <a:lnTo>
                    <a:pt x="f20" y="f37"/>
                  </a:lnTo>
                  <a:cubicBezTo>
                    <a:pt x="f21" y="f37"/>
                    <a:pt x="f22" y="f7"/>
                    <a:pt x="f22" y="f5"/>
                  </a:cubicBezTo>
                  <a:cubicBezTo>
                    <a:pt x="f22" y="f38"/>
                    <a:pt x="f21" y="f35"/>
                    <a:pt x="f20" y="f35"/>
                  </a:cubicBezTo>
                  <a:close/>
                  <a:moveTo>
                    <a:pt x="f23" y="f35"/>
                  </a:moveTo>
                  <a:cubicBezTo>
                    <a:pt x="f24" y="f35"/>
                    <a:pt x="f25" y="f36"/>
                    <a:pt x="f25" y="f5"/>
                  </a:cubicBezTo>
                  <a:cubicBezTo>
                    <a:pt x="f25" y="f7"/>
                    <a:pt x="f24" y="f37"/>
                    <a:pt x="f23" y="f37"/>
                  </a:cubicBezTo>
                  <a:lnTo>
                    <a:pt x="f26" y="f37"/>
                  </a:lnTo>
                  <a:cubicBezTo>
                    <a:pt x="f27" y="f37"/>
                    <a:pt x="f28" y="f7"/>
                    <a:pt x="f28" y="f5"/>
                  </a:cubicBezTo>
                  <a:cubicBezTo>
                    <a:pt x="f28" y="f38"/>
                    <a:pt x="f27" y="f35"/>
                    <a:pt x="f26" y="f35"/>
                  </a:cubicBezTo>
                  <a:close/>
                  <a:moveTo>
                    <a:pt x="f29" y="f35"/>
                  </a:moveTo>
                  <a:cubicBezTo>
                    <a:pt x="f30" y="f35"/>
                    <a:pt x="f31" y="f36"/>
                    <a:pt x="f31" y="f5"/>
                  </a:cubicBezTo>
                  <a:cubicBezTo>
                    <a:pt x="f31" y="f7"/>
                    <a:pt x="f30" y="f37"/>
                    <a:pt x="f29" y="f37"/>
                  </a:cubicBezTo>
                  <a:lnTo>
                    <a:pt x="f32" y="f37"/>
                  </a:lnTo>
                  <a:cubicBezTo>
                    <a:pt x="f33" y="f37"/>
                    <a:pt x="f34" y="f7"/>
                    <a:pt x="f34" y="f5"/>
                  </a:cubicBezTo>
                  <a:cubicBezTo>
                    <a:pt x="f34" y="f38"/>
                    <a:pt x="f33" y="f35"/>
                    <a:pt x="f32" y="f35"/>
                  </a:cubicBezTo>
                  <a:close/>
                  <a:moveTo>
                    <a:pt x="f5" y="f22"/>
                  </a:moveTo>
                  <a:cubicBezTo>
                    <a:pt x="f7" y="f22"/>
                    <a:pt x="f8" y="f21"/>
                    <a:pt x="f8" y="f20"/>
                  </a:cubicBezTo>
                  <a:cubicBezTo>
                    <a:pt x="f8" y="f39"/>
                    <a:pt x="f7" y="f40"/>
                    <a:pt x="f5" y="f40"/>
                  </a:cubicBezTo>
                  <a:lnTo>
                    <a:pt x="f13" y="f40"/>
                  </a:lnTo>
                  <a:cubicBezTo>
                    <a:pt x="f14" y="f40"/>
                    <a:pt x="f15" y="f39"/>
                    <a:pt x="f15" y="f20"/>
                  </a:cubicBezTo>
                  <a:cubicBezTo>
                    <a:pt x="f15" y="f21"/>
                    <a:pt x="f14" y="f22"/>
                    <a:pt x="f13" y="f22"/>
                  </a:cubicBezTo>
                  <a:close/>
                  <a:moveTo>
                    <a:pt x="f16" y="f22"/>
                  </a:moveTo>
                  <a:cubicBezTo>
                    <a:pt x="f17" y="f22"/>
                    <a:pt x="f18" y="f21"/>
                    <a:pt x="f18" y="f20"/>
                  </a:cubicBezTo>
                  <a:cubicBezTo>
                    <a:pt x="f18" y="f39"/>
                    <a:pt x="f19" y="f40"/>
                    <a:pt x="f16" y="f40"/>
                  </a:cubicBezTo>
                  <a:lnTo>
                    <a:pt x="f20" y="f40"/>
                  </a:lnTo>
                  <a:cubicBezTo>
                    <a:pt x="f21" y="f40"/>
                    <a:pt x="f22" y="f39"/>
                    <a:pt x="f22" y="f20"/>
                  </a:cubicBezTo>
                  <a:cubicBezTo>
                    <a:pt x="f22" y="f21"/>
                    <a:pt x="f21" y="f22"/>
                    <a:pt x="f20" y="f22"/>
                  </a:cubicBezTo>
                  <a:close/>
                  <a:moveTo>
                    <a:pt x="f23" y="f22"/>
                  </a:moveTo>
                  <a:cubicBezTo>
                    <a:pt x="f24" y="f22"/>
                    <a:pt x="f25" y="f21"/>
                    <a:pt x="f25" y="f20"/>
                  </a:cubicBezTo>
                  <a:cubicBezTo>
                    <a:pt x="f25" y="f39"/>
                    <a:pt x="f24" y="f40"/>
                    <a:pt x="f23" y="f40"/>
                  </a:cubicBezTo>
                  <a:lnTo>
                    <a:pt x="f26" y="f40"/>
                  </a:lnTo>
                  <a:cubicBezTo>
                    <a:pt x="f27" y="f40"/>
                    <a:pt x="f28" y="f39"/>
                    <a:pt x="f28" y="f20"/>
                  </a:cubicBezTo>
                  <a:cubicBezTo>
                    <a:pt x="f28" y="f21"/>
                    <a:pt x="f27" y="f22"/>
                    <a:pt x="f26" y="f22"/>
                  </a:cubicBezTo>
                  <a:close/>
                  <a:moveTo>
                    <a:pt x="f5" y="f41"/>
                  </a:moveTo>
                  <a:cubicBezTo>
                    <a:pt x="f7" y="f41"/>
                    <a:pt x="f8" y="f42"/>
                    <a:pt x="f8" y="f43"/>
                  </a:cubicBezTo>
                  <a:cubicBezTo>
                    <a:pt x="f8" y="f44"/>
                    <a:pt x="f7" y="f45"/>
                    <a:pt x="f5" y="f45"/>
                  </a:cubicBezTo>
                  <a:lnTo>
                    <a:pt x="f13" y="f45"/>
                  </a:lnTo>
                  <a:cubicBezTo>
                    <a:pt x="f14" y="f45"/>
                    <a:pt x="f15" y="f44"/>
                    <a:pt x="f15" y="f43"/>
                  </a:cubicBezTo>
                  <a:cubicBezTo>
                    <a:pt x="f15" y="f42"/>
                    <a:pt x="f14" y="f41"/>
                    <a:pt x="f13" y="f41"/>
                  </a:cubicBezTo>
                  <a:close/>
                  <a:moveTo>
                    <a:pt x="f16" y="f41"/>
                  </a:moveTo>
                  <a:cubicBezTo>
                    <a:pt x="f17" y="f41"/>
                    <a:pt x="f18" y="f42"/>
                    <a:pt x="f18" y="f43"/>
                  </a:cubicBezTo>
                  <a:cubicBezTo>
                    <a:pt x="f18" y="f44"/>
                    <a:pt x="f19" y="f45"/>
                    <a:pt x="f16" y="f45"/>
                  </a:cubicBezTo>
                  <a:lnTo>
                    <a:pt x="f20" y="f45"/>
                  </a:lnTo>
                  <a:cubicBezTo>
                    <a:pt x="f21" y="f45"/>
                    <a:pt x="f22" y="f44"/>
                    <a:pt x="f22" y="f43"/>
                  </a:cubicBezTo>
                  <a:cubicBezTo>
                    <a:pt x="f22" y="f42"/>
                    <a:pt x="f21" y="f41"/>
                    <a:pt x="f20" y="f41"/>
                  </a:cubicBezTo>
                  <a:close/>
                  <a:moveTo>
                    <a:pt x="f2" y="f2"/>
                  </a:moveTo>
                  <a:lnTo>
                    <a:pt x="f2" y="f46"/>
                  </a:lnTo>
                  <a:cubicBezTo>
                    <a:pt x="f2" y="f47"/>
                    <a:pt x="f48" y="f49"/>
                    <a:pt x="f50" y="f49"/>
                  </a:cubicBezTo>
                  <a:lnTo>
                    <a:pt x="f51" y="f49"/>
                  </a:lnTo>
                  <a:cubicBezTo>
                    <a:pt x="f52" y="f53"/>
                    <a:pt x="f54" y="f55"/>
                    <a:pt x="f54" y="f46"/>
                  </a:cubicBezTo>
                  <a:cubicBezTo>
                    <a:pt x="f54" y="f56"/>
                    <a:pt x="f57" y="f58"/>
                    <a:pt x="f57" y="f45"/>
                  </a:cubicBezTo>
                  <a:lnTo>
                    <a:pt x="f26" y="f45"/>
                  </a:lnTo>
                  <a:cubicBezTo>
                    <a:pt x="f27" y="f45"/>
                    <a:pt x="f28" y="f44"/>
                    <a:pt x="f28" y="f43"/>
                  </a:cubicBezTo>
                  <a:cubicBezTo>
                    <a:pt x="f28" y="f42"/>
                    <a:pt x="f27" y="f41"/>
                    <a:pt x="f26" y="f41"/>
                  </a:cubicBezTo>
                  <a:lnTo>
                    <a:pt x="f51" y="f41"/>
                  </a:lnTo>
                  <a:cubicBezTo>
                    <a:pt x="f49" y="f21"/>
                    <a:pt x="f59" y="f60"/>
                    <a:pt x="f61" y="f60"/>
                  </a:cubicBezTo>
                  <a:cubicBezTo>
                    <a:pt x="f62" y="f60"/>
                    <a:pt x="f63" y="f64"/>
                    <a:pt x="f65" y="f66"/>
                  </a:cubicBezTo>
                  <a:lnTo>
                    <a:pt x="f65"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41" name="Google Shape;10471;p74">
              <a:extLst>
                <a:ext uri="{FF2B5EF4-FFF2-40B4-BE49-F238E27FC236}">
                  <a16:creationId xmlns:a16="http://schemas.microsoft.com/office/drawing/2014/main" id="{DC080CE0-CEDC-5796-F90A-5BEF3AFB65A1}"/>
                </a:ext>
              </a:extLst>
            </p:cNvPr>
            <p:cNvSpPr/>
            <p:nvPr/>
          </p:nvSpPr>
          <p:spPr>
            <a:xfrm>
              <a:off x="4518516" y="3505370"/>
              <a:ext cx="318924" cy="92144"/>
            </a:xfrm>
            <a:custGeom>
              <a:avLst/>
              <a:gdLst>
                <a:gd name="f0" fmla="val w"/>
                <a:gd name="f1" fmla="val h"/>
                <a:gd name="f2" fmla="val 0"/>
                <a:gd name="f3" fmla="val 10461"/>
                <a:gd name="f4" fmla="val 2836"/>
                <a:gd name="f5" fmla="val 1734"/>
                <a:gd name="f6" fmla="val 1513"/>
                <a:gd name="f7" fmla="val 1356"/>
                <a:gd name="f8" fmla="val 158"/>
                <a:gd name="f9" fmla="val 347"/>
                <a:gd name="f10" fmla="val 693"/>
                <a:gd name="f11" fmla="val 1009"/>
                <a:gd name="f12" fmla="val 410"/>
                <a:gd name="f13" fmla="val 1"/>
                <a:gd name="f14" fmla="val 1166"/>
                <a:gd name="f15" fmla="val 1733"/>
                <a:gd name="f16" fmla="val 10429"/>
                <a:gd name="f17" fmla="val 10460"/>
                <a:gd name="f18" fmla="val 1134"/>
                <a:gd name="f19" fmla="val 9988"/>
                <a:gd name="f20" fmla="val 9421"/>
                <a:gd name="f21" fmla="val 9074"/>
                <a:gd name="f22" fmla="val 8917"/>
                <a:gd name="f23" fmla="val 8728"/>
                <a:gd name="f24" fmla="val 8539"/>
                <a:gd name="f25" fmla="val 8381"/>
                <a:gd name="f26" fmla="val 6995"/>
                <a:gd name="f27" fmla="val 6837"/>
                <a:gd name="f28" fmla="val 6648"/>
                <a:gd name="f29" fmla="val 6459"/>
                <a:gd name="f30" fmla="val 6302"/>
                <a:gd name="f31" fmla="val 4159"/>
                <a:gd name="f32" fmla="val 4002"/>
                <a:gd name="f33" fmla="val 3813"/>
                <a:gd name="f34" fmla="val 3624"/>
                <a:gd name="f35" fmla="val 3466"/>
                <a:gd name="f36" fmla="val 2080"/>
                <a:gd name="f37" fmla="val 1923"/>
                <a:gd name="f38" fmla="*/ f0 1 10461"/>
                <a:gd name="f39" fmla="*/ f1 1 2836"/>
                <a:gd name="f40" fmla="+- f4 0 f2"/>
                <a:gd name="f41" fmla="+- f3 0 f2"/>
                <a:gd name="f42" fmla="*/ f41 1 10461"/>
                <a:gd name="f43" fmla="*/ f40 1 2836"/>
                <a:gd name="f44" fmla="*/ f2 1 f42"/>
                <a:gd name="f45" fmla="*/ f3 1 f42"/>
                <a:gd name="f46" fmla="*/ f2 1 f43"/>
                <a:gd name="f47" fmla="*/ f4 1 f43"/>
                <a:gd name="f48" fmla="*/ f44 f38 1"/>
                <a:gd name="f49" fmla="*/ f45 f38 1"/>
                <a:gd name="f50" fmla="*/ f47 f39 1"/>
                <a:gd name="f51" fmla="*/ f46 f39 1"/>
              </a:gdLst>
              <a:ahLst/>
              <a:cxnLst>
                <a:cxn ang="3cd4">
                  <a:pos x="hc" y="t"/>
                </a:cxn>
                <a:cxn ang="0">
                  <a:pos x="r" y="vc"/>
                </a:cxn>
                <a:cxn ang="cd4">
                  <a:pos x="hc" y="b"/>
                </a:cxn>
                <a:cxn ang="cd2">
                  <a:pos x="l" y="vc"/>
                </a:cxn>
              </a:cxnLst>
              <a:rect l="f48" t="f51" r="f49" b="f50"/>
              <a:pathLst>
                <a:path w="10461" h="2836">
                  <a:moveTo>
                    <a:pt x="f5" y="f2"/>
                  </a:moveTo>
                  <a:cubicBezTo>
                    <a:pt x="f6" y="f2"/>
                    <a:pt x="f7" y="f8"/>
                    <a:pt x="f7" y="f9"/>
                  </a:cubicBezTo>
                  <a:lnTo>
                    <a:pt x="f7" y="f10"/>
                  </a:lnTo>
                  <a:lnTo>
                    <a:pt x="f11" y="f10"/>
                  </a:lnTo>
                  <a:cubicBezTo>
                    <a:pt x="f12" y="f10"/>
                    <a:pt x="f13" y="f14"/>
                    <a:pt x="f13" y="f15"/>
                  </a:cubicBezTo>
                  <a:lnTo>
                    <a:pt x="f13" y="f4"/>
                  </a:lnTo>
                  <a:lnTo>
                    <a:pt x="f16" y="f4"/>
                  </a:lnTo>
                  <a:lnTo>
                    <a:pt x="f16" y="f15"/>
                  </a:lnTo>
                  <a:lnTo>
                    <a:pt x="f17" y="f15"/>
                  </a:lnTo>
                  <a:cubicBezTo>
                    <a:pt x="f17" y="f18"/>
                    <a:pt x="f19" y="f10"/>
                    <a:pt x="f20" y="f10"/>
                  </a:cubicBezTo>
                  <a:lnTo>
                    <a:pt x="f21" y="f10"/>
                  </a:lnTo>
                  <a:lnTo>
                    <a:pt x="f21" y="f9"/>
                  </a:lnTo>
                  <a:cubicBezTo>
                    <a:pt x="f21" y="f8"/>
                    <a:pt x="f22" y="f2"/>
                    <a:pt x="f23" y="f2"/>
                  </a:cubicBezTo>
                  <a:cubicBezTo>
                    <a:pt x="f24" y="f2"/>
                    <a:pt x="f25" y="f8"/>
                    <a:pt x="f25" y="f9"/>
                  </a:cubicBezTo>
                  <a:lnTo>
                    <a:pt x="f25" y="f10"/>
                  </a:lnTo>
                  <a:lnTo>
                    <a:pt x="f26" y="f10"/>
                  </a:lnTo>
                  <a:lnTo>
                    <a:pt x="f26" y="f9"/>
                  </a:lnTo>
                  <a:cubicBezTo>
                    <a:pt x="f26" y="f8"/>
                    <a:pt x="f27" y="f2"/>
                    <a:pt x="f28" y="f2"/>
                  </a:cubicBezTo>
                  <a:cubicBezTo>
                    <a:pt x="f29" y="f2"/>
                    <a:pt x="f30" y="f8"/>
                    <a:pt x="f30" y="f9"/>
                  </a:cubicBezTo>
                  <a:lnTo>
                    <a:pt x="f30" y="f10"/>
                  </a:lnTo>
                  <a:lnTo>
                    <a:pt x="f31" y="f10"/>
                  </a:lnTo>
                  <a:lnTo>
                    <a:pt x="f31" y="f9"/>
                  </a:lnTo>
                  <a:cubicBezTo>
                    <a:pt x="f31" y="f8"/>
                    <a:pt x="f32" y="f2"/>
                    <a:pt x="f33" y="f2"/>
                  </a:cubicBezTo>
                  <a:cubicBezTo>
                    <a:pt x="f34" y="f2"/>
                    <a:pt x="f35" y="f8"/>
                    <a:pt x="f35" y="f9"/>
                  </a:cubicBezTo>
                  <a:lnTo>
                    <a:pt x="f35" y="f10"/>
                  </a:lnTo>
                  <a:lnTo>
                    <a:pt x="f36" y="f10"/>
                  </a:lnTo>
                  <a:lnTo>
                    <a:pt x="f36" y="f9"/>
                  </a:lnTo>
                  <a:cubicBezTo>
                    <a:pt x="f36" y="f8"/>
                    <a:pt x="f37"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42" name="Google Shape;10483;p74">
            <a:extLst>
              <a:ext uri="{FF2B5EF4-FFF2-40B4-BE49-F238E27FC236}">
                <a16:creationId xmlns:a16="http://schemas.microsoft.com/office/drawing/2014/main" id="{B9BBEFB2-4B76-5948-19D5-6387B657E67B}"/>
              </a:ext>
            </a:extLst>
          </p:cNvPr>
          <p:cNvGrpSpPr/>
          <p:nvPr/>
        </p:nvGrpSpPr>
        <p:grpSpPr>
          <a:xfrm>
            <a:off x="6330163" y="3449347"/>
            <a:ext cx="340046" cy="360374"/>
            <a:chOff x="7861508" y="3405280"/>
            <a:chExt cx="340046" cy="360374"/>
          </a:xfrm>
        </p:grpSpPr>
        <p:sp>
          <p:nvSpPr>
            <p:cNvPr id="143" name="Google Shape;10484;p74">
              <a:extLst>
                <a:ext uri="{FF2B5EF4-FFF2-40B4-BE49-F238E27FC236}">
                  <a16:creationId xmlns:a16="http://schemas.microsoft.com/office/drawing/2014/main" id="{926B0BBB-937A-793E-07B1-C051DD4A8E08}"/>
                </a:ext>
              </a:extLst>
            </p:cNvPr>
            <p:cNvSpPr/>
            <p:nvPr/>
          </p:nvSpPr>
          <p:spPr>
            <a:xfrm>
              <a:off x="8052654" y="3607966"/>
              <a:ext cx="148900" cy="157688"/>
            </a:xfrm>
            <a:custGeom>
              <a:avLst/>
              <a:gdLst>
                <a:gd name="f0" fmla="val w"/>
                <a:gd name="f1" fmla="val h"/>
                <a:gd name="f2" fmla="val 0"/>
                <a:gd name="f3" fmla="val 4884"/>
                <a:gd name="f4" fmla="val 4853"/>
                <a:gd name="f5" fmla="val 2426"/>
                <a:gd name="f6" fmla="val 662"/>
                <a:gd name="f7" fmla="val 2646"/>
                <a:gd name="f8" fmla="val 2804"/>
                <a:gd name="f9" fmla="val 819"/>
                <a:gd name="f10" fmla="val 1008"/>
                <a:gd name="f11" fmla="val 1197"/>
                <a:gd name="f12" fmla="val 1355"/>
                <a:gd name="f13" fmla="val 2237"/>
                <a:gd name="f14" fmla="val 2079"/>
                <a:gd name="f15" fmla="val 1670"/>
                <a:gd name="f16" fmla="val 1828"/>
                <a:gd name="f17" fmla="val 2048"/>
                <a:gd name="f18" fmla="val 3781"/>
                <a:gd name="f19" fmla="val 3970"/>
                <a:gd name="f20" fmla="val 4127"/>
                <a:gd name="f21" fmla="val 1103"/>
                <a:gd name="f22" fmla="val 3749"/>
                <a:gd name="f23" fmla="val 4852"/>
                <a:gd name="f24" fmla="val 4883"/>
                <a:gd name="f25" fmla="val 1040"/>
                <a:gd name="f26" fmla="*/ f0 1 4884"/>
                <a:gd name="f27" fmla="*/ f1 1 4853"/>
                <a:gd name="f28" fmla="+- f4 0 f2"/>
                <a:gd name="f29" fmla="+- f3 0 f2"/>
                <a:gd name="f30" fmla="*/ f29 1 4884"/>
                <a:gd name="f31" fmla="*/ f28 1 4853"/>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4884" h="4853">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5" y="f2"/>
                  </a:moveTo>
                  <a:cubicBezTo>
                    <a:pt x="f21" y="f2"/>
                    <a:pt x="f2" y="f21"/>
                    <a:pt x="f2" y="f5"/>
                  </a:cubicBezTo>
                  <a:cubicBezTo>
                    <a:pt x="f2" y="f22"/>
                    <a:pt x="f21" y="f23"/>
                    <a:pt x="f5" y="f23"/>
                  </a:cubicBezTo>
                  <a:cubicBezTo>
                    <a:pt x="f18" y="f23"/>
                    <a:pt x="f24" y="f22"/>
                    <a:pt x="f24" y="f5"/>
                  </a:cubicBezTo>
                  <a:cubicBezTo>
                    <a:pt x="f24" y="f25"/>
                    <a:pt x="f18"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44" name="Google Shape;10485;p74">
              <a:extLst>
                <a:ext uri="{FF2B5EF4-FFF2-40B4-BE49-F238E27FC236}">
                  <a16:creationId xmlns:a16="http://schemas.microsoft.com/office/drawing/2014/main" id="{D34397EE-7BA1-37BE-361A-B8205001CC79}"/>
                </a:ext>
              </a:extLst>
            </p:cNvPr>
            <p:cNvSpPr/>
            <p:nvPr/>
          </p:nvSpPr>
          <p:spPr>
            <a:xfrm>
              <a:off x="7861508" y="3483068"/>
              <a:ext cx="43260" cy="281543"/>
            </a:xfrm>
            <a:custGeom>
              <a:avLst/>
              <a:gdLst>
                <a:gd name="f0" fmla="val w"/>
                <a:gd name="f1" fmla="val h"/>
                <a:gd name="f2" fmla="val 0"/>
                <a:gd name="f3" fmla="val 1419"/>
                <a:gd name="f4" fmla="val 8665"/>
                <a:gd name="f5" fmla="val 32"/>
                <a:gd name="f6" fmla="val 1"/>
                <a:gd name="f7" fmla="val 7310"/>
                <a:gd name="f8" fmla="val 8034"/>
                <a:gd name="f9" fmla="val 631"/>
                <a:gd name="f10" fmla="val 1418"/>
                <a:gd name="f11" fmla="val 347"/>
                <a:gd name="f12" fmla="val 1072"/>
                <a:gd name="f13" fmla="val 662"/>
                <a:gd name="f14" fmla="val 316"/>
                <a:gd name="f15" fmla="val 253"/>
                <a:gd name="f16" fmla="*/ f0 1 1419"/>
                <a:gd name="f17" fmla="*/ f1 1 8665"/>
                <a:gd name="f18" fmla="+- f4 0 f2"/>
                <a:gd name="f19" fmla="+- f3 0 f2"/>
                <a:gd name="f20" fmla="*/ f19 1 1419"/>
                <a:gd name="f21" fmla="*/ f18 1 8665"/>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1419" h="8665">
                  <a:moveTo>
                    <a:pt x="f5" y="f6"/>
                  </a:moveTo>
                  <a:lnTo>
                    <a:pt x="f5" y="f7"/>
                  </a:lnTo>
                  <a:cubicBezTo>
                    <a:pt x="f6" y="f8"/>
                    <a:pt x="f9" y="f4"/>
                    <a:pt x="f10" y="f4"/>
                  </a:cubicBezTo>
                  <a:lnTo>
                    <a:pt x="f10" y="f11"/>
                  </a:lnTo>
                  <a:lnTo>
                    <a:pt x="f12" y="f11"/>
                  </a:lnTo>
                  <a:cubicBezTo>
                    <a:pt x="f13" y="f11"/>
                    <a:pt x="f14" y="f15"/>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45" name="Google Shape;10486;p74">
              <a:extLst>
                <a:ext uri="{FF2B5EF4-FFF2-40B4-BE49-F238E27FC236}">
                  <a16:creationId xmlns:a16="http://schemas.microsoft.com/office/drawing/2014/main" id="{9AF7E1F2-30C5-BAA1-EC58-D1A719D7E198}"/>
                </a:ext>
              </a:extLst>
            </p:cNvPr>
            <p:cNvSpPr/>
            <p:nvPr/>
          </p:nvSpPr>
          <p:spPr>
            <a:xfrm>
              <a:off x="7924885" y="3494343"/>
              <a:ext cx="213283" cy="270269"/>
            </a:xfrm>
            <a:custGeom>
              <a:avLst/>
              <a:gdLst>
                <a:gd name="f0" fmla="val w"/>
                <a:gd name="f1" fmla="val h"/>
                <a:gd name="f2" fmla="val 0"/>
                <a:gd name="f3" fmla="val 6996"/>
                <a:gd name="f4" fmla="val 8318"/>
                <a:gd name="f5" fmla="val 5262"/>
                <a:gd name="f6" fmla="val 693"/>
                <a:gd name="f7" fmla="val 5451"/>
                <a:gd name="f8" fmla="val 5609"/>
                <a:gd name="f9" fmla="val 851"/>
                <a:gd name="f10" fmla="val 1040"/>
                <a:gd name="f11" fmla="val 1229"/>
                <a:gd name="f12" fmla="val 1386"/>
                <a:gd name="f13" fmla="val 1072"/>
                <a:gd name="f14" fmla="val 883"/>
                <a:gd name="f15" fmla="val 726"/>
                <a:gd name="f16" fmla="val 2080"/>
                <a:gd name="f17" fmla="val 2237"/>
                <a:gd name="f18" fmla="val 2426"/>
                <a:gd name="f19" fmla="val 2615"/>
                <a:gd name="f20" fmla="val 2773"/>
                <a:gd name="f21" fmla="val 1"/>
                <a:gd name="f22" fmla="val 4695"/>
                <a:gd name="f23" fmla="val 4002"/>
                <a:gd name="f24" fmla="val 7750"/>
                <a:gd name="f25" fmla="val 3498"/>
                <a:gd name="f26" fmla="val 6868"/>
                <a:gd name="f27" fmla="val 5892"/>
                <a:gd name="f28" fmla="val 5766"/>
                <a:gd name="f29" fmla="val 3561"/>
                <a:gd name="f30" fmla="val 5640"/>
                <a:gd name="f31" fmla="val 5545"/>
                <a:gd name="f32" fmla="val 5388"/>
                <a:gd name="f33" fmla="val 5167"/>
                <a:gd name="f34" fmla="val 3812"/>
                <a:gd name="f35" fmla="val 3592"/>
                <a:gd name="f36" fmla="val 3434"/>
                <a:gd name="f37" fmla="val 5199"/>
                <a:gd name="f38" fmla="val 3056"/>
                <a:gd name="f39" fmla="val 5861"/>
                <a:gd name="f40" fmla="val 6617"/>
                <a:gd name="f41" fmla="val 6743"/>
                <a:gd name="f42" fmla="val 6869"/>
                <a:gd name="f43" fmla="val 2804"/>
                <a:gd name="f44" fmla="val 6995"/>
                <a:gd name="f45" fmla="*/ f0 1 6996"/>
                <a:gd name="f46" fmla="*/ f1 1 8318"/>
                <a:gd name="f47" fmla="+- f4 0 f2"/>
                <a:gd name="f48" fmla="+- f3 0 f2"/>
                <a:gd name="f49" fmla="*/ f48 1 6996"/>
                <a:gd name="f50" fmla="*/ f47 1 8318"/>
                <a:gd name="f51" fmla="*/ f2 1 f49"/>
                <a:gd name="f52" fmla="*/ f3 1 f49"/>
                <a:gd name="f53" fmla="*/ f2 1 f50"/>
                <a:gd name="f54" fmla="*/ f4 1 f50"/>
                <a:gd name="f55" fmla="*/ f51 f45 1"/>
                <a:gd name="f56" fmla="*/ f52 f45 1"/>
                <a:gd name="f57" fmla="*/ f54 f46 1"/>
                <a:gd name="f58" fmla="*/ f53 f46 1"/>
              </a:gdLst>
              <a:ahLst/>
              <a:cxnLst>
                <a:cxn ang="3cd4">
                  <a:pos x="hc" y="t"/>
                </a:cxn>
                <a:cxn ang="0">
                  <a:pos x="r" y="vc"/>
                </a:cxn>
                <a:cxn ang="cd4">
                  <a:pos x="hc" y="b"/>
                </a:cxn>
                <a:cxn ang="cd2">
                  <a:pos x="l" y="vc"/>
                </a:cxn>
              </a:cxnLst>
              <a:rect l="f55" t="f58" r="f56" b="f57"/>
              <a:pathLst>
                <a:path w="6996" h="831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1" y="f2"/>
                  </a:moveTo>
                  <a:lnTo>
                    <a:pt x="f21" y="f4"/>
                  </a:lnTo>
                  <a:lnTo>
                    <a:pt x="f22" y="f4"/>
                  </a:lnTo>
                  <a:cubicBezTo>
                    <a:pt x="f23" y="f24"/>
                    <a:pt x="f25" y="f26"/>
                    <a:pt x="f25" y="f27"/>
                  </a:cubicBezTo>
                  <a:cubicBezTo>
                    <a:pt x="f25" y="f28"/>
                    <a:pt x="f29" y="f30"/>
                    <a:pt x="f29" y="f31"/>
                  </a:cubicBezTo>
                  <a:lnTo>
                    <a:pt x="f13" y="f31"/>
                  </a:lnTo>
                  <a:cubicBezTo>
                    <a:pt x="f14" y="f31"/>
                    <a:pt x="f15" y="f32"/>
                    <a:pt x="f15" y="f33"/>
                  </a:cubicBezTo>
                  <a:lnTo>
                    <a:pt x="f15" y="f34"/>
                  </a:lnTo>
                  <a:cubicBezTo>
                    <a:pt x="f15" y="f35"/>
                    <a:pt x="f14" y="f36"/>
                    <a:pt x="f13" y="f36"/>
                  </a:cubicBezTo>
                  <a:lnTo>
                    <a:pt x="f22" y="f36"/>
                  </a:lnTo>
                  <a:cubicBezTo>
                    <a:pt x="f37" y="f38"/>
                    <a:pt x="f39" y="f20"/>
                    <a:pt x="f40" y="f20"/>
                  </a:cubicBezTo>
                  <a:cubicBezTo>
                    <a:pt x="f41" y="f20"/>
                    <a:pt x="f42" y="f43"/>
                    <a:pt x="f44" y="f43"/>
                  </a:cubicBezTo>
                  <a:lnTo>
                    <a:pt x="f44"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46" name="Google Shape;10487;p74">
              <a:extLst>
                <a:ext uri="{FF2B5EF4-FFF2-40B4-BE49-F238E27FC236}">
                  <a16:creationId xmlns:a16="http://schemas.microsoft.com/office/drawing/2014/main" id="{E8F4BCAD-4628-B0CA-D2E6-189592DDED1C}"/>
                </a:ext>
              </a:extLst>
            </p:cNvPr>
            <p:cNvSpPr/>
            <p:nvPr/>
          </p:nvSpPr>
          <p:spPr>
            <a:xfrm>
              <a:off x="7968118" y="3629445"/>
              <a:ext cx="80732" cy="22549"/>
            </a:xfrm>
            <a:custGeom>
              <a:avLst/>
              <a:gdLst>
                <a:gd name="f0" fmla="val w"/>
                <a:gd name="f1" fmla="val h"/>
                <a:gd name="f2" fmla="val 0"/>
                <a:gd name="f3" fmla="val 2648"/>
                <a:gd name="f4" fmla="val 694"/>
                <a:gd name="f5" fmla="val 1"/>
                <a:gd name="f6" fmla="val 2301"/>
                <a:gd name="f7" fmla="val 2364"/>
                <a:gd name="f8" fmla="val 473"/>
                <a:gd name="f9" fmla="val 2490"/>
                <a:gd name="f10" fmla="val 221"/>
                <a:gd name="f11" fmla="val 2647"/>
                <a:gd name="f12" fmla="*/ f0 1 2648"/>
                <a:gd name="f13" fmla="*/ f1 1 694"/>
                <a:gd name="f14" fmla="+- f4 0 f2"/>
                <a:gd name="f15" fmla="+- f3 0 f2"/>
                <a:gd name="f16" fmla="*/ f15 1 2648"/>
                <a:gd name="f17" fmla="*/ f14 1 694"/>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2648" h="694">
                  <a:moveTo>
                    <a:pt x="f5" y="f5"/>
                  </a:moveTo>
                  <a:lnTo>
                    <a:pt x="f5" y="f4"/>
                  </a:lnTo>
                  <a:lnTo>
                    <a:pt x="f6" y="f4"/>
                  </a:lnTo>
                  <a:cubicBezTo>
                    <a:pt x="f7" y="f8"/>
                    <a:pt x="f9" y="f10"/>
                    <a:pt x="f11" y="f5"/>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47" name="Google Shape;10488;p74">
              <a:extLst>
                <a:ext uri="{FF2B5EF4-FFF2-40B4-BE49-F238E27FC236}">
                  <a16:creationId xmlns:a16="http://schemas.microsoft.com/office/drawing/2014/main" id="{51248D37-40F8-12D9-AACD-8C7527C48E21}"/>
                </a:ext>
              </a:extLst>
            </p:cNvPr>
            <p:cNvSpPr/>
            <p:nvPr/>
          </p:nvSpPr>
          <p:spPr>
            <a:xfrm>
              <a:off x="7861508" y="3405280"/>
              <a:ext cx="275691" cy="66577"/>
            </a:xfrm>
            <a:custGeom>
              <a:avLst/>
              <a:gdLst>
                <a:gd name="f0" fmla="val w"/>
                <a:gd name="f1" fmla="val h"/>
                <a:gd name="f2" fmla="val 0"/>
                <a:gd name="f3" fmla="val 9043"/>
                <a:gd name="f4" fmla="val 2049"/>
                <a:gd name="f5" fmla="val 1072"/>
                <a:gd name="f6" fmla="val 473"/>
                <a:gd name="f7" fmla="val 32"/>
                <a:gd name="f8" fmla="val 1040"/>
                <a:gd name="f9" fmla="val 1"/>
                <a:gd name="f10" fmla="val 1576"/>
                <a:gd name="f11" fmla="val 2048"/>
                <a:gd name="f12" fmla="val 8475"/>
                <a:gd name="f13" fmla="val 8034"/>
                <a:gd name="f14" fmla="val 441"/>
                <a:gd name="f15" fmla="val 8507"/>
                <a:gd name="f16" fmla="*/ f0 1 9043"/>
                <a:gd name="f17" fmla="*/ f1 1 2049"/>
                <a:gd name="f18" fmla="+- f4 0 f2"/>
                <a:gd name="f19" fmla="+- f3 0 f2"/>
                <a:gd name="f20" fmla="*/ f19 1 9043"/>
                <a:gd name="f21" fmla="*/ f18 1 2049"/>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9043" h="2049">
                  <a:moveTo>
                    <a:pt x="f5" y="f2"/>
                  </a:moveTo>
                  <a:cubicBezTo>
                    <a:pt x="f6" y="f2"/>
                    <a:pt x="f7" y="f6"/>
                    <a:pt x="f7" y="f8"/>
                  </a:cubicBezTo>
                  <a:cubicBezTo>
                    <a:pt x="f9" y="f10"/>
                    <a:pt x="f6" y="f11"/>
                    <a:pt x="f5" y="f11"/>
                  </a:cubicBezTo>
                  <a:lnTo>
                    <a:pt x="f3" y="f11"/>
                  </a:lnTo>
                  <a:cubicBezTo>
                    <a:pt x="f12" y="f11"/>
                    <a:pt x="f13" y="f10"/>
                    <a:pt x="f13" y="f8"/>
                  </a:cubicBezTo>
                  <a:cubicBezTo>
                    <a:pt x="f13" y="f14"/>
                    <a:pt x="f15" y="f2"/>
                    <a:pt x="f3"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48" name="Google Shape;10497;p74">
            <a:extLst>
              <a:ext uri="{FF2B5EF4-FFF2-40B4-BE49-F238E27FC236}">
                <a16:creationId xmlns:a16="http://schemas.microsoft.com/office/drawing/2014/main" id="{C0743EC0-E89F-38FF-A42A-5B3408101F9C}"/>
              </a:ext>
            </a:extLst>
          </p:cNvPr>
          <p:cNvGrpSpPr/>
          <p:nvPr/>
        </p:nvGrpSpPr>
        <p:grpSpPr>
          <a:xfrm>
            <a:off x="6249238" y="1998642"/>
            <a:ext cx="472799" cy="502554"/>
            <a:chOff x="7780583" y="1954575"/>
            <a:chExt cx="472799" cy="502554"/>
          </a:xfrm>
        </p:grpSpPr>
        <p:sp>
          <p:nvSpPr>
            <p:cNvPr id="149" name="Google Shape;10498;p74">
              <a:extLst>
                <a:ext uri="{FF2B5EF4-FFF2-40B4-BE49-F238E27FC236}">
                  <a16:creationId xmlns:a16="http://schemas.microsoft.com/office/drawing/2014/main" id="{D58361E0-EBAA-1E70-EF15-97DE52F9A3A5}"/>
                </a:ext>
              </a:extLst>
            </p:cNvPr>
            <p:cNvSpPr/>
            <p:nvPr/>
          </p:nvSpPr>
          <p:spPr>
            <a:xfrm>
              <a:off x="7946117" y="1954575"/>
              <a:ext cx="137955" cy="147026"/>
            </a:xfrm>
            <a:custGeom>
              <a:avLst/>
              <a:gdLst>
                <a:gd name="f0" fmla="val w"/>
                <a:gd name="f1" fmla="val h"/>
                <a:gd name="f2" fmla="val 0"/>
                <a:gd name="f3" fmla="val 3466"/>
                <a:gd name="f4" fmla="val 1733"/>
                <a:gd name="f5" fmla="val 788"/>
                <a:gd name="f6" fmla="val 2678"/>
                <a:gd name="f7" fmla="*/ f0 1 3466"/>
                <a:gd name="f8" fmla="*/ f1 1 3466"/>
                <a:gd name="f9" fmla="+- f3 0 f2"/>
                <a:gd name="f10" fmla="*/ f9 1 3466"/>
                <a:gd name="f11" fmla="*/ f2 1 f10"/>
                <a:gd name="f12" fmla="*/ f3 1 f10"/>
                <a:gd name="f13" fmla="*/ f11 f7 1"/>
                <a:gd name="f14" fmla="*/ f12 f7 1"/>
                <a:gd name="f15" fmla="*/ f12 f8 1"/>
                <a:gd name="f16" fmla="*/ f11 f8 1"/>
              </a:gdLst>
              <a:ahLst/>
              <a:cxnLst>
                <a:cxn ang="3cd4">
                  <a:pos x="hc" y="t"/>
                </a:cxn>
                <a:cxn ang="0">
                  <a:pos x="r" y="vc"/>
                </a:cxn>
                <a:cxn ang="cd4">
                  <a:pos x="hc" y="b"/>
                </a:cxn>
                <a:cxn ang="cd2">
                  <a:pos x="l" y="vc"/>
                </a:cxn>
              </a:cxnLst>
              <a:rect l="f13" t="f16" r="f14" b="f15"/>
              <a:pathLst>
                <a:path w="3466" h="3466">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50" name="Google Shape;10499;p74">
              <a:extLst>
                <a:ext uri="{FF2B5EF4-FFF2-40B4-BE49-F238E27FC236}">
                  <a16:creationId xmlns:a16="http://schemas.microsoft.com/office/drawing/2014/main" id="{7E1EC4DC-72E0-1498-6E41-6A74EC4077F0}"/>
                </a:ext>
              </a:extLst>
            </p:cNvPr>
            <p:cNvSpPr/>
            <p:nvPr/>
          </p:nvSpPr>
          <p:spPr>
            <a:xfrm>
              <a:off x="7780583" y="2248591"/>
              <a:ext cx="472799" cy="208538"/>
            </a:xfrm>
            <a:custGeom>
              <a:avLst/>
              <a:gdLst>
                <a:gd name="f0" fmla="val w"/>
                <a:gd name="f1" fmla="val h"/>
                <a:gd name="f2" fmla="val 0"/>
                <a:gd name="f3" fmla="val 11879"/>
                <a:gd name="f4" fmla="val 4916"/>
                <a:gd name="f5" fmla="val 694"/>
                <a:gd name="f6" fmla="val 316"/>
                <a:gd name="f7" fmla="val 1"/>
                <a:gd name="f8" fmla="val 315"/>
                <a:gd name="f9" fmla="val 693"/>
                <a:gd name="f10" fmla="val 1103"/>
                <a:gd name="f11" fmla="val 1418"/>
                <a:gd name="f12" fmla="val 4569"/>
                <a:gd name="f13" fmla="val 4758"/>
                <a:gd name="f14" fmla="val 851"/>
                <a:gd name="f15" fmla="val 4915"/>
                <a:gd name="f16" fmla="val 1040"/>
                <a:gd name="f17" fmla="val 10807"/>
                <a:gd name="f18" fmla="val 11028"/>
                <a:gd name="f19" fmla="val 11185"/>
                <a:gd name="f20" fmla="val 11563"/>
                <a:gd name="f21" fmla="val 11878"/>
                <a:gd name="f22" fmla="val 11815"/>
                <a:gd name="f23" fmla="val 11500"/>
                <a:gd name="f24" fmla="val 11122"/>
                <a:gd name="f25" fmla="*/ f0 1 11879"/>
                <a:gd name="f26" fmla="*/ f1 1 4916"/>
                <a:gd name="f27" fmla="+- f4 0 f2"/>
                <a:gd name="f28" fmla="+- f3 0 f2"/>
                <a:gd name="f29" fmla="*/ f28 1 11879"/>
                <a:gd name="f30" fmla="*/ f27 1 4916"/>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11879" h="4916">
                  <a:moveTo>
                    <a:pt x="f5" y="f2"/>
                  </a:moveTo>
                  <a:cubicBezTo>
                    <a:pt x="f6" y="f2"/>
                    <a:pt x="f7" y="f8"/>
                    <a:pt x="f7" y="f9"/>
                  </a:cubicBezTo>
                  <a:cubicBezTo>
                    <a:pt x="f7" y="f10"/>
                    <a:pt x="f6" y="f11"/>
                    <a:pt x="f5" y="f11"/>
                  </a:cubicBezTo>
                  <a:lnTo>
                    <a:pt x="f5" y="f12"/>
                  </a:lnTo>
                  <a:cubicBezTo>
                    <a:pt x="f5" y="f13"/>
                    <a:pt x="f14" y="f15"/>
                    <a:pt x="f16" y="f15"/>
                  </a:cubicBezTo>
                  <a:lnTo>
                    <a:pt x="f17" y="f15"/>
                  </a:lnTo>
                  <a:cubicBezTo>
                    <a:pt x="f18" y="f15"/>
                    <a:pt x="f19" y="f13"/>
                    <a:pt x="f19" y="f12"/>
                  </a:cubicBezTo>
                  <a:lnTo>
                    <a:pt x="f19" y="f11"/>
                  </a:lnTo>
                  <a:cubicBezTo>
                    <a:pt x="f20" y="f11"/>
                    <a:pt x="f21" y="f10"/>
                    <a:pt x="f21" y="f9"/>
                  </a:cubicBezTo>
                  <a:cubicBezTo>
                    <a:pt x="f22" y="f8"/>
                    <a:pt x="f23" y="f2"/>
                    <a:pt x="f24"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51" name="Google Shape;10500;p74">
              <a:extLst>
                <a:ext uri="{FF2B5EF4-FFF2-40B4-BE49-F238E27FC236}">
                  <a16:creationId xmlns:a16="http://schemas.microsoft.com/office/drawing/2014/main" id="{3DE733B2-B5E6-6490-2883-8A99EFABB674}"/>
                </a:ext>
              </a:extLst>
            </p:cNvPr>
            <p:cNvSpPr/>
            <p:nvPr/>
          </p:nvSpPr>
          <p:spPr>
            <a:xfrm>
              <a:off x="8102864" y="2014734"/>
              <a:ext cx="119164" cy="205822"/>
            </a:xfrm>
            <a:custGeom>
              <a:avLst/>
              <a:gdLst>
                <a:gd name="f0" fmla="val w"/>
                <a:gd name="f1" fmla="val h"/>
                <a:gd name="f2" fmla="val 0"/>
                <a:gd name="f3" fmla="val 2994"/>
                <a:gd name="f4" fmla="val 4852"/>
                <a:gd name="f5" fmla="val 190"/>
                <a:gd name="f6" fmla="val 126"/>
                <a:gd name="f7" fmla="val 253"/>
                <a:gd name="f8" fmla="val 221"/>
                <a:gd name="f9" fmla="val 347"/>
                <a:gd name="f10" fmla="val 693"/>
                <a:gd name="f11" fmla="val 158"/>
                <a:gd name="f12" fmla="val 1071"/>
                <a:gd name="f13" fmla="val 1"/>
                <a:gd name="f14" fmla="val 1386"/>
                <a:gd name="f15" fmla="val 977"/>
                <a:gd name="f16" fmla="val 2079"/>
                <a:gd name="f17" fmla="val 1607"/>
                <a:gd name="f18" fmla="val 3182"/>
                <a:gd name="f19" fmla="val 4474"/>
                <a:gd name="f20" fmla="val 2489"/>
                <a:gd name="f21" fmla="val 756"/>
                <a:gd name="f22" fmla="val 2363"/>
                <a:gd name="f23" fmla="val 315"/>
                <a:gd name="f24" fmla="val 1922"/>
                <a:gd name="f25" fmla="val 1450"/>
                <a:gd name="f26" fmla="*/ f0 1 2994"/>
                <a:gd name="f27" fmla="*/ f1 1 4852"/>
                <a:gd name="f28" fmla="+- f4 0 f2"/>
                <a:gd name="f29" fmla="+- f3 0 f2"/>
                <a:gd name="f30" fmla="*/ f29 1 2994"/>
                <a:gd name="f31" fmla="*/ f28 1 4852"/>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2994" h="4852">
                  <a:moveTo>
                    <a:pt x="f5" y="f2"/>
                  </a:moveTo>
                  <a:cubicBezTo>
                    <a:pt x="f5" y="f6"/>
                    <a:pt x="f7" y="f8"/>
                    <a:pt x="f7" y="f9"/>
                  </a:cubicBezTo>
                  <a:cubicBezTo>
                    <a:pt x="f7" y="f10"/>
                    <a:pt x="f11" y="f12"/>
                    <a:pt x="f13" y="f14"/>
                  </a:cubicBezTo>
                  <a:cubicBezTo>
                    <a:pt x="f15" y="f16"/>
                    <a:pt x="f17" y="f18"/>
                    <a:pt x="f17" y="f19"/>
                  </a:cubicBezTo>
                  <a:lnTo>
                    <a:pt x="f17" y="f4"/>
                  </a:lnTo>
                  <a:lnTo>
                    <a:pt x="f3" y="f4"/>
                  </a:lnTo>
                  <a:lnTo>
                    <a:pt x="f20" y="f21"/>
                  </a:lnTo>
                  <a:cubicBezTo>
                    <a:pt x="f22" y="f23"/>
                    <a:pt x="f24" y="f2"/>
                    <a:pt x="f2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52" name="Google Shape;10501;p74">
              <a:extLst>
                <a:ext uri="{FF2B5EF4-FFF2-40B4-BE49-F238E27FC236}">
                  <a16:creationId xmlns:a16="http://schemas.microsoft.com/office/drawing/2014/main" id="{45B54222-D233-796D-93FA-7424F7F8D516}"/>
                </a:ext>
              </a:extLst>
            </p:cNvPr>
            <p:cNvSpPr/>
            <p:nvPr/>
          </p:nvSpPr>
          <p:spPr>
            <a:xfrm>
              <a:off x="7808171" y="2014734"/>
              <a:ext cx="119164" cy="205822"/>
            </a:xfrm>
            <a:custGeom>
              <a:avLst/>
              <a:gdLst>
                <a:gd name="f0" fmla="val w"/>
                <a:gd name="f1" fmla="val h"/>
                <a:gd name="f2" fmla="val 0"/>
                <a:gd name="f3" fmla="val 2994"/>
                <a:gd name="f4" fmla="val 4852"/>
                <a:gd name="f5" fmla="val 1545"/>
                <a:gd name="f6" fmla="val 1072"/>
                <a:gd name="f7" fmla="val 663"/>
                <a:gd name="f8" fmla="val 315"/>
                <a:gd name="f9" fmla="val 505"/>
                <a:gd name="f10" fmla="val 788"/>
                <a:gd name="f11" fmla="val 1"/>
                <a:gd name="f12" fmla="val 1356"/>
                <a:gd name="f13" fmla="val 4474"/>
                <a:gd name="f14" fmla="val 1387"/>
                <a:gd name="f15" fmla="val 3182"/>
                <a:gd name="f16" fmla="val 2017"/>
                <a:gd name="f17" fmla="val 2048"/>
                <a:gd name="f18" fmla="val 1386"/>
                <a:gd name="f19" fmla="val 2836"/>
                <a:gd name="f20" fmla="val 1071"/>
                <a:gd name="f21" fmla="val 2773"/>
                <a:gd name="f22" fmla="val 693"/>
                <a:gd name="f23" fmla="val 347"/>
                <a:gd name="f24" fmla="val 221"/>
                <a:gd name="f25" fmla="val 95"/>
                <a:gd name="f26" fmla="val 2805"/>
                <a:gd name="f27" fmla="*/ f0 1 2994"/>
                <a:gd name="f28" fmla="*/ f1 1 4852"/>
                <a:gd name="f29" fmla="+- f4 0 f2"/>
                <a:gd name="f30" fmla="+- f3 0 f2"/>
                <a:gd name="f31" fmla="*/ f30 1 2994"/>
                <a:gd name="f32" fmla="*/ f29 1 4852"/>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2994" h="4852">
                  <a:moveTo>
                    <a:pt x="f5" y="f2"/>
                  </a:moveTo>
                  <a:cubicBezTo>
                    <a:pt x="f6" y="f2"/>
                    <a:pt x="f7" y="f8"/>
                    <a:pt x="f9" y="f10"/>
                  </a:cubicBezTo>
                  <a:lnTo>
                    <a:pt x="f11" y="f4"/>
                  </a:lnTo>
                  <a:lnTo>
                    <a:pt x="f12" y="f4"/>
                  </a:lnTo>
                  <a:lnTo>
                    <a:pt x="f12" y="f13"/>
                  </a:lnTo>
                  <a:lnTo>
                    <a:pt x="f14" y="f13"/>
                  </a:lnTo>
                  <a:cubicBezTo>
                    <a:pt x="f14" y="f15"/>
                    <a:pt x="f16" y="f17"/>
                    <a:pt x="f3" y="f18"/>
                  </a:cubicBezTo>
                  <a:cubicBezTo>
                    <a:pt x="f19" y="f20"/>
                    <a:pt x="f21" y="f22"/>
                    <a:pt x="f21" y="f23"/>
                  </a:cubicBezTo>
                  <a:cubicBezTo>
                    <a:pt x="f21" y="f24"/>
                    <a:pt x="f21" y="f25"/>
                    <a:pt x="f26"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53" name="Google Shape;10502;p74">
              <a:extLst>
                <a:ext uri="{FF2B5EF4-FFF2-40B4-BE49-F238E27FC236}">
                  <a16:creationId xmlns:a16="http://schemas.microsoft.com/office/drawing/2014/main" id="{93C4D698-1A36-170E-BCBE-AB46E20C04CB}"/>
                </a:ext>
              </a:extLst>
            </p:cNvPr>
            <p:cNvSpPr/>
            <p:nvPr/>
          </p:nvSpPr>
          <p:spPr>
            <a:xfrm>
              <a:off x="8026365" y="2096216"/>
              <a:ext cx="112919" cy="120344"/>
            </a:xfrm>
            <a:custGeom>
              <a:avLst/>
              <a:gdLst>
                <a:gd name="f0" fmla="val w"/>
                <a:gd name="f1" fmla="val h"/>
                <a:gd name="f2" fmla="val 0"/>
                <a:gd name="f3" fmla="val 2837"/>
                <a:gd name="f4" fmla="val 1482"/>
                <a:gd name="f5" fmla="val 1"/>
                <a:gd name="f6" fmla="val 1450"/>
                <a:gd name="f7" fmla="val 32"/>
                <a:gd name="f8" fmla="val 1418"/>
                <a:gd name="f9" fmla="val 64"/>
                <a:gd name="f10" fmla="val 1324"/>
                <a:gd name="f11" fmla="val 127"/>
                <a:gd name="f12" fmla="val 190"/>
                <a:gd name="f13" fmla="val 1292"/>
                <a:gd name="f14" fmla="val 253"/>
                <a:gd name="f15" fmla="val 1261"/>
                <a:gd name="f16" fmla="val 284"/>
                <a:gd name="f17" fmla="val 1923"/>
                <a:gd name="f18" fmla="val 2836"/>
                <a:gd name="f19" fmla="val 2742"/>
                <a:gd name="f20" fmla="val 2553"/>
                <a:gd name="f21" fmla="val 1513"/>
                <a:gd name="f22" fmla="val 2332"/>
                <a:gd name="f23" fmla="val 599"/>
                <a:gd name="f24" fmla="*/ f0 1 2837"/>
                <a:gd name="f25" fmla="*/ f1 1 2837"/>
                <a:gd name="f26" fmla="+- f3 0 f2"/>
                <a:gd name="f27" fmla="*/ f26 1 2837"/>
                <a:gd name="f28" fmla="*/ f2 1 f27"/>
                <a:gd name="f29" fmla="*/ f3 1 f27"/>
                <a:gd name="f30" fmla="*/ f28 f24 1"/>
                <a:gd name="f31" fmla="*/ f29 f24 1"/>
                <a:gd name="f32" fmla="*/ f29 f25 1"/>
                <a:gd name="f33" fmla="*/ f28 f25 1"/>
              </a:gdLst>
              <a:ahLst/>
              <a:cxnLst>
                <a:cxn ang="3cd4">
                  <a:pos x="hc" y="t"/>
                </a:cxn>
                <a:cxn ang="0">
                  <a:pos x="r" y="vc"/>
                </a:cxn>
                <a:cxn ang="cd4">
                  <a:pos x="hc" y="b"/>
                </a:cxn>
                <a:cxn ang="cd2">
                  <a:pos x="l" y="vc"/>
                </a:cxn>
              </a:cxnLst>
              <a:rect l="f30" t="f33" r="f31" b="f32"/>
              <a:pathLst>
                <a:path w="2837" h="2837">
                  <a:moveTo>
                    <a:pt x="f4" y="f5"/>
                  </a:moveTo>
                  <a:cubicBezTo>
                    <a:pt x="f6" y="f7"/>
                    <a:pt x="f8" y="f9"/>
                    <a:pt x="f10" y="f11"/>
                  </a:cubicBezTo>
                  <a:cubicBezTo>
                    <a:pt x="f10" y="f12"/>
                    <a:pt x="f13" y="f14"/>
                    <a:pt x="f15" y="f16"/>
                  </a:cubicBezTo>
                  <a:lnTo>
                    <a:pt x="f5" y="f17"/>
                  </a:lnTo>
                  <a:lnTo>
                    <a:pt x="f5" y="f18"/>
                  </a:lnTo>
                  <a:lnTo>
                    <a:pt x="f19" y="f18"/>
                  </a:lnTo>
                  <a:lnTo>
                    <a:pt x="f19" y="f20"/>
                  </a:lnTo>
                  <a:lnTo>
                    <a:pt x="f18" y="f20"/>
                  </a:lnTo>
                  <a:cubicBezTo>
                    <a:pt x="f18" y="f21"/>
                    <a:pt x="f22" y="f23"/>
                    <a:pt x="f4" y="f5"/>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54" name="Google Shape;10503;p74">
              <a:extLst>
                <a:ext uri="{FF2B5EF4-FFF2-40B4-BE49-F238E27FC236}">
                  <a16:creationId xmlns:a16="http://schemas.microsoft.com/office/drawing/2014/main" id="{825534D1-F1B7-DEA5-7354-6E23B24CFA73}"/>
                </a:ext>
              </a:extLst>
            </p:cNvPr>
            <p:cNvSpPr/>
            <p:nvPr/>
          </p:nvSpPr>
          <p:spPr>
            <a:xfrm>
              <a:off x="7888446" y="2097578"/>
              <a:ext cx="112873" cy="124330"/>
            </a:xfrm>
            <a:custGeom>
              <a:avLst/>
              <a:gdLst>
                <a:gd name="f0" fmla="val w"/>
                <a:gd name="f1" fmla="val h"/>
                <a:gd name="f2" fmla="val 0"/>
                <a:gd name="f3" fmla="val 2836"/>
                <a:gd name="f4" fmla="val 2931"/>
                <a:gd name="f5" fmla="val 1323"/>
                <a:gd name="f6" fmla="val 536"/>
                <a:gd name="f7" fmla="val 567"/>
                <a:gd name="f8" fmla="val 1513"/>
                <a:gd name="f9" fmla="val 2584"/>
                <a:gd name="f10" fmla="val 2930"/>
                <a:gd name="f11" fmla="val 2741"/>
                <a:gd name="f12" fmla="val 1922"/>
                <a:gd name="f13" fmla="val 1575"/>
                <a:gd name="f14" fmla="val 284"/>
                <a:gd name="f15" fmla="val 1512"/>
                <a:gd name="f16" fmla="val 252"/>
                <a:gd name="f17" fmla="val 158"/>
                <a:gd name="f18" fmla="val 1481"/>
                <a:gd name="f19" fmla="val 126"/>
                <a:gd name="f20" fmla="val 1449"/>
                <a:gd name="f21" fmla="val 95"/>
                <a:gd name="f22" fmla="val 1355"/>
                <a:gd name="f23" fmla="val 63"/>
                <a:gd name="f24" fmla="*/ f0 1 2836"/>
                <a:gd name="f25" fmla="*/ f1 1 2931"/>
                <a:gd name="f26" fmla="+- f4 0 f2"/>
                <a:gd name="f27" fmla="+- f3 0 f2"/>
                <a:gd name="f28" fmla="*/ f27 1 2836"/>
                <a:gd name="f29" fmla="*/ f26 1 2931"/>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2836" h="2931">
                  <a:moveTo>
                    <a:pt x="f5" y="f2"/>
                  </a:moveTo>
                  <a:cubicBezTo>
                    <a:pt x="f6" y="f7"/>
                    <a:pt x="f2" y="f8"/>
                    <a:pt x="f2" y="f9"/>
                  </a:cubicBezTo>
                  <a:lnTo>
                    <a:pt x="f2" y="f10"/>
                  </a:lnTo>
                  <a:lnTo>
                    <a:pt x="f11" y="f10"/>
                  </a:lnTo>
                  <a:lnTo>
                    <a:pt x="f11" y="f12"/>
                  </a:lnTo>
                  <a:lnTo>
                    <a:pt x="f3" y="f12"/>
                  </a:lnTo>
                  <a:lnTo>
                    <a:pt x="f13" y="f14"/>
                  </a:lnTo>
                  <a:cubicBezTo>
                    <a:pt x="f15" y="f16"/>
                    <a:pt x="f15" y="f17"/>
                    <a:pt x="f18" y="f19"/>
                  </a:cubicBezTo>
                  <a:cubicBezTo>
                    <a:pt x="f20" y="f21"/>
                    <a:pt x="f22" y="f23"/>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55" name="Google Shape;10234;p74">
            <a:extLst>
              <a:ext uri="{FF2B5EF4-FFF2-40B4-BE49-F238E27FC236}">
                <a16:creationId xmlns:a16="http://schemas.microsoft.com/office/drawing/2014/main" id="{DDBCF0FF-602B-F779-DFD7-C1B2C31F609B}"/>
              </a:ext>
            </a:extLst>
          </p:cNvPr>
          <p:cNvGrpSpPr/>
          <p:nvPr/>
        </p:nvGrpSpPr>
        <p:grpSpPr>
          <a:xfrm>
            <a:off x="2255596" y="2034807"/>
            <a:ext cx="470294" cy="502554"/>
            <a:chOff x="3786941" y="1990740"/>
            <a:chExt cx="470294" cy="502554"/>
          </a:xfrm>
        </p:grpSpPr>
        <p:sp>
          <p:nvSpPr>
            <p:cNvPr id="156" name="Google Shape;10235;p74">
              <a:extLst>
                <a:ext uri="{FF2B5EF4-FFF2-40B4-BE49-F238E27FC236}">
                  <a16:creationId xmlns:a16="http://schemas.microsoft.com/office/drawing/2014/main" id="{D8377C2C-3080-CD8D-3656-A131A36ACC31}"/>
                </a:ext>
              </a:extLst>
            </p:cNvPr>
            <p:cNvSpPr/>
            <p:nvPr/>
          </p:nvSpPr>
          <p:spPr>
            <a:xfrm>
              <a:off x="3993870" y="2255358"/>
              <a:ext cx="56436" cy="60194"/>
            </a:xfrm>
            <a:custGeom>
              <a:avLst/>
              <a:gdLst>
                <a:gd name="f0" fmla="val w"/>
                <a:gd name="f1" fmla="val h"/>
                <a:gd name="f2" fmla="val 0"/>
                <a:gd name="f3" fmla="val 1418"/>
                <a:gd name="f4" fmla="val 1419"/>
                <a:gd name="f5" fmla="val 725"/>
                <a:gd name="f6" fmla="val 1"/>
                <a:gd name="f7" fmla="val 315"/>
                <a:gd name="f8" fmla="val 316"/>
                <a:gd name="f9" fmla="val 694"/>
                <a:gd name="f10" fmla="val 63"/>
                <a:gd name="f11" fmla="val 1103"/>
                <a:gd name="f12" fmla="*/ f0 1 1418"/>
                <a:gd name="f13" fmla="*/ f1 1 1419"/>
                <a:gd name="f14" fmla="+- f4 0 f2"/>
                <a:gd name="f15" fmla="+- f3 0 f2"/>
                <a:gd name="f16" fmla="*/ f15 1 1418"/>
                <a:gd name="f17" fmla="*/ f14 1 1419"/>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1418" h="1419">
                  <a:moveTo>
                    <a:pt x="f5" y="f6"/>
                  </a:moveTo>
                  <a:cubicBezTo>
                    <a:pt x="f7" y="f6"/>
                    <a:pt x="f2" y="f8"/>
                    <a:pt x="f2" y="f9"/>
                  </a:cubicBezTo>
                  <a:cubicBezTo>
                    <a:pt x="f10" y="f11"/>
                    <a:pt x="f7" y="f3"/>
                    <a:pt x="f5" y="f3"/>
                  </a:cubicBezTo>
                  <a:cubicBezTo>
                    <a:pt x="f11" y="f3"/>
                    <a:pt x="f3" y="f11"/>
                    <a:pt x="f3" y="f9"/>
                  </a:cubicBezTo>
                  <a:cubicBezTo>
                    <a:pt x="f3" y="f8"/>
                    <a:pt x="f11"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57" name="Google Shape;10236;p74">
              <a:extLst>
                <a:ext uri="{FF2B5EF4-FFF2-40B4-BE49-F238E27FC236}">
                  <a16:creationId xmlns:a16="http://schemas.microsoft.com/office/drawing/2014/main" id="{E2A4A29F-4031-0044-1866-BECC190FFB84}"/>
                </a:ext>
              </a:extLst>
            </p:cNvPr>
            <p:cNvSpPr/>
            <p:nvPr/>
          </p:nvSpPr>
          <p:spPr>
            <a:xfrm>
              <a:off x="3967526" y="2344905"/>
              <a:ext cx="111639" cy="58832"/>
            </a:xfrm>
            <a:custGeom>
              <a:avLst/>
              <a:gdLst>
                <a:gd name="f0" fmla="val w"/>
                <a:gd name="f1" fmla="val h"/>
                <a:gd name="f2" fmla="val 0"/>
                <a:gd name="f3" fmla="val 2805"/>
                <a:gd name="f4" fmla="val 1387"/>
                <a:gd name="f5" fmla="val 631"/>
                <a:gd name="f6" fmla="val 1"/>
                <a:gd name="f7" fmla="val 630"/>
                <a:gd name="f8" fmla="val 2174"/>
                <a:gd name="f9" fmla="*/ f0 1 2805"/>
                <a:gd name="f10" fmla="*/ f1 1 1387"/>
                <a:gd name="f11" fmla="+- f4 0 f2"/>
                <a:gd name="f12" fmla="+- f3 0 f2"/>
                <a:gd name="f13" fmla="*/ f12 1 2805"/>
                <a:gd name="f14" fmla="*/ f11 1 1387"/>
                <a:gd name="f15" fmla="*/ f2 1 f13"/>
                <a:gd name="f16" fmla="*/ f3 1 f13"/>
                <a:gd name="f17" fmla="*/ f2 1 f14"/>
                <a:gd name="f18" fmla="*/ f4 1 f14"/>
                <a:gd name="f19" fmla="*/ f15 f9 1"/>
                <a:gd name="f20" fmla="*/ f16 f9 1"/>
                <a:gd name="f21" fmla="*/ f18 f10 1"/>
                <a:gd name="f22" fmla="*/ f17 f10 1"/>
              </a:gdLst>
              <a:ahLst/>
              <a:cxnLst>
                <a:cxn ang="3cd4">
                  <a:pos x="hc" y="t"/>
                </a:cxn>
                <a:cxn ang="0">
                  <a:pos x="r" y="vc"/>
                </a:cxn>
                <a:cxn ang="cd4">
                  <a:pos x="hc" y="b"/>
                </a:cxn>
                <a:cxn ang="cd2">
                  <a:pos x="l" y="vc"/>
                </a:cxn>
              </a:cxnLst>
              <a:rect l="f19" t="f22" r="f20" b="f21"/>
              <a:pathLst>
                <a:path w="2805" h="1387">
                  <a:moveTo>
                    <a:pt x="f4" y="f2"/>
                  </a:moveTo>
                  <a:cubicBezTo>
                    <a:pt x="f5" y="f2"/>
                    <a:pt x="f6" y="f7"/>
                    <a:pt x="f6" y="f4"/>
                  </a:cubicBezTo>
                  <a:lnTo>
                    <a:pt x="f3" y="f4"/>
                  </a:lnTo>
                  <a:cubicBezTo>
                    <a:pt x="f3" y="f7"/>
                    <a:pt x="f8" y="f2"/>
                    <a:pt x="f4"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58" name="Google Shape;10237;p74">
              <a:extLst>
                <a:ext uri="{FF2B5EF4-FFF2-40B4-BE49-F238E27FC236}">
                  <a16:creationId xmlns:a16="http://schemas.microsoft.com/office/drawing/2014/main" id="{F59BC8AE-AAAE-C460-5465-77FDCDC9A62D}"/>
                </a:ext>
              </a:extLst>
            </p:cNvPr>
            <p:cNvSpPr/>
            <p:nvPr/>
          </p:nvSpPr>
          <p:spPr>
            <a:xfrm>
              <a:off x="3898553" y="2197879"/>
              <a:ext cx="249594" cy="295415"/>
            </a:xfrm>
            <a:custGeom>
              <a:avLst/>
              <a:gdLst>
                <a:gd name="f0" fmla="val w"/>
                <a:gd name="f1" fmla="val h"/>
                <a:gd name="f2" fmla="val 0"/>
                <a:gd name="f3" fmla="val 6271"/>
                <a:gd name="f4" fmla="val 6964"/>
                <a:gd name="f5" fmla="val 3088"/>
                <a:gd name="f6" fmla="val 725"/>
                <a:gd name="f7" fmla="val 3813"/>
                <a:gd name="f8" fmla="val 4506"/>
                <a:gd name="f9" fmla="val 1356"/>
                <a:gd name="f10" fmla="val 2080"/>
                <a:gd name="f11" fmla="val 2458"/>
                <a:gd name="f12" fmla="val 4348"/>
                <a:gd name="f13" fmla="val 2805"/>
                <a:gd name="f14" fmla="val 4096"/>
                <a:gd name="f15" fmla="val 3025"/>
                <a:gd name="f16" fmla="val 4727"/>
                <a:gd name="f17" fmla="val 3372"/>
                <a:gd name="f18" fmla="val 5168"/>
                <a:gd name="f19" fmla="val 4065"/>
                <a:gd name="f20" fmla="val 4853"/>
                <a:gd name="f21" fmla="val 5199"/>
                <a:gd name="f22" fmla="val 5388"/>
                <a:gd name="f23" fmla="val 5010"/>
                <a:gd name="f24" fmla="val 5546"/>
                <a:gd name="f25" fmla="val 4821"/>
                <a:gd name="f26" fmla="val 1293"/>
                <a:gd name="f27" fmla="val 1103"/>
                <a:gd name="f28" fmla="val 946"/>
                <a:gd name="f29" fmla="val 1040"/>
                <a:gd name="f30" fmla="val 1450"/>
                <a:gd name="f31" fmla="val 3403"/>
                <a:gd name="f32" fmla="val 1860"/>
                <a:gd name="f33" fmla="val 1702"/>
                <a:gd name="f34" fmla="val 2332"/>
                <a:gd name="f35" fmla="val 1"/>
                <a:gd name="f36" fmla="val 6617"/>
                <a:gd name="f37" fmla="val 6806"/>
                <a:gd name="f38" fmla="val 158"/>
                <a:gd name="f39" fmla="val 6963"/>
                <a:gd name="f40" fmla="val 347"/>
                <a:gd name="f41" fmla="val 5924"/>
                <a:gd name="f42" fmla="val 6113"/>
                <a:gd name="f43" fmla="val 6270"/>
                <a:gd name="f44" fmla="*/ f0 1 6271"/>
                <a:gd name="f45" fmla="*/ f1 1 6964"/>
                <a:gd name="f46" fmla="+- f4 0 f2"/>
                <a:gd name="f47" fmla="+- f3 0 f2"/>
                <a:gd name="f48" fmla="*/ f47 1 6271"/>
                <a:gd name="f49" fmla="*/ f46 1 6964"/>
                <a:gd name="f50" fmla="*/ f2 1 f48"/>
                <a:gd name="f51" fmla="*/ f3 1 f48"/>
                <a:gd name="f52" fmla="*/ f2 1 f49"/>
                <a:gd name="f53" fmla="*/ f4 1 f49"/>
                <a:gd name="f54" fmla="*/ f50 f44 1"/>
                <a:gd name="f55" fmla="*/ f51 f44 1"/>
                <a:gd name="f56" fmla="*/ f53 f45 1"/>
                <a:gd name="f57" fmla="*/ f52 f45 1"/>
              </a:gdLst>
              <a:ahLst/>
              <a:cxnLst>
                <a:cxn ang="3cd4">
                  <a:pos x="hc" y="t"/>
                </a:cxn>
                <a:cxn ang="0">
                  <a:pos x="r" y="vc"/>
                </a:cxn>
                <a:cxn ang="cd4">
                  <a:pos x="hc" y="b"/>
                </a:cxn>
                <a:cxn ang="cd2">
                  <a:pos x="l" y="vc"/>
                </a:cxn>
              </a:cxnLst>
              <a:rect l="f54" t="f57" r="f55" b="f56"/>
              <a:pathLst>
                <a:path w="6271" h="6964">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lnTo>
                    <a:pt x="f29" y="f20"/>
                  </a:lnTo>
                  <a:cubicBezTo>
                    <a:pt x="f29" y="f19"/>
                    <a:pt x="f30" y="f31"/>
                    <a:pt x="f10" y="f15"/>
                  </a:cubicBezTo>
                  <a:cubicBezTo>
                    <a:pt x="f32" y="f13"/>
                    <a:pt x="f33" y="f11"/>
                    <a:pt x="f33" y="f10"/>
                  </a:cubicBezTo>
                  <a:cubicBezTo>
                    <a:pt x="f33" y="f9"/>
                    <a:pt x="f34" y="f6"/>
                    <a:pt x="f5" y="f6"/>
                  </a:cubicBezTo>
                  <a:close/>
                  <a:moveTo>
                    <a:pt x="f35" y="f35"/>
                  </a:moveTo>
                  <a:lnTo>
                    <a:pt x="f35" y="f36"/>
                  </a:lnTo>
                  <a:cubicBezTo>
                    <a:pt x="f35" y="f37"/>
                    <a:pt x="f38" y="f39"/>
                    <a:pt x="f40" y="f39"/>
                  </a:cubicBezTo>
                  <a:lnTo>
                    <a:pt x="f41" y="f39"/>
                  </a:lnTo>
                  <a:cubicBezTo>
                    <a:pt x="f42" y="f39"/>
                    <a:pt x="f43" y="f37"/>
                    <a:pt x="f43" y="f36"/>
                  </a:cubicBezTo>
                  <a:lnTo>
                    <a:pt x="f43" y="f35"/>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59" name="Google Shape;10238;p74">
              <a:extLst>
                <a:ext uri="{FF2B5EF4-FFF2-40B4-BE49-F238E27FC236}">
                  <a16:creationId xmlns:a16="http://schemas.microsoft.com/office/drawing/2014/main" id="{06D94A34-DA68-6E9D-467A-E9B2564AC615}"/>
                </a:ext>
              </a:extLst>
            </p:cNvPr>
            <p:cNvSpPr/>
            <p:nvPr/>
          </p:nvSpPr>
          <p:spPr>
            <a:xfrm>
              <a:off x="3870966" y="1990740"/>
              <a:ext cx="304760" cy="60194"/>
            </a:xfrm>
            <a:custGeom>
              <a:avLst/>
              <a:gdLst>
                <a:gd name="f0" fmla="val w"/>
                <a:gd name="f1" fmla="val h"/>
                <a:gd name="f2" fmla="val 0"/>
                <a:gd name="f3" fmla="val 7657"/>
                <a:gd name="f4" fmla="val 1419"/>
                <a:gd name="f5" fmla="val 347"/>
                <a:gd name="f6" fmla="val 1"/>
                <a:gd name="f7" fmla="val 158"/>
                <a:gd name="f8" fmla="val 1418"/>
                <a:gd name="f9" fmla="val 7625"/>
                <a:gd name="f10" fmla="val 7656"/>
                <a:gd name="f11" fmla="val 7499"/>
                <a:gd name="f12" fmla="val 7310"/>
                <a:gd name="f13" fmla="*/ f0 1 7657"/>
                <a:gd name="f14" fmla="*/ f1 1 1419"/>
                <a:gd name="f15" fmla="+- f4 0 f2"/>
                <a:gd name="f16" fmla="+- f3 0 f2"/>
                <a:gd name="f17" fmla="*/ f16 1 7657"/>
                <a:gd name="f18" fmla="*/ f15 1 1419"/>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7657" h="1419">
                  <a:moveTo>
                    <a:pt x="f5" y="f6"/>
                  </a:moveTo>
                  <a:cubicBezTo>
                    <a:pt x="f7" y="f6"/>
                    <a:pt x="f6" y="f7"/>
                    <a:pt x="f6" y="f5"/>
                  </a:cubicBezTo>
                  <a:lnTo>
                    <a:pt x="f6" y="f8"/>
                  </a:lnTo>
                  <a:lnTo>
                    <a:pt x="f9" y="f8"/>
                  </a:lnTo>
                  <a:lnTo>
                    <a:pt x="f9" y="f5"/>
                  </a:lnTo>
                  <a:lnTo>
                    <a:pt x="f10" y="f5"/>
                  </a:lnTo>
                  <a:cubicBezTo>
                    <a:pt x="f10" y="f7"/>
                    <a:pt x="f11" y="f6"/>
                    <a:pt x="f12"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60" name="Google Shape;10239;p74">
              <a:extLst>
                <a:ext uri="{FF2B5EF4-FFF2-40B4-BE49-F238E27FC236}">
                  <a16:creationId xmlns:a16="http://schemas.microsoft.com/office/drawing/2014/main" id="{868245E4-4A3A-1B8B-02F1-767753660204}"/>
                </a:ext>
              </a:extLst>
            </p:cNvPr>
            <p:cNvSpPr/>
            <p:nvPr/>
          </p:nvSpPr>
          <p:spPr>
            <a:xfrm>
              <a:off x="3786941" y="2081604"/>
              <a:ext cx="470294" cy="233949"/>
            </a:xfrm>
            <a:custGeom>
              <a:avLst/>
              <a:gdLst>
                <a:gd name="f0" fmla="val w"/>
                <a:gd name="f1" fmla="val h"/>
                <a:gd name="f2" fmla="val 0"/>
                <a:gd name="f3" fmla="val 11816"/>
                <a:gd name="f4" fmla="val 5515"/>
                <a:gd name="f5" fmla="val 10082"/>
                <a:gd name="f6" fmla="val 662"/>
                <a:gd name="f7" fmla="val 10303"/>
                <a:gd name="f8" fmla="val 10461"/>
                <a:gd name="f9" fmla="val 820"/>
                <a:gd name="f10" fmla="val 1009"/>
                <a:gd name="f11" fmla="val 1198"/>
                <a:gd name="f12" fmla="val 1356"/>
                <a:gd name="f13" fmla="val 9893"/>
                <a:gd name="f14" fmla="val 9736"/>
                <a:gd name="f15" fmla="val 9767"/>
                <a:gd name="f16" fmla="val 1041"/>
                <a:gd name="f17" fmla="val 1"/>
                <a:gd name="f18" fmla="val 442"/>
                <a:gd name="f19" fmla="val 4475"/>
                <a:gd name="f20" fmla="val 5073"/>
                <a:gd name="f21" fmla="val 473"/>
                <a:gd name="f22" fmla="val 5514"/>
                <a:gd name="f23" fmla="val 2112"/>
                <a:gd name="f24" fmla="val 2395"/>
                <a:gd name="f25" fmla="val 2206"/>
                <a:gd name="f26" fmla="val 2269"/>
                <a:gd name="f27" fmla="val 2049"/>
                <a:gd name="f28" fmla="val 2458"/>
                <a:gd name="f29" fmla="val 9421"/>
                <a:gd name="f30" fmla="val 9610"/>
                <a:gd name="f31" fmla="val 10807"/>
                <a:gd name="f32" fmla="val 11406"/>
                <a:gd name="f33" fmla="val 11815"/>
                <a:gd name="f34" fmla="val 5042"/>
                <a:gd name="f35" fmla="val 410"/>
                <a:gd name="f36" fmla="val 11343"/>
                <a:gd name="f37" fmla="*/ f0 1 11816"/>
                <a:gd name="f38" fmla="*/ f1 1 5515"/>
                <a:gd name="f39" fmla="+- f4 0 f2"/>
                <a:gd name="f40" fmla="+- f3 0 f2"/>
                <a:gd name="f41" fmla="*/ f40 1 11816"/>
                <a:gd name="f42" fmla="*/ f39 1 5515"/>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11816" h="5515">
                  <a:moveTo>
                    <a:pt x="f5" y="f6"/>
                  </a:moveTo>
                  <a:cubicBezTo>
                    <a:pt x="f7" y="f6"/>
                    <a:pt x="f8" y="f9"/>
                    <a:pt x="f8" y="f10"/>
                  </a:cubicBezTo>
                  <a:cubicBezTo>
                    <a:pt x="f8" y="f11"/>
                    <a:pt x="f7" y="f12"/>
                    <a:pt x="f5" y="f12"/>
                  </a:cubicBezTo>
                  <a:cubicBezTo>
                    <a:pt x="f13" y="f12"/>
                    <a:pt x="f14" y="f11"/>
                    <a:pt x="f14" y="f10"/>
                  </a:cubicBezTo>
                  <a:cubicBezTo>
                    <a:pt x="f15" y="f9"/>
                    <a:pt x="f13" y="f6"/>
                    <a:pt x="f5" y="f6"/>
                  </a:cubicBezTo>
                  <a:close/>
                  <a:moveTo>
                    <a:pt x="f16" y="f17"/>
                  </a:moveTo>
                  <a:cubicBezTo>
                    <a:pt x="f18" y="f17"/>
                    <a:pt x="f17" y="f18"/>
                    <a:pt x="f17" y="f10"/>
                  </a:cubicBezTo>
                  <a:lnTo>
                    <a:pt x="f17" y="f19"/>
                  </a:lnTo>
                  <a:cubicBezTo>
                    <a:pt x="f17" y="f20"/>
                    <a:pt x="f21" y="f22"/>
                    <a:pt x="f16" y="f22"/>
                  </a:cubicBezTo>
                  <a:lnTo>
                    <a:pt x="f23" y="f22"/>
                  </a:lnTo>
                  <a:lnTo>
                    <a:pt x="f23" y="f24"/>
                  </a:lnTo>
                  <a:cubicBezTo>
                    <a:pt x="f23" y="f25"/>
                    <a:pt x="f26" y="f27"/>
                    <a:pt x="f28" y="f27"/>
                  </a:cubicBezTo>
                  <a:lnTo>
                    <a:pt x="f29" y="f27"/>
                  </a:lnTo>
                  <a:cubicBezTo>
                    <a:pt x="f30" y="f27"/>
                    <a:pt x="f15" y="f25"/>
                    <a:pt x="f15" y="f24"/>
                  </a:cubicBezTo>
                  <a:lnTo>
                    <a:pt x="f15" y="f22"/>
                  </a:lnTo>
                  <a:lnTo>
                    <a:pt x="f31" y="f22"/>
                  </a:lnTo>
                  <a:cubicBezTo>
                    <a:pt x="f32" y="f22"/>
                    <a:pt x="f33" y="f34"/>
                    <a:pt x="f33" y="f19"/>
                  </a:cubicBezTo>
                  <a:lnTo>
                    <a:pt x="f33" y="f10"/>
                  </a:lnTo>
                  <a:cubicBezTo>
                    <a:pt x="f33" y="f35"/>
                    <a:pt x="f36" y="f17"/>
                    <a:pt x="f31" y="f17"/>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61" name="Google Shape;10251;p74">
            <a:extLst>
              <a:ext uri="{FF2B5EF4-FFF2-40B4-BE49-F238E27FC236}">
                <a16:creationId xmlns:a16="http://schemas.microsoft.com/office/drawing/2014/main" id="{109134C4-E9BC-865D-47FD-E88060064AE8}"/>
              </a:ext>
            </a:extLst>
          </p:cNvPr>
          <p:cNvGrpSpPr/>
          <p:nvPr/>
        </p:nvGrpSpPr>
        <p:grpSpPr>
          <a:xfrm>
            <a:off x="5594043" y="2038976"/>
            <a:ext cx="304760" cy="502545"/>
            <a:chOff x="7125388" y="1994909"/>
            <a:chExt cx="304760" cy="502545"/>
          </a:xfrm>
        </p:grpSpPr>
        <p:sp>
          <p:nvSpPr>
            <p:cNvPr id="162" name="Google Shape;10252;p74">
              <a:extLst>
                <a:ext uri="{FF2B5EF4-FFF2-40B4-BE49-F238E27FC236}">
                  <a16:creationId xmlns:a16="http://schemas.microsoft.com/office/drawing/2014/main" id="{796CA552-C1DB-FD77-3ECA-D7D3E7E892A0}"/>
                </a:ext>
              </a:extLst>
            </p:cNvPr>
            <p:cNvSpPr/>
            <p:nvPr/>
          </p:nvSpPr>
          <p:spPr>
            <a:xfrm>
              <a:off x="7292193" y="2266184"/>
              <a:ext cx="109097" cy="143039"/>
            </a:xfrm>
            <a:custGeom>
              <a:avLst/>
              <a:gdLst>
                <a:gd name="f0" fmla="val w"/>
                <a:gd name="f1" fmla="val h"/>
                <a:gd name="f2" fmla="val 0"/>
                <a:gd name="f3" fmla="val 2741"/>
                <a:gd name="f4" fmla="val 3372"/>
                <a:gd name="f5" fmla="val 1670"/>
                <a:gd name="f6" fmla="val 1"/>
                <a:gd name="f7" fmla="val 1166"/>
                <a:gd name="f8" fmla="val 316"/>
                <a:gd name="f9" fmla="val 599"/>
                <a:gd name="f10" fmla="val 505"/>
                <a:gd name="f11" fmla="val 568"/>
                <a:gd name="f12" fmla="val 1482"/>
                <a:gd name="f13" fmla="val 1890"/>
                <a:gd name="f14" fmla="val 3340"/>
                <a:gd name="f15" fmla="val 2301"/>
                <a:gd name="f16" fmla="val 1356"/>
                <a:gd name="f17" fmla="val 2300"/>
                <a:gd name="f18" fmla="val 536"/>
                <a:gd name="f19" fmla="*/ f0 1 2741"/>
                <a:gd name="f20" fmla="*/ f1 1 3372"/>
                <a:gd name="f21" fmla="+- f4 0 f2"/>
                <a:gd name="f22" fmla="+- f3 0 f2"/>
                <a:gd name="f23" fmla="*/ f22 1 2741"/>
                <a:gd name="f24" fmla="*/ f21 1 3372"/>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741" h="3372">
                  <a:moveTo>
                    <a:pt x="f5" y="f6"/>
                  </a:moveTo>
                  <a:cubicBezTo>
                    <a:pt x="f7" y="f8"/>
                    <a:pt x="f9" y="f10"/>
                    <a:pt x="f2" y="f11"/>
                  </a:cubicBezTo>
                  <a:lnTo>
                    <a:pt x="f2" y="f12"/>
                  </a:lnTo>
                  <a:lnTo>
                    <a:pt x="f13" y="f4"/>
                  </a:lnTo>
                  <a:lnTo>
                    <a:pt x="f3" y="f4"/>
                  </a:lnTo>
                  <a:lnTo>
                    <a:pt x="f3" y="f14"/>
                  </a:lnTo>
                  <a:lnTo>
                    <a:pt x="f3" y="f15"/>
                  </a:lnTo>
                  <a:cubicBezTo>
                    <a:pt x="f3" y="f16"/>
                    <a:pt x="f17" y="f18"/>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63" name="Google Shape;10253;p74">
              <a:extLst>
                <a:ext uri="{FF2B5EF4-FFF2-40B4-BE49-F238E27FC236}">
                  <a16:creationId xmlns:a16="http://schemas.microsoft.com/office/drawing/2014/main" id="{153DBBD8-C59D-BF25-3D0B-550D7E714F2A}"/>
                </a:ext>
              </a:extLst>
            </p:cNvPr>
            <p:cNvSpPr/>
            <p:nvPr/>
          </p:nvSpPr>
          <p:spPr>
            <a:xfrm>
              <a:off x="7226960" y="2355732"/>
              <a:ext cx="99102" cy="52175"/>
            </a:xfrm>
            <a:custGeom>
              <a:avLst/>
              <a:gdLst>
                <a:gd name="f0" fmla="val w"/>
                <a:gd name="f1" fmla="val h"/>
                <a:gd name="f2" fmla="val 0"/>
                <a:gd name="f3" fmla="val 2490"/>
                <a:gd name="f4" fmla="val 1230"/>
                <a:gd name="f5" fmla="val 1229"/>
                <a:gd name="f6" fmla="val 1"/>
                <a:gd name="f7" fmla="*/ f0 1 2490"/>
                <a:gd name="f8" fmla="*/ f1 1 1230"/>
                <a:gd name="f9" fmla="+- f4 0 f2"/>
                <a:gd name="f10" fmla="+- f3 0 f2"/>
                <a:gd name="f11" fmla="*/ f10 1 2490"/>
                <a:gd name="f12" fmla="*/ f9 1 1230"/>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2490" h="1230">
                  <a:moveTo>
                    <a:pt x="f5" y="f6"/>
                  </a:moveTo>
                  <a:lnTo>
                    <a:pt x="f6" y="f5"/>
                  </a:lnTo>
                  <a:lnTo>
                    <a:pt x="f3" y="f5"/>
                  </a:lnTo>
                  <a:lnTo>
                    <a:pt x="f5" y="f6"/>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64" name="Google Shape;10254;p74">
              <a:extLst>
                <a:ext uri="{FF2B5EF4-FFF2-40B4-BE49-F238E27FC236}">
                  <a16:creationId xmlns:a16="http://schemas.microsoft.com/office/drawing/2014/main" id="{A011D84B-989F-21FF-5D0A-626C73B3072C}"/>
                </a:ext>
              </a:extLst>
            </p:cNvPr>
            <p:cNvSpPr/>
            <p:nvPr/>
          </p:nvSpPr>
          <p:spPr>
            <a:xfrm>
              <a:off x="7152967" y="2263514"/>
              <a:ext cx="110404" cy="144392"/>
            </a:xfrm>
            <a:custGeom>
              <a:avLst/>
              <a:gdLst>
                <a:gd name="f0" fmla="val w"/>
                <a:gd name="f1" fmla="val h"/>
                <a:gd name="f2" fmla="val 0"/>
                <a:gd name="f3" fmla="val 2774"/>
                <a:gd name="f4" fmla="val 3404"/>
                <a:gd name="f5" fmla="val 1072"/>
                <a:gd name="f6" fmla="val 1"/>
                <a:gd name="f7" fmla="val 411"/>
                <a:gd name="f8" fmla="val 599"/>
                <a:gd name="f9" fmla="val 1419"/>
                <a:gd name="f10" fmla="val 2332"/>
                <a:gd name="f11" fmla="val 3403"/>
                <a:gd name="f12" fmla="val 883"/>
                <a:gd name="f13" fmla="val 2773"/>
                <a:gd name="f14" fmla="val 1513"/>
                <a:gd name="f15" fmla="val 2143"/>
                <a:gd name="f16" fmla="val 568"/>
                <a:gd name="f17" fmla="val 1576"/>
                <a:gd name="f18" fmla="val 316"/>
                <a:gd name="f19" fmla="*/ f0 1 2774"/>
                <a:gd name="f20" fmla="*/ f1 1 3404"/>
                <a:gd name="f21" fmla="+- f4 0 f2"/>
                <a:gd name="f22" fmla="+- f3 0 f2"/>
                <a:gd name="f23" fmla="*/ f22 1 2774"/>
                <a:gd name="f24" fmla="*/ f21 1 3404"/>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774" h="3404">
                  <a:moveTo>
                    <a:pt x="f5" y="f6"/>
                  </a:moveTo>
                  <a:cubicBezTo>
                    <a:pt x="f7" y="f8"/>
                    <a:pt x="f6" y="f9"/>
                    <a:pt x="f6" y="f10"/>
                  </a:cubicBezTo>
                  <a:lnTo>
                    <a:pt x="f6" y="f11"/>
                  </a:lnTo>
                  <a:lnTo>
                    <a:pt x="f12" y="f11"/>
                  </a:lnTo>
                  <a:lnTo>
                    <a:pt x="f13" y="f14"/>
                  </a:lnTo>
                  <a:lnTo>
                    <a:pt x="f13" y="f8"/>
                  </a:lnTo>
                  <a:cubicBezTo>
                    <a:pt x="f15" y="f16"/>
                    <a:pt x="f17" y="f18"/>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65" name="Google Shape;10255;p74">
              <a:extLst>
                <a:ext uri="{FF2B5EF4-FFF2-40B4-BE49-F238E27FC236}">
                  <a16:creationId xmlns:a16="http://schemas.microsoft.com/office/drawing/2014/main" id="{F6578A85-F825-0088-01B9-FBB959AE438C}"/>
                </a:ext>
              </a:extLst>
            </p:cNvPr>
            <p:cNvSpPr/>
            <p:nvPr/>
          </p:nvSpPr>
          <p:spPr>
            <a:xfrm>
              <a:off x="7125388" y="2437260"/>
              <a:ext cx="304760" cy="60194"/>
            </a:xfrm>
            <a:custGeom>
              <a:avLst/>
              <a:gdLst>
                <a:gd name="f0" fmla="val w"/>
                <a:gd name="f1" fmla="val h"/>
                <a:gd name="f2" fmla="val 0"/>
                <a:gd name="f3" fmla="val 7657"/>
                <a:gd name="f4" fmla="val 1419"/>
                <a:gd name="f5" fmla="val 725"/>
                <a:gd name="f6" fmla="val 1"/>
                <a:gd name="f7" fmla="val 316"/>
                <a:gd name="f8" fmla="val 1103"/>
                <a:gd name="f9" fmla="val 1418"/>
                <a:gd name="f10" fmla="val 6932"/>
                <a:gd name="f11" fmla="val 7341"/>
                <a:gd name="f12" fmla="val 7594"/>
                <a:gd name="f13" fmla="val 7278"/>
                <a:gd name="f14" fmla="*/ f0 1 7657"/>
                <a:gd name="f15" fmla="*/ f1 1 1419"/>
                <a:gd name="f16" fmla="+- f4 0 f2"/>
                <a:gd name="f17" fmla="+- f3 0 f2"/>
                <a:gd name="f18" fmla="*/ f17 1 7657"/>
                <a:gd name="f19" fmla="*/ f16 1 1419"/>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7657" h="1419">
                  <a:moveTo>
                    <a:pt x="f5" y="f6"/>
                  </a:moveTo>
                  <a:cubicBezTo>
                    <a:pt x="f7" y="f6"/>
                    <a:pt x="f6" y="f7"/>
                    <a:pt x="f6" y="f5"/>
                  </a:cubicBezTo>
                  <a:cubicBezTo>
                    <a:pt x="f6" y="f8"/>
                    <a:pt x="f7" y="f9"/>
                    <a:pt x="f5" y="f9"/>
                  </a:cubicBezTo>
                  <a:lnTo>
                    <a:pt x="f10" y="f9"/>
                  </a:lnTo>
                  <a:cubicBezTo>
                    <a:pt x="f11" y="f9"/>
                    <a:pt x="f3" y="f8"/>
                    <a:pt x="f3" y="f5"/>
                  </a:cubicBezTo>
                  <a:cubicBezTo>
                    <a:pt x="f12" y="f7"/>
                    <a:pt x="f13" y="f6"/>
                    <a:pt x="f10"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66" name="Google Shape;10256;p74">
              <a:extLst>
                <a:ext uri="{FF2B5EF4-FFF2-40B4-BE49-F238E27FC236}">
                  <a16:creationId xmlns:a16="http://schemas.microsoft.com/office/drawing/2014/main" id="{938FD9B0-F8B7-0B22-9333-0C5CBA0DF9EB}"/>
                </a:ext>
              </a:extLst>
            </p:cNvPr>
            <p:cNvSpPr/>
            <p:nvPr/>
          </p:nvSpPr>
          <p:spPr>
            <a:xfrm>
              <a:off x="7125388" y="1994909"/>
              <a:ext cx="304760" cy="60194"/>
            </a:xfrm>
            <a:custGeom>
              <a:avLst/>
              <a:gdLst>
                <a:gd name="f0" fmla="val w"/>
                <a:gd name="f1" fmla="val h"/>
                <a:gd name="f2" fmla="val 0"/>
                <a:gd name="f3" fmla="val 7657"/>
                <a:gd name="f4" fmla="val 1419"/>
                <a:gd name="f5" fmla="val 725"/>
                <a:gd name="f6" fmla="val 316"/>
                <a:gd name="f7" fmla="val 1"/>
                <a:gd name="f8" fmla="val 315"/>
                <a:gd name="f9" fmla="val 1103"/>
                <a:gd name="f10" fmla="val 1418"/>
                <a:gd name="f11" fmla="val 6932"/>
                <a:gd name="f12" fmla="val 7341"/>
                <a:gd name="f13" fmla="val 7594"/>
                <a:gd name="f14" fmla="val 284"/>
                <a:gd name="f15" fmla="val 7278"/>
                <a:gd name="f16" fmla="*/ f0 1 7657"/>
                <a:gd name="f17" fmla="*/ f1 1 1419"/>
                <a:gd name="f18" fmla="+- f4 0 f2"/>
                <a:gd name="f19" fmla="+- f3 0 f2"/>
                <a:gd name="f20" fmla="*/ f19 1 7657"/>
                <a:gd name="f21" fmla="*/ f18 1 1419"/>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7657" h="1419">
                  <a:moveTo>
                    <a:pt x="f5" y="f2"/>
                  </a:moveTo>
                  <a:cubicBezTo>
                    <a:pt x="f6" y="f2"/>
                    <a:pt x="f7" y="f8"/>
                    <a:pt x="f7" y="f5"/>
                  </a:cubicBezTo>
                  <a:cubicBezTo>
                    <a:pt x="f7" y="f9"/>
                    <a:pt x="f6" y="f10"/>
                    <a:pt x="f5" y="f10"/>
                  </a:cubicBezTo>
                  <a:lnTo>
                    <a:pt x="f11" y="f10"/>
                  </a:lnTo>
                  <a:cubicBezTo>
                    <a:pt x="f12" y="f10"/>
                    <a:pt x="f3" y="f9"/>
                    <a:pt x="f3" y="f5"/>
                  </a:cubicBezTo>
                  <a:cubicBezTo>
                    <a:pt x="f13" y="f14"/>
                    <a:pt x="f15" y="f2"/>
                    <a:pt x="f11"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67" name="Google Shape;10257;p74">
              <a:extLst>
                <a:ext uri="{FF2B5EF4-FFF2-40B4-BE49-F238E27FC236}">
                  <a16:creationId xmlns:a16="http://schemas.microsoft.com/office/drawing/2014/main" id="{F618CFBF-FDE0-F498-FF27-35BAFE8FC62F}"/>
                </a:ext>
              </a:extLst>
            </p:cNvPr>
            <p:cNvSpPr/>
            <p:nvPr/>
          </p:nvSpPr>
          <p:spPr>
            <a:xfrm>
              <a:off x="7154238" y="2081787"/>
              <a:ext cx="247043" cy="60487"/>
            </a:xfrm>
            <a:custGeom>
              <a:avLst/>
              <a:gdLst>
                <a:gd name="f0" fmla="val w"/>
                <a:gd name="f1" fmla="val h"/>
                <a:gd name="f2" fmla="val 0"/>
                <a:gd name="f3" fmla="val 6207"/>
                <a:gd name="f4" fmla="val 1426"/>
                <a:gd name="f5" fmla="val 441"/>
                <a:gd name="f6" fmla="val 568"/>
                <a:gd name="f7" fmla="val 788"/>
                <a:gd name="f8" fmla="val 1355"/>
                <a:gd name="f9" fmla="val 1213"/>
                <a:gd name="f10" fmla="val 2237"/>
                <a:gd name="f11" fmla="val 3112"/>
                <a:gd name="f12" fmla="val 3986"/>
                <a:gd name="f13" fmla="val 4852"/>
                <a:gd name="f14" fmla="val 5608"/>
                <a:gd name="f15" fmla="*/ f0 1 6207"/>
                <a:gd name="f16" fmla="*/ f1 1 1426"/>
                <a:gd name="f17" fmla="+- f4 0 f2"/>
                <a:gd name="f18" fmla="+- f3 0 f2"/>
                <a:gd name="f19" fmla="*/ f18 1 6207"/>
                <a:gd name="f20" fmla="*/ f17 1 1426"/>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6207" h="1426">
                  <a:moveTo>
                    <a:pt x="f2" y="f2"/>
                  </a:moveTo>
                  <a:lnTo>
                    <a:pt x="f2" y="f5"/>
                  </a:lnTo>
                  <a:lnTo>
                    <a:pt x="f6" y="f7"/>
                  </a:lnTo>
                  <a:cubicBezTo>
                    <a:pt x="f8" y="f9"/>
                    <a:pt x="f10" y="f4"/>
                    <a:pt x="f11" y="f4"/>
                  </a:cubicBezTo>
                  <a:cubicBezTo>
                    <a:pt x="f12" y="f4"/>
                    <a:pt x="f13" y="f9"/>
                    <a:pt x="f14" y="f7"/>
                  </a:cubicBezTo>
                  <a:lnTo>
                    <a:pt x="f3" y="f5"/>
                  </a:lnTo>
                  <a:lnTo>
                    <a:pt x="f3"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68" name="Google Shape;10258;p74">
              <a:extLst>
                <a:ext uri="{FF2B5EF4-FFF2-40B4-BE49-F238E27FC236}">
                  <a16:creationId xmlns:a16="http://schemas.microsoft.com/office/drawing/2014/main" id="{48C24644-A1DB-C389-15FA-9DCC7637BC7F}"/>
                </a:ext>
              </a:extLst>
            </p:cNvPr>
            <p:cNvSpPr/>
            <p:nvPr/>
          </p:nvSpPr>
          <p:spPr>
            <a:xfrm>
              <a:off x="7151732" y="2135233"/>
              <a:ext cx="248323" cy="125647"/>
            </a:xfrm>
            <a:custGeom>
              <a:avLst/>
              <a:gdLst>
                <a:gd name="f0" fmla="val w"/>
                <a:gd name="f1" fmla="val h"/>
                <a:gd name="f2" fmla="val 0"/>
                <a:gd name="f3" fmla="val 6239"/>
                <a:gd name="f4" fmla="val 2962"/>
                <a:gd name="f5" fmla="val 126"/>
                <a:gd name="f6" fmla="val 1607"/>
                <a:gd name="f7" fmla="val 1481"/>
                <a:gd name="f8" fmla="val 3119"/>
                <a:gd name="f9" fmla="val 4758"/>
                <a:gd name="f10" fmla="val 6112"/>
                <a:gd name="f11" fmla="val 6238"/>
                <a:gd name="f12" fmla="val 5986"/>
                <a:gd name="f13" fmla="val 5136"/>
                <a:gd name="f14" fmla="val 631"/>
                <a:gd name="f15" fmla="val 4096"/>
                <a:gd name="f16" fmla="val 883"/>
                <a:gd name="f17" fmla="val 2143"/>
                <a:gd name="f18" fmla="val 1166"/>
                <a:gd name="f19" fmla="val 252"/>
                <a:gd name="f20" fmla="*/ f0 1 6239"/>
                <a:gd name="f21" fmla="*/ f1 1 2962"/>
                <a:gd name="f22" fmla="+- f4 0 f2"/>
                <a:gd name="f23" fmla="+- f3 0 f2"/>
                <a:gd name="f24" fmla="*/ f23 1 6239"/>
                <a:gd name="f25" fmla="*/ f22 1 2962"/>
                <a:gd name="f26" fmla="*/ f2 1 f24"/>
                <a:gd name="f27" fmla="*/ f3 1 f24"/>
                <a:gd name="f28" fmla="*/ f2 1 f25"/>
                <a:gd name="f29" fmla="*/ f4 1 f25"/>
                <a:gd name="f30" fmla="*/ f26 f20 1"/>
                <a:gd name="f31" fmla="*/ f27 f20 1"/>
                <a:gd name="f32" fmla="*/ f29 f21 1"/>
                <a:gd name="f33" fmla="*/ f28 f21 1"/>
              </a:gdLst>
              <a:ahLst/>
              <a:cxnLst>
                <a:cxn ang="3cd4">
                  <a:pos x="hc" y="t"/>
                </a:cxn>
                <a:cxn ang="0">
                  <a:pos x="r" y="vc"/>
                </a:cxn>
                <a:cxn ang="cd4">
                  <a:pos x="hc" y="b"/>
                </a:cxn>
                <a:cxn ang="cd2">
                  <a:pos x="l" y="vc"/>
                </a:cxn>
              </a:cxnLst>
              <a:rect l="f30" t="f33" r="f31" b="f32"/>
              <a:pathLst>
                <a:path w="6239" h="2962">
                  <a:moveTo>
                    <a:pt x="f2" y="f2"/>
                  </a:moveTo>
                  <a:cubicBezTo>
                    <a:pt x="f5" y="f6"/>
                    <a:pt x="f7" y="f4"/>
                    <a:pt x="f8" y="f4"/>
                  </a:cubicBezTo>
                  <a:cubicBezTo>
                    <a:pt x="f9" y="f4"/>
                    <a:pt x="f10" y="f6"/>
                    <a:pt x="f11" y="f2"/>
                  </a:cubicBezTo>
                  <a:lnTo>
                    <a:pt x="f11" y="f2"/>
                  </a:lnTo>
                  <a:lnTo>
                    <a:pt x="f12" y="f5"/>
                  </a:lnTo>
                  <a:cubicBezTo>
                    <a:pt x="f13" y="f14"/>
                    <a:pt x="f15" y="f16"/>
                    <a:pt x="f8" y="f16"/>
                  </a:cubicBezTo>
                  <a:cubicBezTo>
                    <a:pt x="f17" y="f16"/>
                    <a:pt x="f18" y="f14"/>
                    <a:pt x="f19" y="f5"/>
                  </a:cubicBezTo>
                  <a:lnTo>
                    <a:pt x="f2"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69" name="Google Shape;10297;p74">
            <a:extLst>
              <a:ext uri="{FF2B5EF4-FFF2-40B4-BE49-F238E27FC236}">
                <a16:creationId xmlns:a16="http://schemas.microsoft.com/office/drawing/2014/main" id="{EA7B0DAE-7BD0-74AC-7DA9-13BDC3E99D0D}"/>
              </a:ext>
            </a:extLst>
          </p:cNvPr>
          <p:cNvGrpSpPr/>
          <p:nvPr/>
        </p:nvGrpSpPr>
        <p:grpSpPr>
          <a:xfrm>
            <a:off x="2982307" y="2025635"/>
            <a:ext cx="470257" cy="499874"/>
            <a:chOff x="4513652" y="1981568"/>
            <a:chExt cx="470257" cy="499874"/>
          </a:xfrm>
        </p:grpSpPr>
        <p:sp>
          <p:nvSpPr>
            <p:cNvPr id="170" name="Google Shape;10298;p74">
              <a:extLst>
                <a:ext uri="{FF2B5EF4-FFF2-40B4-BE49-F238E27FC236}">
                  <a16:creationId xmlns:a16="http://schemas.microsoft.com/office/drawing/2014/main" id="{91C44FF9-8B7F-226E-C083-B8F0FE9721F1}"/>
                </a:ext>
              </a:extLst>
            </p:cNvPr>
            <p:cNvSpPr/>
            <p:nvPr/>
          </p:nvSpPr>
          <p:spPr>
            <a:xfrm>
              <a:off x="4621469" y="2246187"/>
              <a:ext cx="56482" cy="60194"/>
            </a:xfrm>
            <a:custGeom>
              <a:avLst/>
              <a:gdLst>
                <a:gd name="f0" fmla="val w"/>
                <a:gd name="f1" fmla="val h"/>
                <a:gd name="f2" fmla="val 0"/>
                <a:gd name="f3" fmla="val 1419"/>
                <a:gd name="f4" fmla="val 725"/>
                <a:gd name="f5" fmla="val 1"/>
                <a:gd name="f6" fmla="val 316"/>
                <a:gd name="f7" fmla="val 694"/>
                <a:gd name="f8" fmla="val 64"/>
                <a:gd name="f9" fmla="val 1103"/>
                <a:gd name="f10" fmla="val 1418"/>
                <a:gd name="f11" fmla="*/ f0 1 1419"/>
                <a:gd name="f12" fmla="*/ f1 1 1419"/>
                <a:gd name="f13" fmla="+- f3 0 f2"/>
                <a:gd name="f14" fmla="*/ f13 1 1419"/>
                <a:gd name="f15" fmla="*/ f2 1 f14"/>
                <a:gd name="f16" fmla="*/ f3 1 f14"/>
                <a:gd name="f17" fmla="*/ f15 f11 1"/>
                <a:gd name="f18" fmla="*/ f16 f11 1"/>
                <a:gd name="f19" fmla="*/ f16 f12 1"/>
                <a:gd name="f20" fmla="*/ f15 f12 1"/>
              </a:gdLst>
              <a:ahLst/>
              <a:cxnLst>
                <a:cxn ang="3cd4">
                  <a:pos x="hc" y="t"/>
                </a:cxn>
                <a:cxn ang="0">
                  <a:pos x="r" y="vc"/>
                </a:cxn>
                <a:cxn ang="cd4">
                  <a:pos x="hc" y="b"/>
                </a:cxn>
                <a:cxn ang="cd2">
                  <a:pos x="l" y="vc"/>
                </a:cxn>
              </a:cxnLst>
              <a:rect l="f17" t="f20" r="f18" b="f19"/>
              <a:pathLst>
                <a:path w="1419" h="1419">
                  <a:moveTo>
                    <a:pt x="f4" y="f5"/>
                  </a:moveTo>
                  <a:cubicBezTo>
                    <a:pt x="f6" y="f5"/>
                    <a:pt x="f5" y="f6"/>
                    <a:pt x="f5" y="f7"/>
                  </a:cubicBezTo>
                  <a:cubicBezTo>
                    <a:pt x="f8" y="f9"/>
                    <a:pt x="f6" y="f10"/>
                    <a:pt x="f4" y="f10"/>
                  </a:cubicBezTo>
                  <a:cubicBezTo>
                    <a:pt x="f9" y="f10"/>
                    <a:pt x="f10" y="f9"/>
                    <a:pt x="f10" y="f7"/>
                  </a:cubicBezTo>
                  <a:cubicBezTo>
                    <a:pt x="f10" y="f6"/>
                    <a:pt x="f9" y="f5"/>
                    <a:pt x="f4" y="f5"/>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71" name="Google Shape;10299;p74">
              <a:extLst>
                <a:ext uri="{FF2B5EF4-FFF2-40B4-BE49-F238E27FC236}">
                  <a16:creationId xmlns:a16="http://schemas.microsoft.com/office/drawing/2014/main" id="{B3A25725-559F-2E1D-B17D-CD4307525CA6}"/>
                </a:ext>
              </a:extLst>
            </p:cNvPr>
            <p:cNvSpPr/>
            <p:nvPr/>
          </p:nvSpPr>
          <p:spPr>
            <a:xfrm>
              <a:off x="4595125" y="2335734"/>
              <a:ext cx="110404" cy="58832"/>
            </a:xfrm>
            <a:custGeom>
              <a:avLst/>
              <a:gdLst>
                <a:gd name="f0" fmla="val w"/>
                <a:gd name="f1" fmla="val h"/>
                <a:gd name="f2" fmla="val 0"/>
                <a:gd name="f3" fmla="val 2774"/>
                <a:gd name="f4" fmla="val 1387"/>
                <a:gd name="f5" fmla="val 631"/>
                <a:gd name="f6" fmla="val 1"/>
                <a:gd name="f7" fmla="val 630"/>
                <a:gd name="f8" fmla="val 2773"/>
                <a:gd name="f9" fmla="val 2175"/>
                <a:gd name="f10" fmla="*/ f0 1 2774"/>
                <a:gd name="f11" fmla="*/ f1 1 1387"/>
                <a:gd name="f12" fmla="+- f4 0 f2"/>
                <a:gd name="f13" fmla="+- f3 0 f2"/>
                <a:gd name="f14" fmla="*/ f13 1 2774"/>
                <a:gd name="f15" fmla="*/ f12 1 1387"/>
                <a:gd name="f16" fmla="*/ f2 1 f14"/>
                <a:gd name="f17" fmla="*/ f3 1 f14"/>
                <a:gd name="f18" fmla="*/ f2 1 f15"/>
                <a:gd name="f19" fmla="*/ f4 1 f15"/>
                <a:gd name="f20" fmla="*/ f16 f10 1"/>
                <a:gd name="f21" fmla="*/ f17 f10 1"/>
                <a:gd name="f22" fmla="*/ f19 f11 1"/>
                <a:gd name="f23" fmla="*/ f18 f11 1"/>
              </a:gdLst>
              <a:ahLst/>
              <a:cxnLst>
                <a:cxn ang="3cd4">
                  <a:pos x="hc" y="t"/>
                </a:cxn>
                <a:cxn ang="0">
                  <a:pos x="r" y="vc"/>
                </a:cxn>
                <a:cxn ang="cd4">
                  <a:pos x="hc" y="b"/>
                </a:cxn>
                <a:cxn ang="cd2">
                  <a:pos x="l" y="vc"/>
                </a:cxn>
              </a:cxnLst>
              <a:rect l="f20" t="f23" r="f21" b="f22"/>
              <a:pathLst>
                <a:path w="2774" h="1387">
                  <a:moveTo>
                    <a:pt x="f4" y="f2"/>
                  </a:moveTo>
                  <a:cubicBezTo>
                    <a:pt x="f5" y="f2"/>
                    <a:pt x="f6" y="f7"/>
                    <a:pt x="f6" y="f4"/>
                  </a:cubicBezTo>
                  <a:lnTo>
                    <a:pt x="f8" y="f4"/>
                  </a:lnTo>
                  <a:cubicBezTo>
                    <a:pt x="f8" y="f7"/>
                    <a:pt x="f9" y="f2"/>
                    <a:pt x="f4"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72" name="Google Shape;10300;p74">
              <a:extLst>
                <a:ext uri="{FF2B5EF4-FFF2-40B4-BE49-F238E27FC236}">
                  <a16:creationId xmlns:a16="http://schemas.microsoft.com/office/drawing/2014/main" id="{A6A7BF1D-8782-2A78-9624-B82F4EB7B490}"/>
                </a:ext>
              </a:extLst>
            </p:cNvPr>
            <p:cNvSpPr/>
            <p:nvPr/>
          </p:nvSpPr>
          <p:spPr>
            <a:xfrm>
              <a:off x="4513652" y="2159309"/>
              <a:ext cx="470257" cy="322133"/>
            </a:xfrm>
            <a:custGeom>
              <a:avLst/>
              <a:gdLst>
                <a:gd name="f0" fmla="val w"/>
                <a:gd name="f1" fmla="val h"/>
                <a:gd name="f2" fmla="val 0"/>
                <a:gd name="f3" fmla="val 11815"/>
                <a:gd name="f4" fmla="val 7594"/>
                <a:gd name="f5" fmla="val 10050"/>
                <a:gd name="f6" fmla="val 2080"/>
                <a:gd name="f7" fmla="val 10239"/>
                <a:gd name="f8" fmla="val 10397"/>
                <a:gd name="f9" fmla="val 2238"/>
                <a:gd name="f10" fmla="val 2427"/>
                <a:gd name="f11" fmla="val 2616"/>
                <a:gd name="f12" fmla="val 2773"/>
                <a:gd name="f13" fmla="val 6553"/>
                <a:gd name="f14" fmla="val 6333"/>
                <a:gd name="f15" fmla="val 6175"/>
                <a:gd name="f16" fmla="val 3466"/>
                <a:gd name="f17" fmla="val 3624"/>
                <a:gd name="f18" fmla="val 3813"/>
                <a:gd name="f19" fmla="val 4002"/>
                <a:gd name="f20" fmla="val 4159"/>
                <a:gd name="f21" fmla="val 4821"/>
                <a:gd name="f22" fmla="val 4978"/>
                <a:gd name="f23" fmla="val 5199"/>
                <a:gd name="f24" fmla="val 5388"/>
                <a:gd name="f25" fmla="val 5546"/>
                <a:gd name="f26" fmla="val 3403"/>
                <a:gd name="f27" fmla="val 1418"/>
                <a:gd name="f28" fmla="val 4127"/>
                <a:gd name="f29" fmla="val 4757"/>
                <a:gd name="f30" fmla="val 2049"/>
                <a:gd name="f31" fmla="val 3151"/>
                <a:gd name="f32" fmla="val 4600"/>
                <a:gd name="f33" fmla="val 3498"/>
                <a:gd name="f34" fmla="val 4379"/>
                <a:gd name="f35" fmla="val 3718"/>
                <a:gd name="f36" fmla="val 5009"/>
                <a:gd name="f37" fmla="val 4065"/>
                <a:gd name="f38" fmla="val 5451"/>
                <a:gd name="f39" fmla="val 4758"/>
                <a:gd name="f40" fmla="val 5892"/>
                <a:gd name="f41" fmla="val 5514"/>
                <a:gd name="f42" fmla="val 6081"/>
                <a:gd name="f43" fmla="val 5356"/>
                <a:gd name="f44" fmla="val 6239"/>
                <a:gd name="f45" fmla="val 5167"/>
                <a:gd name="f46" fmla="val 1701"/>
                <a:gd name="f47" fmla="val 1512"/>
                <a:gd name="f48" fmla="val 1355"/>
                <a:gd name="f49" fmla="val 1764"/>
                <a:gd name="f50" fmla="val 4096"/>
                <a:gd name="f51" fmla="val 2395"/>
                <a:gd name="f52" fmla="val 2174"/>
                <a:gd name="f53" fmla="val 2016"/>
                <a:gd name="f54" fmla="val 2647"/>
                <a:gd name="f55" fmla="val 1040"/>
                <a:gd name="f56" fmla="val 1"/>
                <a:gd name="f57" fmla="val 441"/>
                <a:gd name="f58" fmla="val 473"/>
                <a:gd name="f59" fmla="val 1009"/>
                <a:gd name="f60" fmla="val 6554"/>
                <a:gd name="f61" fmla="val 7152"/>
                <a:gd name="f62" fmla="val 7593"/>
                <a:gd name="f63" fmla="val 10806"/>
                <a:gd name="f64" fmla="val 11373"/>
                <a:gd name="f65" fmla="val 7121"/>
                <a:gd name="f66" fmla="val 11783"/>
                <a:gd name="f67" fmla="val 11310"/>
                <a:gd name="f68" fmla="val 10743"/>
                <a:gd name="f69" fmla="val 347"/>
                <a:gd name="f70" fmla="val 946"/>
                <a:gd name="f71" fmla="val 7120"/>
                <a:gd name="f72" fmla="val 6585"/>
                <a:gd name="f73" fmla="val 5198"/>
                <a:gd name="f74" fmla="val 4190"/>
                <a:gd name="f75" fmla="val 883"/>
                <a:gd name="f76" fmla="*/ f0 1 11815"/>
                <a:gd name="f77" fmla="*/ f1 1 7594"/>
                <a:gd name="f78" fmla="+- f4 0 f2"/>
                <a:gd name="f79" fmla="+- f3 0 f2"/>
                <a:gd name="f80" fmla="*/ f79 1 11815"/>
                <a:gd name="f81" fmla="*/ f78 1 7594"/>
                <a:gd name="f82" fmla="*/ f2 1 f80"/>
                <a:gd name="f83" fmla="*/ f3 1 f80"/>
                <a:gd name="f84" fmla="*/ f2 1 f81"/>
                <a:gd name="f85" fmla="*/ f4 1 f81"/>
                <a:gd name="f86" fmla="*/ f82 f76 1"/>
                <a:gd name="f87" fmla="*/ f83 f76 1"/>
                <a:gd name="f88" fmla="*/ f85 f77 1"/>
                <a:gd name="f89" fmla="*/ f84 f77 1"/>
              </a:gdLst>
              <a:ahLst/>
              <a:cxnLst>
                <a:cxn ang="3cd4">
                  <a:pos x="hc" y="t"/>
                </a:cxn>
                <a:cxn ang="0">
                  <a:pos x="r" y="vc"/>
                </a:cxn>
                <a:cxn ang="cd4">
                  <a:pos x="hc" y="b"/>
                </a:cxn>
                <a:cxn ang="cd2">
                  <a:pos x="l" y="vc"/>
                </a:cxn>
              </a:cxnLst>
              <a:rect l="f86" t="f89" r="f87" b="f88"/>
              <a:pathLst>
                <a:path w="11815" h="7594">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26" y="f27"/>
                  </a:moveTo>
                  <a:cubicBezTo>
                    <a:pt x="f28" y="f27"/>
                    <a:pt x="f29" y="f30"/>
                    <a:pt x="f29" y="f12"/>
                  </a:cubicBezTo>
                  <a:cubicBezTo>
                    <a:pt x="f29" y="f31"/>
                    <a:pt x="f32" y="f33"/>
                    <a:pt x="f34" y="f35"/>
                  </a:cubicBezTo>
                  <a:cubicBezTo>
                    <a:pt x="f36" y="f37"/>
                    <a:pt x="f38" y="f39"/>
                    <a:pt x="f38" y="f25"/>
                  </a:cubicBezTo>
                  <a:lnTo>
                    <a:pt x="f38" y="f40"/>
                  </a:lnTo>
                  <a:lnTo>
                    <a:pt x="f41" y="f40"/>
                  </a:lnTo>
                  <a:cubicBezTo>
                    <a:pt x="f41" y="f42"/>
                    <a:pt x="f43" y="f44"/>
                    <a:pt x="f45" y="f44"/>
                  </a:cubicBezTo>
                  <a:lnTo>
                    <a:pt x="f46" y="f44"/>
                  </a:lnTo>
                  <a:cubicBezTo>
                    <a:pt x="f47" y="f44"/>
                    <a:pt x="f48" y="f42"/>
                    <a:pt x="f48" y="f40"/>
                  </a:cubicBezTo>
                  <a:lnTo>
                    <a:pt x="f48" y="f25"/>
                  </a:lnTo>
                  <a:cubicBezTo>
                    <a:pt x="f48" y="f39"/>
                    <a:pt x="f49" y="f50"/>
                    <a:pt x="f51" y="f35"/>
                  </a:cubicBezTo>
                  <a:cubicBezTo>
                    <a:pt x="f52" y="f33"/>
                    <a:pt x="f53" y="f31"/>
                    <a:pt x="f53" y="f12"/>
                  </a:cubicBezTo>
                  <a:cubicBezTo>
                    <a:pt x="f53" y="f30"/>
                    <a:pt x="f54" y="f27"/>
                    <a:pt x="f26" y="f27"/>
                  </a:cubicBezTo>
                  <a:close/>
                  <a:moveTo>
                    <a:pt x="f55" y="f56"/>
                  </a:moveTo>
                  <a:cubicBezTo>
                    <a:pt x="f57" y="f56"/>
                    <a:pt x="f2" y="f58"/>
                    <a:pt x="f2" y="f59"/>
                  </a:cubicBezTo>
                  <a:lnTo>
                    <a:pt x="f2" y="f60"/>
                  </a:lnTo>
                  <a:cubicBezTo>
                    <a:pt x="f2" y="f61"/>
                    <a:pt x="f58" y="f62"/>
                    <a:pt x="f55" y="f62"/>
                  </a:cubicBezTo>
                  <a:lnTo>
                    <a:pt x="f63" y="f62"/>
                  </a:lnTo>
                  <a:cubicBezTo>
                    <a:pt x="f64" y="f62"/>
                    <a:pt x="f3" y="f65"/>
                    <a:pt x="f3" y="f60"/>
                  </a:cubicBezTo>
                  <a:lnTo>
                    <a:pt x="f3" y="f59"/>
                  </a:lnTo>
                  <a:cubicBezTo>
                    <a:pt x="f66" y="f58"/>
                    <a:pt x="f67" y="f56"/>
                    <a:pt x="f68" y="f56"/>
                  </a:cubicBezTo>
                  <a:lnTo>
                    <a:pt x="f62" y="f56"/>
                  </a:lnTo>
                  <a:lnTo>
                    <a:pt x="f62" y="f69"/>
                  </a:lnTo>
                  <a:cubicBezTo>
                    <a:pt x="f62" y="f70"/>
                    <a:pt x="f71" y="f48"/>
                    <a:pt x="f72" y="f48"/>
                  </a:cubicBezTo>
                  <a:lnTo>
                    <a:pt x="f73" y="f48"/>
                  </a:lnTo>
                  <a:cubicBezTo>
                    <a:pt x="f32" y="f48"/>
                    <a:pt x="f74" y="f75"/>
                    <a:pt x="f74" y="f69"/>
                  </a:cubicBezTo>
                  <a:lnTo>
                    <a:pt x="f74" y="f56"/>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73" name="Google Shape;10301;p74">
              <a:extLst>
                <a:ext uri="{FF2B5EF4-FFF2-40B4-BE49-F238E27FC236}">
                  <a16:creationId xmlns:a16="http://schemas.microsoft.com/office/drawing/2014/main" id="{FF63AEDD-9E8F-D437-7039-B6F0DEF3A2B4}"/>
                </a:ext>
              </a:extLst>
            </p:cNvPr>
            <p:cNvSpPr/>
            <p:nvPr/>
          </p:nvSpPr>
          <p:spPr>
            <a:xfrm>
              <a:off x="4650327" y="2069762"/>
              <a:ext cx="194392" cy="118990"/>
            </a:xfrm>
            <a:custGeom>
              <a:avLst/>
              <a:gdLst>
                <a:gd name="f0" fmla="val w"/>
                <a:gd name="f1" fmla="val h"/>
                <a:gd name="f2" fmla="val 0"/>
                <a:gd name="f3" fmla="val 4884"/>
                <a:gd name="f4" fmla="val 2805"/>
                <a:gd name="f5" fmla="val 693"/>
                <a:gd name="f6" fmla="val 1"/>
                <a:gd name="f7" fmla="val 315"/>
                <a:gd name="f8" fmla="val 316"/>
                <a:gd name="f9" fmla="val 725"/>
                <a:gd name="f10" fmla="val 1104"/>
                <a:gd name="f11" fmla="val 1419"/>
                <a:gd name="f12" fmla="val 1418"/>
                <a:gd name="f13" fmla="val 2458"/>
                <a:gd name="f14" fmla="val 1386"/>
                <a:gd name="f15" fmla="val 2647"/>
                <a:gd name="f16" fmla="val 1544"/>
                <a:gd name="f17" fmla="val 1733"/>
                <a:gd name="f18" fmla="val 3119"/>
                <a:gd name="f19" fmla="val 3308"/>
                <a:gd name="f20" fmla="val 3466"/>
                <a:gd name="f21" fmla="val 4159"/>
                <a:gd name="f22" fmla="val 4568"/>
                <a:gd name="f23" fmla="val 4883"/>
                <a:gd name="f24" fmla="*/ f0 1 4884"/>
                <a:gd name="f25" fmla="*/ f1 1 2805"/>
                <a:gd name="f26" fmla="+- f4 0 f2"/>
                <a:gd name="f27" fmla="+- f3 0 f2"/>
                <a:gd name="f28" fmla="*/ f27 1 4884"/>
                <a:gd name="f29" fmla="*/ f26 1 2805"/>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4884" h="2805">
                  <a:moveTo>
                    <a:pt x="f5" y="f6"/>
                  </a:moveTo>
                  <a:cubicBezTo>
                    <a:pt x="f7" y="f6"/>
                    <a:pt x="f2" y="f8"/>
                    <a:pt x="f2" y="f9"/>
                  </a:cubicBezTo>
                  <a:cubicBezTo>
                    <a:pt x="f2" y="f10"/>
                    <a:pt x="f7" y="f11"/>
                    <a:pt x="f5" y="f11"/>
                  </a:cubicBezTo>
                  <a:lnTo>
                    <a:pt x="f12" y="f11"/>
                  </a:lnTo>
                  <a:lnTo>
                    <a:pt x="f12" y="f13"/>
                  </a:lnTo>
                  <a:cubicBezTo>
                    <a:pt x="f14" y="f15"/>
                    <a:pt x="f16" y="f4"/>
                    <a:pt x="f17" y="f4"/>
                  </a:cubicBezTo>
                  <a:lnTo>
                    <a:pt x="f18" y="f4"/>
                  </a:lnTo>
                  <a:cubicBezTo>
                    <a:pt x="f19" y="f4"/>
                    <a:pt x="f20" y="f15"/>
                    <a:pt x="f20" y="f13"/>
                  </a:cubicBezTo>
                  <a:lnTo>
                    <a:pt x="f20" y="f11"/>
                  </a:lnTo>
                  <a:lnTo>
                    <a:pt x="f21" y="f11"/>
                  </a:lnTo>
                  <a:cubicBezTo>
                    <a:pt x="f22" y="f11"/>
                    <a:pt x="f23" y="f10"/>
                    <a:pt x="f23" y="f9"/>
                  </a:cubicBezTo>
                  <a:cubicBezTo>
                    <a:pt x="f23" y="f8"/>
                    <a:pt x="f22" y="f6"/>
                    <a:pt x="f21"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74" name="Google Shape;10302;p74">
              <a:extLst>
                <a:ext uri="{FF2B5EF4-FFF2-40B4-BE49-F238E27FC236}">
                  <a16:creationId xmlns:a16="http://schemas.microsoft.com/office/drawing/2014/main" id="{3DCE9E84-BADF-F9A6-532C-F59EC6D0C591}"/>
                </a:ext>
              </a:extLst>
            </p:cNvPr>
            <p:cNvSpPr/>
            <p:nvPr/>
          </p:nvSpPr>
          <p:spPr>
            <a:xfrm>
              <a:off x="4677914" y="1981568"/>
              <a:ext cx="137955" cy="60194"/>
            </a:xfrm>
            <a:custGeom>
              <a:avLst/>
              <a:gdLst>
                <a:gd name="f0" fmla="val w"/>
                <a:gd name="f1" fmla="val h"/>
                <a:gd name="f2" fmla="val 0"/>
                <a:gd name="f3" fmla="val 3466"/>
                <a:gd name="f4" fmla="val 1419"/>
                <a:gd name="f5" fmla="val 378"/>
                <a:gd name="f6" fmla="val 1"/>
                <a:gd name="f7" fmla="val 158"/>
                <a:gd name="f8" fmla="val 347"/>
                <a:gd name="f9" fmla="val 1418"/>
                <a:gd name="f10" fmla="val 3308"/>
                <a:gd name="f11" fmla="val 3119"/>
                <a:gd name="f12" fmla="*/ f0 1 3466"/>
                <a:gd name="f13" fmla="*/ f1 1 1419"/>
                <a:gd name="f14" fmla="+- f4 0 f2"/>
                <a:gd name="f15" fmla="+- f3 0 f2"/>
                <a:gd name="f16" fmla="*/ f15 1 3466"/>
                <a:gd name="f17" fmla="*/ f14 1 1419"/>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3466" h="1419">
                  <a:moveTo>
                    <a:pt x="f5" y="f6"/>
                  </a:moveTo>
                  <a:cubicBezTo>
                    <a:pt x="f7" y="f6"/>
                    <a:pt x="f2" y="f7"/>
                    <a:pt x="f2" y="f8"/>
                  </a:cubicBezTo>
                  <a:lnTo>
                    <a:pt x="f2" y="f9"/>
                  </a:lnTo>
                  <a:lnTo>
                    <a:pt x="f3" y="f9"/>
                  </a:lnTo>
                  <a:lnTo>
                    <a:pt x="f3" y="f8"/>
                  </a:lnTo>
                  <a:cubicBezTo>
                    <a:pt x="f3" y="f7"/>
                    <a:pt x="f10" y="f6"/>
                    <a:pt x="f11"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75" name="Google Shape;10352;p74">
            <a:extLst>
              <a:ext uri="{FF2B5EF4-FFF2-40B4-BE49-F238E27FC236}">
                <a16:creationId xmlns:a16="http://schemas.microsoft.com/office/drawing/2014/main" id="{3E64A1AA-2FF8-6B8A-AF3E-41145A728AD5}"/>
              </a:ext>
            </a:extLst>
          </p:cNvPr>
          <p:cNvGrpSpPr/>
          <p:nvPr/>
        </p:nvGrpSpPr>
        <p:grpSpPr>
          <a:xfrm>
            <a:off x="3651949" y="2034112"/>
            <a:ext cx="471528" cy="504328"/>
            <a:chOff x="5183294" y="1990045"/>
            <a:chExt cx="471528" cy="504328"/>
          </a:xfrm>
        </p:grpSpPr>
        <p:sp>
          <p:nvSpPr>
            <p:cNvPr id="176" name="Google Shape;10353;p74">
              <a:extLst>
                <a:ext uri="{FF2B5EF4-FFF2-40B4-BE49-F238E27FC236}">
                  <a16:creationId xmlns:a16="http://schemas.microsoft.com/office/drawing/2014/main" id="{C4447616-C107-8762-277B-D49430B4F30E}"/>
                </a:ext>
              </a:extLst>
            </p:cNvPr>
            <p:cNvSpPr/>
            <p:nvPr/>
          </p:nvSpPr>
          <p:spPr>
            <a:xfrm>
              <a:off x="5319970" y="2108313"/>
              <a:ext cx="194392" cy="168450"/>
            </a:xfrm>
            <a:custGeom>
              <a:avLst/>
              <a:gdLst>
                <a:gd name="f0" fmla="val w"/>
                <a:gd name="f1" fmla="val h"/>
                <a:gd name="f2" fmla="val 0"/>
                <a:gd name="f3" fmla="val 4884"/>
                <a:gd name="f4" fmla="val 3971"/>
                <a:gd name="f5" fmla="val 2426"/>
                <a:gd name="f6" fmla="val 1"/>
                <a:gd name="f7" fmla="val 1103"/>
                <a:gd name="f8" fmla="val 1104"/>
                <a:gd name="f9" fmla="val 2427"/>
                <a:gd name="f10" fmla="val 3025"/>
                <a:gd name="f11" fmla="val 190"/>
                <a:gd name="f12" fmla="val 3530"/>
                <a:gd name="f13" fmla="val 536"/>
                <a:gd name="f14" fmla="val 820"/>
                <a:gd name="f15" fmla="val 3624"/>
                <a:gd name="f16" fmla="val 3309"/>
                <a:gd name="f17" fmla="val 1481"/>
                <a:gd name="f18" fmla="val 3057"/>
                <a:gd name="f19" fmla="val 1261"/>
                <a:gd name="f20" fmla="val 2805"/>
                <a:gd name="f21" fmla="val 2458"/>
                <a:gd name="f22" fmla="val 2112"/>
                <a:gd name="f23" fmla="val 1356"/>
                <a:gd name="f24" fmla="val 1733"/>
                <a:gd name="f25" fmla="val 726"/>
                <a:gd name="f26" fmla="val 2489"/>
                <a:gd name="f27" fmla="val 3214"/>
                <a:gd name="f28" fmla="val 3844"/>
                <a:gd name="f29" fmla="val 3687"/>
                <a:gd name="f30" fmla="val 3466"/>
                <a:gd name="f31" fmla="val 3246"/>
                <a:gd name="f32" fmla="val 4128"/>
                <a:gd name="f33" fmla="val 3561"/>
                <a:gd name="f34" fmla="val 4317"/>
                <a:gd name="f35" fmla="val 4695"/>
                <a:gd name="f36" fmla="val 3781"/>
                <a:gd name="f37" fmla="*/ f0 1 4884"/>
                <a:gd name="f38" fmla="*/ f1 1 3971"/>
                <a:gd name="f39" fmla="+- f4 0 f2"/>
                <a:gd name="f40" fmla="+- f3 0 f2"/>
                <a:gd name="f41" fmla="*/ f40 1 4884"/>
                <a:gd name="f42" fmla="*/ f39 1 3971"/>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4884" h="3971">
                  <a:moveTo>
                    <a:pt x="f5" y="f6"/>
                  </a:moveTo>
                  <a:cubicBezTo>
                    <a:pt x="f7" y="f6"/>
                    <a:pt x="f2" y="f8"/>
                    <a:pt x="f2" y="f9"/>
                  </a:cubicBezTo>
                  <a:cubicBezTo>
                    <a:pt x="f2" y="f10"/>
                    <a:pt x="f11" y="f12"/>
                    <a:pt x="f13" y="f4"/>
                  </a:cubicBezTo>
                  <a:cubicBezTo>
                    <a:pt x="f14" y="f15"/>
                    <a:pt x="f7" y="f16"/>
                    <a:pt x="f17" y="f18"/>
                  </a:cubicBezTo>
                  <a:cubicBezTo>
                    <a:pt x="f19" y="f20"/>
                    <a:pt x="f7" y="f21"/>
                    <a:pt x="f7" y="f22"/>
                  </a:cubicBezTo>
                  <a:cubicBezTo>
                    <a:pt x="f7" y="f23"/>
                    <a:pt x="f24" y="f25"/>
                    <a:pt x="f26" y="f25"/>
                  </a:cubicBezTo>
                  <a:cubicBezTo>
                    <a:pt x="f27" y="f25"/>
                    <a:pt x="f28" y="f23"/>
                    <a:pt x="f28" y="f22"/>
                  </a:cubicBezTo>
                  <a:cubicBezTo>
                    <a:pt x="f28" y="f21"/>
                    <a:pt x="f29" y="f20"/>
                    <a:pt x="f30" y="f18"/>
                  </a:cubicBezTo>
                  <a:cubicBezTo>
                    <a:pt x="f28" y="f31"/>
                    <a:pt x="f32" y="f33"/>
                    <a:pt x="f34" y="f4"/>
                  </a:cubicBezTo>
                  <a:cubicBezTo>
                    <a:pt x="f35" y="f12"/>
                    <a:pt x="f3" y="f10"/>
                    <a:pt x="f3" y="f9"/>
                  </a:cubicBezTo>
                  <a:cubicBezTo>
                    <a:pt x="f3" y="f8"/>
                    <a:pt x="f36"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77" name="Google Shape;10354;p74">
              <a:extLst>
                <a:ext uri="{FF2B5EF4-FFF2-40B4-BE49-F238E27FC236}">
                  <a16:creationId xmlns:a16="http://schemas.microsoft.com/office/drawing/2014/main" id="{9B2F9BA5-AD81-8575-525D-3502A0D58FAD}"/>
                </a:ext>
              </a:extLst>
            </p:cNvPr>
            <p:cNvSpPr/>
            <p:nvPr/>
          </p:nvSpPr>
          <p:spPr>
            <a:xfrm>
              <a:off x="5390177" y="2168463"/>
              <a:ext cx="56482" cy="60194"/>
            </a:xfrm>
            <a:custGeom>
              <a:avLst/>
              <a:gdLst>
                <a:gd name="f0" fmla="val w"/>
                <a:gd name="f1" fmla="val h"/>
                <a:gd name="f2" fmla="val 0"/>
                <a:gd name="f3" fmla="val 1419"/>
                <a:gd name="f4" fmla="val 725"/>
                <a:gd name="f5" fmla="val 1"/>
                <a:gd name="f6" fmla="val 316"/>
                <a:gd name="f7" fmla="val 694"/>
                <a:gd name="f8" fmla="val 1103"/>
                <a:gd name="f9" fmla="val 1418"/>
                <a:gd name="f10" fmla="*/ f0 1 1419"/>
                <a:gd name="f11" fmla="*/ f1 1 1419"/>
                <a:gd name="f12" fmla="+- f3 0 f2"/>
                <a:gd name="f13" fmla="*/ f12 1 1419"/>
                <a:gd name="f14" fmla="*/ f2 1 f13"/>
                <a:gd name="f15" fmla="*/ f3 1 f13"/>
                <a:gd name="f16" fmla="*/ f14 f10 1"/>
                <a:gd name="f17" fmla="*/ f15 f10 1"/>
                <a:gd name="f18" fmla="*/ f15 f11 1"/>
                <a:gd name="f19" fmla="*/ f14 f11 1"/>
              </a:gdLst>
              <a:ahLst/>
              <a:cxnLst>
                <a:cxn ang="3cd4">
                  <a:pos x="hc" y="t"/>
                </a:cxn>
                <a:cxn ang="0">
                  <a:pos x="r" y="vc"/>
                </a:cxn>
                <a:cxn ang="cd4">
                  <a:pos x="hc" y="b"/>
                </a:cxn>
                <a:cxn ang="cd2">
                  <a:pos x="l" y="vc"/>
                </a:cxn>
              </a:cxnLst>
              <a:rect l="f16" t="f19" r="f17" b="f18"/>
              <a:pathLst>
                <a:path w="1419" h="1419">
                  <a:moveTo>
                    <a:pt x="f4" y="f5"/>
                  </a:moveTo>
                  <a:cubicBezTo>
                    <a:pt x="f6" y="f5"/>
                    <a:pt x="f5" y="f6"/>
                    <a:pt x="f5" y="f7"/>
                  </a:cubicBezTo>
                  <a:cubicBezTo>
                    <a:pt x="f5" y="f8"/>
                    <a:pt x="f6" y="f9"/>
                    <a:pt x="f4" y="f9"/>
                  </a:cubicBezTo>
                  <a:cubicBezTo>
                    <a:pt x="f8" y="f9"/>
                    <a:pt x="f9" y="f8"/>
                    <a:pt x="f9" y="f7"/>
                  </a:cubicBezTo>
                  <a:cubicBezTo>
                    <a:pt x="f9" y="f6"/>
                    <a:pt x="f8" y="f5"/>
                    <a:pt x="f4" y="f5"/>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78" name="Google Shape;10355;p74">
              <a:extLst>
                <a:ext uri="{FF2B5EF4-FFF2-40B4-BE49-F238E27FC236}">
                  <a16:creationId xmlns:a16="http://schemas.microsoft.com/office/drawing/2014/main" id="{D67D72A8-DC07-A12D-3A2E-8B66B42892B9}"/>
                </a:ext>
              </a:extLst>
            </p:cNvPr>
            <p:cNvSpPr/>
            <p:nvPr/>
          </p:nvSpPr>
          <p:spPr>
            <a:xfrm>
              <a:off x="5212144" y="1990045"/>
              <a:ext cx="412586" cy="443072"/>
            </a:xfrm>
            <a:custGeom>
              <a:avLst/>
              <a:gdLst>
                <a:gd name="f0" fmla="val w"/>
                <a:gd name="f1" fmla="val h"/>
                <a:gd name="f2" fmla="val 0"/>
                <a:gd name="f3" fmla="val 10366"/>
                <a:gd name="f4" fmla="val 10445"/>
                <a:gd name="f5" fmla="val 5198"/>
                <a:gd name="f6" fmla="val 2159"/>
                <a:gd name="f7" fmla="val 6931"/>
                <a:gd name="f8" fmla="val 8286"/>
                <a:gd name="f9" fmla="val 3514"/>
                <a:gd name="f10" fmla="val 5246"/>
                <a:gd name="f11" fmla="val 6916"/>
                <a:gd name="f12" fmla="val 8365"/>
                <a:gd name="f13" fmla="val 3340"/>
                <a:gd name="f14" fmla="val 2079"/>
                <a:gd name="f15" fmla="val 6822"/>
                <a:gd name="f16" fmla="val 3497"/>
                <a:gd name="f17" fmla="val 5167"/>
                <a:gd name="f18" fmla="val 1"/>
                <a:gd name="f19" fmla="val 5088"/>
                <a:gd name="f20" fmla="val 5009"/>
                <a:gd name="f21" fmla="val 17"/>
                <a:gd name="f22" fmla="val 4946"/>
                <a:gd name="f23" fmla="val 48"/>
                <a:gd name="f24" fmla="val 4001"/>
                <a:gd name="f25" fmla="val 836"/>
                <a:gd name="f26" fmla="val 2773"/>
                <a:gd name="f27" fmla="val 678"/>
                <a:gd name="f28" fmla="val 2756"/>
                <a:gd name="f29" fmla="val 675"/>
                <a:gd name="f30" fmla="val 2739"/>
                <a:gd name="f31" fmla="val 673"/>
                <a:gd name="f32" fmla="val 2723"/>
                <a:gd name="f33" fmla="val 2583"/>
                <a:gd name="f34" fmla="val 2454"/>
                <a:gd name="f35" fmla="val 786"/>
                <a:gd name="f36" fmla="val 2426"/>
                <a:gd name="f37" fmla="val 899"/>
                <a:gd name="f38" fmla="val 1953"/>
                <a:gd name="f39" fmla="val 2033"/>
                <a:gd name="f40" fmla="val 819"/>
                <a:gd name="f41" fmla="val 2505"/>
                <a:gd name="f42" fmla="val 662"/>
                <a:gd name="f43" fmla="val 2568"/>
                <a:gd name="f44" fmla="val 567"/>
                <a:gd name="f45" fmla="val 2694"/>
                <a:gd name="f46" fmla="val 630"/>
                <a:gd name="f47" fmla="val 2852"/>
                <a:gd name="f48" fmla="val 788"/>
                <a:gd name="f49" fmla="val 4081"/>
                <a:gd name="f50" fmla="val 32"/>
                <a:gd name="f51" fmla="val 5026"/>
                <a:gd name="f52" fmla="val 5183"/>
                <a:gd name="f53" fmla="val 5341"/>
                <a:gd name="f54" fmla="val 63"/>
                <a:gd name="f55" fmla="val 5467"/>
                <a:gd name="f56" fmla="val 6381"/>
                <a:gd name="f57" fmla="val 7609"/>
                <a:gd name="f58" fmla="val 7767"/>
                <a:gd name="f59" fmla="val 725"/>
                <a:gd name="f60" fmla="val 7924"/>
                <a:gd name="f61" fmla="val 851"/>
                <a:gd name="f62" fmla="val 7956"/>
                <a:gd name="f63" fmla="val 1985"/>
                <a:gd name="f64" fmla="val 8428"/>
                <a:gd name="f65" fmla="val 2457"/>
                <a:gd name="f66" fmla="val 9594"/>
                <a:gd name="f67" fmla="val 2536"/>
                <a:gd name="f68" fmla="val 9725"/>
                <a:gd name="f69" fmla="val 2637"/>
                <a:gd name="f70" fmla="val 9791"/>
                <a:gd name="f71" fmla="val 2741"/>
                <a:gd name="f72" fmla="val 2762"/>
                <a:gd name="f73" fmla="val 2783"/>
                <a:gd name="f74" fmla="val 9788"/>
                <a:gd name="f75" fmla="val 2804"/>
                <a:gd name="f76" fmla="val 9783"/>
                <a:gd name="f77" fmla="val 4033"/>
                <a:gd name="f78" fmla="val 9626"/>
                <a:gd name="f79" fmla="val 4978"/>
                <a:gd name="f80" fmla="val 10382"/>
                <a:gd name="f81" fmla="val 5072"/>
                <a:gd name="f82" fmla="val 10413"/>
                <a:gd name="f83" fmla="val 5104"/>
                <a:gd name="f84" fmla="val 5261"/>
                <a:gd name="f85" fmla="val 5324"/>
                <a:gd name="f86" fmla="val 5387"/>
                <a:gd name="f87" fmla="val 6333"/>
                <a:gd name="f88" fmla="val 7530"/>
                <a:gd name="f89" fmla="val 7687"/>
                <a:gd name="f90" fmla="val 7876"/>
                <a:gd name="f91" fmla="val 9689"/>
                <a:gd name="f92" fmla="val 7908"/>
                <a:gd name="f93" fmla="val 8380"/>
                <a:gd name="f94" fmla="val 9515"/>
                <a:gd name="f95" fmla="val 9672"/>
                <a:gd name="f96" fmla="val 7893"/>
                <a:gd name="f97" fmla="val 9735"/>
                <a:gd name="f98" fmla="val 9704"/>
                <a:gd name="f99" fmla="val 9546"/>
                <a:gd name="f100" fmla="val 10302"/>
                <a:gd name="f101" fmla="val 10365"/>
                <a:gd name="f102" fmla="val 5120"/>
                <a:gd name="f103" fmla="val 9641"/>
                <a:gd name="f104" fmla="val 2537"/>
                <a:gd name="f105" fmla="val 7826"/>
                <a:gd name="f106" fmla="val 762"/>
                <a:gd name="f107" fmla="val 7719"/>
                <a:gd name="f108" fmla="val 672"/>
                <a:gd name="f109" fmla="val 7589"/>
                <a:gd name="f110" fmla="val 7570"/>
                <a:gd name="f111" fmla="val 7550"/>
                <a:gd name="f112" fmla="val 674"/>
                <a:gd name="f113" fmla="*/ f0 1 10366"/>
                <a:gd name="f114" fmla="*/ f1 1 10445"/>
                <a:gd name="f115" fmla="+- f4 0 f2"/>
                <a:gd name="f116" fmla="+- f3 0 f2"/>
                <a:gd name="f117" fmla="*/ f116 1 10366"/>
                <a:gd name="f118" fmla="*/ f115 1 10445"/>
                <a:gd name="f119" fmla="*/ f2 1 f117"/>
                <a:gd name="f120" fmla="*/ f3 1 f117"/>
                <a:gd name="f121" fmla="*/ f2 1 f118"/>
                <a:gd name="f122" fmla="*/ f4 1 f118"/>
                <a:gd name="f123" fmla="*/ f119 f113 1"/>
                <a:gd name="f124" fmla="*/ f120 f113 1"/>
                <a:gd name="f125" fmla="*/ f122 f114 1"/>
                <a:gd name="f126" fmla="*/ f121 f114 1"/>
              </a:gdLst>
              <a:ahLst/>
              <a:cxnLst>
                <a:cxn ang="3cd4">
                  <a:pos x="hc" y="t"/>
                </a:cxn>
                <a:cxn ang="0">
                  <a:pos x="r" y="vc"/>
                </a:cxn>
                <a:cxn ang="cd4">
                  <a:pos x="hc" y="b"/>
                </a:cxn>
                <a:cxn ang="cd2">
                  <a:pos x="l" y="vc"/>
                </a:cxn>
              </a:cxnLst>
              <a:rect l="f123" t="f126" r="f124" b="f125"/>
              <a:pathLst>
                <a:path w="10366" h="10445">
                  <a:moveTo>
                    <a:pt x="f5" y="f6"/>
                  </a:moveTo>
                  <a:cubicBezTo>
                    <a:pt x="f7" y="f6"/>
                    <a:pt x="f8" y="f9"/>
                    <a:pt x="f8" y="f10"/>
                  </a:cubicBezTo>
                  <a:cubicBezTo>
                    <a:pt x="f8" y="f11"/>
                    <a:pt x="f7" y="f12"/>
                    <a:pt x="f5" y="f12"/>
                  </a:cubicBezTo>
                  <a:cubicBezTo>
                    <a:pt x="f13" y="f12"/>
                    <a:pt x="f14" y="f15"/>
                    <a:pt x="f14" y="f10"/>
                  </a:cubicBezTo>
                  <a:cubicBezTo>
                    <a:pt x="f14" y="f9"/>
                    <a:pt x="f16" y="f6"/>
                    <a:pt x="f5" y="f6"/>
                  </a:cubicBezTo>
                  <a:close/>
                  <a:moveTo>
                    <a:pt x="f17" y="f18"/>
                  </a:moveTo>
                  <a:cubicBezTo>
                    <a:pt x="f19" y="f18"/>
                    <a:pt x="f20" y="f21"/>
                    <a:pt x="f22" y="f23"/>
                  </a:cubicBezTo>
                  <a:lnTo>
                    <a:pt x="f24" y="f25"/>
                  </a:lnTo>
                  <a:lnTo>
                    <a:pt x="f26" y="f27"/>
                  </a:lnTo>
                  <a:cubicBezTo>
                    <a:pt x="f28" y="f29"/>
                    <a:pt x="f30" y="f31"/>
                    <a:pt x="f32" y="f31"/>
                  </a:cubicBezTo>
                  <a:cubicBezTo>
                    <a:pt x="f33" y="f31"/>
                    <a:pt x="f34" y="f35"/>
                    <a:pt x="f36" y="f37"/>
                  </a:cubicBezTo>
                  <a:lnTo>
                    <a:pt x="f38" y="f39"/>
                  </a:lnTo>
                  <a:lnTo>
                    <a:pt x="f40" y="f41"/>
                  </a:lnTo>
                  <a:cubicBezTo>
                    <a:pt x="f42" y="f43"/>
                    <a:pt x="f44" y="f45"/>
                    <a:pt x="f46" y="f47"/>
                  </a:cubicBezTo>
                  <a:lnTo>
                    <a:pt x="f48" y="f49"/>
                  </a:lnTo>
                  <a:lnTo>
                    <a:pt x="f50" y="f51"/>
                  </a:lnTo>
                  <a:cubicBezTo>
                    <a:pt x="f2" y="f52"/>
                    <a:pt x="f2" y="f53"/>
                    <a:pt x="f54" y="f55"/>
                  </a:cubicBezTo>
                  <a:lnTo>
                    <a:pt x="f40" y="f56"/>
                  </a:lnTo>
                  <a:lnTo>
                    <a:pt x="f42" y="f57"/>
                  </a:lnTo>
                  <a:cubicBezTo>
                    <a:pt x="f46" y="f58"/>
                    <a:pt x="f59" y="f60"/>
                    <a:pt x="f61" y="f62"/>
                  </a:cubicBezTo>
                  <a:lnTo>
                    <a:pt x="f63" y="f64"/>
                  </a:lnTo>
                  <a:lnTo>
                    <a:pt x="f65" y="f66"/>
                  </a:lnTo>
                  <a:cubicBezTo>
                    <a:pt x="f67" y="f68"/>
                    <a:pt x="f69" y="f70"/>
                    <a:pt x="f71" y="f70"/>
                  </a:cubicBezTo>
                  <a:cubicBezTo>
                    <a:pt x="f72" y="f70"/>
                    <a:pt x="f73" y="f74"/>
                    <a:pt x="f75" y="f76"/>
                  </a:cubicBezTo>
                  <a:lnTo>
                    <a:pt x="f77" y="f78"/>
                  </a:lnTo>
                  <a:lnTo>
                    <a:pt x="f79" y="f80"/>
                  </a:lnTo>
                  <a:cubicBezTo>
                    <a:pt x="f81" y="f82"/>
                    <a:pt x="f83" y="f4"/>
                    <a:pt x="f17" y="f4"/>
                  </a:cubicBezTo>
                  <a:cubicBezTo>
                    <a:pt x="f84" y="f4"/>
                    <a:pt x="f85" y="f82"/>
                    <a:pt x="f86" y="f80"/>
                  </a:cubicBezTo>
                  <a:lnTo>
                    <a:pt x="f87" y="f78"/>
                  </a:lnTo>
                  <a:lnTo>
                    <a:pt x="f88" y="f76"/>
                  </a:lnTo>
                  <a:cubicBezTo>
                    <a:pt x="f89" y="f76"/>
                    <a:pt x="f90" y="f91"/>
                    <a:pt x="f92" y="f66"/>
                  </a:cubicBezTo>
                  <a:lnTo>
                    <a:pt x="f93" y="f64"/>
                  </a:lnTo>
                  <a:lnTo>
                    <a:pt x="f94" y="f62"/>
                  </a:lnTo>
                  <a:cubicBezTo>
                    <a:pt x="f95" y="f96"/>
                    <a:pt x="f97" y="f58"/>
                    <a:pt x="f98" y="f57"/>
                  </a:cubicBezTo>
                  <a:lnTo>
                    <a:pt x="f99" y="f56"/>
                  </a:lnTo>
                  <a:lnTo>
                    <a:pt x="f100" y="f55"/>
                  </a:lnTo>
                  <a:cubicBezTo>
                    <a:pt x="f101" y="f53"/>
                    <a:pt x="f101" y="f102"/>
                    <a:pt x="f100" y="f51"/>
                  </a:cubicBezTo>
                  <a:lnTo>
                    <a:pt x="f99" y="f49"/>
                  </a:lnTo>
                  <a:lnTo>
                    <a:pt x="f98" y="f47"/>
                  </a:lnTo>
                  <a:cubicBezTo>
                    <a:pt x="f97" y="f45"/>
                    <a:pt x="f103" y="f104"/>
                    <a:pt x="f94" y="f41"/>
                  </a:cubicBezTo>
                  <a:lnTo>
                    <a:pt x="f93" y="f39"/>
                  </a:lnTo>
                  <a:lnTo>
                    <a:pt x="f92" y="f37"/>
                  </a:lnTo>
                  <a:cubicBezTo>
                    <a:pt x="f105" y="f106"/>
                    <a:pt x="f107" y="f108"/>
                    <a:pt x="f109" y="f108"/>
                  </a:cubicBezTo>
                  <a:cubicBezTo>
                    <a:pt x="f110" y="f108"/>
                    <a:pt x="f111" y="f112"/>
                    <a:pt x="f88" y="f27"/>
                  </a:cubicBezTo>
                  <a:lnTo>
                    <a:pt x="f87" y="f25"/>
                  </a:lnTo>
                  <a:lnTo>
                    <a:pt x="f86" y="f23"/>
                  </a:lnTo>
                  <a:cubicBezTo>
                    <a:pt x="f85" y="f21"/>
                    <a:pt x="f10" y="f18"/>
                    <a:pt x="f17" y="f18"/>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79" name="Google Shape;10356;p74">
              <a:extLst>
                <a:ext uri="{FF2B5EF4-FFF2-40B4-BE49-F238E27FC236}">
                  <a16:creationId xmlns:a16="http://schemas.microsoft.com/office/drawing/2014/main" id="{3EF9201D-17E5-2268-4BE9-6324414F8A09}"/>
                </a:ext>
              </a:extLst>
            </p:cNvPr>
            <p:cNvSpPr/>
            <p:nvPr/>
          </p:nvSpPr>
          <p:spPr>
            <a:xfrm>
              <a:off x="5365104" y="2256702"/>
              <a:ext cx="106628" cy="58832"/>
            </a:xfrm>
            <a:custGeom>
              <a:avLst/>
              <a:gdLst>
                <a:gd name="f0" fmla="val w"/>
                <a:gd name="f1" fmla="val h"/>
                <a:gd name="f2" fmla="val 0"/>
                <a:gd name="f3" fmla="val 2679"/>
                <a:gd name="f4" fmla="val 1387"/>
                <a:gd name="f5" fmla="val 1355"/>
                <a:gd name="f6" fmla="val 725"/>
                <a:gd name="f7" fmla="val 190"/>
                <a:gd name="f8" fmla="val 441"/>
                <a:gd name="f9" fmla="val 1"/>
                <a:gd name="f10" fmla="val 977"/>
                <a:gd name="f11" fmla="val 410"/>
                <a:gd name="f12" fmla="val 1229"/>
                <a:gd name="f13" fmla="val 820"/>
                <a:gd name="f14" fmla="val 1386"/>
                <a:gd name="f15" fmla="val 1859"/>
                <a:gd name="f16" fmla="val 2301"/>
                <a:gd name="f17" fmla="val 2521"/>
                <a:gd name="f18" fmla="val 1985"/>
                <a:gd name="f19" fmla="*/ f0 1 2679"/>
                <a:gd name="f20" fmla="*/ f1 1 1387"/>
                <a:gd name="f21" fmla="+- f4 0 f2"/>
                <a:gd name="f22" fmla="+- f3 0 f2"/>
                <a:gd name="f23" fmla="*/ f22 1 2679"/>
                <a:gd name="f24" fmla="*/ f21 1 1387"/>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679" h="1387">
                  <a:moveTo>
                    <a:pt x="f5" y="f2"/>
                  </a:moveTo>
                  <a:cubicBezTo>
                    <a:pt x="f6" y="f2"/>
                    <a:pt x="f7" y="f8"/>
                    <a:pt x="f9" y="f10"/>
                  </a:cubicBezTo>
                  <a:cubicBezTo>
                    <a:pt x="f11" y="f12"/>
                    <a:pt x="f13" y="f14"/>
                    <a:pt x="f5" y="f14"/>
                  </a:cubicBezTo>
                  <a:cubicBezTo>
                    <a:pt x="f15" y="f14"/>
                    <a:pt x="f16" y="f12"/>
                    <a:pt x="f3" y="f10"/>
                  </a:cubicBezTo>
                  <a:cubicBezTo>
                    <a:pt x="f17" y="f11"/>
                    <a:pt x="f18"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80" name="Google Shape;10357;p74">
              <a:extLst>
                <a:ext uri="{FF2B5EF4-FFF2-40B4-BE49-F238E27FC236}">
                  <a16:creationId xmlns:a16="http://schemas.microsoft.com/office/drawing/2014/main" id="{0254616C-FCF3-B595-5A1E-9F05609FBD10}"/>
                </a:ext>
              </a:extLst>
            </p:cNvPr>
            <p:cNvSpPr/>
            <p:nvPr/>
          </p:nvSpPr>
          <p:spPr>
            <a:xfrm>
              <a:off x="5503060" y="2343534"/>
              <a:ext cx="151762" cy="147575"/>
            </a:xfrm>
            <a:custGeom>
              <a:avLst/>
              <a:gdLst>
                <a:gd name="f0" fmla="val w"/>
                <a:gd name="f1" fmla="val h"/>
                <a:gd name="f2" fmla="val 0"/>
                <a:gd name="f3" fmla="val 3813"/>
                <a:gd name="f4" fmla="val 3479"/>
                <a:gd name="f5" fmla="val 2867"/>
                <a:gd name="f6" fmla="val 1"/>
                <a:gd name="f7" fmla="val 2741"/>
                <a:gd name="f8" fmla="val 127"/>
                <a:gd name="f9" fmla="val 2647"/>
                <a:gd name="f10" fmla="val 221"/>
                <a:gd name="f11" fmla="val 2489"/>
                <a:gd name="f12" fmla="val 284"/>
                <a:gd name="f13" fmla="val 1607"/>
                <a:gd name="f14" fmla="val 631"/>
                <a:gd name="f15" fmla="val 1260"/>
                <a:gd name="f16" fmla="val 1482"/>
                <a:gd name="f17" fmla="val 1103"/>
                <a:gd name="f18" fmla="val 1891"/>
                <a:gd name="f19" fmla="val 693"/>
                <a:gd name="f20" fmla="val 2112"/>
                <a:gd name="f21" fmla="val 158"/>
                <a:gd name="f22" fmla="val 2080"/>
                <a:gd name="f23" fmla="val 1166"/>
                <a:gd name="f24" fmla="val 3372"/>
                <a:gd name="f25" fmla="val 1237"/>
                <a:gd name="f26" fmla="val 3443"/>
                <a:gd name="f27" fmla="val 1343"/>
                <a:gd name="f28" fmla="val 3478"/>
                <a:gd name="f29" fmla="val 1445"/>
                <a:gd name="f30" fmla="val 1479"/>
                <a:gd name="f31" fmla="val 1512"/>
                <a:gd name="f32" fmla="val 3474"/>
                <a:gd name="f33" fmla="val 1544"/>
                <a:gd name="f34" fmla="val 3466"/>
                <a:gd name="f35" fmla="val 1638"/>
                <a:gd name="f36" fmla="val 3403"/>
                <a:gd name="f37" fmla="val 1764"/>
                <a:gd name="f38" fmla="val 3340"/>
                <a:gd name="f39" fmla="val 3183"/>
                <a:gd name="f40" fmla="val 1639"/>
                <a:gd name="f41" fmla="val 3497"/>
                <a:gd name="f42" fmla="val 1324"/>
                <a:gd name="f43" fmla="val 3532"/>
                <a:gd name="f44" fmla="val 1338"/>
                <a:gd name="f45" fmla="val 3563"/>
                <a:gd name="f46" fmla="val 1344"/>
                <a:gd name="f47" fmla="val 3592"/>
                <a:gd name="f48" fmla="val 3693"/>
                <a:gd name="f49" fmla="val 3756"/>
                <a:gd name="f50" fmla="val 1265"/>
                <a:gd name="f51" fmla="val 3781"/>
                <a:gd name="f52" fmla="val 1167"/>
                <a:gd name="f53" fmla="val 3812"/>
                <a:gd name="f54" fmla="val 1072"/>
                <a:gd name="f55" fmla="val 946"/>
                <a:gd name="f56" fmla="val 3686"/>
                <a:gd name="f57" fmla="val 820"/>
                <a:gd name="f58" fmla="*/ f0 1 3813"/>
                <a:gd name="f59" fmla="*/ f1 1 3479"/>
                <a:gd name="f60" fmla="+- f4 0 f2"/>
                <a:gd name="f61" fmla="+- f3 0 f2"/>
                <a:gd name="f62" fmla="*/ f61 1 3813"/>
                <a:gd name="f63" fmla="*/ f60 1 3479"/>
                <a:gd name="f64" fmla="*/ f2 1 f62"/>
                <a:gd name="f65" fmla="*/ f3 1 f62"/>
                <a:gd name="f66" fmla="*/ f2 1 f63"/>
                <a:gd name="f67" fmla="*/ f4 1 f63"/>
                <a:gd name="f68" fmla="*/ f64 f58 1"/>
                <a:gd name="f69" fmla="*/ f65 f58 1"/>
                <a:gd name="f70" fmla="*/ f67 f59 1"/>
                <a:gd name="f71" fmla="*/ f66 f59 1"/>
              </a:gdLst>
              <a:ahLst/>
              <a:cxnLst>
                <a:cxn ang="3cd4">
                  <a:pos x="hc" y="t"/>
                </a:cxn>
                <a:cxn ang="0">
                  <a:pos x="r" y="vc"/>
                </a:cxn>
                <a:cxn ang="cd4">
                  <a:pos x="hc" y="b"/>
                </a:cxn>
                <a:cxn ang="cd2">
                  <a:pos x="l" y="vc"/>
                </a:cxn>
              </a:cxnLst>
              <a:rect l="f68" t="f71" r="f69" b="f70"/>
              <a:pathLst>
                <a:path w="3813" h="3479">
                  <a:moveTo>
                    <a:pt x="f5" y="f6"/>
                  </a:moveTo>
                  <a:cubicBezTo>
                    <a:pt x="f7" y="f8"/>
                    <a:pt x="f9" y="f10"/>
                    <a:pt x="f11" y="f12"/>
                  </a:cubicBezTo>
                  <a:lnTo>
                    <a:pt x="f13" y="f14"/>
                  </a:lnTo>
                  <a:lnTo>
                    <a:pt x="f15" y="f16"/>
                  </a:lnTo>
                  <a:cubicBezTo>
                    <a:pt x="f17" y="f18"/>
                    <a:pt x="f19" y="f20"/>
                    <a:pt x="f12" y="f20"/>
                  </a:cubicBezTo>
                  <a:lnTo>
                    <a:pt x="f21" y="f20"/>
                  </a:lnTo>
                  <a:lnTo>
                    <a:pt x="f2" y="f22"/>
                  </a:lnTo>
                  <a:lnTo>
                    <a:pt x="f23" y="f24"/>
                  </a:lnTo>
                  <a:cubicBezTo>
                    <a:pt x="f25" y="f26"/>
                    <a:pt x="f27" y="f28"/>
                    <a:pt x="f29" y="f28"/>
                  </a:cubicBezTo>
                  <a:cubicBezTo>
                    <a:pt x="f30" y="f28"/>
                    <a:pt x="f31" y="f32"/>
                    <a:pt x="f33" y="f34"/>
                  </a:cubicBezTo>
                  <a:cubicBezTo>
                    <a:pt x="f35" y="f36"/>
                    <a:pt x="f37" y="f38"/>
                    <a:pt x="f37" y="f39"/>
                  </a:cubicBezTo>
                  <a:lnTo>
                    <a:pt x="f22" y="f40"/>
                  </a:lnTo>
                  <a:lnTo>
                    <a:pt x="f41" y="f42"/>
                  </a:lnTo>
                  <a:cubicBezTo>
                    <a:pt x="f43" y="f44"/>
                    <a:pt x="f45" y="f46"/>
                    <a:pt x="f47" y="f46"/>
                  </a:cubicBezTo>
                  <a:cubicBezTo>
                    <a:pt x="f48" y="f46"/>
                    <a:pt x="f49" y="f50"/>
                    <a:pt x="f51" y="f52"/>
                  </a:cubicBezTo>
                  <a:cubicBezTo>
                    <a:pt x="f53" y="f54"/>
                    <a:pt x="f51" y="f55"/>
                    <a:pt x="f56" y="f57"/>
                  </a:cubicBezTo>
                  <a:lnTo>
                    <a:pt x="f5" y="f6"/>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81" name="Google Shape;10358;p74">
              <a:extLst>
                <a:ext uri="{FF2B5EF4-FFF2-40B4-BE49-F238E27FC236}">
                  <a16:creationId xmlns:a16="http://schemas.microsoft.com/office/drawing/2014/main" id="{4057BE2E-C261-D518-D0BD-31AEB8CF1A34}"/>
                </a:ext>
              </a:extLst>
            </p:cNvPr>
            <p:cNvSpPr/>
            <p:nvPr/>
          </p:nvSpPr>
          <p:spPr>
            <a:xfrm>
              <a:off x="5183294" y="2346204"/>
              <a:ext cx="151762" cy="148169"/>
            </a:xfrm>
            <a:custGeom>
              <a:avLst/>
              <a:gdLst>
                <a:gd name="f0" fmla="val w"/>
                <a:gd name="f1" fmla="val h"/>
                <a:gd name="f2" fmla="val 0"/>
                <a:gd name="f3" fmla="val 3813"/>
                <a:gd name="f4" fmla="val 3493"/>
                <a:gd name="f5" fmla="val 946"/>
                <a:gd name="f6" fmla="val 1"/>
                <a:gd name="f7" fmla="val 126"/>
                <a:gd name="f8" fmla="val 851"/>
                <a:gd name="f9" fmla="val 1009"/>
                <a:gd name="f10" fmla="val 32"/>
                <a:gd name="f11" fmla="val 1104"/>
                <a:gd name="f12" fmla="val 95"/>
                <a:gd name="f13" fmla="val 1230"/>
                <a:gd name="f14" fmla="val 158"/>
                <a:gd name="f15" fmla="val 1324"/>
                <a:gd name="f16" fmla="val 315"/>
                <a:gd name="f17" fmla="val 1356"/>
                <a:gd name="f18" fmla="val 1733"/>
                <a:gd name="f19" fmla="val 1671"/>
                <a:gd name="f20" fmla="val 2048"/>
                <a:gd name="f21" fmla="val 3214"/>
                <a:gd name="f22" fmla="val 2080"/>
                <a:gd name="f23" fmla="val 3309"/>
                <a:gd name="f24" fmla="val 2174"/>
                <a:gd name="f25" fmla="val 3435"/>
                <a:gd name="f26" fmla="val 2300"/>
                <a:gd name="f27" fmla="val 3466"/>
                <a:gd name="f28" fmla="val 2328"/>
                <a:gd name="f29" fmla="val 3485"/>
                <a:gd name="f30" fmla="val 2361"/>
                <a:gd name="f31" fmla="val 3492"/>
                <a:gd name="f32" fmla="val 2396"/>
                <a:gd name="f33" fmla="val 2482"/>
                <a:gd name="f34" fmla="val 2580"/>
                <a:gd name="f35" fmla="val 3448"/>
                <a:gd name="f36" fmla="val 2647"/>
                <a:gd name="f37" fmla="val 3403"/>
                <a:gd name="f38" fmla="val 2112"/>
                <a:gd name="f39" fmla="val 3624"/>
                <a:gd name="f40" fmla="val 2143"/>
                <a:gd name="f41" fmla="val 3561"/>
                <a:gd name="f42" fmla="val 3119"/>
                <a:gd name="f43" fmla="val 2773"/>
                <a:gd name="f44" fmla="val 1891"/>
                <a:gd name="f45" fmla="val 2552"/>
                <a:gd name="f46" fmla="val 1513"/>
                <a:gd name="f47" fmla="val 2206"/>
                <a:gd name="f48" fmla="val 631"/>
                <a:gd name="f49" fmla="val 1355"/>
                <a:gd name="f50" fmla="val 284"/>
                <a:gd name="f51" fmla="val 1198"/>
                <a:gd name="f52" fmla="val 221"/>
                <a:gd name="f53" fmla="val 1072"/>
                <a:gd name="f54" fmla="val 127"/>
                <a:gd name="f55" fmla="*/ f0 1 3813"/>
                <a:gd name="f56" fmla="*/ f1 1 3493"/>
                <a:gd name="f57" fmla="+- f4 0 f2"/>
                <a:gd name="f58" fmla="+- f3 0 f2"/>
                <a:gd name="f59" fmla="*/ f58 1 3813"/>
                <a:gd name="f60" fmla="*/ f57 1 349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3813" h="3493">
                  <a:moveTo>
                    <a:pt x="f5" y="f6"/>
                  </a:moveTo>
                  <a:lnTo>
                    <a:pt x="f7" y="f8"/>
                  </a:lnTo>
                  <a:cubicBezTo>
                    <a:pt x="f2" y="f8"/>
                    <a:pt x="f2" y="f9"/>
                    <a:pt x="f10" y="f11"/>
                  </a:cubicBezTo>
                  <a:cubicBezTo>
                    <a:pt x="f12" y="f13"/>
                    <a:pt x="f14" y="f15"/>
                    <a:pt x="f16" y="f17"/>
                  </a:cubicBezTo>
                  <a:lnTo>
                    <a:pt x="f18" y="f19"/>
                  </a:lnTo>
                  <a:lnTo>
                    <a:pt x="f20" y="f21"/>
                  </a:lnTo>
                  <a:cubicBezTo>
                    <a:pt x="f22" y="f23"/>
                    <a:pt x="f24" y="f25"/>
                    <a:pt x="f26" y="f27"/>
                  </a:cubicBezTo>
                  <a:cubicBezTo>
                    <a:pt x="f28" y="f29"/>
                    <a:pt x="f30" y="f31"/>
                    <a:pt x="f32" y="f31"/>
                  </a:cubicBezTo>
                  <a:cubicBezTo>
                    <a:pt x="f33" y="f31"/>
                    <a:pt x="f34" y="f35"/>
                    <a:pt x="f36" y="f37"/>
                  </a:cubicBezTo>
                  <a:lnTo>
                    <a:pt x="f3" y="f38"/>
                  </a:lnTo>
                  <a:lnTo>
                    <a:pt x="f3" y="f38"/>
                  </a:lnTo>
                  <a:lnTo>
                    <a:pt x="f39" y="f40"/>
                  </a:lnTo>
                  <a:lnTo>
                    <a:pt x="f41" y="f40"/>
                  </a:lnTo>
                  <a:cubicBezTo>
                    <a:pt x="f42" y="f40"/>
                    <a:pt x="f43" y="f44"/>
                    <a:pt x="f45" y="f46"/>
                  </a:cubicBezTo>
                  <a:lnTo>
                    <a:pt x="f47" y="f48"/>
                  </a:lnTo>
                  <a:lnTo>
                    <a:pt x="f49" y="f50"/>
                  </a:lnTo>
                  <a:cubicBezTo>
                    <a:pt x="f51" y="f52"/>
                    <a:pt x="f53" y="f54"/>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82" name="Google Shape;10390;p74">
            <a:extLst>
              <a:ext uri="{FF2B5EF4-FFF2-40B4-BE49-F238E27FC236}">
                <a16:creationId xmlns:a16="http://schemas.microsoft.com/office/drawing/2014/main" id="{C606CB1A-68E7-C3AF-3F95-4C56A8CC72B1}"/>
              </a:ext>
            </a:extLst>
          </p:cNvPr>
          <p:cNvGrpSpPr/>
          <p:nvPr/>
        </p:nvGrpSpPr>
        <p:grpSpPr>
          <a:xfrm>
            <a:off x="1597530" y="2045761"/>
            <a:ext cx="471529" cy="502554"/>
            <a:chOff x="3128875" y="2001694"/>
            <a:chExt cx="471529" cy="502554"/>
          </a:xfrm>
        </p:grpSpPr>
        <p:sp>
          <p:nvSpPr>
            <p:cNvPr id="183" name="Google Shape;10391;p74">
              <a:extLst>
                <a:ext uri="{FF2B5EF4-FFF2-40B4-BE49-F238E27FC236}">
                  <a16:creationId xmlns:a16="http://schemas.microsoft.com/office/drawing/2014/main" id="{8905EBF6-AD7D-FF0D-3607-E04EEA128577}"/>
                </a:ext>
              </a:extLst>
            </p:cNvPr>
            <p:cNvSpPr/>
            <p:nvPr/>
          </p:nvSpPr>
          <p:spPr>
            <a:xfrm>
              <a:off x="3308180" y="2192795"/>
              <a:ext cx="110413" cy="116311"/>
            </a:xfrm>
            <a:custGeom>
              <a:avLst/>
              <a:gdLst>
                <a:gd name="f0" fmla="val w"/>
                <a:gd name="f1" fmla="val h"/>
                <a:gd name="f2" fmla="val 0"/>
                <a:gd name="f3" fmla="val 2774"/>
                <a:gd name="f4" fmla="val 2742"/>
                <a:gd name="f5" fmla="val 1387"/>
                <a:gd name="f6" fmla="val 1"/>
                <a:gd name="f7" fmla="val 631"/>
                <a:gd name="f8" fmla="val 1355"/>
                <a:gd name="f9" fmla="val 2112"/>
                <a:gd name="f10" fmla="val 2143"/>
                <a:gd name="f11" fmla="val 2773"/>
                <a:gd name="f12" fmla="*/ f0 1 2774"/>
                <a:gd name="f13" fmla="*/ f1 1 2742"/>
                <a:gd name="f14" fmla="+- f4 0 f2"/>
                <a:gd name="f15" fmla="+- f3 0 f2"/>
                <a:gd name="f16" fmla="*/ f15 1 2774"/>
                <a:gd name="f17" fmla="*/ f14 1 2742"/>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2774" h="2742">
                  <a:moveTo>
                    <a:pt x="f5" y="f6"/>
                  </a:moveTo>
                  <a:cubicBezTo>
                    <a:pt x="f7" y="f6"/>
                    <a:pt x="f6" y="f7"/>
                    <a:pt x="f6" y="f8"/>
                  </a:cubicBezTo>
                  <a:cubicBezTo>
                    <a:pt x="f6" y="f9"/>
                    <a:pt x="f7" y="f4"/>
                    <a:pt x="f5" y="f4"/>
                  </a:cubicBezTo>
                  <a:cubicBezTo>
                    <a:pt x="f10" y="f4"/>
                    <a:pt x="f11" y="f9"/>
                    <a:pt x="f11" y="f8"/>
                  </a:cubicBezTo>
                  <a:cubicBezTo>
                    <a:pt x="f11" y="f7"/>
                    <a:pt x="f10"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84" name="Google Shape;10392;p74">
              <a:extLst>
                <a:ext uri="{FF2B5EF4-FFF2-40B4-BE49-F238E27FC236}">
                  <a16:creationId xmlns:a16="http://schemas.microsoft.com/office/drawing/2014/main" id="{2925A962-B8C4-89A2-2C2F-C8ED01F85860}"/>
                </a:ext>
              </a:extLst>
            </p:cNvPr>
            <p:cNvSpPr/>
            <p:nvPr/>
          </p:nvSpPr>
          <p:spPr>
            <a:xfrm>
              <a:off x="3182806" y="2001694"/>
              <a:ext cx="137955" cy="147072"/>
            </a:xfrm>
            <a:custGeom>
              <a:avLst/>
              <a:gdLst>
                <a:gd name="f0" fmla="val w"/>
                <a:gd name="f1" fmla="val h"/>
                <a:gd name="f2" fmla="val 0"/>
                <a:gd name="f3" fmla="val 3466"/>
                <a:gd name="f4" fmla="val 3467"/>
                <a:gd name="f5" fmla="val 1733"/>
                <a:gd name="f6" fmla="val 1"/>
                <a:gd name="f7" fmla="val 788"/>
                <a:gd name="f8" fmla="val 2678"/>
                <a:gd name="f9" fmla="val 2741"/>
                <a:gd name="f10" fmla="*/ f0 1 3466"/>
                <a:gd name="f11" fmla="*/ f1 1 3467"/>
                <a:gd name="f12" fmla="+- f4 0 f2"/>
                <a:gd name="f13" fmla="+- f3 0 f2"/>
                <a:gd name="f14" fmla="*/ f13 1 3466"/>
                <a:gd name="f15" fmla="*/ f12 1 3467"/>
                <a:gd name="f16" fmla="*/ f2 1 f14"/>
                <a:gd name="f17" fmla="*/ f3 1 f14"/>
                <a:gd name="f18" fmla="*/ f2 1 f15"/>
                <a:gd name="f19" fmla="*/ f4 1 f15"/>
                <a:gd name="f20" fmla="*/ f16 f10 1"/>
                <a:gd name="f21" fmla="*/ f17 f10 1"/>
                <a:gd name="f22" fmla="*/ f19 f11 1"/>
                <a:gd name="f23" fmla="*/ f18 f11 1"/>
              </a:gdLst>
              <a:ahLst/>
              <a:cxnLst>
                <a:cxn ang="3cd4">
                  <a:pos x="hc" y="t"/>
                </a:cxn>
                <a:cxn ang="0">
                  <a:pos x="r" y="vc"/>
                </a:cxn>
                <a:cxn ang="cd4">
                  <a:pos x="hc" y="b"/>
                </a:cxn>
                <a:cxn ang="cd2">
                  <a:pos x="l" y="vc"/>
                </a:cxn>
              </a:cxnLst>
              <a:rect l="f20" t="f23" r="f21" b="f22"/>
              <a:pathLst>
                <a:path w="3466" h="3467">
                  <a:moveTo>
                    <a:pt x="f5" y="f6"/>
                  </a:moveTo>
                  <a:cubicBezTo>
                    <a:pt x="f7" y="f6"/>
                    <a:pt x="f2" y="f7"/>
                    <a:pt x="f2" y="f5"/>
                  </a:cubicBezTo>
                  <a:cubicBezTo>
                    <a:pt x="f2" y="f8"/>
                    <a:pt x="f7" y="f3"/>
                    <a:pt x="f5" y="f3"/>
                  </a:cubicBezTo>
                  <a:cubicBezTo>
                    <a:pt x="f9" y="f3"/>
                    <a:pt x="f3" y="f8"/>
                    <a:pt x="f3" y="f5"/>
                  </a:cubicBezTo>
                  <a:cubicBezTo>
                    <a:pt x="f3" y="f7"/>
                    <a:pt x="f8"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85" name="Google Shape;10393;p74">
              <a:extLst>
                <a:ext uri="{FF2B5EF4-FFF2-40B4-BE49-F238E27FC236}">
                  <a16:creationId xmlns:a16="http://schemas.microsoft.com/office/drawing/2014/main" id="{A1E40F26-6197-F001-AE9C-B9C7B0C8226D}"/>
                </a:ext>
              </a:extLst>
            </p:cNvPr>
            <p:cNvSpPr/>
            <p:nvPr/>
          </p:nvSpPr>
          <p:spPr>
            <a:xfrm>
              <a:off x="3404740" y="2001694"/>
              <a:ext cx="137992" cy="147072"/>
            </a:xfrm>
            <a:custGeom>
              <a:avLst/>
              <a:gdLst>
                <a:gd name="f0" fmla="val w"/>
                <a:gd name="f1" fmla="val h"/>
                <a:gd name="f2" fmla="val 0"/>
                <a:gd name="f3" fmla="val 3467"/>
                <a:gd name="f4" fmla="val 1733"/>
                <a:gd name="f5" fmla="val 1"/>
                <a:gd name="f6" fmla="val 788"/>
                <a:gd name="f7" fmla="val 2678"/>
                <a:gd name="f8" fmla="val 3466"/>
                <a:gd name="f9" fmla="val 2679"/>
                <a:gd name="f10" fmla="*/ f0 1 3467"/>
                <a:gd name="f11" fmla="*/ f1 1 3467"/>
                <a:gd name="f12" fmla="+- f3 0 f2"/>
                <a:gd name="f13" fmla="*/ f12 1 3467"/>
                <a:gd name="f14" fmla="*/ f2 1 f13"/>
                <a:gd name="f15" fmla="*/ f3 1 f13"/>
                <a:gd name="f16" fmla="*/ f14 f10 1"/>
                <a:gd name="f17" fmla="*/ f15 f10 1"/>
                <a:gd name="f18" fmla="*/ f15 f11 1"/>
                <a:gd name="f19" fmla="*/ f14 f11 1"/>
              </a:gdLst>
              <a:ahLst/>
              <a:cxnLst>
                <a:cxn ang="3cd4">
                  <a:pos x="hc" y="t"/>
                </a:cxn>
                <a:cxn ang="0">
                  <a:pos x="r" y="vc"/>
                </a:cxn>
                <a:cxn ang="cd4">
                  <a:pos x="hc" y="b"/>
                </a:cxn>
                <a:cxn ang="cd2">
                  <a:pos x="l" y="vc"/>
                </a:cxn>
              </a:cxnLst>
              <a:rect l="f16" t="f19" r="f17" b="f18"/>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86" name="Google Shape;10394;p74">
              <a:extLst>
                <a:ext uri="{FF2B5EF4-FFF2-40B4-BE49-F238E27FC236}">
                  <a16:creationId xmlns:a16="http://schemas.microsoft.com/office/drawing/2014/main" id="{3F9715B3-44EC-07BA-052A-CA470C9053F2}"/>
                </a:ext>
              </a:extLst>
            </p:cNvPr>
            <p:cNvSpPr/>
            <p:nvPr/>
          </p:nvSpPr>
          <p:spPr>
            <a:xfrm>
              <a:off x="3328242" y="2331811"/>
              <a:ext cx="66504" cy="42803"/>
            </a:xfrm>
            <a:custGeom>
              <a:avLst/>
              <a:gdLst>
                <a:gd name="f0" fmla="val w"/>
                <a:gd name="f1" fmla="val h"/>
                <a:gd name="f2" fmla="val 0"/>
                <a:gd name="f3" fmla="val 1671"/>
                <a:gd name="f4" fmla="val 1009"/>
                <a:gd name="f5" fmla="val 1"/>
                <a:gd name="f6" fmla="val 851"/>
                <a:gd name="f7" fmla="val 1008"/>
                <a:gd name="f8" fmla="val 1450"/>
                <a:gd name="f9" fmla="val 126"/>
                <a:gd name="f10" fmla="val 1167"/>
                <a:gd name="f11" fmla="val 158"/>
                <a:gd name="f12" fmla="val 568"/>
                <a:gd name="f13" fmla="val 284"/>
                <a:gd name="f14" fmla="val 95"/>
                <a:gd name="f15" fmla="*/ f0 1 1671"/>
                <a:gd name="f16" fmla="*/ f1 1 1009"/>
                <a:gd name="f17" fmla="+- f4 0 f2"/>
                <a:gd name="f18" fmla="+- f3 0 f2"/>
                <a:gd name="f19" fmla="*/ f18 1 1671"/>
                <a:gd name="f20" fmla="*/ f17 1 1009"/>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671" h="1009">
                  <a:moveTo>
                    <a:pt x="f5" y="f2"/>
                  </a:moveTo>
                  <a:lnTo>
                    <a:pt x="f6" y="f7"/>
                  </a:lnTo>
                  <a:lnTo>
                    <a:pt x="f3" y="f2"/>
                  </a:lnTo>
                  <a:lnTo>
                    <a:pt x="f3" y="f2"/>
                  </a:lnTo>
                  <a:cubicBezTo>
                    <a:pt x="f8" y="f9"/>
                    <a:pt x="f10" y="f11"/>
                    <a:pt x="f6" y="f11"/>
                  </a:cubicBezTo>
                  <a:cubicBezTo>
                    <a:pt x="f12" y="f11"/>
                    <a:pt x="f13" y="f14"/>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87" name="Google Shape;10395;p74">
              <a:extLst>
                <a:ext uri="{FF2B5EF4-FFF2-40B4-BE49-F238E27FC236}">
                  <a16:creationId xmlns:a16="http://schemas.microsoft.com/office/drawing/2014/main" id="{F342EF84-32D5-476A-99CD-6C4166E2F6C5}"/>
                </a:ext>
              </a:extLst>
            </p:cNvPr>
            <p:cNvSpPr/>
            <p:nvPr/>
          </p:nvSpPr>
          <p:spPr>
            <a:xfrm>
              <a:off x="3239207" y="2322429"/>
              <a:ext cx="111639" cy="180456"/>
            </a:xfrm>
            <a:custGeom>
              <a:avLst/>
              <a:gdLst>
                <a:gd name="f0" fmla="val w"/>
                <a:gd name="f1" fmla="val h"/>
                <a:gd name="f2" fmla="val 0"/>
                <a:gd name="f3" fmla="val 2805"/>
                <a:gd name="f4" fmla="val 4254"/>
                <a:gd name="f5" fmla="val 1261"/>
                <a:gd name="f6" fmla="val 1"/>
                <a:gd name="f7" fmla="val 474"/>
                <a:gd name="f8" fmla="val 599"/>
                <a:gd name="f9" fmla="val 1513"/>
                <a:gd name="f10" fmla="val 2490"/>
                <a:gd name="f11" fmla="val 3907"/>
                <a:gd name="f12" fmla="val 4096"/>
                <a:gd name="f13" fmla="val 158"/>
                <a:gd name="f14" fmla="val 379"/>
                <a:gd name="f15" fmla="val 1891"/>
                <a:gd name="f16" fmla="*/ f0 1 2805"/>
                <a:gd name="f17" fmla="*/ f1 1 4254"/>
                <a:gd name="f18" fmla="+- f4 0 f2"/>
                <a:gd name="f19" fmla="+- f3 0 f2"/>
                <a:gd name="f20" fmla="*/ f19 1 2805"/>
                <a:gd name="f21" fmla="*/ f18 1 4254"/>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2805" h="4254">
                  <a:moveTo>
                    <a:pt x="f5" y="f6"/>
                  </a:moveTo>
                  <a:cubicBezTo>
                    <a:pt x="f7" y="f8"/>
                    <a:pt x="f6" y="f9"/>
                    <a:pt x="f6" y="f10"/>
                  </a:cubicBezTo>
                  <a:lnTo>
                    <a:pt x="f6" y="f11"/>
                  </a:lnTo>
                  <a:cubicBezTo>
                    <a:pt x="f6" y="f12"/>
                    <a:pt x="f13" y="f4"/>
                    <a:pt x="f14" y="f4"/>
                  </a:cubicBezTo>
                  <a:lnTo>
                    <a:pt x="f3" y="f4"/>
                  </a:lnTo>
                  <a:lnTo>
                    <a:pt x="f3" y="f15"/>
                  </a:lnTo>
                  <a:lnTo>
                    <a:pt x="f5" y="f6"/>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88" name="Google Shape;10396;p74">
              <a:extLst>
                <a:ext uri="{FF2B5EF4-FFF2-40B4-BE49-F238E27FC236}">
                  <a16:creationId xmlns:a16="http://schemas.microsoft.com/office/drawing/2014/main" id="{5A6189EE-834A-4586-D80E-54997A38DA8E}"/>
                </a:ext>
              </a:extLst>
            </p:cNvPr>
            <p:cNvSpPr/>
            <p:nvPr/>
          </p:nvSpPr>
          <p:spPr>
            <a:xfrm>
              <a:off x="3377153" y="2323792"/>
              <a:ext cx="111639" cy="180456"/>
            </a:xfrm>
            <a:custGeom>
              <a:avLst/>
              <a:gdLst>
                <a:gd name="f0" fmla="val w"/>
                <a:gd name="f1" fmla="val h"/>
                <a:gd name="f2" fmla="val 0"/>
                <a:gd name="f3" fmla="val 2805"/>
                <a:gd name="f4" fmla="val 4254"/>
                <a:gd name="f5" fmla="val 1544"/>
                <a:gd name="f6" fmla="val 1"/>
                <a:gd name="f7" fmla="val 1890"/>
                <a:gd name="f8" fmla="val 4253"/>
                <a:gd name="f9" fmla="val 2458"/>
                <a:gd name="f10" fmla="val 2647"/>
                <a:gd name="f11" fmla="val 2804"/>
                <a:gd name="f12" fmla="val 4096"/>
                <a:gd name="f13" fmla="val 3907"/>
                <a:gd name="f14" fmla="val 2489"/>
                <a:gd name="f15" fmla="val 2773"/>
                <a:gd name="f16" fmla="val 1481"/>
                <a:gd name="f17" fmla="val 2300"/>
                <a:gd name="f18" fmla="val 567"/>
                <a:gd name="f19" fmla="*/ f0 1 2805"/>
                <a:gd name="f20" fmla="*/ f1 1 4254"/>
                <a:gd name="f21" fmla="+- f4 0 f2"/>
                <a:gd name="f22" fmla="+- f3 0 f2"/>
                <a:gd name="f23" fmla="*/ f22 1 2805"/>
                <a:gd name="f24" fmla="*/ f21 1 4254"/>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805" h="4254">
                  <a:moveTo>
                    <a:pt x="f5" y="f2"/>
                  </a:moveTo>
                  <a:lnTo>
                    <a:pt x="f6" y="f7"/>
                  </a:lnTo>
                  <a:lnTo>
                    <a:pt x="f6" y="f8"/>
                  </a:lnTo>
                  <a:lnTo>
                    <a:pt x="f9" y="f8"/>
                  </a:lnTo>
                  <a:cubicBezTo>
                    <a:pt x="f10" y="f8"/>
                    <a:pt x="f11" y="f12"/>
                    <a:pt x="f11" y="f13"/>
                  </a:cubicBezTo>
                  <a:lnTo>
                    <a:pt x="f11" y="f14"/>
                  </a:lnTo>
                  <a:cubicBezTo>
                    <a:pt x="f15" y="f16"/>
                    <a:pt x="f17" y="f18"/>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89" name="Google Shape;10397;p74">
              <a:extLst>
                <a:ext uri="{FF2B5EF4-FFF2-40B4-BE49-F238E27FC236}">
                  <a16:creationId xmlns:a16="http://schemas.microsoft.com/office/drawing/2014/main" id="{431341ED-B1E3-28DB-C53F-52731FDC11D5}"/>
                </a:ext>
              </a:extLst>
            </p:cNvPr>
            <p:cNvSpPr/>
            <p:nvPr/>
          </p:nvSpPr>
          <p:spPr>
            <a:xfrm>
              <a:off x="3380939" y="2143381"/>
              <a:ext cx="219465" cy="184443"/>
            </a:xfrm>
            <a:custGeom>
              <a:avLst/>
              <a:gdLst>
                <a:gd name="f0" fmla="val w"/>
                <a:gd name="f1" fmla="val h"/>
                <a:gd name="f2" fmla="val 0"/>
                <a:gd name="f3" fmla="val 5514"/>
                <a:gd name="f4" fmla="val 4348"/>
                <a:gd name="f5" fmla="val 3686"/>
                <a:gd name="f6" fmla="val 1512"/>
                <a:gd name="f7" fmla="val 3907"/>
                <a:gd name="f8" fmla="val 4064"/>
                <a:gd name="f9" fmla="val 1670"/>
                <a:gd name="f10" fmla="val 1859"/>
                <a:gd name="f11" fmla="val 2048"/>
                <a:gd name="f12" fmla="val 2205"/>
                <a:gd name="f13" fmla="val 2993"/>
                <a:gd name="f14" fmla="val 2804"/>
                <a:gd name="f15" fmla="val 2646"/>
                <a:gd name="f16" fmla="val 4127"/>
                <a:gd name="f17" fmla="val 536"/>
                <a:gd name="f18" fmla="val 3056"/>
                <a:gd name="f19" fmla="val 851"/>
                <a:gd name="f20" fmla="val 2331"/>
                <a:gd name="f21" fmla="val 1607"/>
                <a:gd name="f22" fmla="val 977"/>
                <a:gd name="f23" fmla="val 504"/>
                <a:gd name="f24" fmla="val 63"/>
                <a:gd name="f25" fmla="val 347"/>
                <a:gd name="f26" fmla="val 221"/>
                <a:gd name="f27" fmla="val 158"/>
                <a:gd name="f28" fmla="val 378"/>
                <a:gd name="f29" fmla="val 567"/>
                <a:gd name="f30" fmla="val 945"/>
                <a:gd name="f31" fmla="val 756"/>
                <a:gd name="f32" fmla="val 1638"/>
                <a:gd name="f33" fmla="val 1575"/>
                <a:gd name="f34" fmla="val 2615"/>
                <a:gd name="f35" fmla="val 2930"/>
                <a:gd name="f36" fmla="val 3214"/>
                <a:gd name="f37" fmla="val 1449"/>
                <a:gd name="f38" fmla="val 3466"/>
                <a:gd name="f39" fmla="val 3718"/>
                <a:gd name="f40" fmla="val 4001"/>
                <a:gd name="f41" fmla="val 2520"/>
                <a:gd name="f42" fmla="val 5167"/>
                <a:gd name="f43" fmla="val 5356"/>
                <a:gd name="f44" fmla="val 5513"/>
                <a:gd name="f45" fmla="val 4190"/>
                <a:gd name="f46" fmla="val 5482"/>
                <a:gd name="f47" fmla="val 4915"/>
                <a:gd name="f48" fmla="*/ f0 1 5514"/>
                <a:gd name="f49" fmla="*/ f1 1 4348"/>
                <a:gd name="f50" fmla="+- f4 0 f2"/>
                <a:gd name="f51" fmla="+- f3 0 f2"/>
                <a:gd name="f52" fmla="*/ f51 1 5514"/>
                <a:gd name="f53" fmla="*/ f50 1 4348"/>
                <a:gd name="f54" fmla="*/ f2 1 f52"/>
                <a:gd name="f55" fmla="*/ f3 1 f52"/>
                <a:gd name="f56" fmla="*/ f2 1 f53"/>
                <a:gd name="f57" fmla="*/ f4 1 f53"/>
                <a:gd name="f58" fmla="*/ f54 f48 1"/>
                <a:gd name="f59" fmla="*/ f55 f48 1"/>
                <a:gd name="f60" fmla="*/ f57 f49 1"/>
                <a:gd name="f61" fmla="*/ f56 f49 1"/>
              </a:gdLst>
              <a:ahLst/>
              <a:cxnLst>
                <a:cxn ang="3cd4">
                  <a:pos x="hc" y="t"/>
                </a:cxn>
                <a:cxn ang="0">
                  <a:pos x="r" y="vc"/>
                </a:cxn>
                <a:cxn ang="cd4">
                  <a:pos x="hc" y="b"/>
                </a:cxn>
                <a:cxn ang="cd2">
                  <a:pos x="l" y="vc"/>
                </a:cxn>
              </a:cxnLst>
              <a:rect l="f58" t="f61" r="f59" b="f60"/>
              <a:pathLst>
                <a:path w="5514" h="434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2"/>
                  </a:moveTo>
                  <a:cubicBezTo>
                    <a:pt x="f5" y="f17"/>
                    <a:pt x="f18" y="f19"/>
                    <a:pt x="f20" y="f19"/>
                  </a:cubicBezTo>
                  <a:cubicBezTo>
                    <a:pt x="f21" y="f19"/>
                    <a:pt x="f22" y="f23"/>
                    <a:pt x="f17" y="f24"/>
                  </a:cubicBezTo>
                  <a:cubicBezTo>
                    <a:pt x="f25" y="f26"/>
                    <a:pt x="f27" y="f28"/>
                    <a:pt x="f2" y="f29"/>
                  </a:cubicBezTo>
                  <a:cubicBezTo>
                    <a:pt x="f30" y="f31"/>
                    <a:pt x="f32" y="f33"/>
                    <a:pt x="f32" y="f34"/>
                  </a:cubicBezTo>
                  <a:cubicBezTo>
                    <a:pt x="f32" y="f35"/>
                    <a:pt x="f33" y="f36"/>
                    <a:pt x="f37" y="f38"/>
                  </a:cubicBezTo>
                  <a:cubicBezTo>
                    <a:pt x="f10" y="f39"/>
                    <a:pt x="f12" y="f40"/>
                    <a:pt x="f41" y="f4"/>
                  </a:cubicBezTo>
                  <a:lnTo>
                    <a:pt x="f42" y="f4"/>
                  </a:lnTo>
                  <a:cubicBezTo>
                    <a:pt x="f43" y="f4"/>
                    <a:pt x="f44" y="f45"/>
                    <a:pt x="f44" y="f40"/>
                  </a:cubicBezTo>
                  <a:lnTo>
                    <a:pt x="f44" y="f34"/>
                  </a:lnTo>
                  <a:cubicBezTo>
                    <a:pt x="f46" y="f6"/>
                    <a:pt x="f47" y="f29"/>
                    <a:pt x="f16"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90" name="Google Shape;10398;p74">
              <a:extLst>
                <a:ext uri="{FF2B5EF4-FFF2-40B4-BE49-F238E27FC236}">
                  <a16:creationId xmlns:a16="http://schemas.microsoft.com/office/drawing/2014/main" id="{231CF157-F226-8991-67B5-974873E97D9C}"/>
                </a:ext>
              </a:extLst>
            </p:cNvPr>
            <p:cNvSpPr/>
            <p:nvPr/>
          </p:nvSpPr>
          <p:spPr>
            <a:xfrm>
              <a:off x="3128875" y="2142018"/>
              <a:ext cx="216959" cy="184480"/>
            </a:xfrm>
            <a:custGeom>
              <a:avLst/>
              <a:gdLst>
                <a:gd name="f0" fmla="val w"/>
                <a:gd name="f1" fmla="val h"/>
                <a:gd name="f2" fmla="val 0"/>
                <a:gd name="f3" fmla="val 5451"/>
                <a:gd name="f4" fmla="val 4349"/>
                <a:gd name="f5" fmla="val 2426"/>
                <a:gd name="f6" fmla="val 1544"/>
                <a:gd name="f7" fmla="val 2615"/>
                <a:gd name="f8" fmla="val 2773"/>
                <a:gd name="f9" fmla="val 1702"/>
                <a:gd name="f10" fmla="val 1891"/>
                <a:gd name="f11" fmla="val 2080"/>
                <a:gd name="f12" fmla="val 2237"/>
                <a:gd name="f13" fmla="val 1733"/>
                <a:gd name="f14" fmla="val 1513"/>
                <a:gd name="f15" fmla="val 1355"/>
                <a:gd name="f16" fmla="val 1324"/>
                <a:gd name="f17" fmla="val 1"/>
                <a:gd name="f18" fmla="val 536"/>
                <a:gd name="f19" fmla="val 568"/>
                <a:gd name="f20" fmla="val 2552"/>
                <a:gd name="f21" fmla="val 3939"/>
                <a:gd name="f22" fmla="val 4191"/>
                <a:gd name="f23" fmla="val 95"/>
                <a:gd name="f24" fmla="val 4348"/>
                <a:gd name="f25" fmla="val 316"/>
                <a:gd name="f26" fmla="val 2930"/>
                <a:gd name="f27" fmla="val 3214"/>
                <a:gd name="f28" fmla="val 3970"/>
                <a:gd name="f29" fmla="val 3561"/>
                <a:gd name="f30" fmla="val 3655"/>
                <a:gd name="f31" fmla="val 4002"/>
                <a:gd name="f32" fmla="val 3466"/>
                <a:gd name="f33" fmla="val 3876"/>
                <a:gd name="f34" fmla="val 3183"/>
                <a:gd name="f35" fmla="val 3813"/>
                <a:gd name="f36" fmla="val 1607"/>
                <a:gd name="f37" fmla="val 4506"/>
                <a:gd name="f38" fmla="val 757"/>
                <a:gd name="f39" fmla="val 5293"/>
                <a:gd name="f40" fmla="val 347"/>
                <a:gd name="f41" fmla="val 5104"/>
                <a:gd name="f42" fmla="val 190"/>
                <a:gd name="f43" fmla="val 4915"/>
                <a:gd name="f44" fmla="val 32"/>
                <a:gd name="f45" fmla="val 4474"/>
                <a:gd name="f46" fmla="val 505"/>
                <a:gd name="f47" fmla="val 3844"/>
                <a:gd name="f48" fmla="val 820"/>
                <a:gd name="f49" fmla="val 3151"/>
                <a:gd name="f50" fmla="val 1796"/>
                <a:gd name="f51" fmla="*/ f0 1 5451"/>
                <a:gd name="f52" fmla="*/ f1 1 4349"/>
                <a:gd name="f53" fmla="+- f4 0 f2"/>
                <a:gd name="f54" fmla="+- f3 0 f2"/>
                <a:gd name="f55" fmla="*/ f54 1 5451"/>
                <a:gd name="f56" fmla="*/ f53 1 4349"/>
                <a:gd name="f57" fmla="*/ f2 1 f55"/>
                <a:gd name="f58" fmla="*/ f3 1 f55"/>
                <a:gd name="f59" fmla="*/ f2 1 f56"/>
                <a:gd name="f60" fmla="*/ f4 1 f56"/>
                <a:gd name="f61" fmla="*/ f57 f51 1"/>
                <a:gd name="f62" fmla="*/ f58 f51 1"/>
                <a:gd name="f63" fmla="*/ f60 f52 1"/>
                <a:gd name="f64" fmla="*/ f59 f52 1"/>
              </a:gdLst>
              <a:ahLst/>
              <a:cxnLst>
                <a:cxn ang="3cd4">
                  <a:pos x="hc" y="t"/>
                </a:cxn>
                <a:cxn ang="0">
                  <a:pos x="r" y="vc"/>
                </a:cxn>
                <a:cxn ang="cd4">
                  <a:pos x="hc" y="b"/>
                </a:cxn>
                <a:cxn ang="cd2">
                  <a:pos x="l" y="vc"/>
                </a:cxn>
              </a:cxnLst>
              <a:rect l="f61" t="f64" r="f62" b="f63"/>
              <a:pathLst>
                <a:path w="5451" h="4349">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9"/>
                    <a:pt x="f17" y="f14"/>
                    <a:pt x="f17" y="f20"/>
                  </a:cubicBezTo>
                  <a:lnTo>
                    <a:pt x="f17" y="f21"/>
                  </a:lnTo>
                  <a:cubicBezTo>
                    <a:pt x="f17" y="f22"/>
                    <a:pt x="f23" y="f24"/>
                    <a:pt x="f25" y="f24"/>
                  </a:cubicBezTo>
                  <a:lnTo>
                    <a:pt x="f26" y="f24"/>
                  </a:lnTo>
                  <a:cubicBezTo>
                    <a:pt x="f27" y="f28"/>
                    <a:pt x="f29" y="f30"/>
                    <a:pt x="f31" y="f32"/>
                  </a:cubicBezTo>
                  <a:cubicBezTo>
                    <a:pt x="f33" y="f34"/>
                    <a:pt x="f35" y="f26"/>
                    <a:pt x="f35" y="f7"/>
                  </a:cubicBezTo>
                  <a:cubicBezTo>
                    <a:pt x="f35" y="f36"/>
                    <a:pt x="f37" y="f38"/>
                    <a:pt x="f3" y="f19"/>
                  </a:cubicBezTo>
                  <a:cubicBezTo>
                    <a:pt x="f39" y="f40"/>
                    <a:pt x="f41" y="f42"/>
                    <a:pt x="f43" y="f44"/>
                  </a:cubicBezTo>
                  <a:cubicBezTo>
                    <a:pt x="f45" y="f46"/>
                    <a:pt x="f47" y="f48"/>
                    <a:pt x="f49" y="f48"/>
                  </a:cubicBezTo>
                  <a:cubicBezTo>
                    <a:pt x="f5" y="f48"/>
                    <a:pt x="f50" y="f46"/>
                    <a:pt x="f16" y="f17"/>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91" name="Google Shape;10412;p74">
            <a:extLst>
              <a:ext uri="{FF2B5EF4-FFF2-40B4-BE49-F238E27FC236}">
                <a16:creationId xmlns:a16="http://schemas.microsoft.com/office/drawing/2014/main" id="{9A43B6F0-E017-03DD-7DD1-C48D5D8DA9A3}"/>
              </a:ext>
            </a:extLst>
          </p:cNvPr>
          <p:cNvGrpSpPr/>
          <p:nvPr/>
        </p:nvGrpSpPr>
        <p:grpSpPr>
          <a:xfrm>
            <a:off x="4363453" y="2034478"/>
            <a:ext cx="441444" cy="500460"/>
            <a:chOff x="5894798" y="1990411"/>
            <a:chExt cx="441444" cy="500460"/>
          </a:xfrm>
        </p:grpSpPr>
        <p:sp>
          <p:nvSpPr>
            <p:cNvPr id="192" name="Google Shape;10413;p74">
              <a:extLst>
                <a:ext uri="{FF2B5EF4-FFF2-40B4-BE49-F238E27FC236}">
                  <a16:creationId xmlns:a16="http://schemas.microsoft.com/office/drawing/2014/main" id="{E883A825-1C7C-2B9A-0898-B696DA4A6A7D}"/>
                </a:ext>
              </a:extLst>
            </p:cNvPr>
            <p:cNvSpPr/>
            <p:nvPr/>
          </p:nvSpPr>
          <p:spPr>
            <a:xfrm>
              <a:off x="6114263" y="1990411"/>
              <a:ext cx="27624" cy="74871"/>
            </a:xfrm>
            <a:custGeom>
              <a:avLst/>
              <a:gdLst>
                <a:gd name="f0" fmla="val w"/>
                <a:gd name="f1" fmla="val h"/>
                <a:gd name="f2" fmla="val 0"/>
                <a:gd name="f3" fmla="val 694"/>
                <a:gd name="f4" fmla="val 1765"/>
                <a:gd name="f5" fmla="val 347"/>
                <a:gd name="f6" fmla="val 1"/>
                <a:gd name="f7" fmla="val 158"/>
                <a:gd name="f8" fmla="val 1418"/>
                <a:gd name="f9" fmla="val 1607"/>
                <a:gd name="f10" fmla="val 536"/>
                <a:gd name="f11" fmla="val 693"/>
                <a:gd name="f12" fmla="*/ f0 1 694"/>
                <a:gd name="f13" fmla="*/ f1 1 1765"/>
                <a:gd name="f14" fmla="+- f4 0 f2"/>
                <a:gd name="f15" fmla="+- f3 0 f2"/>
                <a:gd name="f16" fmla="*/ f15 1 694"/>
                <a:gd name="f17" fmla="*/ f14 1 1765"/>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694" h="1765">
                  <a:moveTo>
                    <a:pt x="f5" y="f6"/>
                  </a:moveTo>
                  <a:cubicBezTo>
                    <a:pt x="f7" y="f6"/>
                    <a:pt x="f2" y="f7"/>
                    <a:pt x="f2" y="f5"/>
                  </a:cubicBezTo>
                  <a:lnTo>
                    <a:pt x="f2" y="f8"/>
                  </a:lnTo>
                  <a:cubicBezTo>
                    <a:pt x="f2" y="f9"/>
                    <a:pt x="f7" y="f4"/>
                    <a:pt x="f5" y="f4"/>
                  </a:cubicBezTo>
                  <a:cubicBezTo>
                    <a:pt x="f10" y="f4"/>
                    <a:pt x="f11" y="f9"/>
                    <a:pt x="f11" y="f8"/>
                  </a:cubicBezTo>
                  <a:lnTo>
                    <a:pt x="f11" y="f5"/>
                  </a:lnTo>
                  <a:cubicBezTo>
                    <a:pt x="f11" y="f7"/>
                    <a:pt x="f10"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93" name="Google Shape;10414;p74">
              <a:extLst>
                <a:ext uri="{FF2B5EF4-FFF2-40B4-BE49-F238E27FC236}">
                  <a16:creationId xmlns:a16="http://schemas.microsoft.com/office/drawing/2014/main" id="{8623B163-DCCD-D27C-58AE-FA33F00E614D}"/>
                </a:ext>
              </a:extLst>
            </p:cNvPr>
            <p:cNvSpPr/>
            <p:nvPr/>
          </p:nvSpPr>
          <p:spPr>
            <a:xfrm>
              <a:off x="6198287" y="2022140"/>
              <a:ext cx="56436" cy="57863"/>
            </a:xfrm>
            <a:custGeom>
              <a:avLst/>
              <a:gdLst>
                <a:gd name="f0" fmla="val w"/>
                <a:gd name="f1" fmla="val h"/>
                <a:gd name="f2" fmla="val 0"/>
                <a:gd name="f3" fmla="val 1418"/>
                <a:gd name="f4" fmla="val 1364"/>
                <a:gd name="f5" fmla="val 1071"/>
                <a:gd name="f6" fmla="val 1"/>
                <a:gd name="f7" fmla="val 977"/>
                <a:gd name="f8" fmla="val 882"/>
                <a:gd name="f9" fmla="val 24"/>
                <a:gd name="f10" fmla="val 819"/>
                <a:gd name="f11" fmla="val 72"/>
                <a:gd name="f12" fmla="val 126"/>
                <a:gd name="f13" fmla="val 796"/>
                <a:gd name="f14" fmla="val 922"/>
                <a:gd name="f15" fmla="val 1143"/>
                <a:gd name="f16" fmla="val 1269"/>
                <a:gd name="f17" fmla="val 189"/>
                <a:gd name="f18" fmla="val 1332"/>
                <a:gd name="f19" fmla="val 268"/>
                <a:gd name="f20" fmla="val 1363"/>
                <a:gd name="f21" fmla="val 350"/>
                <a:gd name="f22" fmla="val 433"/>
                <a:gd name="f23" fmla="val 520"/>
                <a:gd name="f24" fmla="val 599"/>
                <a:gd name="f25" fmla="val 1323"/>
                <a:gd name="f26" fmla="val 544"/>
                <a:gd name="f27" fmla="val 418"/>
                <a:gd name="f28" fmla="val 198"/>
                <a:gd name="f29" fmla="val 1260"/>
                <a:gd name="f30" fmla="val 1166"/>
                <a:gd name="f31" fmla="*/ f0 1 1418"/>
                <a:gd name="f32" fmla="*/ f1 1 1364"/>
                <a:gd name="f33" fmla="+- f4 0 f2"/>
                <a:gd name="f34" fmla="+- f3 0 f2"/>
                <a:gd name="f35" fmla="*/ f34 1 1418"/>
                <a:gd name="f36" fmla="*/ f33 1 1364"/>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1418" h="1364">
                  <a:moveTo>
                    <a:pt x="f5" y="f6"/>
                  </a:moveTo>
                  <a:cubicBezTo>
                    <a:pt x="f7" y="f6"/>
                    <a:pt x="f8" y="f9"/>
                    <a:pt x="f10" y="f11"/>
                  </a:cubicBezTo>
                  <a:lnTo>
                    <a:pt x="f12" y="f13"/>
                  </a:lnTo>
                  <a:cubicBezTo>
                    <a:pt x="f2" y="f14"/>
                    <a:pt x="f2" y="f15"/>
                    <a:pt x="f12" y="f16"/>
                  </a:cubicBezTo>
                  <a:cubicBezTo>
                    <a:pt x="f17" y="f18"/>
                    <a:pt x="f19" y="f20"/>
                    <a:pt x="f21" y="f20"/>
                  </a:cubicBezTo>
                  <a:cubicBezTo>
                    <a:pt x="f22" y="f20"/>
                    <a:pt x="f23" y="f18"/>
                    <a:pt x="f24" y="f16"/>
                  </a:cubicBezTo>
                  <a:lnTo>
                    <a:pt x="f25" y="f26"/>
                  </a:lnTo>
                  <a:cubicBezTo>
                    <a:pt x="f3" y="f27"/>
                    <a:pt x="f3" y="f28"/>
                    <a:pt x="f25" y="f11"/>
                  </a:cubicBezTo>
                  <a:cubicBezTo>
                    <a:pt x="f29" y="f9"/>
                    <a:pt x="f30"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94" name="Google Shape;10415;p74">
              <a:extLst>
                <a:ext uri="{FF2B5EF4-FFF2-40B4-BE49-F238E27FC236}">
                  <a16:creationId xmlns:a16="http://schemas.microsoft.com/office/drawing/2014/main" id="{86914EB5-0B13-1EA4-74D5-7E6FB7420309}"/>
                </a:ext>
              </a:extLst>
            </p:cNvPr>
            <p:cNvSpPr/>
            <p:nvPr/>
          </p:nvSpPr>
          <p:spPr>
            <a:xfrm>
              <a:off x="6279760" y="2197540"/>
              <a:ext cx="56482" cy="30796"/>
            </a:xfrm>
            <a:custGeom>
              <a:avLst/>
              <a:gdLst>
                <a:gd name="f0" fmla="val w"/>
                <a:gd name="f1" fmla="val h"/>
                <a:gd name="f2" fmla="val 0"/>
                <a:gd name="f3" fmla="val 1419"/>
                <a:gd name="f4" fmla="val 726"/>
                <a:gd name="f5" fmla="val 379"/>
                <a:gd name="f6" fmla="val 1"/>
                <a:gd name="f7" fmla="val 158"/>
                <a:gd name="f8" fmla="val 347"/>
                <a:gd name="f9" fmla="val 568"/>
                <a:gd name="f10" fmla="val 725"/>
                <a:gd name="f11" fmla="val 1072"/>
                <a:gd name="f12" fmla="val 1261"/>
                <a:gd name="f13" fmla="*/ f0 1 1419"/>
                <a:gd name="f14" fmla="*/ f1 1 726"/>
                <a:gd name="f15" fmla="+- f4 0 f2"/>
                <a:gd name="f16" fmla="+- f3 0 f2"/>
                <a:gd name="f17" fmla="*/ f16 1 1419"/>
                <a:gd name="f18" fmla="*/ f15 1 726"/>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1419" h="726">
                  <a:moveTo>
                    <a:pt x="f5" y="f6"/>
                  </a:moveTo>
                  <a:cubicBezTo>
                    <a:pt x="f7" y="f6"/>
                    <a:pt x="f6" y="f7"/>
                    <a:pt x="f6" y="f8"/>
                  </a:cubicBezTo>
                  <a:cubicBezTo>
                    <a:pt x="f6" y="f9"/>
                    <a:pt x="f7" y="f10"/>
                    <a:pt x="f5" y="f10"/>
                  </a:cubicBezTo>
                  <a:lnTo>
                    <a:pt x="f11" y="f10"/>
                  </a:lnTo>
                  <a:cubicBezTo>
                    <a:pt x="f12" y="f10"/>
                    <a:pt x="f3" y="f9"/>
                    <a:pt x="f3" y="f8"/>
                  </a:cubicBezTo>
                  <a:cubicBezTo>
                    <a:pt x="f3" y="f7"/>
                    <a:pt x="f12" y="f6"/>
                    <a:pt x="f11"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95" name="Google Shape;10416;p74">
              <a:extLst>
                <a:ext uri="{FF2B5EF4-FFF2-40B4-BE49-F238E27FC236}">
                  <a16:creationId xmlns:a16="http://schemas.microsoft.com/office/drawing/2014/main" id="{2D31169A-A7A4-1AF2-22FD-03E95C831162}"/>
                </a:ext>
              </a:extLst>
            </p:cNvPr>
            <p:cNvSpPr/>
            <p:nvPr/>
          </p:nvSpPr>
          <p:spPr>
            <a:xfrm>
              <a:off x="5894798" y="2197540"/>
              <a:ext cx="56482" cy="29434"/>
            </a:xfrm>
            <a:custGeom>
              <a:avLst/>
              <a:gdLst>
                <a:gd name="f0" fmla="val w"/>
                <a:gd name="f1" fmla="val h"/>
                <a:gd name="f2" fmla="val 0"/>
                <a:gd name="f3" fmla="val 1419"/>
                <a:gd name="f4" fmla="val 694"/>
                <a:gd name="f5" fmla="val 347"/>
                <a:gd name="f6" fmla="val 1"/>
                <a:gd name="f7" fmla="val 158"/>
                <a:gd name="f8" fmla="val 568"/>
                <a:gd name="f9" fmla="val 1072"/>
                <a:gd name="f10" fmla="val 1261"/>
                <a:gd name="f11" fmla="*/ f0 1 1419"/>
                <a:gd name="f12" fmla="*/ f1 1 694"/>
                <a:gd name="f13" fmla="+- f4 0 f2"/>
                <a:gd name="f14" fmla="+- f3 0 f2"/>
                <a:gd name="f15" fmla="*/ f14 1 1419"/>
                <a:gd name="f16" fmla="*/ f13 1 694"/>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1419" h="694">
                  <a:moveTo>
                    <a:pt x="f5" y="f6"/>
                  </a:moveTo>
                  <a:cubicBezTo>
                    <a:pt x="f7" y="f6"/>
                    <a:pt x="f6" y="f7"/>
                    <a:pt x="f6" y="f5"/>
                  </a:cubicBezTo>
                  <a:cubicBezTo>
                    <a:pt x="f6" y="f8"/>
                    <a:pt x="f7" y="f4"/>
                    <a:pt x="f5" y="f4"/>
                  </a:cubicBezTo>
                  <a:lnTo>
                    <a:pt x="f9" y="f4"/>
                  </a:lnTo>
                  <a:cubicBezTo>
                    <a:pt x="f10" y="f4"/>
                    <a:pt x="f3" y="f8"/>
                    <a:pt x="f3" y="f5"/>
                  </a:cubicBezTo>
                  <a:cubicBezTo>
                    <a:pt x="f3" y="f7"/>
                    <a:pt x="f10" y="f6"/>
                    <a:pt x="f9"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96" name="Google Shape;10417;p74">
              <a:extLst>
                <a:ext uri="{FF2B5EF4-FFF2-40B4-BE49-F238E27FC236}">
                  <a16:creationId xmlns:a16="http://schemas.microsoft.com/office/drawing/2014/main" id="{2929CD50-A0D2-5E4A-2CCD-AEFE014749F6}"/>
                </a:ext>
              </a:extLst>
            </p:cNvPr>
            <p:cNvSpPr/>
            <p:nvPr/>
          </p:nvSpPr>
          <p:spPr>
            <a:xfrm>
              <a:off x="6003895" y="2022140"/>
              <a:ext cx="56482" cy="57863"/>
            </a:xfrm>
            <a:custGeom>
              <a:avLst/>
              <a:gdLst>
                <a:gd name="f0" fmla="val w"/>
                <a:gd name="f1" fmla="val h"/>
                <a:gd name="f2" fmla="val 0"/>
                <a:gd name="f3" fmla="val 1419"/>
                <a:gd name="f4" fmla="val 1364"/>
                <a:gd name="f5" fmla="val 363"/>
                <a:gd name="f6" fmla="val 1"/>
                <a:gd name="f7" fmla="val 276"/>
                <a:gd name="f8" fmla="val 190"/>
                <a:gd name="f9" fmla="val 24"/>
                <a:gd name="f10" fmla="val 127"/>
                <a:gd name="f11" fmla="val 72"/>
                <a:gd name="f12" fmla="val 198"/>
                <a:gd name="f13" fmla="val 450"/>
                <a:gd name="f14" fmla="val 544"/>
                <a:gd name="f15" fmla="val 820"/>
                <a:gd name="f16" fmla="val 1269"/>
                <a:gd name="f17" fmla="val 883"/>
                <a:gd name="f18" fmla="val 1332"/>
                <a:gd name="f19" fmla="val 977"/>
                <a:gd name="f20" fmla="val 1363"/>
                <a:gd name="f21" fmla="val 1072"/>
                <a:gd name="f22" fmla="val 1166"/>
                <a:gd name="f23" fmla="val 1261"/>
                <a:gd name="f24" fmla="val 1324"/>
                <a:gd name="f25" fmla="val 1418"/>
                <a:gd name="f26" fmla="val 1143"/>
                <a:gd name="f27" fmla="val 922"/>
                <a:gd name="f28" fmla="val 796"/>
                <a:gd name="f29" fmla="val 599"/>
                <a:gd name="f30" fmla="val 536"/>
                <a:gd name="f31" fmla="*/ f0 1 1419"/>
                <a:gd name="f32" fmla="*/ f1 1 1364"/>
                <a:gd name="f33" fmla="+- f4 0 f2"/>
                <a:gd name="f34" fmla="+- f3 0 f2"/>
                <a:gd name="f35" fmla="*/ f34 1 1419"/>
                <a:gd name="f36" fmla="*/ f33 1 1364"/>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1419" h="136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13"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97" name="Google Shape;10418;p74">
              <a:extLst>
                <a:ext uri="{FF2B5EF4-FFF2-40B4-BE49-F238E27FC236}">
                  <a16:creationId xmlns:a16="http://schemas.microsoft.com/office/drawing/2014/main" id="{190E44A6-1A0A-85E2-C3F7-9B1517278B0D}"/>
                </a:ext>
              </a:extLst>
            </p:cNvPr>
            <p:cNvSpPr/>
            <p:nvPr/>
          </p:nvSpPr>
          <p:spPr>
            <a:xfrm>
              <a:off x="5919871" y="2079702"/>
              <a:ext cx="58987" cy="44074"/>
            </a:xfrm>
            <a:custGeom>
              <a:avLst/>
              <a:gdLst>
                <a:gd name="f0" fmla="val w"/>
                <a:gd name="f1" fmla="val h"/>
                <a:gd name="f2" fmla="val 0"/>
                <a:gd name="f3" fmla="val 1482"/>
                <a:gd name="f4" fmla="val 1039"/>
                <a:gd name="f5" fmla="val 396"/>
                <a:gd name="f6" fmla="val 267"/>
                <a:gd name="f7" fmla="val 132"/>
                <a:gd name="f8" fmla="val 81"/>
                <a:gd name="f9" fmla="val 64"/>
                <a:gd name="f10" fmla="val 195"/>
                <a:gd name="f11" fmla="val 1"/>
                <a:gd name="f12" fmla="val 353"/>
                <a:gd name="f13" fmla="val 573"/>
                <a:gd name="f14" fmla="val 221"/>
                <a:gd name="f15" fmla="val 668"/>
                <a:gd name="f16" fmla="val 946"/>
                <a:gd name="f17" fmla="val 1015"/>
                <a:gd name="f18" fmla="val 987"/>
                <a:gd name="f19" fmla="val 1031"/>
                <a:gd name="f20" fmla="val 1032"/>
                <a:gd name="f21" fmla="val 1077"/>
                <a:gd name="f22" fmla="val 1209"/>
                <a:gd name="f23" fmla="val 1349"/>
                <a:gd name="f24" fmla="val 974"/>
                <a:gd name="f25" fmla="val 1419"/>
                <a:gd name="f26" fmla="val 857"/>
                <a:gd name="f27" fmla="val 699"/>
                <a:gd name="f28" fmla="val 447"/>
                <a:gd name="f29" fmla="val 1261"/>
                <a:gd name="f30" fmla="val 384"/>
                <a:gd name="f31" fmla="val 536"/>
                <a:gd name="f32" fmla="val 38"/>
                <a:gd name="f33" fmla="val 493"/>
                <a:gd name="f34" fmla="val 12"/>
                <a:gd name="f35" fmla="val 445"/>
                <a:gd name="f36" fmla="*/ f0 1 1482"/>
                <a:gd name="f37" fmla="*/ f1 1 1039"/>
                <a:gd name="f38" fmla="+- f4 0 f2"/>
                <a:gd name="f39" fmla="+- f3 0 f2"/>
                <a:gd name="f40" fmla="*/ f39 1 1482"/>
                <a:gd name="f41" fmla="*/ f38 1 1039"/>
                <a:gd name="f42" fmla="*/ f2 1 f40"/>
                <a:gd name="f43" fmla="*/ f3 1 f40"/>
                <a:gd name="f44" fmla="*/ f2 1 f41"/>
                <a:gd name="f45" fmla="*/ f4 1 f41"/>
                <a:gd name="f46" fmla="*/ f42 f36 1"/>
                <a:gd name="f47" fmla="*/ f43 f36 1"/>
                <a:gd name="f48" fmla="*/ f45 f37 1"/>
                <a:gd name="f49" fmla="*/ f44 f37 1"/>
              </a:gdLst>
              <a:ahLst/>
              <a:cxnLst>
                <a:cxn ang="3cd4">
                  <a:pos x="hc" y="t"/>
                </a:cxn>
                <a:cxn ang="0">
                  <a:pos x="r" y="vc"/>
                </a:cxn>
                <a:cxn ang="cd4">
                  <a:pos x="hc" y="b"/>
                </a:cxn>
                <a:cxn ang="cd2">
                  <a:pos x="l" y="vc"/>
                </a:cxn>
              </a:cxnLst>
              <a:rect l="f46" t="f49" r="f47" b="f48"/>
              <a:pathLst>
                <a:path w="1482" h="1039">
                  <a:moveTo>
                    <a:pt x="f5" y="f2"/>
                  </a:moveTo>
                  <a:cubicBezTo>
                    <a:pt x="f6" y="f2"/>
                    <a:pt x="f7" y="f8"/>
                    <a:pt x="f9" y="f10"/>
                  </a:cubicBezTo>
                  <a:cubicBezTo>
                    <a:pt x="f11" y="f12"/>
                    <a:pt x="f9" y="f13"/>
                    <a:pt x="f14" y="f15"/>
                  </a:cubicBezTo>
                  <a:lnTo>
                    <a:pt x="f16" y="f17"/>
                  </a:lnTo>
                  <a:cubicBezTo>
                    <a:pt x="f18" y="f19"/>
                    <a:pt x="f20" y="f4"/>
                    <a:pt x="f21" y="f4"/>
                  </a:cubicBezTo>
                  <a:cubicBezTo>
                    <a:pt x="f22" y="f4"/>
                    <a:pt x="f23" y="f24"/>
                    <a:pt x="f25" y="f26"/>
                  </a:cubicBezTo>
                  <a:cubicBezTo>
                    <a:pt x="f3" y="f27"/>
                    <a:pt x="f25" y="f28"/>
                    <a:pt x="f29" y="f30"/>
                  </a:cubicBezTo>
                  <a:lnTo>
                    <a:pt x="f31" y="f32"/>
                  </a:lnTo>
                  <a:cubicBezTo>
                    <a:pt x="f33" y="f34"/>
                    <a:pt x="f35"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98" name="Google Shape;10419;p74">
              <a:extLst>
                <a:ext uri="{FF2B5EF4-FFF2-40B4-BE49-F238E27FC236}">
                  <a16:creationId xmlns:a16="http://schemas.microsoft.com/office/drawing/2014/main" id="{19389C33-15C4-D7B2-71B8-7E904CDEF4DA}"/>
                </a:ext>
              </a:extLst>
            </p:cNvPr>
            <p:cNvSpPr/>
            <p:nvPr/>
          </p:nvSpPr>
          <p:spPr>
            <a:xfrm>
              <a:off x="6250938" y="2080214"/>
              <a:ext cx="58942" cy="45473"/>
            </a:xfrm>
            <a:custGeom>
              <a:avLst/>
              <a:gdLst>
                <a:gd name="f0" fmla="val w"/>
                <a:gd name="f1" fmla="val h"/>
                <a:gd name="f2" fmla="val 0"/>
                <a:gd name="f3" fmla="val 1481"/>
                <a:gd name="f4" fmla="val 1072"/>
                <a:gd name="f5" fmla="val 1110"/>
                <a:gd name="f6" fmla="val 1049"/>
                <a:gd name="f7" fmla="val 983"/>
                <a:gd name="f8" fmla="val 18"/>
                <a:gd name="f9" fmla="val 914"/>
                <a:gd name="f10" fmla="val 57"/>
                <a:gd name="f11" fmla="val 221"/>
                <a:gd name="f12" fmla="val 404"/>
                <a:gd name="f13" fmla="val 63"/>
                <a:gd name="f14" fmla="val 498"/>
                <a:gd name="f15" fmla="val 687"/>
                <a:gd name="f16" fmla="val 877"/>
                <a:gd name="f17" fmla="val 132"/>
                <a:gd name="f18" fmla="val 991"/>
                <a:gd name="f19" fmla="val 250"/>
                <a:gd name="f20" fmla="val 382"/>
                <a:gd name="f21" fmla="val 432"/>
                <a:gd name="f22" fmla="val 484"/>
                <a:gd name="f23" fmla="val 1060"/>
                <a:gd name="f24" fmla="val 536"/>
                <a:gd name="f25" fmla="val 1034"/>
                <a:gd name="f26" fmla="val 1260"/>
                <a:gd name="f27" fmla="val 1418"/>
                <a:gd name="f28" fmla="val 593"/>
                <a:gd name="f29" fmla="val 215"/>
                <a:gd name="f30" fmla="val 1353"/>
                <a:gd name="f31" fmla="val 85"/>
                <a:gd name="f32" fmla="val 1244"/>
                <a:gd name="f33" fmla="*/ f0 1 1481"/>
                <a:gd name="f34" fmla="*/ f1 1 1072"/>
                <a:gd name="f35" fmla="+- f4 0 f2"/>
                <a:gd name="f36" fmla="+- f3 0 f2"/>
                <a:gd name="f37" fmla="*/ f36 1 1481"/>
                <a:gd name="f38" fmla="*/ f35 1 1072"/>
                <a:gd name="f39" fmla="*/ f2 1 f37"/>
                <a:gd name="f40" fmla="*/ f3 1 f37"/>
                <a:gd name="f41" fmla="*/ f2 1 f38"/>
                <a:gd name="f42" fmla="*/ f4 1 f38"/>
                <a:gd name="f43" fmla="*/ f39 f33 1"/>
                <a:gd name="f44" fmla="*/ f40 f33 1"/>
                <a:gd name="f45" fmla="*/ f42 f34 1"/>
                <a:gd name="f46" fmla="*/ f41 f34 1"/>
              </a:gdLst>
              <a:ahLst/>
              <a:cxnLst>
                <a:cxn ang="3cd4">
                  <a:pos x="hc" y="t"/>
                </a:cxn>
                <a:cxn ang="0">
                  <a:pos x="r" y="vc"/>
                </a:cxn>
                <a:cxn ang="cd4">
                  <a:pos x="hc" y="b"/>
                </a:cxn>
                <a:cxn ang="cd2">
                  <a:pos x="l" y="vc"/>
                </a:cxn>
              </a:cxnLst>
              <a:rect l="f43" t="f46" r="f44" b="f45"/>
              <a:pathLst>
                <a:path w="1481" h="1072">
                  <a:moveTo>
                    <a:pt x="f5" y="f2"/>
                  </a:moveTo>
                  <a:cubicBezTo>
                    <a:pt x="f6" y="f2"/>
                    <a:pt x="f7" y="f8"/>
                    <a:pt x="f9" y="f10"/>
                  </a:cubicBezTo>
                  <a:lnTo>
                    <a:pt x="f11" y="f12"/>
                  </a:lnTo>
                  <a:cubicBezTo>
                    <a:pt x="f13" y="f14"/>
                    <a:pt x="f2" y="f15"/>
                    <a:pt x="f13" y="f16"/>
                  </a:cubicBezTo>
                  <a:cubicBezTo>
                    <a:pt x="f17" y="f18"/>
                    <a:pt x="f19" y="f4"/>
                    <a:pt x="f20" y="f4"/>
                  </a:cubicBezTo>
                  <a:cubicBezTo>
                    <a:pt x="f21" y="f4"/>
                    <a:pt x="f22" y="f23"/>
                    <a:pt x="f24" y="f25"/>
                  </a:cubicBezTo>
                  <a:lnTo>
                    <a:pt x="f26" y="f15"/>
                  </a:lnTo>
                  <a:cubicBezTo>
                    <a:pt x="f27" y="f28"/>
                    <a:pt x="f3" y="f12"/>
                    <a:pt x="f27" y="f29"/>
                  </a:cubicBezTo>
                  <a:cubicBezTo>
                    <a:pt x="f30" y="f31"/>
                    <a:pt x="f32"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99" name="Google Shape;10420;p74">
              <a:extLst>
                <a:ext uri="{FF2B5EF4-FFF2-40B4-BE49-F238E27FC236}">
                  <a16:creationId xmlns:a16="http://schemas.microsoft.com/office/drawing/2014/main" id="{FED1B1F5-15AC-F52E-8645-A6BA82D5B8EB}"/>
                </a:ext>
              </a:extLst>
            </p:cNvPr>
            <p:cNvSpPr/>
            <p:nvPr/>
          </p:nvSpPr>
          <p:spPr>
            <a:xfrm>
              <a:off x="5970062" y="2077279"/>
              <a:ext cx="282156" cy="413592"/>
            </a:xfrm>
            <a:custGeom>
              <a:avLst/>
              <a:gdLst>
                <a:gd name="f0" fmla="val w"/>
                <a:gd name="f1" fmla="val h"/>
                <a:gd name="f2" fmla="val 0"/>
                <a:gd name="f3" fmla="val 7089"/>
                <a:gd name="f4" fmla="val 9750"/>
                <a:gd name="f5" fmla="val 3529"/>
                <a:gd name="f6" fmla="val 3151"/>
                <a:gd name="f7" fmla="val 2836"/>
                <a:gd name="f8" fmla="val 315"/>
                <a:gd name="f9" fmla="val 725"/>
                <a:gd name="f10" fmla="val 1418"/>
                <a:gd name="f11" fmla="val 1040"/>
                <a:gd name="f12" fmla="val 2520"/>
                <a:gd name="f13" fmla="val 2111"/>
                <a:gd name="f14" fmla="val 1733"/>
                <a:gd name="f15" fmla="val 2143"/>
                <a:gd name="f16" fmla="val 1544"/>
                <a:gd name="f17" fmla="val 1638"/>
                <a:gd name="f18" fmla="val 2080"/>
                <a:gd name="f19" fmla="val 1764"/>
                <a:gd name="f20" fmla="val 3497"/>
                <a:gd name="f21" fmla="val 4253"/>
                <a:gd name="f22" fmla="val 4883"/>
                <a:gd name="f23" fmla="val 2710"/>
                <a:gd name="f24" fmla="val 3466"/>
                <a:gd name="f25" fmla="val 4096"/>
                <a:gd name="f26" fmla="val 4474"/>
                <a:gd name="f27" fmla="val 4600"/>
                <a:gd name="f28" fmla="val 3907"/>
                <a:gd name="f29" fmla="val 4758"/>
                <a:gd name="f30" fmla="val 4064"/>
                <a:gd name="f31" fmla="val 5073"/>
                <a:gd name="f32" fmla="val 4159"/>
                <a:gd name="f33" fmla="val 5482"/>
                <a:gd name="f34" fmla="val 5860"/>
                <a:gd name="f35" fmla="val 6081"/>
                <a:gd name="f36" fmla="val 4001"/>
                <a:gd name="f37" fmla="val 6238"/>
                <a:gd name="f38" fmla="val 3812"/>
                <a:gd name="f39" fmla="val 3623"/>
                <a:gd name="f40" fmla="val 4915"/>
                <a:gd name="f41" fmla="val 2678"/>
                <a:gd name="f42" fmla="val 4128"/>
                <a:gd name="f43" fmla="val 3844"/>
                <a:gd name="f44" fmla="val 3434"/>
                <a:gd name="f45" fmla="val 3025"/>
                <a:gd name="f46" fmla="val 788"/>
                <a:gd name="f47" fmla="val 4443"/>
                <a:gd name="f48" fmla="val 5167"/>
                <a:gd name="f49" fmla="val 6112"/>
                <a:gd name="f50" fmla="val 536"/>
                <a:gd name="f51" fmla="val 6963"/>
                <a:gd name="f52" fmla="val 1386"/>
                <a:gd name="f53" fmla="val 7372"/>
                <a:gd name="f54" fmla="val 8318"/>
                <a:gd name="f55" fmla="val 977"/>
                <a:gd name="f56" fmla="val 662"/>
                <a:gd name="f57" fmla="val 8633"/>
                <a:gd name="f58" fmla="val 9011"/>
                <a:gd name="f59" fmla="val 9389"/>
                <a:gd name="f60" fmla="val 9578"/>
                <a:gd name="f61" fmla="val 819"/>
                <a:gd name="f62" fmla="val 9735"/>
                <a:gd name="f63" fmla="val 1008"/>
                <a:gd name="f64" fmla="val 5923"/>
                <a:gd name="f65" fmla="val 9745"/>
                <a:gd name="f66" fmla="val 5979"/>
                <a:gd name="f67" fmla="val 9749"/>
                <a:gd name="f68" fmla="val 6029"/>
                <a:gd name="f69" fmla="val 6305"/>
                <a:gd name="f70" fmla="val 6396"/>
                <a:gd name="f71" fmla="val 9612"/>
                <a:gd name="f72" fmla="val 9452"/>
                <a:gd name="f73" fmla="val 9105"/>
                <a:gd name="f74" fmla="val 8696"/>
                <a:gd name="f75" fmla="val 8381"/>
                <a:gd name="f76" fmla="val 5702"/>
                <a:gd name="f77" fmla="val 7436"/>
                <a:gd name="f78" fmla="val 6522"/>
                <a:gd name="f79" fmla="val 7057"/>
                <a:gd name="f80" fmla="val 6175"/>
                <a:gd name="f81" fmla="val 5230"/>
                <a:gd name="f82" fmla="val 6774"/>
                <a:gd name="f83" fmla="val 6364"/>
                <a:gd name="f84" fmla="val 5986"/>
                <a:gd name="f85" fmla="val 5671"/>
                <a:gd name="f86" fmla="val 5356"/>
                <a:gd name="f87" fmla="val 4946"/>
                <a:gd name="f88" fmla="val 4568"/>
                <a:gd name="f89" fmla="val 3938"/>
                <a:gd name="f90" fmla="*/ f0 1 7089"/>
                <a:gd name="f91" fmla="*/ f1 1 9750"/>
                <a:gd name="f92" fmla="+- f4 0 f2"/>
                <a:gd name="f93" fmla="+- f3 0 f2"/>
                <a:gd name="f94" fmla="*/ f93 1 7089"/>
                <a:gd name="f95" fmla="*/ f92 1 9750"/>
                <a:gd name="f96" fmla="*/ f2 1 f94"/>
                <a:gd name="f97" fmla="*/ f3 1 f94"/>
                <a:gd name="f98" fmla="*/ f2 1 f95"/>
                <a:gd name="f99" fmla="*/ f4 1 f95"/>
                <a:gd name="f100" fmla="*/ f96 f90 1"/>
                <a:gd name="f101" fmla="*/ f97 f90 1"/>
                <a:gd name="f102" fmla="*/ f99 f91 1"/>
                <a:gd name="f103" fmla="*/ f98 f91 1"/>
              </a:gdLst>
              <a:ahLst/>
              <a:cxnLst>
                <a:cxn ang="3cd4">
                  <a:pos x="hc" y="t"/>
                </a:cxn>
                <a:cxn ang="0">
                  <a:pos x="r" y="vc"/>
                </a:cxn>
                <a:cxn ang="cd4">
                  <a:pos x="hc" y="b"/>
                </a:cxn>
                <a:cxn ang="cd2">
                  <a:pos x="l" y="vc"/>
                </a:cxn>
              </a:cxnLst>
              <a:rect l="f100" t="f103" r="f101" b="f102"/>
              <a:pathLst>
                <a:path w="7089" h="9750">
                  <a:moveTo>
                    <a:pt x="f5" y="f2"/>
                  </a:moveTo>
                  <a:cubicBezTo>
                    <a:pt x="f6" y="f2"/>
                    <a:pt x="f7" y="f8"/>
                    <a:pt x="f7" y="f9"/>
                  </a:cubicBezTo>
                  <a:lnTo>
                    <a:pt x="f7" y="f10"/>
                  </a:lnTo>
                  <a:cubicBezTo>
                    <a:pt x="f7" y="f11"/>
                    <a:pt x="f12" y="f9"/>
                    <a:pt x="f13" y="f9"/>
                  </a:cubicBezTo>
                  <a:cubicBezTo>
                    <a:pt x="f14" y="f9"/>
                    <a:pt x="f10" y="f11"/>
                    <a:pt x="f10" y="f10"/>
                  </a:cubicBezTo>
                  <a:lnTo>
                    <a:pt x="f10" y="f15"/>
                  </a:lnTo>
                  <a:cubicBezTo>
                    <a:pt x="f16" y="f15"/>
                    <a:pt x="f17" y="f18"/>
                    <a:pt x="f19" y="f18"/>
                  </a:cubicBezTo>
                  <a:lnTo>
                    <a:pt x="f20" y="f18"/>
                  </a:lnTo>
                  <a:cubicBezTo>
                    <a:pt x="f21" y="f18"/>
                    <a:pt x="f22" y="f23"/>
                    <a:pt x="f22" y="f24"/>
                  </a:cubicBezTo>
                  <a:cubicBezTo>
                    <a:pt x="f22" y="f25"/>
                    <a:pt x="f26" y="f27"/>
                    <a:pt x="f28" y="f29"/>
                  </a:cubicBezTo>
                  <a:cubicBezTo>
                    <a:pt x="f30" y="f31"/>
                    <a:pt x="f32" y="f33"/>
                    <a:pt x="f32" y="f34"/>
                  </a:cubicBezTo>
                  <a:cubicBezTo>
                    <a:pt x="f32" y="f35"/>
                    <a:pt x="f36" y="f37"/>
                    <a:pt x="f38" y="f37"/>
                  </a:cubicBezTo>
                  <a:cubicBezTo>
                    <a:pt x="f39" y="f37"/>
                    <a:pt x="f24" y="f35"/>
                    <a:pt x="f24" y="f34"/>
                  </a:cubicBezTo>
                  <a:cubicBezTo>
                    <a:pt x="f24" y="f40"/>
                    <a:pt x="f41" y="f42"/>
                    <a:pt x="f14" y="f42"/>
                  </a:cubicBezTo>
                  <a:lnTo>
                    <a:pt x="f24" y="f42"/>
                  </a:lnTo>
                  <a:cubicBezTo>
                    <a:pt x="f43" y="f42"/>
                    <a:pt x="f32" y="f38"/>
                    <a:pt x="f32" y="f44"/>
                  </a:cubicBezTo>
                  <a:cubicBezTo>
                    <a:pt x="f32" y="f45"/>
                    <a:pt x="f43" y="f23"/>
                    <a:pt x="f24" y="f23"/>
                  </a:cubicBezTo>
                  <a:lnTo>
                    <a:pt x="f14" y="f23"/>
                  </a:lnTo>
                  <a:cubicBezTo>
                    <a:pt x="f46" y="f23"/>
                    <a:pt x="f2" y="f20"/>
                    <a:pt x="f2" y="f47"/>
                  </a:cubicBezTo>
                  <a:lnTo>
                    <a:pt x="f2" y="f48"/>
                  </a:lnTo>
                  <a:cubicBezTo>
                    <a:pt x="f2" y="f49"/>
                    <a:pt x="f50" y="f51"/>
                    <a:pt x="f52" y="f53"/>
                  </a:cubicBezTo>
                  <a:lnTo>
                    <a:pt x="f52" y="f54"/>
                  </a:lnTo>
                  <a:cubicBezTo>
                    <a:pt x="f55" y="f54"/>
                    <a:pt x="f56" y="f57"/>
                    <a:pt x="f56" y="f58"/>
                  </a:cubicBezTo>
                  <a:lnTo>
                    <a:pt x="f56" y="f59"/>
                  </a:lnTo>
                  <a:cubicBezTo>
                    <a:pt x="f56" y="f60"/>
                    <a:pt x="f61" y="f62"/>
                    <a:pt x="f63" y="f62"/>
                  </a:cubicBezTo>
                  <a:lnTo>
                    <a:pt x="f34" y="f62"/>
                  </a:lnTo>
                  <a:cubicBezTo>
                    <a:pt x="f64" y="f65"/>
                    <a:pt x="f66" y="f67"/>
                    <a:pt x="f68" y="f67"/>
                  </a:cubicBezTo>
                  <a:cubicBezTo>
                    <a:pt x="f69" y="f67"/>
                    <a:pt x="f70" y="f71"/>
                    <a:pt x="f70" y="f72"/>
                  </a:cubicBezTo>
                  <a:lnTo>
                    <a:pt x="f70" y="f73"/>
                  </a:lnTo>
                  <a:cubicBezTo>
                    <a:pt x="f70" y="f74"/>
                    <a:pt x="f49" y="f75"/>
                    <a:pt x="f76" y="f75"/>
                  </a:cubicBezTo>
                  <a:lnTo>
                    <a:pt x="f76" y="f77"/>
                  </a:lnTo>
                  <a:cubicBezTo>
                    <a:pt x="f78" y="f79"/>
                    <a:pt x="f3" y="f80"/>
                    <a:pt x="f3" y="f81"/>
                  </a:cubicBezTo>
                  <a:lnTo>
                    <a:pt x="f3" y="f15"/>
                  </a:lnTo>
                  <a:cubicBezTo>
                    <a:pt x="f3" y="f14"/>
                    <a:pt x="f82" y="f10"/>
                    <a:pt x="f83" y="f10"/>
                  </a:cubicBezTo>
                  <a:cubicBezTo>
                    <a:pt x="f84" y="f10"/>
                    <a:pt x="f85" y="f14"/>
                    <a:pt x="f85" y="f15"/>
                  </a:cubicBezTo>
                  <a:lnTo>
                    <a:pt x="f85" y="f10"/>
                  </a:lnTo>
                  <a:cubicBezTo>
                    <a:pt x="f85" y="f11"/>
                    <a:pt x="f86" y="f9"/>
                    <a:pt x="f87" y="f9"/>
                  </a:cubicBezTo>
                  <a:cubicBezTo>
                    <a:pt x="f88" y="f9"/>
                    <a:pt x="f21" y="f11"/>
                    <a:pt x="f21" y="f10"/>
                  </a:cubicBezTo>
                  <a:lnTo>
                    <a:pt x="f21" y="f9"/>
                  </a:lnTo>
                  <a:cubicBezTo>
                    <a:pt x="f21" y="f8"/>
                    <a:pt x="f89"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200" name="Google Shape;10478;p74">
            <a:extLst>
              <a:ext uri="{FF2B5EF4-FFF2-40B4-BE49-F238E27FC236}">
                <a16:creationId xmlns:a16="http://schemas.microsoft.com/office/drawing/2014/main" id="{70E52782-E6C9-2803-40D4-16D78F8E8DAF}"/>
              </a:ext>
            </a:extLst>
          </p:cNvPr>
          <p:cNvGrpSpPr/>
          <p:nvPr/>
        </p:nvGrpSpPr>
        <p:grpSpPr>
          <a:xfrm>
            <a:off x="4920505" y="2034313"/>
            <a:ext cx="479045" cy="501182"/>
            <a:chOff x="6451850" y="1990246"/>
            <a:chExt cx="479045" cy="501182"/>
          </a:xfrm>
        </p:grpSpPr>
        <p:sp>
          <p:nvSpPr>
            <p:cNvPr id="201" name="Google Shape;10479;p74">
              <a:extLst>
                <a:ext uri="{FF2B5EF4-FFF2-40B4-BE49-F238E27FC236}">
                  <a16:creationId xmlns:a16="http://schemas.microsoft.com/office/drawing/2014/main" id="{358EB3B0-939C-F210-DDBF-D56F6FF5EA46}"/>
                </a:ext>
              </a:extLst>
            </p:cNvPr>
            <p:cNvSpPr/>
            <p:nvPr/>
          </p:nvSpPr>
          <p:spPr>
            <a:xfrm>
              <a:off x="6451850" y="2115848"/>
              <a:ext cx="218230" cy="248625"/>
            </a:xfrm>
            <a:custGeom>
              <a:avLst/>
              <a:gdLst>
                <a:gd name="f0" fmla="val w"/>
                <a:gd name="f1" fmla="val h"/>
                <a:gd name="f2" fmla="val 0"/>
                <a:gd name="f3" fmla="val 5483"/>
                <a:gd name="f4" fmla="val 5861"/>
                <a:gd name="f5" fmla="val 2584"/>
                <a:gd name="f6" fmla="val 1"/>
                <a:gd name="f7" fmla="val 410"/>
                <a:gd name="f8" fmla="val 2206"/>
                <a:gd name="f9" fmla="val 2615"/>
                <a:gd name="f10" fmla="val 3277"/>
                <a:gd name="f11" fmla="val 3655"/>
                <a:gd name="f12" fmla="val 5860"/>
                <a:gd name="f13" fmla="val 3781"/>
                <a:gd name="f14" fmla="val 4632"/>
                <a:gd name="f15" fmla="val 3844"/>
                <a:gd name="f16" fmla="val 4584"/>
                <a:gd name="f17" fmla="val 3939"/>
                <a:gd name="f18" fmla="val 4561"/>
                <a:gd name="f19" fmla="val 4029"/>
                <a:gd name="f20" fmla="val 4120"/>
                <a:gd name="f21" fmla="val 4206"/>
                <a:gd name="f22" fmla="val 4254"/>
                <a:gd name="f23" fmla="val 4726"/>
                <a:gd name="f24" fmla="val 5104"/>
                <a:gd name="f25" fmla="val 4789"/>
                <a:gd name="f26" fmla="val 5167"/>
                <a:gd name="f27" fmla="val 4884"/>
                <a:gd name="f28" fmla="val 5199"/>
                <a:gd name="f29" fmla="val 4974"/>
                <a:gd name="f30" fmla="val 5065"/>
                <a:gd name="f31" fmla="val 5152"/>
                <a:gd name="f32" fmla="val 5325"/>
                <a:gd name="f33" fmla="val 5010"/>
                <a:gd name="f34" fmla="val 4758"/>
                <a:gd name="f35" fmla="val 4159"/>
                <a:gd name="f36" fmla="val 4065"/>
                <a:gd name="f37" fmla="val 3813"/>
                <a:gd name="f38" fmla="val 3687"/>
                <a:gd name="f39" fmla="val 5482"/>
                <a:gd name="f40" fmla="val 2962"/>
                <a:gd name="f41" fmla="val 2489"/>
                <a:gd name="f42" fmla="val 2710"/>
                <a:gd name="f43" fmla="val 2915"/>
                <a:gd name="f44" fmla="val 4317"/>
                <a:gd name="f45" fmla="val 3017"/>
                <a:gd name="f46" fmla="val 4049"/>
                <a:gd name="f47" fmla="val 3513"/>
                <a:gd name="f48" fmla="val 3309"/>
                <a:gd name="f49" fmla="val 2930"/>
                <a:gd name="f50" fmla="val 2332"/>
                <a:gd name="f51" fmla="val 1670"/>
                <a:gd name="f52" fmla="val 1261"/>
                <a:gd name="f53" fmla="val 3561"/>
                <a:gd name="f54" fmla="val 1040"/>
                <a:gd name="f55" fmla="*/ f0 1 5483"/>
                <a:gd name="f56" fmla="*/ f1 1 5861"/>
                <a:gd name="f57" fmla="+- f4 0 f2"/>
                <a:gd name="f58" fmla="+- f3 0 f2"/>
                <a:gd name="f59" fmla="*/ f58 1 5483"/>
                <a:gd name="f60" fmla="*/ f57 1 5861"/>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5483" h="5861">
                  <a:moveTo>
                    <a:pt x="f5" y="f6"/>
                  </a:moveTo>
                  <a:lnTo>
                    <a:pt x="f7" y="f8"/>
                  </a:lnTo>
                  <a:cubicBezTo>
                    <a:pt x="f6" y="f9"/>
                    <a:pt x="f6" y="f10"/>
                    <a:pt x="f7" y="f11"/>
                  </a:cubicBezTo>
                  <a:lnTo>
                    <a:pt x="f5" y="f12"/>
                  </a:lnTo>
                  <a:lnTo>
                    <a:pt x="f13" y="f14"/>
                  </a:lnTo>
                  <a:cubicBezTo>
                    <a:pt x="f15" y="f16"/>
                    <a:pt x="f17" y="f18"/>
                    <a:pt x="f19" y="f18"/>
                  </a:cubicBezTo>
                  <a:cubicBezTo>
                    <a:pt x="f20" y="f18"/>
                    <a:pt x="f21" y="f16"/>
                    <a:pt x="f22" y="f14"/>
                  </a:cubicBezTo>
                  <a:lnTo>
                    <a:pt x="f23" y="f24"/>
                  </a:lnTo>
                  <a:cubicBezTo>
                    <a:pt x="f25" y="f26"/>
                    <a:pt x="f27" y="f28"/>
                    <a:pt x="f29" y="f28"/>
                  </a:cubicBezTo>
                  <a:cubicBezTo>
                    <a:pt x="f30" y="f28"/>
                    <a:pt x="f31" y="f26"/>
                    <a:pt x="f28" y="f24"/>
                  </a:cubicBezTo>
                  <a:cubicBezTo>
                    <a:pt x="f32" y="f33"/>
                    <a:pt x="f32" y="f34"/>
                    <a:pt x="f28" y="f14"/>
                  </a:cubicBezTo>
                  <a:lnTo>
                    <a:pt x="f23" y="f35"/>
                  </a:lnTo>
                  <a:cubicBezTo>
                    <a:pt x="f14" y="f36"/>
                    <a:pt x="f14" y="f37"/>
                    <a:pt x="f23" y="f38"/>
                  </a:cubicBezTo>
                  <a:lnTo>
                    <a:pt x="f39" y="f40"/>
                  </a:lnTo>
                  <a:lnTo>
                    <a:pt x="f33" y="f41"/>
                  </a:lnTo>
                  <a:lnTo>
                    <a:pt x="f25" y="f42"/>
                  </a:lnTo>
                  <a:cubicBezTo>
                    <a:pt x="f16" y="f43"/>
                    <a:pt x="f44" y="f45"/>
                    <a:pt x="f46" y="f45"/>
                  </a:cubicBezTo>
                  <a:cubicBezTo>
                    <a:pt x="f13" y="f45"/>
                    <a:pt x="f47" y="f43"/>
                    <a:pt x="f48" y="f42"/>
                  </a:cubicBezTo>
                  <a:cubicBezTo>
                    <a:pt x="f49" y="f50"/>
                    <a:pt x="f49" y="f51"/>
                    <a:pt x="f48" y="f52"/>
                  </a:cubicBezTo>
                  <a:lnTo>
                    <a:pt x="f53" y="f54"/>
                  </a:lnTo>
                  <a:lnTo>
                    <a:pt x="f5" y="f6"/>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202" name="Google Shape;10480;p74">
              <a:extLst>
                <a:ext uri="{FF2B5EF4-FFF2-40B4-BE49-F238E27FC236}">
                  <a16:creationId xmlns:a16="http://schemas.microsoft.com/office/drawing/2014/main" id="{3CEE21F9-AA7C-AB52-1886-9996A02B37D7}"/>
                </a:ext>
              </a:extLst>
            </p:cNvPr>
            <p:cNvSpPr/>
            <p:nvPr/>
          </p:nvSpPr>
          <p:spPr>
            <a:xfrm>
              <a:off x="6574755" y="1990246"/>
              <a:ext cx="232001" cy="227200"/>
            </a:xfrm>
            <a:custGeom>
              <a:avLst/>
              <a:gdLst>
                <a:gd name="f0" fmla="val w"/>
                <a:gd name="f1" fmla="val h"/>
                <a:gd name="f2" fmla="val 0"/>
                <a:gd name="f3" fmla="val 5829"/>
                <a:gd name="f4" fmla="val 5356"/>
                <a:gd name="f5" fmla="val 2926"/>
                <a:gd name="f6" fmla="val 2662"/>
                <a:gd name="f7" fmla="val 2394"/>
                <a:gd name="f8" fmla="val 95"/>
                <a:gd name="f9" fmla="val 2205"/>
                <a:gd name="f10" fmla="val 284"/>
                <a:gd name="f11" fmla="val 2457"/>
                <a:gd name="f12" fmla="val 1229"/>
                <a:gd name="f13" fmla="val 3686"/>
                <a:gd name="f14" fmla="val 1323"/>
                <a:gd name="f15" fmla="val 3781"/>
                <a:gd name="f16" fmla="val 4033"/>
                <a:gd name="f17" fmla="val 4127"/>
                <a:gd name="f18" fmla="val 725"/>
                <a:gd name="f19" fmla="val 4600"/>
                <a:gd name="f20" fmla="val 630"/>
                <a:gd name="f21" fmla="val 4726"/>
                <a:gd name="f22" fmla="val 4978"/>
                <a:gd name="f23" fmla="val 5072"/>
                <a:gd name="f24" fmla="val 788"/>
                <a:gd name="f25" fmla="val 5135"/>
                <a:gd name="f26" fmla="val 882"/>
                <a:gd name="f27" fmla="val 5167"/>
                <a:gd name="f28" fmla="val 977"/>
                <a:gd name="f29" fmla="val 1071"/>
                <a:gd name="f30" fmla="val 1166"/>
                <a:gd name="f31" fmla="val 1701"/>
                <a:gd name="f32" fmla="val 1749"/>
                <a:gd name="f33" fmla="val 4553"/>
                <a:gd name="f34" fmla="val 1835"/>
                <a:gd name="f35" fmla="val 4529"/>
                <a:gd name="f36" fmla="val 1926"/>
                <a:gd name="f37" fmla="val 2016"/>
                <a:gd name="f38" fmla="val 2111"/>
                <a:gd name="f39" fmla="val 2174"/>
                <a:gd name="f40" fmla="val 2898"/>
                <a:gd name="f41" fmla="val 3371"/>
                <a:gd name="f42" fmla="val 4883"/>
                <a:gd name="f43" fmla="val 3151"/>
                <a:gd name="f44" fmla="val 4663"/>
                <a:gd name="f45" fmla="val 2741"/>
                <a:gd name="f46" fmla="val 4253"/>
                <a:gd name="f47" fmla="val 3592"/>
                <a:gd name="f48" fmla="val 3214"/>
                <a:gd name="f49" fmla="val 3340"/>
                <a:gd name="f50" fmla="val 3009"/>
                <a:gd name="f51" fmla="val 3607"/>
                <a:gd name="f52" fmla="val 2906"/>
                <a:gd name="f53" fmla="val 3875"/>
                <a:gd name="f54" fmla="val 4143"/>
                <a:gd name="f55" fmla="val 4411"/>
                <a:gd name="f56" fmla="val 4852"/>
                <a:gd name="f57" fmla="val 3434"/>
                <a:gd name="f58" fmla="val 5828"/>
                <a:gd name="f59" fmla="val 3623"/>
                <a:gd name="f60" fmla="val 3450"/>
                <a:gd name="f61" fmla="val 3190"/>
                <a:gd name="f62" fmla="*/ f0 1 5829"/>
                <a:gd name="f63" fmla="*/ f1 1 5356"/>
                <a:gd name="f64" fmla="+- f4 0 f2"/>
                <a:gd name="f65" fmla="+- f3 0 f2"/>
                <a:gd name="f66" fmla="*/ f65 1 5829"/>
                <a:gd name="f67" fmla="*/ f64 1 5356"/>
                <a:gd name="f68" fmla="*/ f2 1 f66"/>
                <a:gd name="f69" fmla="*/ f3 1 f66"/>
                <a:gd name="f70" fmla="*/ f2 1 f67"/>
                <a:gd name="f71" fmla="*/ f4 1 f67"/>
                <a:gd name="f72" fmla="*/ f68 f62 1"/>
                <a:gd name="f73" fmla="*/ f69 f62 1"/>
                <a:gd name="f74" fmla="*/ f71 f63 1"/>
                <a:gd name="f75" fmla="*/ f70 f63 1"/>
              </a:gdLst>
              <a:ahLst/>
              <a:cxnLst>
                <a:cxn ang="3cd4">
                  <a:pos x="hc" y="t"/>
                </a:cxn>
                <a:cxn ang="0">
                  <a:pos x="r" y="vc"/>
                </a:cxn>
                <a:cxn ang="cd4">
                  <a:pos x="hc" y="b"/>
                </a:cxn>
                <a:cxn ang="cd2">
                  <a:pos x="l" y="vc"/>
                </a:cxn>
              </a:cxnLst>
              <a:rect l="f72" t="f75" r="f73" b="f74"/>
              <a:pathLst>
                <a:path w="5829" h="5356">
                  <a:moveTo>
                    <a:pt x="f5" y="f2"/>
                  </a:moveTo>
                  <a:cubicBezTo>
                    <a:pt x="f6" y="f2"/>
                    <a:pt x="f7" y="f8"/>
                    <a:pt x="f9" y="f10"/>
                  </a:cubicBezTo>
                  <a:lnTo>
                    <a:pt x="f2" y="f11"/>
                  </a:lnTo>
                  <a:lnTo>
                    <a:pt x="f12" y="f13"/>
                  </a:lnTo>
                  <a:cubicBezTo>
                    <a:pt x="f14" y="f15"/>
                    <a:pt x="f14" y="f16"/>
                    <a:pt x="f12" y="f17"/>
                  </a:cubicBezTo>
                  <a:lnTo>
                    <a:pt x="f18" y="f19"/>
                  </a:lnTo>
                  <a:cubicBezTo>
                    <a:pt x="f20" y="f21"/>
                    <a:pt x="f20" y="f22"/>
                    <a:pt x="f18" y="f23"/>
                  </a:cubicBezTo>
                  <a:cubicBezTo>
                    <a:pt x="f24" y="f25"/>
                    <a:pt x="f26" y="f27"/>
                    <a:pt x="f28" y="f27"/>
                  </a:cubicBezTo>
                  <a:cubicBezTo>
                    <a:pt x="f29" y="f27"/>
                    <a:pt x="f30" y="f25"/>
                    <a:pt x="f12" y="f23"/>
                  </a:cubicBezTo>
                  <a:lnTo>
                    <a:pt x="f31" y="f19"/>
                  </a:lnTo>
                  <a:cubicBezTo>
                    <a:pt x="f32" y="f33"/>
                    <a:pt x="f34" y="f35"/>
                    <a:pt x="f36" y="f35"/>
                  </a:cubicBezTo>
                  <a:cubicBezTo>
                    <a:pt x="f37" y="f35"/>
                    <a:pt x="f38" y="f33"/>
                    <a:pt x="f39" y="f19"/>
                  </a:cubicBezTo>
                  <a:lnTo>
                    <a:pt x="f40" y="f4"/>
                  </a:lnTo>
                  <a:lnTo>
                    <a:pt x="f41" y="f42"/>
                  </a:lnTo>
                  <a:lnTo>
                    <a:pt x="f43" y="f44"/>
                  </a:lnTo>
                  <a:cubicBezTo>
                    <a:pt x="f45" y="f46"/>
                    <a:pt x="f45" y="f47"/>
                    <a:pt x="f43" y="f48"/>
                  </a:cubicBezTo>
                  <a:cubicBezTo>
                    <a:pt x="f49" y="f50"/>
                    <a:pt x="f51" y="f52"/>
                    <a:pt x="f53" y="f52"/>
                  </a:cubicBezTo>
                  <a:cubicBezTo>
                    <a:pt x="f54" y="f52"/>
                    <a:pt x="f55" y="f50"/>
                    <a:pt x="f19" y="f48"/>
                  </a:cubicBezTo>
                  <a:lnTo>
                    <a:pt x="f56" y="f57"/>
                  </a:lnTo>
                  <a:lnTo>
                    <a:pt x="f58" y="f11"/>
                  </a:lnTo>
                  <a:lnTo>
                    <a:pt x="f59" y="f10"/>
                  </a:lnTo>
                  <a:cubicBezTo>
                    <a:pt x="f60" y="f8"/>
                    <a:pt x="f61"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203" name="Google Shape;10481;p74">
              <a:extLst>
                <a:ext uri="{FF2B5EF4-FFF2-40B4-BE49-F238E27FC236}">
                  <a16:creationId xmlns:a16="http://schemas.microsoft.com/office/drawing/2014/main" id="{74C4FF0A-9B14-8BBC-F516-F1140D198AFD}"/>
                </a:ext>
              </a:extLst>
            </p:cNvPr>
            <p:cNvSpPr/>
            <p:nvPr/>
          </p:nvSpPr>
          <p:spPr>
            <a:xfrm>
              <a:off x="6712665" y="2115848"/>
              <a:ext cx="218230" cy="247262"/>
            </a:xfrm>
            <a:custGeom>
              <a:avLst/>
              <a:gdLst>
                <a:gd name="f0" fmla="val w"/>
                <a:gd name="f1" fmla="val h"/>
                <a:gd name="f2" fmla="val 0"/>
                <a:gd name="f3" fmla="val 5483"/>
                <a:gd name="f4" fmla="val 5829"/>
                <a:gd name="f5" fmla="val 2899"/>
                <a:gd name="f6" fmla="val 1"/>
                <a:gd name="f7" fmla="val 1702"/>
                <a:gd name="f8" fmla="val 1229"/>
                <a:gd name="f9" fmla="val 1639"/>
                <a:gd name="f10" fmla="val 1292"/>
                <a:gd name="f11" fmla="val 1544"/>
                <a:gd name="f12" fmla="val 1324"/>
                <a:gd name="f13" fmla="val 1450"/>
                <a:gd name="f14" fmla="val 1355"/>
                <a:gd name="f15" fmla="val 1261"/>
                <a:gd name="f16" fmla="val 1198"/>
                <a:gd name="f17" fmla="val 725"/>
                <a:gd name="f18" fmla="val 757"/>
                <a:gd name="f19" fmla="val 678"/>
                <a:gd name="f20" fmla="val 694"/>
                <a:gd name="f21" fmla="val 591"/>
                <a:gd name="f22" fmla="val 662"/>
                <a:gd name="f23" fmla="val 501"/>
                <a:gd name="f24" fmla="val 410"/>
                <a:gd name="f25" fmla="val 316"/>
                <a:gd name="f26" fmla="val 253"/>
                <a:gd name="f27" fmla="val 158"/>
                <a:gd name="f28" fmla="val 883"/>
                <a:gd name="f29" fmla="val 1103"/>
                <a:gd name="f30" fmla="val 851"/>
                <a:gd name="f31" fmla="val 1828"/>
                <a:gd name="f32" fmla="val 2048"/>
                <a:gd name="f33" fmla="val 2174"/>
                <a:gd name="f34" fmla="val 473"/>
                <a:gd name="f35" fmla="val 3372"/>
                <a:gd name="f36" fmla="val 3151"/>
                <a:gd name="f37" fmla="val 898"/>
                <a:gd name="f38" fmla="val 2946"/>
                <a:gd name="f39" fmla="val 1166"/>
                <a:gd name="f40" fmla="val 2844"/>
                <a:gd name="f41" fmla="val 1434"/>
                <a:gd name="f42" fmla="val 1970"/>
                <a:gd name="f43" fmla="val 2552"/>
                <a:gd name="f44" fmla="val 3529"/>
                <a:gd name="f45" fmla="val 4222"/>
                <a:gd name="f46" fmla="val 4600"/>
                <a:gd name="f47" fmla="val 1922"/>
                <a:gd name="f48" fmla="val 4852"/>
                <a:gd name="f49" fmla="val 5073"/>
                <a:gd name="f50" fmla="val 3655"/>
                <a:gd name="f51" fmla="val 5482"/>
                <a:gd name="f52" fmla="val 3277"/>
                <a:gd name="f53" fmla="val 2615"/>
                <a:gd name="f54" fmla="val 2206"/>
                <a:gd name="f55" fmla="*/ f0 1 5483"/>
                <a:gd name="f56" fmla="*/ f1 1 5829"/>
                <a:gd name="f57" fmla="+- f4 0 f2"/>
                <a:gd name="f58" fmla="+- f3 0 f2"/>
                <a:gd name="f59" fmla="*/ f58 1 5483"/>
                <a:gd name="f60" fmla="*/ f57 1 5829"/>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5483" h="5829">
                  <a:moveTo>
                    <a:pt x="f5" y="f6"/>
                  </a:moveTo>
                  <a:lnTo>
                    <a:pt x="f7" y="f8"/>
                  </a:lnTo>
                  <a:cubicBezTo>
                    <a:pt x="f9" y="f10"/>
                    <a:pt x="f11" y="f12"/>
                    <a:pt x="f13" y="f12"/>
                  </a:cubicBezTo>
                  <a:cubicBezTo>
                    <a:pt x="f14" y="f12"/>
                    <a:pt x="f15" y="f10"/>
                    <a:pt x="f16" y="f8"/>
                  </a:cubicBezTo>
                  <a:lnTo>
                    <a:pt x="f17" y="f18"/>
                  </a:lnTo>
                  <a:cubicBezTo>
                    <a:pt x="f19" y="f20"/>
                    <a:pt x="f21" y="f22"/>
                    <a:pt x="f23" y="f22"/>
                  </a:cubicBezTo>
                  <a:cubicBezTo>
                    <a:pt x="f24" y="f22"/>
                    <a:pt x="f25" y="f20"/>
                    <a:pt x="f26" y="f18"/>
                  </a:cubicBezTo>
                  <a:cubicBezTo>
                    <a:pt x="f27" y="f28"/>
                    <a:pt x="f27" y="f29"/>
                    <a:pt x="f26" y="f8"/>
                  </a:cubicBezTo>
                  <a:lnTo>
                    <a:pt x="f17" y="f7"/>
                  </a:lnTo>
                  <a:cubicBezTo>
                    <a:pt x="f30" y="f31"/>
                    <a:pt x="f30" y="f32"/>
                    <a:pt x="f17" y="f33"/>
                  </a:cubicBezTo>
                  <a:lnTo>
                    <a:pt x="f6" y="f5"/>
                  </a:lnTo>
                  <a:lnTo>
                    <a:pt x="f34" y="f35"/>
                  </a:lnTo>
                  <a:lnTo>
                    <a:pt x="f20" y="f36"/>
                  </a:lnTo>
                  <a:cubicBezTo>
                    <a:pt x="f37" y="f38"/>
                    <a:pt x="f39" y="f40"/>
                    <a:pt x="f41" y="f40"/>
                  </a:cubicBezTo>
                  <a:cubicBezTo>
                    <a:pt x="f7" y="f40"/>
                    <a:pt x="f42" y="f38"/>
                    <a:pt x="f33" y="f36"/>
                  </a:cubicBezTo>
                  <a:cubicBezTo>
                    <a:pt x="f43" y="f44"/>
                    <a:pt x="f43" y="f45"/>
                    <a:pt x="f33" y="f46"/>
                  </a:cubicBezTo>
                  <a:lnTo>
                    <a:pt x="f47" y="f48"/>
                  </a:lnTo>
                  <a:lnTo>
                    <a:pt x="f5" y="f4"/>
                  </a:lnTo>
                  <a:lnTo>
                    <a:pt x="f49" y="f50"/>
                  </a:lnTo>
                  <a:cubicBezTo>
                    <a:pt x="f51" y="f52"/>
                    <a:pt x="f51" y="f53"/>
                    <a:pt x="f49" y="f54"/>
                  </a:cubicBezTo>
                  <a:lnTo>
                    <a:pt x="f5" y="f6"/>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204" name="Google Shape;10482;p74">
              <a:extLst>
                <a:ext uri="{FF2B5EF4-FFF2-40B4-BE49-F238E27FC236}">
                  <a16:creationId xmlns:a16="http://schemas.microsoft.com/office/drawing/2014/main" id="{3725243A-937F-479A-9795-44940F7A153F}"/>
                </a:ext>
              </a:extLst>
            </p:cNvPr>
            <p:cNvSpPr/>
            <p:nvPr/>
          </p:nvSpPr>
          <p:spPr>
            <a:xfrm>
              <a:off x="6574755" y="2262874"/>
              <a:ext cx="234507" cy="228554"/>
            </a:xfrm>
            <a:custGeom>
              <a:avLst/>
              <a:gdLst>
                <a:gd name="f0" fmla="val w"/>
                <a:gd name="f1" fmla="val h"/>
                <a:gd name="f2" fmla="val 0"/>
                <a:gd name="f3" fmla="val 5892"/>
                <a:gd name="f4" fmla="val 5388"/>
                <a:gd name="f5" fmla="val 2993"/>
                <a:gd name="f6" fmla="val 2520"/>
                <a:gd name="f7" fmla="val 473"/>
                <a:gd name="f8" fmla="val 2741"/>
                <a:gd name="f9" fmla="val 725"/>
                <a:gd name="f10" fmla="val 3151"/>
                <a:gd name="f11" fmla="val 1103"/>
                <a:gd name="f12" fmla="val 1764"/>
                <a:gd name="f13" fmla="val 2174"/>
                <a:gd name="f14" fmla="val 2505"/>
                <a:gd name="f15" fmla="val 2363"/>
                <a:gd name="f16" fmla="val 2221"/>
                <a:gd name="f17" fmla="val 2457"/>
                <a:gd name="f18" fmla="val 1949"/>
                <a:gd name="f19" fmla="val 1678"/>
                <a:gd name="f20" fmla="val 1418"/>
                <a:gd name="f21" fmla="val 1229"/>
                <a:gd name="f22" fmla="val 977"/>
                <a:gd name="f23" fmla="val 1922"/>
                <a:gd name="f24" fmla="val 2930"/>
                <a:gd name="f25" fmla="val 2205"/>
                <a:gd name="f26" fmla="val 5072"/>
                <a:gd name="f27" fmla="val 2394"/>
                <a:gd name="f28" fmla="val 5293"/>
                <a:gd name="f29" fmla="val 2678"/>
                <a:gd name="f30" fmla="val 5387"/>
                <a:gd name="f31" fmla="val 3214"/>
                <a:gd name="f32" fmla="val 3497"/>
                <a:gd name="f33" fmla="val 3686"/>
                <a:gd name="f34" fmla="val 5891"/>
                <a:gd name="f35" fmla="val 4663"/>
                <a:gd name="f36" fmla="val 1701"/>
                <a:gd name="f37" fmla="val 4568"/>
                <a:gd name="f38" fmla="val 1575"/>
                <a:gd name="f39" fmla="val 1355"/>
                <a:gd name="f40" fmla="val 5167"/>
                <a:gd name="f41" fmla="val 756"/>
                <a:gd name="f42" fmla="val 5261"/>
                <a:gd name="f43" fmla="val 630"/>
                <a:gd name="f44" fmla="val 410"/>
                <a:gd name="f45" fmla="val 284"/>
                <a:gd name="f46" fmla="val 5104"/>
                <a:gd name="f47" fmla="val 221"/>
                <a:gd name="f48" fmla="val 5009"/>
                <a:gd name="f49" fmla="val 189"/>
                <a:gd name="f50" fmla="val 4915"/>
                <a:gd name="f51" fmla="val 4820"/>
                <a:gd name="f52" fmla="val 4726"/>
                <a:gd name="f53" fmla="val 4190"/>
                <a:gd name="f54" fmla="val 4143"/>
                <a:gd name="f55" fmla="val 819"/>
                <a:gd name="f56" fmla="val 4056"/>
                <a:gd name="f57" fmla="val 851"/>
                <a:gd name="f58" fmla="val 3966"/>
                <a:gd name="f59" fmla="val 3875"/>
                <a:gd name="f60" fmla="val 3781"/>
                <a:gd name="f61" fmla="val 3718"/>
                <a:gd name="f62" fmla="*/ f0 1 5892"/>
                <a:gd name="f63" fmla="*/ f1 1 5388"/>
                <a:gd name="f64" fmla="+- f4 0 f2"/>
                <a:gd name="f65" fmla="+- f3 0 f2"/>
                <a:gd name="f66" fmla="*/ f65 1 5892"/>
                <a:gd name="f67" fmla="*/ f64 1 5388"/>
                <a:gd name="f68" fmla="*/ f2 1 f66"/>
                <a:gd name="f69" fmla="*/ f3 1 f66"/>
                <a:gd name="f70" fmla="*/ f2 1 f67"/>
                <a:gd name="f71" fmla="*/ f4 1 f67"/>
                <a:gd name="f72" fmla="*/ f68 f62 1"/>
                <a:gd name="f73" fmla="*/ f69 f62 1"/>
                <a:gd name="f74" fmla="*/ f71 f63 1"/>
                <a:gd name="f75" fmla="*/ f70 f63 1"/>
              </a:gdLst>
              <a:ahLst/>
              <a:cxnLst>
                <a:cxn ang="3cd4">
                  <a:pos x="hc" y="t"/>
                </a:cxn>
                <a:cxn ang="0">
                  <a:pos x="r" y="vc"/>
                </a:cxn>
                <a:cxn ang="cd4">
                  <a:pos x="hc" y="b"/>
                </a:cxn>
                <a:cxn ang="cd2">
                  <a:pos x="l" y="vc"/>
                </a:cxn>
              </a:cxnLst>
              <a:rect l="f72" t="f75" r="f73" b="f74"/>
              <a:pathLst>
                <a:path w="5892" h="5388">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 y="f24"/>
                  </a:lnTo>
                  <a:lnTo>
                    <a:pt x="f25" y="f26"/>
                  </a:lnTo>
                  <a:cubicBezTo>
                    <a:pt x="f27" y="f28"/>
                    <a:pt x="f29" y="f30"/>
                    <a:pt x="f24" y="f30"/>
                  </a:cubicBezTo>
                  <a:cubicBezTo>
                    <a:pt x="f31" y="f30"/>
                    <a:pt x="f32" y="f28"/>
                    <a:pt x="f33" y="f26"/>
                  </a:cubicBezTo>
                  <a:lnTo>
                    <a:pt x="f34" y="f24"/>
                  </a:lnTo>
                  <a:lnTo>
                    <a:pt x="f35" y="f36"/>
                  </a:lnTo>
                  <a:cubicBezTo>
                    <a:pt x="f37" y="f38"/>
                    <a:pt x="f37" y="f39"/>
                    <a:pt x="f35" y="f21"/>
                  </a:cubicBezTo>
                  <a:lnTo>
                    <a:pt x="f40" y="f41"/>
                  </a:lnTo>
                  <a:cubicBezTo>
                    <a:pt x="f42" y="f43"/>
                    <a:pt x="f42" y="f44"/>
                    <a:pt x="f40" y="f45"/>
                  </a:cubicBezTo>
                  <a:cubicBezTo>
                    <a:pt x="f46" y="f47"/>
                    <a:pt x="f48" y="f49"/>
                    <a:pt x="f50" y="f49"/>
                  </a:cubicBezTo>
                  <a:cubicBezTo>
                    <a:pt x="f51" y="f49"/>
                    <a:pt x="f52" y="f47"/>
                    <a:pt x="f35" y="f45"/>
                  </a:cubicBezTo>
                  <a:lnTo>
                    <a:pt x="f53" y="f41"/>
                  </a:lnTo>
                  <a:cubicBezTo>
                    <a:pt x="f54" y="f55"/>
                    <a:pt x="f56" y="f57"/>
                    <a:pt x="f58" y="f57"/>
                  </a:cubicBezTo>
                  <a:cubicBezTo>
                    <a:pt x="f59" y="f57"/>
                    <a:pt x="f60" y="f55"/>
                    <a:pt x="f61" y="f41"/>
                  </a:cubicBezTo>
                  <a:lnTo>
                    <a:pt x="f5"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205" name="Google Shape;10101;p74">
            <a:extLst>
              <a:ext uri="{FF2B5EF4-FFF2-40B4-BE49-F238E27FC236}">
                <a16:creationId xmlns:a16="http://schemas.microsoft.com/office/drawing/2014/main" id="{457D1FB0-950C-59A6-128B-FCE512FEBAFC}"/>
              </a:ext>
            </a:extLst>
          </p:cNvPr>
          <p:cNvGrpSpPr/>
          <p:nvPr/>
        </p:nvGrpSpPr>
        <p:grpSpPr>
          <a:xfrm>
            <a:off x="7007102" y="4210576"/>
            <a:ext cx="327922" cy="324154"/>
            <a:chOff x="8538447" y="4166509"/>
            <a:chExt cx="327922" cy="324154"/>
          </a:xfrm>
        </p:grpSpPr>
        <p:sp>
          <p:nvSpPr>
            <p:cNvPr id="206" name="Google Shape;10102;p74">
              <a:extLst>
                <a:ext uri="{FF2B5EF4-FFF2-40B4-BE49-F238E27FC236}">
                  <a16:creationId xmlns:a16="http://schemas.microsoft.com/office/drawing/2014/main" id="{3C7E7403-49B8-94AA-291F-86B1D196AD9D}"/>
                </a:ext>
              </a:extLst>
            </p:cNvPr>
            <p:cNvSpPr/>
            <p:nvPr/>
          </p:nvSpPr>
          <p:spPr>
            <a:xfrm>
              <a:off x="8643786" y="4252517"/>
              <a:ext cx="222583" cy="238146"/>
            </a:xfrm>
            <a:custGeom>
              <a:avLst/>
              <a:gdLst>
                <a:gd name="f0" fmla="val w"/>
                <a:gd name="f1" fmla="val h"/>
                <a:gd name="f2" fmla="val 0"/>
                <a:gd name="f3" fmla="val 8255"/>
                <a:gd name="f4" fmla="val 8287"/>
                <a:gd name="f5" fmla="val 4128"/>
                <a:gd name="f6" fmla="val 1229"/>
                <a:gd name="f7" fmla="val 4348"/>
                <a:gd name="f8" fmla="val 4506"/>
                <a:gd name="f9" fmla="val 1418"/>
                <a:gd name="f10" fmla="val 1670"/>
                <a:gd name="f11" fmla="val 1922"/>
                <a:gd name="f12" fmla="val 4978"/>
                <a:gd name="f13" fmla="val 2080"/>
                <a:gd name="f14" fmla="val 5356"/>
                <a:gd name="f15" fmla="val 2552"/>
                <a:gd name="f16" fmla="val 3119"/>
                <a:gd name="f17" fmla="val 3340"/>
                <a:gd name="f18" fmla="val 5136"/>
                <a:gd name="f19" fmla="val 3498"/>
                <a:gd name="f20" fmla="val 4947"/>
                <a:gd name="f21" fmla="val 4726"/>
                <a:gd name="f22" fmla="val 3308"/>
                <a:gd name="f23" fmla="val 2867"/>
                <a:gd name="f24" fmla="val 4317"/>
                <a:gd name="f25" fmla="val 2710"/>
                <a:gd name="f26" fmla="val 3939"/>
                <a:gd name="f27" fmla="val 3687"/>
                <a:gd name="f28" fmla="val 2930"/>
                <a:gd name="f29" fmla="val 3718"/>
                <a:gd name="f30" fmla="val 4033"/>
                <a:gd name="f31" fmla="val 3592"/>
                <a:gd name="f32" fmla="val 4411"/>
                <a:gd name="f33" fmla="val 3813"/>
                <a:gd name="f34" fmla="val 4821"/>
                <a:gd name="f35" fmla="val 5388"/>
                <a:gd name="f36" fmla="val 4537"/>
                <a:gd name="f37" fmla="val 5199"/>
                <a:gd name="f38" fmla="val 5766"/>
                <a:gd name="f39" fmla="val 5041"/>
                <a:gd name="f40" fmla="val 6175"/>
                <a:gd name="f41" fmla="val 4569"/>
                <a:gd name="f42" fmla="val 6396"/>
                <a:gd name="f43" fmla="val 6648"/>
                <a:gd name="f44" fmla="val 6900"/>
                <a:gd name="f45" fmla="val 7089"/>
                <a:gd name="f46" fmla="val 4159"/>
                <a:gd name="f47" fmla="val 3970"/>
                <a:gd name="f48" fmla="val 3245"/>
                <a:gd name="f49" fmla="val 6238"/>
                <a:gd name="f50" fmla="val 2899"/>
                <a:gd name="f51" fmla="val 3088"/>
                <a:gd name="f52" fmla="val 5010"/>
                <a:gd name="f53" fmla="val 5451"/>
                <a:gd name="f54" fmla="val 3876"/>
                <a:gd name="f55" fmla="val 5608"/>
                <a:gd name="f56" fmla="val 4191"/>
                <a:gd name="f57" fmla="val 3844"/>
                <a:gd name="f58" fmla="val 3403"/>
                <a:gd name="f59" fmla="val 3781"/>
                <a:gd name="f60" fmla="val 3214"/>
                <a:gd name="f61" fmla="val 2143"/>
                <a:gd name="f62" fmla="val 1828"/>
                <a:gd name="f63" fmla="val 1859"/>
                <a:gd name="f64" fmla="val 6427"/>
                <a:gd name="f65" fmla="val 8286"/>
                <a:gd name="f66" fmla="*/ f0 1 8255"/>
                <a:gd name="f67" fmla="*/ f1 1 8287"/>
                <a:gd name="f68" fmla="+- f4 0 f2"/>
                <a:gd name="f69" fmla="+- f3 0 f2"/>
                <a:gd name="f70" fmla="*/ f69 1 8255"/>
                <a:gd name="f71" fmla="*/ f68 1 8287"/>
                <a:gd name="f72" fmla="*/ f2 1 f70"/>
                <a:gd name="f73" fmla="*/ f3 1 f70"/>
                <a:gd name="f74" fmla="*/ f2 1 f71"/>
                <a:gd name="f75" fmla="*/ f4 1 f71"/>
                <a:gd name="f76" fmla="*/ f72 f66 1"/>
                <a:gd name="f77" fmla="*/ f73 f66 1"/>
                <a:gd name="f78" fmla="*/ f75 f67 1"/>
                <a:gd name="f79" fmla="*/ f74 f67 1"/>
              </a:gdLst>
              <a:ahLst/>
              <a:cxnLst>
                <a:cxn ang="3cd4">
                  <a:pos x="hc" y="t"/>
                </a:cxn>
                <a:cxn ang="0">
                  <a:pos x="r" y="vc"/>
                </a:cxn>
                <a:cxn ang="cd4">
                  <a:pos x="hc" y="b"/>
                </a:cxn>
                <a:cxn ang="cd2">
                  <a:pos x="l" y="vc"/>
                </a:cxn>
              </a:cxnLst>
              <a:rect l="f76" t="f79" r="f77" b="f78"/>
              <a:pathLst>
                <a:path w="8255" h="8287">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24" y="f25"/>
                    <a:pt x="f5" y="f25"/>
                  </a:cubicBezTo>
                  <a:cubicBezTo>
                    <a:pt x="f26" y="f25"/>
                    <a:pt x="f27" y="f28"/>
                    <a:pt x="f27" y="f16"/>
                  </a:cubicBezTo>
                  <a:cubicBezTo>
                    <a:pt x="f29" y="f17"/>
                    <a:pt x="f30" y="f31"/>
                    <a:pt x="f32" y="f33"/>
                  </a:cubicBezTo>
                  <a:cubicBezTo>
                    <a:pt x="f34" y="f5"/>
                    <a:pt x="f35" y="f36"/>
                    <a:pt x="f35" y="f37"/>
                  </a:cubicBezTo>
                  <a:cubicBezTo>
                    <a:pt x="f35" y="f38"/>
                    <a:pt x="f39" y="f40"/>
                    <a:pt x="f41" y="f42"/>
                  </a:cubicBezTo>
                  <a:lnTo>
                    <a:pt x="f41" y="f43"/>
                  </a:lnTo>
                  <a:cubicBezTo>
                    <a:pt x="f41" y="f44"/>
                    <a:pt x="f7" y="f45"/>
                    <a:pt x="f46" y="f45"/>
                  </a:cubicBezTo>
                  <a:cubicBezTo>
                    <a:pt x="f47" y="f45"/>
                    <a:pt x="f29" y="f44"/>
                    <a:pt x="f29" y="f43"/>
                  </a:cubicBezTo>
                  <a:lnTo>
                    <a:pt x="f29" y="f42"/>
                  </a:lnTo>
                  <a:cubicBezTo>
                    <a:pt x="f48" y="f49"/>
                    <a:pt x="f50" y="f38"/>
                    <a:pt x="f50" y="f37"/>
                  </a:cubicBezTo>
                  <a:cubicBezTo>
                    <a:pt x="f50" y="f12"/>
                    <a:pt x="f51" y="f34"/>
                    <a:pt x="f22" y="f34"/>
                  </a:cubicBezTo>
                  <a:cubicBezTo>
                    <a:pt x="f19" y="f34"/>
                    <a:pt x="f27" y="f52"/>
                    <a:pt x="f27" y="f37"/>
                  </a:cubicBezTo>
                  <a:cubicBezTo>
                    <a:pt x="f27" y="f53"/>
                    <a:pt x="f54" y="f55"/>
                    <a:pt x="f5" y="f55"/>
                  </a:cubicBezTo>
                  <a:cubicBezTo>
                    <a:pt x="f7" y="f55"/>
                    <a:pt x="f8" y="f35"/>
                    <a:pt x="f8" y="f37"/>
                  </a:cubicBezTo>
                  <a:cubicBezTo>
                    <a:pt x="f8" y="f12"/>
                    <a:pt x="f56" y="f21"/>
                    <a:pt x="f57" y="f8"/>
                  </a:cubicBezTo>
                  <a:cubicBezTo>
                    <a:pt x="f58" y="f56"/>
                    <a:pt x="f23" y="f59"/>
                    <a:pt x="f23" y="f16"/>
                  </a:cubicBezTo>
                  <a:cubicBezTo>
                    <a:pt x="f23" y="f15"/>
                    <a:pt x="f60" y="f61"/>
                    <a:pt x="f27" y="f11"/>
                  </a:cubicBezTo>
                  <a:lnTo>
                    <a:pt x="f27" y="f10"/>
                  </a:lnTo>
                  <a:cubicBezTo>
                    <a:pt x="f27" y="f9"/>
                    <a:pt x="f54" y="f6"/>
                    <a:pt x="f5" y="f6"/>
                  </a:cubicBezTo>
                  <a:close/>
                  <a:moveTo>
                    <a:pt x="f5" y="f2"/>
                  </a:moveTo>
                  <a:cubicBezTo>
                    <a:pt x="f62" y="f2"/>
                    <a:pt x="f2" y="f63"/>
                    <a:pt x="f2" y="f5"/>
                  </a:cubicBezTo>
                  <a:cubicBezTo>
                    <a:pt x="f2" y="f64"/>
                    <a:pt x="f62" y="f65"/>
                    <a:pt x="f5" y="f65"/>
                  </a:cubicBezTo>
                  <a:cubicBezTo>
                    <a:pt x="f42" y="f65"/>
                    <a:pt x="f3" y="f64"/>
                    <a:pt x="f3" y="f5"/>
                  </a:cubicBezTo>
                  <a:cubicBezTo>
                    <a:pt x="f3" y="f63"/>
                    <a:pt x="f42"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207" name="Google Shape;10103;p74">
              <a:extLst>
                <a:ext uri="{FF2B5EF4-FFF2-40B4-BE49-F238E27FC236}">
                  <a16:creationId xmlns:a16="http://schemas.microsoft.com/office/drawing/2014/main" id="{92CC0866-3F4F-E0C6-84EA-2995188FB99F}"/>
                </a:ext>
              </a:extLst>
            </p:cNvPr>
            <p:cNvSpPr/>
            <p:nvPr/>
          </p:nvSpPr>
          <p:spPr>
            <a:xfrm>
              <a:off x="8539307" y="4166509"/>
              <a:ext cx="172455" cy="86035"/>
            </a:xfrm>
            <a:custGeom>
              <a:avLst/>
              <a:gdLst>
                <a:gd name="f0" fmla="val w"/>
                <a:gd name="f1" fmla="val h"/>
                <a:gd name="f2" fmla="val 0"/>
                <a:gd name="f3" fmla="val 6396"/>
                <a:gd name="f4" fmla="val 2994"/>
                <a:gd name="f5" fmla="val 3214"/>
                <a:gd name="f6" fmla="val 1"/>
                <a:gd name="f7" fmla="val 1450"/>
                <a:gd name="f8" fmla="val 662"/>
                <a:gd name="f9" fmla="val 1513"/>
                <a:gd name="f10" fmla="val 2332"/>
                <a:gd name="f11" fmla="val 2993"/>
                <a:gd name="f12" fmla="val 4947"/>
                <a:gd name="f13" fmla="*/ f0 1 6396"/>
                <a:gd name="f14" fmla="*/ f1 1 2994"/>
                <a:gd name="f15" fmla="+- f4 0 f2"/>
                <a:gd name="f16" fmla="+- f3 0 f2"/>
                <a:gd name="f17" fmla="*/ f16 1 6396"/>
                <a:gd name="f18" fmla="*/ f15 1 2994"/>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6396" h="2994">
                  <a:moveTo>
                    <a:pt x="f5" y="f6"/>
                  </a:moveTo>
                  <a:cubicBezTo>
                    <a:pt x="f7" y="f6"/>
                    <a:pt x="f2" y="f8"/>
                    <a:pt x="f2" y="f9"/>
                  </a:cubicBezTo>
                  <a:cubicBezTo>
                    <a:pt x="f2" y="f10"/>
                    <a:pt x="f7" y="f11"/>
                    <a:pt x="f5" y="f11"/>
                  </a:cubicBezTo>
                  <a:cubicBezTo>
                    <a:pt x="f12" y="f11"/>
                    <a:pt x="f3" y="f10"/>
                    <a:pt x="f3" y="f9"/>
                  </a:cubicBezTo>
                  <a:cubicBezTo>
                    <a:pt x="f3" y="f8"/>
                    <a:pt x="f12"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208" name="Google Shape;10104;p74">
              <a:extLst>
                <a:ext uri="{FF2B5EF4-FFF2-40B4-BE49-F238E27FC236}">
                  <a16:creationId xmlns:a16="http://schemas.microsoft.com/office/drawing/2014/main" id="{C596AE6F-FA2B-2C8B-9FD3-F170BC91CAB6}"/>
                </a:ext>
              </a:extLst>
            </p:cNvPr>
            <p:cNvSpPr/>
            <p:nvPr/>
          </p:nvSpPr>
          <p:spPr>
            <a:xfrm>
              <a:off x="8539307" y="4256138"/>
              <a:ext cx="118936" cy="68826"/>
            </a:xfrm>
            <a:custGeom>
              <a:avLst/>
              <a:gdLst>
                <a:gd name="f0" fmla="val w"/>
                <a:gd name="f1" fmla="val h"/>
                <a:gd name="f2" fmla="val 0"/>
                <a:gd name="f3" fmla="val 4411"/>
                <a:gd name="f4" fmla="val 2395"/>
                <a:gd name="f5" fmla="val 1135"/>
                <a:gd name="f6" fmla="val 1450"/>
                <a:gd name="f7" fmla="val 347"/>
                <a:gd name="f8" fmla="val 1765"/>
                <a:gd name="f9" fmla="val 882"/>
                <a:gd name="f10" fmla="val 2017"/>
                <a:gd name="f11" fmla="val 1355"/>
                <a:gd name="f12" fmla="val 2237"/>
                <a:gd name="f13" fmla="val 2332"/>
                <a:gd name="f14" fmla="val 3151"/>
                <a:gd name="f15" fmla="val 3308"/>
                <a:gd name="f16" fmla="val 3560"/>
                <a:gd name="f17" fmla="val 1733"/>
                <a:gd name="f18" fmla="val 3907"/>
                <a:gd name="f19" fmla="val 631"/>
                <a:gd name="f20" fmla="val 4033"/>
                <a:gd name="f21" fmla="val 694"/>
                <a:gd name="f22" fmla="val 3623"/>
                <a:gd name="f23" fmla="val 757"/>
                <a:gd name="f24" fmla="val 3182"/>
                <a:gd name="f25" fmla="val 2363"/>
                <a:gd name="f26" fmla="val 1261"/>
                <a:gd name="f27" fmla="val 599"/>
                <a:gd name="f28" fmla="val 567"/>
                <a:gd name="f29" fmla="val 316"/>
                <a:gd name="f30" fmla="val 221"/>
                <a:gd name="f31" fmla="val 158"/>
                <a:gd name="f32" fmla="val 127"/>
                <a:gd name="f33" fmla="*/ f0 1 4411"/>
                <a:gd name="f34" fmla="*/ f1 1 2395"/>
                <a:gd name="f35" fmla="+- f4 0 f2"/>
                <a:gd name="f36" fmla="+- f3 0 f2"/>
                <a:gd name="f37" fmla="*/ f36 1 4411"/>
                <a:gd name="f38" fmla="*/ f35 1 2395"/>
                <a:gd name="f39" fmla="*/ f2 1 f37"/>
                <a:gd name="f40" fmla="*/ f3 1 f37"/>
                <a:gd name="f41" fmla="*/ f2 1 f38"/>
                <a:gd name="f42" fmla="*/ f4 1 f38"/>
                <a:gd name="f43" fmla="*/ f39 f33 1"/>
                <a:gd name="f44" fmla="*/ f40 f33 1"/>
                <a:gd name="f45" fmla="*/ f42 f34 1"/>
                <a:gd name="f46" fmla="*/ f41 f34 1"/>
              </a:gdLst>
              <a:ahLst/>
              <a:cxnLst>
                <a:cxn ang="3cd4">
                  <a:pos x="hc" y="t"/>
                </a:cxn>
                <a:cxn ang="0">
                  <a:pos x="r" y="vc"/>
                </a:cxn>
                <a:cxn ang="cd4">
                  <a:pos x="hc" y="b"/>
                </a:cxn>
                <a:cxn ang="cd2">
                  <a:pos x="l" y="vc"/>
                </a:cxn>
              </a:cxnLst>
              <a:rect l="f43" t="f46" r="f44" b="f45"/>
              <a:pathLst>
                <a:path w="4411" h="2395">
                  <a:moveTo>
                    <a:pt x="f2" y="f2"/>
                  </a:moveTo>
                  <a:lnTo>
                    <a:pt x="f2" y="f5"/>
                  </a:lnTo>
                  <a:cubicBezTo>
                    <a:pt x="f2" y="f6"/>
                    <a:pt x="f7" y="f8"/>
                    <a:pt x="f9" y="f10"/>
                  </a:cubicBezTo>
                  <a:cubicBezTo>
                    <a:pt x="f11" y="f12"/>
                    <a:pt x="f13" y="f4"/>
                    <a:pt x="f14" y="f4"/>
                  </a:cubicBezTo>
                  <a:lnTo>
                    <a:pt x="f15" y="f4"/>
                  </a:lnTo>
                  <a:cubicBezTo>
                    <a:pt x="f16" y="f17"/>
                    <a:pt x="f18" y="f5"/>
                    <a:pt x="f3" y="f19"/>
                  </a:cubicBezTo>
                  <a:lnTo>
                    <a:pt x="f3" y="f19"/>
                  </a:lnTo>
                  <a:cubicBezTo>
                    <a:pt x="f20" y="f21"/>
                    <a:pt x="f22" y="f23"/>
                    <a:pt x="f24" y="f23"/>
                  </a:cubicBezTo>
                  <a:cubicBezTo>
                    <a:pt x="f25" y="f23"/>
                    <a:pt x="f26" y="f27"/>
                    <a:pt x="f28" y="f29"/>
                  </a:cubicBezTo>
                  <a:cubicBezTo>
                    <a:pt x="f7" y="f30"/>
                    <a:pt x="f31" y="f32"/>
                    <a:pt x="f2"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209" name="Google Shape;10105;p74">
              <a:extLst>
                <a:ext uri="{FF2B5EF4-FFF2-40B4-BE49-F238E27FC236}">
                  <a16:creationId xmlns:a16="http://schemas.microsoft.com/office/drawing/2014/main" id="{D2ED2A30-2334-E5F1-E3BE-956A95F6937B}"/>
                </a:ext>
              </a:extLst>
            </p:cNvPr>
            <p:cNvSpPr/>
            <p:nvPr/>
          </p:nvSpPr>
          <p:spPr>
            <a:xfrm>
              <a:off x="8539307" y="4397386"/>
              <a:ext cx="114702" cy="68826"/>
            </a:xfrm>
            <a:custGeom>
              <a:avLst/>
              <a:gdLst>
                <a:gd name="f0" fmla="val w"/>
                <a:gd name="f1" fmla="val h"/>
                <a:gd name="f2" fmla="val 0"/>
                <a:gd name="f3" fmla="val 4254"/>
                <a:gd name="f4" fmla="val 2395"/>
                <a:gd name="f5" fmla="val 1197"/>
                <a:gd name="f6" fmla="val 1701"/>
                <a:gd name="f7" fmla="val 1355"/>
                <a:gd name="f8" fmla="val 3182"/>
                <a:gd name="f9" fmla="val 3560"/>
                <a:gd name="f10" fmla="val 3907"/>
                <a:gd name="f11" fmla="val 2363"/>
                <a:gd name="f12" fmla="val 2332"/>
                <a:gd name="f13" fmla="val 3875"/>
                <a:gd name="f14" fmla="val 1859"/>
                <a:gd name="f15" fmla="val 3340"/>
                <a:gd name="f16" fmla="val 756"/>
                <a:gd name="f17" fmla="val 1261"/>
                <a:gd name="f18" fmla="val 599"/>
                <a:gd name="f19" fmla="val 567"/>
                <a:gd name="f20" fmla="val 315"/>
                <a:gd name="f21" fmla="val 347"/>
                <a:gd name="f22" fmla="val 252"/>
                <a:gd name="f23" fmla="val 158"/>
                <a:gd name="f24" fmla="val 126"/>
                <a:gd name="f25" fmla="*/ f0 1 4254"/>
                <a:gd name="f26" fmla="*/ f1 1 2395"/>
                <a:gd name="f27" fmla="+- f4 0 f2"/>
                <a:gd name="f28" fmla="+- f3 0 f2"/>
                <a:gd name="f29" fmla="*/ f28 1 4254"/>
                <a:gd name="f30" fmla="*/ f27 1 2395"/>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4254" h="2395">
                  <a:moveTo>
                    <a:pt x="f2" y="f2"/>
                  </a:moveTo>
                  <a:lnTo>
                    <a:pt x="f2" y="f5"/>
                  </a:lnTo>
                  <a:cubicBezTo>
                    <a:pt x="f2" y="f6"/>
                    <a:pt x="f7" y="f4"/>
                    <a:pt x="f8" y="f4"/>
                  </a:cubicBezTo>
                  <a:cubicBezTo>
                    <a:pt x="f9" y="f4"/>
                    <a:pt x="f10" y="f11"/>
                    <a:pt x="f3" y="f12"/>
                  </a:cubicBezTo>
                  <a:cubicBezTo>
                    <a:pt x="f13" y="f14"/>
                    <a:pt x="f9" y="f7"/>
                    <a:pt x="f15" y="f16"/>
                  </a:cubicBezTo>
                  <a:lnTo>
                    <a:pt x="f8" y="f16"/>
                  </a:lnTo>
                  <a:cubicBezTo>
                    <a:pt x="f11" y="f16"/>
                    <a:pt x="f17" y="f18"/>
                    <a:pt x="f19" y="f20"/>
                  </a:cubicBezTo>
                  <a:cubicBezTo>
                    <a:pt x="f21" y="f22"/>
                    <a:pt x="f23" y="f24"/>
                    <a:pt x="f2"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210" name="Google Shape;10106;p74">
              <a:extLst>
                <a:ext uri="{FF2B5EF4-FFF2-40B4-BE49-F238E27FC236}">
                  <a16:creationId xmlns:a16="http://schemas.microsoft.com/office/drawing/2014/main" id="{D5FBF318-7BB2-5C82-F7D5-CF8A5A13960F}"/>
                </a:ext>
              </a:extLst>
            </p:cNvPr>
            <p:cNvSpPr/>
            <p:nvPr/>
          </p:nvSpPr>
          <p:spPr>
            <a:xfrm>
              <a:off x="8538447" y="4326748"/>
              <a:ext cx="84124" cy="69741"/>
            </a:xfrm>
            <a:custGeom>
              <a:avLst/>
              <a:gdLst>
                <a:gd name="f0" fmla="val w"/>
                <a:gd name="f1" fmla="val h"/>
                <a:gd name="f2" fmla="val 0"/>
                <a:gd name="f3" fmla="val 3120"/>
                <a:gd name="f4" fmla="val 2427"/>
                <a:gd name="f5" fmla="val 1"/>
                <a:gd name="f6" fmla="val 1167"/>
                <a:gd name="f7" fmla="val 32"/>
                <a:gd name="f8" fmla="val 1482"/>
                <a:gd name="f9" fmla="val 379"/>
                <a:gd name="f10" fmla="val 1797"/>
                <a:gd name="f11" fmla="val 914"/>
                <a:gd name="f12" fmla="val 2017"/>
                <a:gd name="f13" fmla="val 1387"/>
                <a:gd name="f14" fmla="val 2238"/>
                <a:gd name="f15" fmla="val 2332"/>
                <a:gd name="f16" fmla="val 2395"/>
                <a:gd name="f17" fmla="val 3057"/>
                <a:gd name="f18" fmla="val 2143"/>
                <a:gd name="f19" fmla="val 3025"/>
                <a:gd name="f20" fmla="val 1860"/>
                <a:gd name="f21" fmla="val 1608"/>
                <a:gd name="f22" fmla="val 1324"/>
                <a:gd name="f23" fmla="val 3088"/>
                <a:gd name="f24" fmla="val 1041"/>
                <a:gd name="f25" fmla="val 757"/>
                <a:gd name="f26" fmla="val 1230"/>
                <a:gd name="f27" fmla="val 599"/>
                <a:gd name="f28" fmla="val 536"/>
                <a:gd name="f29" fmla="val 316"/>
                <a:gd name="f30" fmla="val 347"/>
                <a:gd name="f31" fmla="val 253"/>
                <a:gd name="f32" fmla="val 158"/>
                <a:gd name="f33" fmla="val 127"/>
                <a:gd name="f34" fmla="*/ f0 1 3120"/>
                <a:gd name="f35" fmla="*/ f1 1 2427"/>
                <a:gd name="f36" fmla="+- f4 0 f2"/>
                <a:gd name="f37" fmla="+- f3 0 f2"/>
                <a:gd name="f38" fmla="*/ f37 1 3120"/>
                <a:gd name="f39" fmla="*/ f36 1 2427"/>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3120" h="2427">
                  <a:moveTo>
                    <a:pt x="f5" y="f5"/>
                  </a:moveTo>
                  <a:lnTo>
                    <a:pt x="f5" y="f6"/>
                  </a:lnTo>
                  <a:lnTo>
                    <a:pt x="f7" y="f6"/>
                  </a:lnTo>
                  <a:cubicBezTo>
                    <a:pt x="f7" y="f8"/>
                    <a:pt x="f9" y="f10"/>
                    <a:pt x="f11" y="f12"/>
                  </a:cubicBezTo>
                  <a:cubicBezTo>
                    <a:pt x="f13" y="f14"/>
                    <a:pt x="f15" y="f16"/>
                    <a:pt x="f3" y="f4"/>
                  </a:cubicBezTo>
                  <a:cubicBezTo>
                    <a:pt x="f17" y="f18"/>
                    <a:pt x="f19" y="f20"/>
                    <a:pt x="f19" y="f21"/>
                  </a:cubicBezTo>
                  <a:cubicBezTo>
                    <a:pt x="f19" y="f22"/>
                    <a:pt x="f23" y="f24"/>
                    <a:pt x="f3" y="f25"/>
                  </a:cubicBezTo>
                  <a:cubicBezTo>
                    <a:pt x="f15" y="f25"/>
                    <a:pt x="f26" y="f27"/>
                    <a:pt x="f28" y="f29"/>
                  </a:cubicBezTo>
                  <a:cubicBezTo>
                    <a:pt x="f30" y="f31"/>
                    <a:pt x="f32" y="f33"/>
                    <a:pt x="f5" y="f5"/>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211" name="Google Shape;10125;p74">
            <a:extLst>
              <a:ext uri="{FF2B5EF4-FFF2-40B4-BE49-F238E27FC236}">
                <a16:creationId xmlns:a16="http://schemas.microsoft.com/office/drawing/2014/main" id="{5881B8E9-1C59-C88F-7BF9-7A905CD18080}"/>
              </a:ext>
            </a:extLst>
          </p:cNvPr>
          <p:cNvGrpSpPr/>
          <p:nvPr/>
        </p:nvGrpSpPr>
        <p:grpSpPr>
          <a:xfrm>
            <a:off x="6278691" y="1358206"/>
            <a:ext cx="445504" cy="476017"/>
            <a:chOff x="7810036" y="1314139"/>
            <a:chExt cx="445504" cy="476017"/>
          </a:xfrm>
        </p:grpSpPr>
        <p:sp>
          <p:nvSpPr>
            <p:cNvPr id="212" name="Google Shape;10126;p74">
              <a:extLst>
                <a:ext uri="{FF2B5EF4-FFF2-40B4-BE49-F238E27FC236}">
                  <a16:creationId xmlns:a16="http://schemas.microsoft.com/office/drawing/2014/main" id="{4FA5FF96-83B6-680A-150B-12B90B9F5B6E}"/>
                </a:ext>
              </a:extLst>
            </p:cNvPr>
            <p:cNvSpPr/>
            <p:nvPr/>
          </p:nvSpPr>
          <p:spPr>
            <a:xfrm>
              <a:off x="7901120" y="1573453"/>
              <a:ext cx="262213" cy="216703"/>
            </a:xfrm>
            <a:custGeom>
              <a:avLst/>
              <a:gdLst>
                <a:gd name="f0" fmla="val w"/>
                <a:gd name="f1" fmla="val h"/>
                <a:gd name="f2" fmla="val 0"/>
                <a:gd name="f3" fmla="val 7436"/>
                <a:gd name="f4" fmla="val 5766"/>
                <a:gd name="f5" fmla="val 410"/>
                <a:gd name="f6" fmla="val 158"/>
                <a:gd name="f7" fmla="val 1"/>
                <a:gd name="f8" fmla="val 189"/>
                <a:gd name="f9" fmla="val 662"/>
                <a:gd name="f10" fmla="val 190"/>
                <a:gd name="f11" fmla="val 820"/>
                <a:gd name="f12" fmla="val 883"/>
                <a:gd name="f13" fmla="val 1670"/>
                <a:gd name="f14" fmla="val 5419"/>
                <a:gd name="f15" fmla="val 1702"/>
                <a:gd name="f16" fmla="val 5608"/>
                <a:gd name="f17" fmla="val 1859"/>
                <a:gd name="f18" fmla="val 2048"/>
                <a:gd name="f19" fmla="val 5356"/>
                <a:gd name="f20" fmla="val 5545"/>
                <a:gd name="f21" fmla="val 6554"/>
                <a:gd name="f22" fmla="val 7026"/>
                <a:gd name="f23" fmla="val 7247"/>
                <a:gd name="f24" fmla="val 7404"/>
                <a:gd name="f25" fmla="val 630"/>
                <a:gd name="f26" fmla="*/ f0 1 7436"/>
                <a:gd name="f27" fmla="*/ f1 1 5766"/>
                <a:gd name="f28" fmla="+- f4 0 f2"/>
                <a:gd name="f29" fmla="+- f3 0 f2"/>
                <a:gd name="f30" fmla="*/ f29 1 7436"/>
                <a:gd name="f31" fmla="*/ f28 1 5766"/>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7436" h="5766">
                  <a:moveTo>
                    <a:pt x="f5" y="f2"/>
                  </a:moveTo>
                  <a:cubicBezTo>
                    <a:pt x="f6" y="f2"/>
                    <a:pt x="f7" y="f8"/>
                    <a:pt x="f7" y="f5"/>
                  </a:cubicBezTo>
                  <a:cubicBezTo>
                    <a:pt x="f7" y="f9"/>
                    <a:pt x="f10" y="f11"/>
                    <a:pt x="f5" y="f11"/>
                  </a:cubicBezTo>
                  <a:lnTo>
                    <a:pt x="f12" y="f11"/>
                  </a:lnTo>
                  <a:lnTo>
                    <a:pt x="f13" y="f14"/>
                  </a:lnTo>
                  <a:cubicBezTo>
                    <a:pt x="f15" y="f16"/>
                    <a:pt x="f17" y="f4"/>
                    <a:pt x="f18" y="f4"/>
                  </a:cubicBezTo>
                  <a:lnTo>
                    <a:pt x="f19" y="f4"/>
                  </a:lnTo>
                  <a:cubicBezTo>
                    <a:pt x="f20" y="f4"/>
                    <a:pt x="f4" y="f16"/>
                    <a:pt x="f4" y="f14"/>
                  </a:cubicBezTo>
                  <a:lnTo>
                    <a:pt x="f21" y="f11"/>
                  </a:lnTo>
                  <a:lnTo>
                    <a:pt x="f22" y="f11"/>
                  </a:lnTo>
                  <a:cubicBezTo>
                    <a:pt x="f23" y="f11"/>
                    <a:pt x="f24" y="f25"/>
                    <a:pt x="f24" y="f5"/>
                  </a:cubicBezTo>
                  <a:cubicBezTo>
                    <a:pt x="f3" y="f8"/>
                    <a:pt x="f23" y="f2"/>
                    <a:pt x="f22"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213" name="Google Shape;10127;p74">
              <a:extLst>
                <a:ext uri="{FF2B5EF4-FFF2-40B4-BE49-F238E27FC236}">
                  <a16:creationId xmlns:a16="http://schemas.microsoft.com/office/drawing/2014/main" id="{997C69FC-2420-13C1-E42E-1DC0F5D92281}"/>
                </a:ext>
              </a:extLst>
            </p:cNvPr>
            <p:cNvSpPr/>
            <p:nvPr/>
          </p:nvSpPr>
          <p:spPr>
            <a:xfrm>
              <a:off x="7810036" y="1314139"/>
              <a:ext cx="445504" cy="229742"/>
            </a:xfrm>
            <a:custGeom>
              <a:avLst/>
              <a:gdLst>
                <a:gd name="f0" fmla="val w"/>
                <a:gd name="f1" fmla="val h"/>
                <a:gd name="f2" fmla="val 0"/>
                <a:gd name="f3" fmla="val 12634"/>
                <a:gd name="f4" fmla="val 6113"/>
                <a:gd name="f5" fmla="val 378"/>
                <a:gd name="f6" fmla="val 1"/>
                <a:gd name="f7" fmla="val 158"/>
                <a:gd name="f8" fmla="val 190"/>
                <a:gd name="f9" fmla="val 442"/>
                <a:gd name="f10" fmla="val 5672"/>
                <a:gd name="f11" fmla="val 5892"/>
                <a:gd name="f12" fmla="val 189"/>
                <a:gd name="f13" fmla="val 3088"/>
                <a:gd name="f14" fmla="val 3245"/>
                <a:gd name="f15" fmla="val 5514"/>
                <a:gd name="f16" fmla="val 3560"/>
                <a:gd name="f17" fmla="val 4947"/>
                <a:gd name="f18" fmla="val 4001"/>
                <a:gd name="f19" fmla="val 4569"/>
                <a:gd name="f20" fmla="val 3875"/>
                <a:gd name="f21" fmla="val 4285"/>
                <a:gd name="f22" fmla="val 3812"/>
                <a:gd name="f23" fmla="val 3970"/>
                <a:gd name="f24" fmla="val 3624"/>
                <a:gd name="f25" fmla="val 2238"/>
                <a:gd name="f26" fmla="val 4915"/>
                <a:gd name="f27" fmla="val 1135"/>
                <a:gd name="f28" fmla="val 6301"/>
                <a:gd name="f29" fmla="val 7656"/>
                <a:gd name="f30" fmla="val 8759"/>
                <a:gd name="f31" fmla="val 3939"/>
                <a:gd name="f32" fmla="val 8696"/>
                <a:gd name="f33" fmla="val 4254"/>
                <a:gd name="f34" fmla="val 8570"/>
                <a:gd name="f35" fmla="val 9011"/>
                <a:gd name="f36" fmla="val 5010"/>
                <a:gd name="f37" fmla="val 9326"/>
                <a:gd name="f38" fmla="val 9483"/>
                <a:gd name="f39" fmla="val 12193"/>
                <a:gd name="f40" fmla="val 12445"/>
                <a:gd name="f41" fmla="val 12602"/>
                <a:gd name="f42" fmla="val 12224"/>
                <a:gd name="f43" fmla="*/ f0 1 12634"/>
                <a:gd name="f44" fmla="*/ f1 1 6113"/>
                <a:gd name="f45" fmla="+- f4 0 f2"/>
                <a:gd name="f46" fmla="+- f3 0 f2"/>
                <a:gd name="f47" fmla="*/ f46 1 12634"/>
                <a:gd name="f48" fmla="*/ f45 1 6113"/>
                <a:gd name="f49" fmla="*/ f2 1 f47"/>
                <a:gd name="f50" fmla="*/ f3 1 f47"/>
                <a:gd name="f51" fmla="*/ f2 1 f48"/>
                <a:gd name="f52" fmla="*/ f4 1 f48"/>
                <a:gd name="f53" fmla="*/ f49 f43 1"/>
                <a:gd name="f54" fmla="*/ f50 f43 1"/>
                <a:gd name="f55" fmla="*/ f52 f44 1"/>
                <a:gd name="f56" fmla="*/ f51 f44 1"/>
              </a:gdLst>
              <a:ahLst/>
              <a:cxnLst>
                <a:cxn ang="3cd4">
                  <a:pos x="hc" y="t"/>
                </a:cxn>
                <a:cxn ang="0">
                  <a:pos x="r" y="vc"/>
                </a:cxn>
                <a:cxn ang="cd4">
                  <a:pos x="hc" y="b"/>
                </a:cxn>
                <a:cxn ang="cd2">
                  <a:pos x="l" y="vc"/>
                </a:cxn>
              </a:cxnLst>
              <a:rect l="f53" t="f56" r="f54" b="f55"/>
              <a:pathLst>
                <a:path w="12634" h="6113">
                  <a:moveTo>
                    <a:pt x="f5" y="f6"/>
                  </a:moveTo>
                  <a:cubicBezTo>
                    <a:pt x="f7" y="f6"/>
                    <a:pt x="f2" y="f8"/>
                    <a:pt x="f2" y="f9"/>
                  </a:cubicBezTo>
                  <a:lnTo>
                    <a:pt x="f2" y="f10"/>
                  </a:lnTo>
                  <a:cubicBezTo>
                    <a:pt x="f2" y="f11"/>
                    <a:pt x="f12" y="f4"/>
                    <a:pt x="f5" y="f4"/>
                  </a:cubicBezTo>
                  <a:lnTo>
                    <a:pt x="f13" y="f4"/>
                  </a:lnTo>
                  <a:cubicBezTo>
                    <a:pt x="f14" y="f15"/>
                    <a:pt x="f16" y="f17"/>
                    <a:pt x="f18" y="f19"/>
                  </a:cubicBezTo>
                  <a:cubicBezTo>
                    <a:pt x="f20" y="f21"/>
                    <a:pt x="f22" y="f23"/>
                    <a:pt x="f22" y="f24"/>
                  </a:cubicBezTo>
                  <a:cubicBezTo>
                    <a:pt x="f22" y="f25"/>
                    <a:pt x="f26" y="f27"/>
                    <a:pt x="f28" y="f27"/>
                  </a:cubicBezTo>
                  <a:cubicBezTo>
                    <a:pt x="f29" y="f27"/>
                    <a:pt x="f30" y="f25"/>
                    <a:pt x="f30" y="f24"/>
                  </a:cubicBezTo>
                  <a:cubicBezTo>
                    <a:pt x="f30" y="f31"/>
                    <a:pt x="f32" y="f33"/>
                    <a:pt x="f34" y="f19"/>
                  </a:cubicBezTo>
                  <a:cubicBezTo>
                    <a:pt x="f35" y="f36"/>
                    <a:pt x="f37" y="f15"/>
                    <a:pt x="f38" y="f4"/>
                  </a:cubicBezTo>
                  <a:lnTo>
                    <a:pt x="f39" y="f4"/>
                  </a:lnTo>
                  <a:cubicBezTo>
                    <a:pt x="f40" y="f4"/>
                    <a:pt x="f41" y="f11"/>
                    <a:pt x="f41" y="f10"/>
                  </a:cubicBezTo>
                  <a:lnTo>
                    <a:pt x="f41" y="f9"/>
                  </a:lnTo>
                  <a:cubicBezTo>
                    <a:pt x="f3" y="f8"/>
                    <a:pt x="f40" y="f6"/>
                    <a:pt x="f42"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214" name="Google Shape;10128;p74">
              <a:extLst>
                <a:ext uri="{FF2B5EF4-FFF2-40B4-BE49-F238E27FC236}">
                  <a16:creationId xmlns:a16="http://schemas.microsoft.com/office/drawing/2014/main" id="{182F23AB-54CE-A7D8-EF8B-A122A6115142}"/>
                </a:ext>
              </a:extLst>
            </p:cNvPr>
            <p:cNvSpPr/>
            <p:nvPr/>
          </p:nvSpPr>
          <p:spPr>
            <a:xfrm>
              <a:off x="7949994" y="1386367"/>
              <a:ext cx="165561" cy="155137"/>
            </a:xfrm>
            <a:custGeom>
              <a:avLst/>
              <a:gdLst>
                <a:gd name="f0" fmla="val w"/>
                <a:gd name="f1" fmla="val h"/>
                <a:gd name="f2" fmla="val 0"/>
                <a:gd name="f3" fmla="val 4695"/>
                <a:gd name="f4" fmla="val 4128"/>
                <a:gd name="f5" fmla="val 2364"/>
                <a:gd name="f6" fmla="val 1"/>
                <a:gd name="f7" fmla="val 1450"/>
                <a:gd name="f8" fmla="val 694"/>
                <a:gd name="f9" fmla="val 757"/>
                <a:gd name="f10" fmla="val 1670"/>
                <a:gd name="f11" fmla="val 2080"/>
                <a:gd name="f12" fmla="val 851"/>
                <a:gd name="f13" fmla="val 2489"/>
                <a:gd name="f14" fmla="val 1167"/>
                <a:gd name="f15" fmla="val 2805"/>
                <a:gd name="f16" fmla="val 599"/>
                <a:gd name="f17" fmla="val 3120"/>
                <a:gd name="f18" fmla="val 190"/>
                <a:gd name="f19" fmla="val 3592"/>
                <a:gd name="f20" fmla="val 4475"/>
                <a:gd name="f21" fmla="val 3561"/>
                <a:gd name="f22" fmla="val 4065"/>
                <a:gd name="f23" fmla="val 3088"/>
                <a:gd name="f24" fmla="val 3529"/>
                <a:gd name="f25" fmla="val 3813"/>
                <a:gd name="f26" fmla="val 4002"/>
                <a:gd name="f27" fmla="val 3277"/>
                <a:gd name="f28" fmla="*/ f0 1 4695"/>
                <a:gd name="f29" fmla="*/ f1 1 4128"/>
                <a:gd name="f30" fmla="+- f4 0 f2"/>
                <a:gd name="f31" fmla="+- f3 0 f2"/>
                <a:gd name="f32" fmla="*/ f31 1 4695"/>
                <a:gd name="f33" fmla="*/ f30 1 4128"/>
                <a:gd name="f34" fmla="*/ f2 1 f32"/>
                <a:gd name="f35" fmla="*/ f3 1 f32"/>
                <a:gd name="f36" fmla="*/ f2 1 f33"/>
                <a:gd name="f37" fmla="*/ f4 1 f33"/>
                <a:gd name="f38" fmla="*/ f34 f28 1"/>
                <a:gd name="f39" fmla="*/ f35 f28 1"/>
                <a:gd name="f40" fmla="*/ f37 f29 1"/>
                <a:gd name="f41" fmla="*/ f36 f29 1"/>
              </a:gdLst>
              <a:ahLst/>
              <a:cxnLst>
                <a:cxn ang="3cd4">
                  <a:pos x="hc" y="t"/>
                </a:cxn>
                <a:cxn ang="0">
                  <a:pos x="r" y="vc"/>
                </a:cxn>
                <a:cxn ang="cd4">
                  <a:pos x="hc" y="b"/>
                </a:cxn>
                <a:cxn ang="cd2">
                  <a:pos x="l" y="vc"/>
                </a:cxn>
              </a:cxnLst>
              <a:rect l="f38" t="f41" r="f39" b="f40"/>
              <a:pathLst>
                <a:path w="4695" h="4128">
                  <a:moveTo>
                    <a:pt x="f5" y="f6"/>
                  </a:moveTo>
                  <a:cubicBezTo>
                    <a:pt x="f7" y="f6"/>
                    <a:pt x="f8" y="f9"/>
                    <a:pt x="f8" y="f10"/>
                  </a:cubicBezTo>
                  <a:cubicBezTo>
                    <a:pt x="f8" y="f11"/>
                    <a:pt x="f12" y="f13"/>
                    <a:pt x="f14" y="f15"/>
                  </a:cubicBezTo>
                  <a:cubicBezTo>
                    <a:pt x="f16" y="f17"/>
                    <a:pt x="f18" y="f19"/>
                    <a:pt x="f6" y="f4"/>
                  </a:cubicBezTo>
                  <a:lnTo>
                    <a:pt x="f3" y="f4"/>
                  </a:lnTo>
                  <a:cubicBezTo>
                    <a:pt x="f20" y="f21"/>
                    <a:pt x="f22" y="f23"/>
                    <a:pt x="f24" y="f15"/>
                  </a:cubicBezTo>
                  <a:cubicBezTo>
                    <a:pt x="f25" y="f13"/>
                    <a:pt x="f26" y="f11"/>
                    <a:pt x="f26" y="f10"/>
                  </a:cubicBezTo>
                  <a:cubicBezTo>
                    <a:pt x="f26" y="f9"/>
                    <a:pt x="f27"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spTree>
    <p:extLst>
      <p:ext uri="{BB962C8B-B14F-4D97-AF65-F5344CB8AC3E}">
        <p14:creationId xmlns:p14="http://schemas.microsoft.com/office/powerpoint/2010/main" val="15215239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1">
            <a:extLst>
              <a:ext uri="{FF2B5EF4-FFF2-40B4-BE49-F238E27FC236}">
                <a16:creationId xmlns:a16="http://schemas.microsoft.com/office/drawing/2014/main" id="{2F34D5C9-1CEF-885D-BC76-F56857EA85FE}"/>
              </a:ext>
            </a:extLst>
          </p:cNvPr>
          <p:cNvSpPr txBox="1">
            <a:spLocks noGrp="1"/>
          </p:cNvSpPr>
          <p:nvPr>
            <p:ph type="body" idx="4294967295"/>
          </p:nvPr>
        </p:nvSpPr>
        <p:spPr>
          <a:xfrm>
            <a:off x="213420" y="13587"/>
            <a:ext cx="8679896" cy="543181"/>
          </a:xfrm>
        </p:spPr>
        <p:txBody>
          <a:bodyPr anchorCtr="1"/>
          <a:lstStyle/>
          <a:p>
            <a:pPr marL="0" lvl="0" indent="0" algn="ctr" rtl="1">
              <a:lnSpc>
                <a:spcPct val="95000"/>
              </a:lnSpc>
              <a:buNone/>
            </a:pPr>
            <a:r>
              <a:rPr lang="fa-IR" sz="4000" dirty="0">
                <a:solidFill>
                  <a:srgbClr val="262626"/>
                </a:solidFill>
                <a:latin typeface="Arial"/>
                <a:cs typeface="B Nazanin" panose="00000700000000000000" pitchFamily="2" charset="-78"/>
              </a:rPr>
              <a:t>مجموعه آیکون های کاملاً قابل ویرایش: </a:t>
            </a:r>
            <a:r>
              <a:rPr lang="en-US" sz="4000" dirty="0">
                <a:solidFill>
                  <a:srgbClr val="262626"/>
                </a:solidFill>
                <a:latin typeface="Arial"/>
                <a:cs typeface="B Nazanin" panose="00000700000000000000" pitchFamily="2" charset="-78"/>
              </a:rPr>
              <a:t>C</a:t>
            </a:r>
          </a:p>
        </p:txBody>
      </p:sp>
      <p:sp>
        <p:nvSpPr>
          <p:cNvPr id="6" name="Isosceles Triangle 68">
            <a:extLst>
              <a:ext uri="{FF2B5EF4-FFF2-40B4-BE49-F238E27FC236}">
                <a16:creationId xmlns:a16="http://schemas.microsoft.com/office/drawing/2014/main" id="{F64670C9-7475-E7DB-9EFB-FEADE7D83A29}"/>
              </a:ext>
            </a:extLst>
          </p:cNvPr>
          <p:cNvSpPr/>
          <p:nvPr/>
        </p:nvSpPr>
        <p:spPr>
          <a:xfrm rot="10799991">
            <a:off x="4739774" y="3545769"/>
            <a:ext cx="187278" cy="583231"/>
          </a:xfrm>
          <a:custGeom>
            <a:avLst/>
            <a:gdLst>
              <a:gd name="f0" fmla="val w"/>
              <a:gd name="f1" fmla="val h"/>
              <a:gd name="f2" fmla="val 0"/>
              <a:gd name="f3" fmla="val 1040400"/>
              <a:gd name="f4" fmla="val 3240000"/>
              <a:gd name="f5" fmla="val 41345"/>
              <a:gd name="f6" fmla="val 940666"/>
              <a:gd name="f7" fmla="val 1242"/>
              <a:gd name="f8" fmla="val 653403"/>
              <a:gd name="f9" fmla="val 1057"/>
              <a:gd name="f10" fmla="val 652077"/>
              <a:gd name="f11" fmla="val 447"/>
              <a:gd name="f12" fmla="val 647712"/>
              <a:gd name="f13" fmla="val 4531"/>
              <a:gd name="f14" fmla="val 520200"/>
              <a:gd name="f15" fmla="val 659109"/>
              <a:gd name="f16" fmla="val 174478"/>
              <a:gd name="f17" fmla="val 101622"/>
              <a:gd name="f18" fmla="val 1372451"/>
              <a:gd name="f19" fmla="val 61820"/>
              <a:gd name="f20" fmla="val 1087335"/>
              <a:gd name="f21" fmla="val 728036"/>
              <a:gd name="f22" fmla="val 261055"/>
              <a:gd name="f23" fmla="val 870500"/>
              <a:gd name="f24" fmla="val 439998"/>
              <a:gd name="f25" fmla="val 860164"/>
              <a:gd name="f26" fmla="val 431664"/>
              <a:gd name="f27" fmla="val 161365"/>
              <a:gd name="f28" fmla="val 1800403"/>
              <a:gd name="f29" fmla="val 122098"/>
              <a:gd name="f30" fmla="val 1519120"/>
              <a:gd name="f31" fmla="val 930953"/>
              <a:gd name="f32" fmla="val 515931"/>
              <a:gd name="f33" fmla="val 1035869"/>
              <a:gd name="f34" fmla="val 1039954"/>
              <a:gd name="f35" fmla="val 1039345"/>
              <a:gd name="f36" fmla="val 652078"/>
              <a:gd name="f37" fmla="val 1039160"/>
              <a:gd name="f38" fmla="val 1029316"/>
              <a:gd name="f39" fmla="val 723920"/>
              <a:gd name="f40" fmla="val 217894"/>
              <a:gd name="f41" fmla="val 2205330"/>
              <a:gd name="f42" fmla="val 181840"/>
              <a:gd name="f43" fmla="val 1947070"/>
              <a:gd name="f44" fmla="val 1000266"/>
              <a:gd name="f45" fmla="val 932012"/>
              <a:gd name="f46" fmla="val 949113"/>
              <a:gd name="f47" fmla="val 1298429"/>
              <a:gd name="f48" fmla="val 330192"/>
              <a:gd name="f49" fmla="val 2564220"/>
              <a:gd name="f50" fmla="val 267995"/>
              <a:gd name="f51" fmla="val 237100"/>
              <a:gd name="f52" fmla="val 2342912"/>
              <a:gd name="f53" fmla="val 242309"/>
              <a:gd name="f54" fmla="val 2347112"/>
              <a:gd name="f55" fmla="val 920063"/>
              <a:gd name="f56" fmla="val 1506522"/>
              <a:gd name="f57" fmla="val 865005"/>
              <a:gd name="f58" fmla="val 1900914"/>
              <a:gd name="f59" fmla="val 772406"/>
              <a:gd name="f60" fmla="val 468924"/>
              <a:gd name="f61" fmla="val 835955"/>
              <a:gd name="f62" fmla="val 2109008"/>
              <a:gd name="f63" fmla="val 892044"/>
              <a:gd name="f64" fmla="val 148356"/>
              <a:gd name="f65" fmla="val 276144"/>
              <a:gd name="f66" fmla="val 2663936"/>
              <a:gd name="f67" fmla="val 764256"/>
              <a:gd name="f68" fmla="*/ f0 1 1040400"/>
              <a:gd name="f69" fmla="*/ f1 1 3240000"/>
              <a:gd name="f70" fmla="+- f4 0 f2"/>
              <a:gd name="f71" fmla="+- f3 0 f2"/>
              <a:gd name="f72" fmla="*/ f71 1 1040400"/>
              <a:gd name="f73" fmla="*/ f70 1 3240000"/>
              <a:gd name="f74" fmla="*/ f2 1 f72"/>
              <a:gd name="f75" fmla="*/ f3 1 f72"/>
              <a:gd name="f76" fmla="*/ f2 1 f73"/>
              <a:gd name="f77" fmla="*/ f4 1 f73"/>
              <a:gd name="f78" fmla="*/ f74 f68 1"/>
              <a:gd name="f79" fmla="*/ f75 f68 1"/>
              <a:gd name="f80" fmla="*/ f77 f69 1"/>
              <a:gd name="f81" fmla="*/ f76 f69 1"/>
            </a:gdLst>
            <a:ahLst/>
            <a:cxnLst>
              <a:cxn ang="3cd4">
                <a:pos x="hc" y="t"/>
              </a:cxn>
              <a:cxn ang="0">
                <a:pos x="r" y="vc"/>
              </a:cxn>
              <a:cxn ang="cd4">
                <a:pos x="hc" y="b"/>
              </a:cxn>
              <a:cxn ang="cd2">
                <a:pos x="l" y="vc"/>
              </a:cxn>
            </a:cxnLst>
            <a:rect l="f78" t="f81" r="f79" b="f80"/>
            <a:pathLst>
              <a:path w="1040400" h="3240000">
                <a:moveTo>
                  <a:pt x="f5" y="f6"/>
                </a:moveTo>
                <a:lnTo>
                  <a:pt x="f7" y="f8"/>
                </a:lnTo>
                <a:lnTo>
                  <a:pt x="f2" y="f8"/>
                </a:lnTo>
                <a:lnTo>
                  <a:pt x="f9" y="f10"/>
                </a:lnTo>
                <a:lnTo>
                  <a:pt x="f11" y="f12"/>
                </a:lnTo>
                <a:lnTo>
                  <a:pt x="f13" y="f12"/>
                </a:lnTo>
                <a:lnTo>
                  <a:pt x="f14" y="f2"/>
                </a:lnTo>
                <a:lnTo>
                  <a:pt x="f15" y="f16"/>
                </a:lnTo>
                <a:close/>
                <a:moveTo>
                  <a:pt x="f17" y="f18"/>
                </a:moveTo>
                <a:lnTo>
                  <a:pt x="f19" y="f20"/>
                </a:lnTo>
                <a:lnTo>
                  <a:pt x="f21" y="f22"/>
                </a:lnTo>
                <a:lnTo>
                  <a:pt x="f23" y="f24"/>
                </a:lnTo>
                <a:lnTo>
                  <a:pt x="f25" y="f26"/>
                </a:lnTo>
                <a:close/>
                <a:moveTo>
                  <a:pt x="f27" y="f28"/>
                </a:moveTo>
                <a:lnTo>
                  <a:pt x="f29" y="f30"/>
                </a:lnTo>
                <a:lnTo>
                  <a:pt x="f31" y="f32"/>
                </a:lnTo>
                <a:lnTo>
                  <a:pt x="f33" y="f12"/>
                </a:lnTo>
                <a:lnTo>
                  <a:pt x="f34" y="f12"/>
                </a:lnTo>
                <a:lnTo>
                  <a:pt x="f35" y="f36"/>
                </a:lnTo>
                <a:lnTo>
                  <a:pt x="f3" y="f8"/>
                </a:lnTo>
                <a:lnTo>
                  <a:pt x="f37" y="f8"/>
                </a:lnTo>
                <a:lnTo>
                  <a:pt x="f38" y="f39"/>
                </a:lnTo>
                <a:close/>
                <a:moveTo>
                  <a:pt x="f40" y="f41"/>
                </a:moveTo>
                <a:lnTo>
                  <a:pt x="f42" y="f43"/>
                </a:lnTo>
                <a:lnTo>
                  <a:pt x="f44" y="f45"/>
                </a:lnTo>
                <a:lnTo>
                  <a:pt x="f46" y="f47"/>
                </a:lnTo>
                <a:close/>
                <a:moveTo>
                  <a:pt x="f48" y="f49"/>
                </a:moveTo>
                <a:lnTo>
                  <a:pt x="f50" y="f49"/>
                </a:lnTo>
                <a:lnTo>
                  <a:pt x="f51" y="f52"/>
                </a:lnTo>
                <a:lnTo>
                  <a:pt x="f53" y="f54"/>
                </a:lnTo>
                <a:lnTo>
                  <a:pt x="f55" y="f56"/>
                </a:lnTo>
                <a:lnTo>
                  <a:pt x="f57" y="f58"/>
                </a:lnTo>
                <a:close/>
                <a:moveTo>
                  <a:pt x="f59" y="f49"/>
                </a:moveTo>
                <a:lnTo>
                  <a:pt x="f60" y="f49"/>
                </a:lnTo>
                <a:lnTo>
                  <a:pt x="f61" y="f62"/>
                </a:lnTo>
                <a:close/>
                <a:moveTo>
                  <a:pt x="f63" y="f4"/>
                </a:moveTo>
                <a:lnTo>
                  <a:pt x="f64" y="f4"/>
                </a:lnTo>
                <a:lnTo>
                  <a:pt x="f65" y="f66"/>
                </a:lnTo>
                <a:lnTo>
                  <a:pt x="f67" y="f66"/>
                </a:ln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F5F5F5"/>
              </a:solidFill>
              <a:uFillTx/>
              <a:latin typeface="Arial"/>
              <a:ea typeface="맑은 고딕" pitchFamily="34"/>
              <a:cs typeface="B Nazanin" panose="00000700000000000000" pitchFamily="2" charset="-78"/>
            </a:endParaRPr>
          </a:p>
        </p:txBody>
      </p:sp>
      <p:sp>
        <p:nvSpPr>
          <p:cNvPr id="7" name="Rectangle 9">
            <a:extLst>
              <a:ext uri="{FF2B5EF4-FFF2-40B4-BE49-F238E27FC236}">
                <a16:creationId xmlns:a16="http://schemas.microsoft.com/office/drawing/2014/main" id="{F341E91A-6FEA-6381-8654-91470B78FCB5}"/>
              </a:ext>
            </a:extLst>
          </p:cNvPr>
          <p:cNvSpPr/>
          <p:nvPr/>
        </p:nvSpPr>
        <p:spPr>
          <a:xfrm>
            <a:off x="5218042" y="3613123"/>
            <a:ext cx="449290" cy="448558"/>
          </a:xfrm>
          <a:custGeom>
            <a:avLst/>
            <a:gdLst>
              <a:gd name="f0" fmla="val w"/>
              <a:gd name="f1" fmla="val h"/>
              <a:gd name="f2" fmla="val 0"/>
              <a:gd name="f3" fmla="val 3228210"/>
              <a:gd name="f4" fmla="val 3222968"/>
              <a:gd name="f5" fmla="val 1619999"/>
              <a:gd name="f6" fmla="val 642446"/>
              <a:gd name="f7" fmla="val 2664115"/>
              <a:gd name="f8" fmla="val 1686562"/>
              <a:gd name="f9" fmla="val 2664116"/>
              <a:gd name="f10" fmla="val 2015013"/>
              <a:gd name="f11" fmla="val 2511495"/>
              <a:gd name="f12" fmla="val 2399422"/>
              <a:gd name="f13" fmla="val 1924159"/>
              <a:gd name="f14" fmla="val 2308568"/>
              <a:gd name="f15" fmla="val 1812086"/>
              <a:gd name="f16" fmla="val 1427912"/>
              <a:gd name="f17" fmla="val 1315839"/>
              <a:gd name="f18" fmla="val 1224985"/>
              <a:gd name="f19" fmla="val 575882"/>
              <a:gd name="f20" fmla="val 575884"/>
              <a:gd name="f21" fmla="val 509997"/>
              <a:gd name="f22" fmla="val 122689"/>
              <a:gd name="f23" fmla="val 942045"/>
              <a:gd name="f24" fmla="val 542556"/>
              <a:gd name="f25" fmla="val 974604"/>
              <a:gd name="f26" fmla="val 1620001"/>
              <a:gd name="f27" fmla="val 7099"/>
              <a:gd name="f28" fmla="val 1686560"/>
              <a:gd name="f29" fmla="val 2900441"/>
              <a:gd name="f30" fmla="val 349390"/>
              <a:gd name="f31" fmla="val 342291"/>
              <a:gd name="f32" fmla="val 330172"/>
              <a:gd name="f33" fmla="val 1679462"/>
              <a:gd name="f34" fmla="*/ f0 1 3228210"/>
              <a:gd name="f35" fmla="*/ f1 1 3222968"/>
              <a:gd name="f36" fmla="+- f4 0 f2"/>
              <a:gd name="f37" fmla="+- f3 0 f2"/>
              <a:gd name="f38" fmla="*/ f37 1 3228210"/>
              <a:gd name="f39" fmla="*/ f36 1 3222968"/>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3228210" h="3222968">
                <a:moveTo>
                  <a:pt x="f5" y="f6"/>
                </a:moveTo>
                <a:lnTo>
                  <a:pt x="f7" y="f8"/>
                </a:lnTo>
                <a:lnTo>
                  <a:pt x="f9" y="f8"/>
                </a:lnTo>
                <a:lnTo>
                  <a:pt x="f9" y="f4"/>
                </a:lnTo>
                <a:lnTo>
                  <a:pt x="f10" y="f4"/>
                </a:lnTo>
                <a:lnTo>
                  <a:pt x="f10" y="f11"/>
                </a:lnTo>
                <a:cubicBezTo>
                  <a:pt x="f10" y="f12"/>
                  <a:pt x="f13" y="f14"/>
                  <a:pt x="f15" y="f14"/>
                </a:cubicBezTo>
                <a:lnTo>
                  <a:pt x="f16" y="f14"/>
                </a:lnTo>
                <a:cubicBezTo>
                  <a:pt x="f17" y="f14"/>
                  <a:pt x="f18" y="f12"/>
                  <a:pt x="f18" y="f11"/>
                </a:cubicBezTo>
                <a:lnTo>
                  <a:pt x="f18" y="f4"/>
                </a:lnTo>
                <a:lnTo>
                  <a:pt x="f19" y="f4"/>
                </a:lnTo>
                <a:lnTo>
                  <a:pt x="f19" y="f8"/>
                </a:lnTo>
                <a:lnTo>
                  <a:pt x="f20" y="f8"/>
                </a:lnTo>
                <a:close/>
                <a:moveTo>
                  <a:pt x="f21" y="f22"/>
                </a:moveTo>
                <a:lnTo>
                  <a:pt x="f23" y="f22"/>
                </a:lnTo>
                <a:lnTo>
                  <a:pt x="f23" y="f24"/>
                </a:lnTo>
                <a:lnTo>
                  <a:pt x="f21" y="f25"/>
                </a:lnTo>
                <a:close/>
                <a:moveTo>
                  <a:pt x="f26" y="f27"/>
                </a:moveTo>
                <a:lnTo>
                  <a:pt x="f3" y="f28"/>
                </a:lnTo>
                <a:lnTo>
                  <a:pt x="f29" y="f28"/>
                </a:lnTo>
                <a:lnTo>
                  <a:pt x="f26" y="f30"/>
                </a:lnTo>
                <a:close/>
                <a:moveTo>
                  <a:pt x="f5" y="f2"/>
                </a:moveTo>
                <a:lnTo>
                  <a:pt x="f5" y="f31"/>
                </a:lnTo>
                <a:lnTo>
                  <a:pt x="f32" y="f33"/>
                </a:lnTo>
                <a:lnTo>
                  <a:pt x="f2" y="f33"/>
                </a:ln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F5F5F5"/>
              </a:solidFill>
              <a:uFillTx/>
              <a:latin typeface="Arial"/>
              <a:ea typeface="맑은 고딕" pitchFamily="34"/>
              <a:cs typeface="B Nazanin" panose="00000700000000000000" pitchFamily="2" charset="-78"/>
            </a:endParaRPr>
          </a:p>
        </p:txBody>
      </p:sp>
      <p:sp>
        <p:nvSpPr>
          <p:cNvPr id="8" name="Freeform 18">
            <a:extLst>
              <a:ext uri="{FF2B5EF4-FFF2-40B4-BE49-F238E27FC236}">
                <a16:creationId xmlns:a16="http://schemas.microsoft.com/office/drawing/2014/main" id="{304FCFC6-D4C0-3CF4-82E0-80395C5BDB3F}"/>
              </a:ext>
            </a:extLst>
          </p:cNvPr>
          <p:cNvSpPr/>
          <p:nvPr/>
        </p:nvSpPr>
        <p:spPr>
          <a:xfrm>
            <a:off x="6634649" y="3662318"/>
            <a:ext cx="433891" cy="350187"/>
          </a:xfrm>
          <a:custGeom>
            <a:avLst/>
            <a:gdLst>
              <a:gd name="f0" fmla="val w"/>
              <a:gd name="f1" fmla="val h"/>
              <a:gd name="f2" fmla="val 0"/>
              <a:gd name="f3" fmla="val 3307788"/>
              <a:gd name="f4" fmla="val 2669631"/>
              <a:gd name="f5" fmla="val 2793832"/>
              <a:gd name="f6" fmla="val 1478391"/>
              <a:gd name="f7" fmla="val 2772990"/>
              <a:gd name="f8" fmla="val 1635402"/>
              <a:gd name="f9" fmla="val 2717678"/>
              <a:gd name="f10" fmla="val 1784517"/>
              <a:gd name="f11" fmla="val 2633007"/>
              <a:gd name="f12" fmla="val 1915952"/>
              <a:gd name="f13" fmla="val 2695386"/>
              <a:gd name="f14" fmla="val 1951862"/>
              <a:gd name="f15" fmla="val 2772768"/>
              <a:gd name="f16" fmla="val 1955673"/>
              <a:gd name="f17" fmla="val 2841607"/>
              <a:gd name="f18" fmla="val 1924185"/>
              <a:gd name="f19" fmla="val 2943442"/>
              <a:gd name="f20" fmla="val 1877605"/>
              <a:gd name="f21" fmla="val 2999062"/>
              <a:gd name="f22" fmla="val 1766364"/>
              <a:gd name="f23" fmla="val 2975226"/>
              <a:gd name="f24" fmla="val 1656948"/>
              <a:gd name="f25" fmla="val 2955176"/>
              <a:gd name="f26" fmla="val 1564911"/>
              <a:gd name="f27" fmla="val 2883463"/>
              <a:gd name="f28" fmla="val 1495086"/>
              <a:gd name="f29" fmla="val 2807611"/>
              <a:gd name="f30" fmla="val 1247700"/>
              <a:gd name="f31" fmla="val 2807472"/>
              <a:gd name="f32" fmla="val 1256060"/>
              <a:gd name="f33" fmla="val 2994195"/>
              <a:gd name="f34" fmla="val 1281771"/>
              <a:gd name="f35" fmla="val 3148201"/>
              <a:gd name="f36" fmla="val 1421768"/>
              <a:gd name="f37" fmla="val 3189276"/>
              <a:gd name="f38" fmla="val 1610317"/>
              <a:gd name="f39" fmla="val 3235041"/>
              <a:gd name="f40" fmla="val 1820393"/>
              <a:gd name="f41" fmla="val 3128252"/>
              <a:gd name="f42" fmla="val 2033972"/>
              <a:gd name="f43" fmla="val 2932732"/>
              <a:gd name="f44" fmla="val 2123406"/>
              <a:gd name="f45" fmla="val 2789297"/>
              <a:gd name="f46" fmla="val 2189015"/>
              <a:gd name="f47" fmla="val 2626543"/>
              <a:gd name="f48" fmla="val 2174805"/>
              <a:gd name="f49" fmla="val 2499470"/>
              <a:gd name="f50" fmla="val 2094044"/>
              <a:gd name="f51" fmla="val 2427194"/>
              <a:gd name="f52" fmla="val 2172627"/>
              <a:gd name="f53" fmla="val 2343030"/>
              <a:gd name="f54" fmla="val 2241391"/>
              <a:gd name="f55" fmla="val 2248861"/>
              <a:gd name="f56" fmla="val 2297980"/>
              <a:gd name="f57" fmla="val 2178351"/>
              <a:gd name="f58" fmla="val 2340352"/>
              <a:gd name="f59" fmla="val 2104446"/>
              <a:gd name="f60" fmla="val 2374567"/>
              <a:gd name="f61" fmla="val 2027600"/>
              <a:gd name="f62" fmla="val 2398134"/>
              <a:gd name="f63" fmla="val 2397615"/>
              <a:gd name="f64" fmla="val 3265361"/>
              <a:gd name="f65" fmla="val 2549905"/>
              <a:gd name="f66" fmla="val 2537441"/>
              <a:gd name="f67" fmla="val 2669620"/>
              <a:gd name="f68" fmla="val 1653814"/>
              <a:gd name="f69" fmla="val 773102"/>
              <a:gd name="f70" fmla="val 2669642"/>
              <a:gd name="f71" fmla="val 46417"/>
              <a:gd name="f72" fmla="val 2550707"/>
              <a:gd name="f73" fmla="val 2398955"/>
              <a:gd name="f74" fmla="val 1280678"/>
              <a:gd name="f75" fmla="val 2398436"/>
              <a:gd name="f76" fmla="val 1203764"/>
              <a:gd name="f77" fmla="val 2374915"/>
              <a:gd name="f78" fmla="val 1129786"/>
              <a:gd name="f79" fmla="val 2340732"/>
              <a:gd name="f80" fmla="val 1059201"/>
              <a:gd name="f81" fmla="val 2298380"/>
              <a:gd name="f82" fmla="val 693039"/>
              <a:gd name="f83" fmla="val 2078675"/>
              <a:gd name="f84" fmla="val 477900"/>
              <a:gd name="f85" fmla="val 1674935"/>
              <a:gd name="f86" fmla="val 499745"/>
              <a:gd name="f87" fmla="val 1248476"/>
              <a:gd name="f88" fmla="val 1331611"/>
              <a:gd name="f89" fmla="val 201752"/>
              <a:gd name="f90" fmla="val 1206335"/>
              <a:gd name="f91" fmla="val 290902"/>
              <a:gd name="f92" fmla="val 1124761"/>
              <a:gd name="f93" fmla="val 308382"/>
              <a:gd name="f94" fmla="val 1132336"/>
              <a:gd name="f95" fmla="val 435988"/>
              <a:gd name="f96" fmla="val 1160888"/>
              <a:gd name="f97" fmla="val 640507"/>
              <a:gd name="f98" fmla="val 1527973"/>
              <a:gd name="f99" fmla="val 617783"/>
              <a:gd name="f100" fmla="val 1498839"/>
              <a:gd name="f101" fmla="val 840365"/>
              <a:gd name="f102" fmla="val 1455138"/>
              <a:gd name="f103" fmla="val 960979"/>
              <a:gd name="f104" fmla="val 1395705"/>
              <a:gd name="f105" fmla="val 987199"/>
              <a:gd name="f106" fmla="val 1213910"/>
              <a:gd name="f107" fmla="val 1052459"/>
              <a:gd name="f108" fmla="val 1331028"/>
              <a:gd name="f109" fmla="val 972050"/>
              <a:gd name="f110" fmla="val 1364241"/>
              <a:gd name="f111" fmla="val 921357"/>
              <a:gd name="f112" fmla="val 1360745"/>
              <a:gd name="f113" fmla="val 809484"/>
              <a:gd name="f114" fmla="val 1360746"/>
              <a:gd name="f115" fmla="val 646916"/>
              <a:gd name="f116" fmla="val 1111360"/>
              <a:gd name="f117" fmla="val 626523"/>
              <a:gd name="f118" fmla="val 1020462"/>
              <a:gd name="f119" fmla="val 495421"/>
              <a:gd name="f120" fmla="val 941218"/>
              <a:gd name="f121" fmla="val 374224"/>
              <a:gd name="f122" fmla="val 1061250"/>
              <a:gd name="f123" fmla="val 280996"/>
              <a:gd name="f124" fmla="val 2164365"/>
              <a:gd name="f125" fmla="val 80223"/>
              <a:gd name="f126" fmla="val 2021192"/>
              <a:gd name="f127" fmla="val 182108"/>
              <a:gd name="f128" fmla="val 1927964"/>
              <a:gd name="f129" fmla="val 202086"/>
              <a:gd name="f130" fmla="val 1936621"/>
              <a:gd name="f131" fmla="val 347922"/>
              <a:gd name="f132" fmla="val 1969252"/>
              <a:gd name="f133" fmla="val 581657"/>
              <a:gd name="f134" fmla="val 2388778"/>
              <a:gd name="f135" fmla="val 555687"/>
              <a:gd name="f136" fmla="val 2355482"/>
              <a:gd name="f137" fmla="val 810066"/>
              <a:gd name="f138" fmla="val 2305538"/>
              <a:gd name="f139" fmla="val 947910"/>
              <a:gd name="f140" fmla="val 2237615"/>
              <a:gd name="f141" fmla="val 977876"/>
              <a:gd name="f142" fmla="val 2029849"/>
              <a:gd name="f143" fmla="val 2163698"/>
              <a:gd name="f144" fmla="val 960563"/>
              <a:gd name="f145" fmla="val 2201656"/>
              <a:gd name="f146" fmla="val 902628"/>
              <a:gd name="f147" fmla="val 2197660"/>
              <a:gd name="f148" fmla="val 774773"/>
              <a:gd name="f149" fmla="val 2197661"/>
              <a:gd name="f150" fmla="val 588982"/>
              <a:gd name="f151" fmla="val 1912649"/>
              <a:gd name="f152" fmla="val 565676"/>
              <a:gd name="f153" fmla="val 1808765"/>
              <a:gd name="f154" fmla="val 415844"/>
              <a:gd name="f155" fmla="val 1718201"/>
              <a:gd name="f156" fmla="val 277334"/>
              <a:gd name="f157" fmla="val 1855380"/>
              <a:gd name="f158" fmla="val 170787"/>
              <a:gd name="f159" fmla="val 1754169"/>
              <a:gd name="f160" fmla="val 1583512"/>
              <a:gd name="f161" fmla="val 121444"/>
              <a:gd name="f162" fmla="val 1472387"/>
              <a:gd name="f163" fmla="val 145257"/>
              <a:gd name="f164" fmla="val 1482706"/>
              <a:gd name="f165" fmla="val 319088"/>
              <a:gd name="f166" fmla="val 1521601"/>
              <a:gd name="f167" fmla="val 597693"/>
              <a:gd name="f168" fmla="val 2021663"/>
              <a:gd name="f169" fmla="val 566738"/>
              <a:gd name="f170" fmla="val 1981975"/>
              <a:gd name="f171" fmla="val 869950"/>
              <a:gd name="f172" fmla="val 1922443"/>
              <a:gd name="f173" fmla="val 1034256"/>
              <a:gd name="f174" fmla="val 1841481"/>
              <a:gd name="f175" fmla="val 1069974"/>
              <a:gd name="f176" fmla="val 1593831"/>
              <a:gd name="f177" fmla="val 1158875"/>
              <a:gd name="f178" fmla="val 1753374"/>
              <a:gd name="f179" fmla="val 1049338"/>
              <a:gd name="f180" fmla="val 1798619"/>
              <a:gd name="f181" fmla="val 980281"/>
              <a:gd name="f182" fmla="val 1793856"/>
              <a:gd name="f183" fmla="val 827882"/>
              <a:gd name="f184" fmla="val 1793857"/>
              <a:gd name="f185" fmla="val 606424"/>
              <a:gd name="f186" fmla="val 1454132"/>
              <a:gd name="f187" fmla="val 578644"/>
              <a:gd name="f188" fmla="val 1330306"/>
              <a:gd name="f189" fmla="val 400050"/>
              <a:gd name="f190" fmla="val 1222356"/>
              <a:gd name="f191" fmla="val 234950"/>
              <a:gd name="f192" fmla="val 1385869"/>
              <a:gd name="f193" fmla="val 107950"/>
              <a:gd name="f194" fmla="*/ f0 1 3307788"/>
              <a:gd name="f195" fmla="*/ f1 1 2669631"/>
              <a:gd name="f196" fmla="+- f4 0 f2"/>
              <a:gd name="f197" fmla="+- f3 0 f2"/>
              <a:gd name="f198" fmla="*/ f197 1 3307788"/>
              <a:gd name="f199" fmla="*/ f196 1 2669631"/>
              <a:gd name="f200" fmla="*/ f2 1 f198"/>
              <a:gd name="f201" fmla="*/ f3 1 f198"/>
              <a:gd name="f202" fmla="*/ f2 1 f199"/>
              <a:gd name="f203" fmla="*/ f4 1 f199"/>
              <a:gd name="f204" fmla="*/ f200 f194 1"/>
              <a:gd name="f205" fmla="*/ f201 f194 1"/>
              <a:gd name="f206" fmla="*/ f203 f195 1"/>
              <a:gd name="f207" fmla="*/ f202 f195 1"/>
            </a:gdLst>
            <a:ahLst/>
            <a:cxnLst>
              <a:cxn ang="3cd4">
                <a:pos x="hc" y="t"/>
              </a:cxn>
              <a:cxn ang="0">
                <a:pos x="r" y="vc"/>
              </a:cxn>
              <a:cxn ang="cd4">
                <a:pos x="hc" y="b"/>
              </a:cxn>
              <a:cxn ang="cd2">
                <a:pos x="l" y="vc"/>
              </a:cxn>
            </a:cxnLst>
            <a:rect l="f204" t="f207" r="f205" b="f206"/>
            <a:pathLst>
              <a:path w="3307788" h="2669631">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lnTo>
                  <a:pt x="f31" y="f32"/>
                </a:ln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lnTo>
                  <a:pt x="f3" y="f63"/>
                </a:lnTo>
                <a:cubicBezTo>
                  <a:pt x="f64" y="f65"/>
                  <a:pt x="f66" y="f67"/>
                  <a:pt x="f68" y="f4"/>
                </a:cubicBezTo>
                <a:cubicBezTo>
                  <a:pt x="f69" y="f70"/>
                  <a:pt x="f71" y="f72"/>
                  <a:pt x="f2" y="f73"/>
                </a:cubicBezTo>
                <a:lnTo>
                  <a:pt x="f74" y="f75"/>
                </a:lnTo>
                <a:cubicBezTo>
                  <a:pt x="f76" y="f77"/>
                  <a:pt x="f78" y="f79"/>
                  <a:pt x="f80" y="f81"/>
                </a:cubicBezTo>
                <a:cubicBezTo>
                  <a:pt x="f82" y="f83"/>
                  <a:pt x="f84" y="f85"/>
                  <a:pt x="f86" y="f87"/>
                </a:cubicBezTo>
                <a:close/>
                <a:moveTo>
                  <a:pt x="f88" y="f89"/>
                </a:moveTo>
                <a:cubicBezTo>
                  <a:pt x="f90" y="f91"/>
                  <a:pt x="f92" y="f93"/>
                  <a:pt x="f94" y="f95"/>
                </a:cubicBezTo>
                <a:cubicBezTo>
                  <a:pt x="f96" y="f97"/>
                  <a:pt x="f98" y="f99"/>
                  <a:pt x="f100" y="f10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88" y="f89"/>
                </a:cubicBezTo>
                <a:close/>
                <a:moveTo>
                  <a:pt x="f124" y="f125"/>
                </a:moveTo>
                <a:cubicBezTo>
                  <a:pt x="f126" y="f127"/>
                  <a:pt x="f128" y="f129"/>
                  <a:pt x="f130" y="f131"/>
                </a:cubicBezTo>
                <a:cubicBezTo>
                  <a:pt x="f132" y="f133"/>
                  <a:pt x="f134" y="f135"/>
                  <a:pt x="f136" y="f137"/>
                </a:cubicBezTo>
                <a:cubicBezTo>
                  <a:pt x="f138" y="f139"/>
                  <a:pt x="f140" y="f141"/>
                  <a:pt x="f142" y="f107"/>
                </a:cubicBezTo>
                <a:cubicBezTo>
                  <a:pt x="f143" y="f144"/>
                  <a:pt x="f145" y="f146"/>
                  <a:pt x="f147" y="f148"/>
                </a:cubicBezTo>
                <a:cubicBezTo>
                  <a:pt x="f149" y="f150"/>
                  <a:pt x="f151" y="f152"/>
                  <a:pt x="f153" y="f154"/>
                </a:cubicBezTo>
                <a:cubicBezTo>
                  <a:pt x="f155" y="f156"/>
                  <a:pt x="f157" y="f158"/>
                  <a:pt x="f124" y="f125"/>
                </a:cubicBezTo>
                <a:close/>
                <a:moveTo>
                  <a:pt x="f159" y="f2"/>
                </a:move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59" y="f2"/>
                </a:cubicBez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F5F5F5"/>
              </a:solidFill>
              <a:uFillTx/>
              <a:latin typeface="Arial"/>
              <a:ea typeface="맑은 고딕" pitchFamily="34"/>
              <a:cs typeface="B Nazanin" panose="00000700000000000000" pitchFamily="2" charset="-78"/>
            </a:endParaRPr>
          </a:p>
        </p:txBody>
      </p:sp>
      <p:sp>
        <p:nvSpPr>
          <p:cNvPr id="9" name="Rounded Rectangle 25">
            <a:extLst>
              <a:ext uri="{FF2B5EF4-FFF2-40B4-BE49-F238E27FC236}">
                <a16:creationId xmlns:a16="http://schemas.microsoft.com/office/drawing/2014/main" id="{3045C8B0-F157-6B41-28B0-49F0F972F282}"/>
              </a:ext>
            </a:extLst>
          </p:cNvPr>
          <p:cNvSpPr/>
          <p:nvPr/>
        </p:nvSpPr>
        <p:spPr>
          <a:xfrm>
            <a:off x="6678567" y="4563377"/>
            <a:ext cx="498091" cy="365028"/>
          </a:xfrm>
          <a:custGeom>
            <a:avLst/>
            <a:gdLst>
              <a:gd name="f0" fmla="val w"/>
              <a:gd name="f1" fmla="val h"/>
              <a:gd name="f2" fmla="val 0"/>
              <a:gd name="f3" fmla="val 3248842"/>
              <a:gd name="f4" fmla="val 2380886"/>
              <a:gd name="f5" fmla="val 1194785"/>
              <a:gd name="f6" fmla="val 1472263"/>
              <a:gd name="f7" fmla="val 1150014"/>
              <a:gd name="f8" fmla="val 1113720"/>
              <a:gd name="f9" fmla="val 1508557"/>
              <a:gd name="f10" fmla="val 1553328"/>
              <a:gd name="f11" fmla="val 1600880"/>
              <a:gd name="f12" fmla="val 1645651"/>
              <a:gd name="f13" fmla="val 1681945"/>
              <a:gd name="f14" fmla="val 2067186"/>
              <a:gd name="f15" fmla="val 2111957"/>
              <a:gd name="f16" fmla="val 2148251"/>
              <a:gd name="f17" fmla="val 2582402"/>
              <a:gd name="f18" fmla="val 986449"/>
              <a:gd name="f19" fmla="val 2477247"/>
              <a:gd name="f20" fmla="val 2392002"/>
              <a:gd name="f21" fmla="val 1071694"/>
              <a:gd name="f22" fmla="val 1176848"/>
              <a:gd name="f23" fmla="val 1282003"/>
              <a:gd name="f24" fmla="val 1367248"/>
              <a:gd name="f25" fmla="val 2687557"/>
              <a:gd name="f26" fmla="val 2772801"/>
              <a:gd name="f27" fmla="val 679570"/>
              <a:gd name="f28" fmla="val 574415"/>
              <a:gd name="f29" fmla="val 489171"/>
              <a:gd name="f30" fmla="val 784725"/>
              <a:gd name="f31" fmla="val 869970"/>
              <a:gd name="f32" fmla="val 867954"/>
              <a:gd name="f33" fmla="val 155801"/>
              <a:gd name="f34" fmla="val 726849"/>
              <a:gd name="f35" fmla="val 858549"/>
              <a:gd name="f36" fmla="val 2535122"/>
              <a:gd name="f37" fmla="val 2394017"/>
              <a:gd name="f38" fmla="val 677268"/>
              <a:gd name="f39" fmla="val 2584703"/>
              <a:gd name="f40" fmla="val 2736658"/>
              <a:gd name="f41" fmla="val 607820"/>
              <a:gd name="f42" fmla="val 2766265"/>
              <a:gd name="f43" fmla="val 579906"/>
              <a:gd name="f44" fmla="val 2806392"/>
              <a:gd name="f45" fmla="val 564164"/>
              <a:gd name="f46" fmla="val 2850195"/>
              <a:gd name="f47" fmla="val 3069929"/>
              <a:gd name="f48" fmla="val 3168740"/>
              <a:gd name="f49" fmla="val 644266"/>
              <a:gd name="f50" fmla="val 743077"/>
              <a:gd name="f51" fmla="val 792706"/>
              <a:gd name="f52" fmla="val 891517"/>
              <a:gd name="f53" fmla="val 971619"/>
              <a:gd name="f54" fmla="val 3054536"/>
              <a:gd name="f55" fmla="val 3060628"/>
              <a:gd name="f56" fmla="val 989042"/>
              <a:gd name="f57" fmla="val 3063411"/>
              <a:gd name="f58" fmla="val 1007758"/>
              <a:gd name="f59" fmla="val 1027125"/>
              <a:gd name="f60" fmla="val 2015961"/>
              <a:gd name="f61" fmla="val 2889080"/>
              <a:gd name="f62" fmla="val 2260325"/>
              <a:gd name="f63" fmla="val 2326909"/>
              <a:gd name="f64" fmla="val 2835102"/>
              <a:gd name="f65" fmla="val 2768518"/>
              <a:gd name="f66" fmla="val 2286284"/>
              <a:gd name="f67" fmla="val 2219700"/>
              <a:gd name="f68" fmla="val 2165723"/>
              <a:gd name="f69" fmla="val 1096248"/>
              <a:gd name="f70" fmla="val 1042270"/>
              <a:gd name="f71" fmla="val 975686"/>
              <a:gd name="f72" fmla="val 493453"/>
              <a:gd name="f73" fmla="val 426869"/>
              <a:gd name="f74" fmla="val 372891"/>
              <a:gd name="f75" fmla="val 198560"/>
              <a:gd name="f76" fmla="val 201343"/>
              <a:gd name="f77" fmla="val 207435"/>
              <a:gd name="f78" fmla="val 178913"/>
              <a:gd name="f79" fmla="val 80102"/>
              <a:gd name="f80" fmla="val 398647"/>
              <a:gd name="f81" fmla="val 447310"/>
              <a:gd name="f82" fmla="val 491436"/>
              <a:gd name="f83" fmla="val 583593"/>
              <a:gd name="f84" fmla="val 523419"/>
              <a:gd name="f85" fmla="val 615395"/>
              <a:gd name="f86" fmla="*/ f0 1 3248842"/>
              <a:gd name="f87" fmla="*/ f1 1 2380886"/>
              <a:gd name="f88" fmla="+- f4 0 f2"/>
              <a:gd name="f89" fmla="+- f3 0 f2"/>
              <a:gd name="f90" fmla="*/ f89 1 3248842"/>
              <a:gd name="f91" fmla="*/ f88 1 2380886"/>
              <a:gd name="f92" fmla="*/ f2 1 f90"/>
              <a:gd name="f93" fmla="*/ f3 1 f90"/>
              <a:gd name="f94" fmla="*/ f2 1 f91"/>
              <a:gd name="f95" fmla="*/ f4 1 f91"/>
              <a:gd name="f96" fmla="*/ f92 f86 1"/>
              <a:gd name="f97" fmla="*/ f93 f86 1"/>
              <a:gd name="f98" fmla="*/ f95 f87 1"/>
              <a:gd name="f99" fmla="*/ f94 f87 1"/>
            </a:gdLst>
            <a:ahLst/>
            <a:cxnLst>
              <a:cxn ang="3cd4">
                <a:pos x="hc" y="t"/>
              </a:cxn>
              <a:cxn ang="0">
                <a:pos x="r" y="vc"/>
              </a:cxn>
              <a:cxn ang="cd4">
                <a:pos x="hc" y="b"/>
              </a:cxn>
              <a:cxn ang="cd2">
                <a:pos x="l" y="vc"/>
              </a:cxn>
            </a:cxnLst>
            <a:rect l="f96" t="f99" r="f97" b="f98"/>
            <a:pathLst>
              <a:path w="3248842" h="2380886">
                <a:moveTo>
                  <a:pt x="f5" y="f6"/>
                </a:moveTo>
                <a:cubicBezTo>
                  <a:pt x="f7" y="f6"/>
                  <a:pt x="f8" y="f9"/>
                  <a:pt x="f8" y="f10"/>
                </a:cubicBezTo>
                <a:lnTo>
                  <a:pt x="f8" y="f11"/>
                </a:lnTo>
                <a:cubicBezTo>
                  <a:pt x="f8" y="f12"/>
                  <a:pt x="f7" y="f13"/>
                  <a:pt x="f5" y="f13"/>
                </a:cubicBezTo>
                <a:lnTo>
                  <a:pt x="f14" y="f13"/>
                </a:lnTo>
                <a:cubicBezTo>
                  <a:pt x="f15" y="f13"/>
                  <a:pt x="f16" y="f12"/>
                  <a:pt x="f16" y="f11"/>
                </a:cubicBezTo>
                <a:lnTo>
                  <a:pt x="f16" y="f10"/>
                </a:lnTo>
                <a:cubicBezTo>
                  <a:pt x="f16" y="f9"/>
                  <a:pt x="f15" y="f6"/>
                  <a:pt x="f14" y="f6"/>
                </a:cubicBezTo>
                <a:close/>
                <a:moveTo>
                  <a:pt x="f17" y="f18"/>
                </a:moveTo>
                <a:cubicBezTo>
                  <a:pt x="f19" y="f18"/>
                  <a:pt x="f20" y="f21"/>
                  <a:pt x="f20" y="f22"/>
                </a:cubicBezTo>
                <a:cubicBezTo>
                  <a:pt x="f20" y="f23"/>
                  <a:pt x="f19" y="f24"/>
                  <a:pt x="f17" y="f24"/>
                </a:cubicBezTo>
                <a:cubicBezTo>
                  <a:pt x="f25" y="f24"/>
                  <a:pt x="f26" y="f23"/>
                  <a:pt x="f26" y="f22"/>
                </a:cubicBezTo>
                <a:cubicBezTo>
                  <a:pt x="f26" y="f21"/>
                  <a:pt x="f25" y="f18"/>
                  <a:pt x="f17" y="f18"/>
                </a:cubicBezTo>
                <a:close/>
                <a:moveTo>
                  <a:pt x="f27" y="f18"/>
                </a:moveTo>
                <a:cubicBezTo>
                  <a:pt x="f28" y="f18"/>
                  <a:pt x="f29" y="f21"/>
                  <a:pt x="f29" y="f22"/>
                </a:cubicBezTo>
                <a:cubicBezTo>
                  <a:pt x="f29" y="f23"/>
                  <a:pt x="f28" y="f24"/>
                  <a:pt x="f27" y="f24"/>
                </a:cubicBezTo>
                <a:cubicBezTo>
                  <a:pt x="f30" y="f24"/>
                  <a:pt x="f31" y="f23"/>
                  <a:pt x="f31" y="f22"/>
                </a:cubicBezTo>
                <a:cubicBezTo>
                  <a:pt x="f31" y="f21"/>
                  <a:pt x="f30" y="f18"/>
                  <a:pt x="f27" y="f18"/>
                </a:cubicBezTo>
                <a:close/>
                <a:moveTo>
                  <a:pt x="f32" y="f33"/>
                </a:moveTo>
                <a:lnTo>
                  <a:pt x="f34" y="f35"/>
                </a:lnTo>
                <a:lnTo>
                  <a:pt x="f36" y="f35"/>
                </a:lnTo>
                <a:lnTo>
                  <a:pt x="f37" y="f33"/>
                </a:lnTo>
                <a:close/>
                <a:moveTo>
                  <a:pt x="f38" y="f2"/>
                </a:moveTo>
                <a:lnTo>
                  <a:pt x="f39" y="f2"/>
                </a:lnTo>
                <a:lnTo>
                  <a:pt x="f40" y="f41"/>
                </a:lnTo>
                <a:cubicBezTo>
                  <a:pt x="f42" y="f43"/>
                  <a:pt x="f44" y="f45"/>
                  <a:pt x="f46" y="f45"/>
                </a:cubicBezTo>
                <a:lnTo>
                  <a:pt x="f47" y="f45"/>
                </a:lnTo>
                <a:cubicBezTo>
                  <a:pt x="f48" y="f45"/>
                  <a:pt x="f3" y="f49"/>
                  <a:pt x="f3" y="f50"/>
                </a:cubicBezTo>
                <a:lnTo>
                  <a:pt x="f3" y="f51"/>
                </a:lnTo>
                <a:cubicBezTo>
                  <a:pt x="f3" y="f52"/>
                  <a:pt x="f48" y="f53"/>
                  <a:pt x="f47" y="f53"/>
                </a:cubicBezTo>
                <a:lnTo>
                  <a:pt x="f54" y="f53"/>
                </a:lnTo>
                <a:cubicBezTo>
                  <a:pt x="f55" y="f56"/>
                  <a:pt x="f57" y="f58"/>
                  <a:pt x="f57" y="f59"/>
                </a:cubicBezTo>
                <a:lnTo>
                  <a:pt x="f57" y="f60"/>
                </a:lnTo>
                <a:lnTo>
                  <a:pt x="f61" y="f60"/>
                </a:lnTo>
                <a:lnTo>
                  <a:pt x="f61" y="f62"/>
                </a:lnTo>
                <a:cubicBezTo>
                  <a:pt x="f61" y="f63"/>
                  <a:pt x="f64" y="f4"/>
                  <a:pt x="f65" y="f4"/>
                </a:cubicBezTo>
                <a:lnTo>
                  <a:pt x="f66" y="f4"/>
                </a:lnTo>
                <a:cubicBezTo>
                  <a:pt x="f67" y="f4"/>
                  <a:pt x="f68" y="f63"/>
                  <a:pt x="f68" y="f62"/>
                </a:cubicBezTo>
                <a:lnTo>
                  <a:pt x="f68" y="f60"/>
                </a:lnTo>
                <a:lnTo>
                  <a:pt x="f69" y="f60"/>
                </a:lnTo>
                <a:lnTo>
                  <a:pt x="f69" y="f62"/>
                </a:lnTo>
                <a:cubicBezTo>
                  <a:pt x="f69" y="f63"/>
                  <a:pt x="f70" y="f4"/>
                  <a:pt x="f71" y="f4"/>
                </a:cubicBezTo>
                <a:lnTo>
                  <a:pt x="f72" y="f4"/>
                </a:lnTo>
                <a:cubicBezTo>
                  <a:pt x="f73" y="f4"/>
                  <a:pt x="f74" y="f63"/>
                  <a:pt x="f74" y="f62"/>
                </a:cubicBezTo>
                <a:lnTo>
                  <a:pt x="f74" y="f60"/>
                </a:lnTo>
                <a:lnTo>
                  <a:pt x="f75" y="f60"/>
                </a:lnTo>
                <a:lnTo>
                  <a:pt x="f75" y="f59"/>
                </a:lnTo>
                <a:cubicBezTo>
                  <a:pt x="f75" y="f58"/>
                  <a:pt x="f76" y="f56"/>
                  <a:pt x="f77" y="f53"/>
                </a:cubicBezTo>
                <a:lnTo>
                  <a:pt x="f78" y="f53"/>
                </a:lnTo>
                <a:cubicBezTo>
                  <a:pt x="f79" y="f53"/>
                  <a:pt x="f2" y="f52"/>
                  <a:pt x="f2" y="f51"/>
                </a:cubicBezTo>
                <a:lnTo>
                  <a:pt x="f2" y="f50"/>
                </a:lnTo>
                <a:cubicBezTo>
                  <a:pt x="f2" y="f49"/>
                  <a:pt x="f79" y="f45"/>
                  <a:pt x="f78" y="f45"/>
                </a:cubicBezTo>
                <a:lnTo>
                  <a:pt x="f80" y="f45"/>
                </a:lnTo>
                <a:cubicBezTo>
                  <a:pt x="f81" y="f45"/>
                  <a:pt x="f82" y="f83"/>
                  <a:pt x="f84" y="f85"/>
                </a:cubicBez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F5F5F5"/>
              </a:solidFill>
              <a:uFillTx/>
              <a:latin typeface="Arial"/>
              <a:ea typeface="맑은 고딕" pitchFamily="34"/>
              <a:cs typeface="B Nazanin" panose="00000700000000000000" pitchFamily="2" charset="-78"/>
            </a:endParaRPr>
          </a:p>
        </p:txBody>
      </p:sp>
      <p:sp>
        <p:nvSpPr>
          <p:cNvPr id="10" name="Donut 39">
            <a:extLst>
              <a:ext uri="{FF2B5EF4-FFF2-40B4-BE49-F238E27FC236}">
                <a16:creationId xmlns:a16="http://schemas.microsoft.com/office/drawing/2014/main" id="{D626929D-71C0-6D68-D604-BA47355F4C22}"/>
              </a:ext>
            </a:extLst>
          </p:cNvPr>
          <p:cNvSpPr/>
          <p:nvPr/>
        </p:nvSpPr>
        <p:spPr>
          <a:xfrm>
            <a:off x="1583256" y="3593217"/>
            <a:ext cx="488381" cy="488381"/>
          </a:xfrm>
          <a:custGeom>
            <a:avLst/>
            <a:gdLst>
              <a:gd name="f0" fmla="val w"/>
              <a:gd name="f1" fmla="val h"/>
              <a:gd name="f2" fmla="val 0"/>
              <a:gd name="f3" fmla="val 3240000"/>
              <a:gd name="f4" fmla="val 1152300"/>
              <a:gd name="f5" fmla="val 922782"/>
              <a:gd name="f6" fmla="val 2354400"/>
              <a:gd name="f7" fmla="val 1620000"/>
              <a:gd name="f8" fmla="val 2317218"/>
              <a:gd name="f9" fmla="val 342403"/>
              <a:gd name="f10" fmla="val 914403"/>
              <a:gd name="f11" fmla="val 2325597"/>
              <a:gd name="f12" fmla="val 2897597"/>
              <a:gd name="f13" fmla="val 2514701"/>
              <a:gd name="f14" fmla="val 725299"/>
              <a:gd name="f15" fmla="*/ f0 1 3240000"/>
              <a:gd name="f16" fmla="*/ f1 1 3240000"/>
              <a:gd name="f17" fmla="+- f3 0 f2"/>
              <a:gd name="f18" fmla="*/ f17 1 3240000"/>
              <a:gd name="f19" fmla="*/ f2 1 f18"/>
              <a:gd name="f20" fmla="*/ f3 1 f18"/>
              <a:gd name="f21" fmla="*/ f19 f15 1"/>
              <a:gd name="f22" fmla="*/ f20 f15 1"/>
              <a:gd name="f23" fmla="*/ f20 f16 1"/>
              <a:gd name="f24" fmla="*/ f19 f16 1"/>
            </a:gdLst>
            <a:ahLst/>
            <a:cxnLst>
              <a:cxn ang="3cd4">
                <a:pos x="hc" y="t"/>
              </a:cxn>
              <a:cxn ang="0">
                <a:pos x="r" y="vc"/>
              </a:cxn>
              <a:cxn ang="cd4">
                <a:pos x="hc" y="b"/>
              </a:cxn>
              <a:cxn ang="cd2">
                <a:pos x="l" y="vc"/>
              </a:cxn>
            </a:cxnLst>
            <a:rect l="f21" t="f24" r="f22" b="f23"/>
            <a:pathLst>
              <a:path w="3240000" h="3240000">
                <a:moveTo>
                  <a:pt x="f4" y="f5"/>
                </a:moveTo>
                <a:lnTo>
                  <a:pt x="f6" y="f7"/>
                </a:lnTo>
                <a:lnTo>
                  <a:pt x="f4" y="f8"/>
                </a:lnTo>
                <a:close/>
                <a:moveTo>
                  <a:pt x="f7" y="f9"/>
                </a:moveTo>
                <a:cubicBezTo>
                  <a:pt x="f10" y="f9"/>
                  <a:pt x="f9" y="f10"/>
                  <a:pt x="f9" y="f7"/>
                </a:cubicBezTo>
                <a:cubicBezTo>
                  <a:pt x="f9" y="f11"/>
                  <a:pt x="f10" y="f12"/>
                  <a:pt x="f7" y="f12"/>
                </a:cubicBezTo>
                <a:cubicBezTo>
                  <a:pt x="f11" y="f12"/>
                  <a:pt x="f12" y="f11"/>
                  <a:pt x="f12" y="f7"/>
                </a:cubicBezTo>
                <a:cubicBezTo>
                  <a:pt x="f12" y="f10"/>
                  <a:pt x="f11" y="f9"/>
                  <a:pt x="f7" y="f9"/>
                </a:cubicBezTo>
                <a:close/>
                <a:moveTo>
                  <a:pt x="f7" y="f2"/>
                </a:moveTo>
                <a:cubicBezTo>
                  <a:pt x="f13" y="f2"/>
                  <a:pt x="f3" y="f14"/>
                  <a:pt x="f3" y="f7"/>
                </a:cubicBezTo>
                <a:cubicBezTo>
                  <a:pt x="f3" y="f13"/>
                  <a:pt x="f13" y="f3"/>
                  <a:pt x="f7" y="f3"/>
                </a:cubicBezTo>
                <a:cubicBezTo>
                  <a:pt x="f14" y="f3"/>
                  <a:pt x="f2" y="f13"/>
                  <a:pt x="f2" y="f7"/>
                </a:cubicBezTo>
                <a:cubicBezTo>
                  <a:pt x="f2" y="f14"/>
                  <a:pt x="f14" y="f2"/>
                  <a:pt x="f7" y="f2"/>
                </a:cubicBez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873E8A"/>
              </a:solidFill>
              <a:uFillTx/>
              <a:latin typeface="Arial"/>
              <a:ea typeface="맑은 고딕" pitchFamily="34"/>
              <a:cs typeface="B Nazanin" panose="00000700000000000000" pitchFamily="2" charset="-78"/>
            </a:endParaRPr>
          </a:p>
        </p:txBody>
      </p:sp>
      <p:sp>
        <p:nvSpPr>
          <p:cNvPr id="11" name="Chord 38">
            <a:extLst>
              <a:ext uri="{FF2B5EF4-FFF2-40B4-BE49-F238E27FC236}">
                <a16:creationId xmlns:a16="http://schemas.microsoft.com/office/drawing/2014/main" id="{E7F713ED-789C-3373-7467-A78BE26ADE34}"/>
              </a:ext>
            </a:extLst>
          </p:cNvPr>
          <p:cNvSpPr/>
          <p:nvPr/>
        </p:nvSpPr>
        <p:spPr>
          <a:xfrm>
            <a:off x="3447681" y="4403622"/>
            <a:ext cx="411498" cy="529154"/>
          </a:xfrm>
          <a:custGeom>
            <a:avLst/>
            <a:gdLst>
              <a:gd name="f0" fmla="val w"/>
              <a:gd name="f1" fmla="val h"/>
              <a:gd name="f2" fmla="val 0"/>
              <a:gd name="f3" fmla="val 2519554"/>
              <a:gd name="f4" fmla="val 3240000"/>
              <a:gd name="f5" fmla="val 1259778"/>
              <a:gd name="f6" fmla="val 1299543"/>
              <a:gd name="f7" fmla="val 1331778"/>
              <a:gd name="f8" fmla="val 32235"/>
              <a:gd name="f9" fmla="val 72000"/>
              <a:gd name="f10" fmla="val 292696"/>
              <a:gd name="f11" fmla="val 1526887"/>
              <a:gd name="f12" fmla="val 301316"/>
              <a:gd name="f13" fmla="val 1719796"/>
              <a:gd name="f14" fmla="val 357828"/>
              <a:gd name="f15" fmla="val 1894309"/>
              <a:gd name="f16" fmla="val 459601"/>
              <a:gd name="f17" fmla="val 2284331"/>
              <a:gd name="f18" fmla="val 687055"/>
              <a:gd name="f19" fmla="val 2522839"/>
              <a:gd name="f20" fmla="val 1105809"/>
              <a:gd name="f21" fmla="val 2519520"/>
              <a:gd name="f22" fmla="val 1557297"/>
              <a:gd name="f23" fmla="val 2509882"/>
              <a:gd name="f24" fmla="val 1557270"/>
              <a:gd name="f25" fmla="val 2413806"/>
              <a:gd name="f26" fmla="val 1435449"/>
              <a:gd name="f27" fmla="val 2264527"/>
              <a:gd name="f28" fmla="val 1358626"/>
              <a:gd name="f29" fmla="val 2097304"/>
              <a:gd name="f30" fmla="val 1931567"/>
              <a:gd name="f31" fmla="val 1783455"/>
              <a:gd name="f32" fmla="val 1434091"/>
              <a:gd name="f33" fmla="val 1688484"/>
              <a:gd name="f34" fmla="val 1554913"/>
              <a:gd name="f35" fmla="val 1657888"/>
              <a:gd name="f36" fmla="val 1554825"/>
              <a:gd name="f37" fmla="val 1579123"/>
              <a:gd name="f38" fmla="val 1454657"/>
              <a:gd name="f39" fmla="val 1463823"/>
              <a:gd name="f40" fmla="val 1385682"/>
              <a:gd name="f41" fmla="val 1368008"/>
              <a:gd name="f42" fmla="val 2507895"/>
              <a:gd name="f43" fmla="val 1356113"/>
              <a:gd name="f44" fmla="val 2868215"/>
              <a:gd name="f45" fmla="val 1353558"/>
              <a:gd name="f46" fmla="val 1347515"/>
              <a:gd name="f47" fmla="val 3074779"/>
              <a:gd name="f48" fmla="val 1177830"/>
              <a:gd name="f49" fmla="val 969556"/>
              <a:gd name="f50" fmla="val 759529"/>
              <a:gd name="f51" fmla="val 588743"/>
              <a:gd name="f52" fmla="val 3071985"/>
              <a:gd name="f53" fmla="val 585029"/>
              <a:gd name="f54" fmla="val 2863014"/>
              <a:gd name="f55" fmla="val 584214"/>
              <a:gd name="f56" fmla="val 2861474"/>
              <a:gd name="f57" fmla="val 584183"/>
              <a:gd name="f58" fmla="val 2859896"/>
              <a:gd name="f59" fmla="val 2858310"/>
              <a:gd name="f60" fmla="val 584422"/>
              <a:gd name="f61" fmla="val 2856985"/>
              <a:gd name="f62" fmla="val 584186"/>
              <a:gd name="f63" fmla="val 2856201"/>
              <a:gd name="f64" fmla="val 584184"/>
              <a:gd name="f65" fmla="val 2855415"/>
              <a:gd name="f66" fmla="val 2854628"/>
              <a:gd name="f67" fmla="val 584846"/>
              <a:gd name="f68" fmla="val 585977"/>
              <a:gd name="f69" fmla="val 2797047"/>
              <a:gd name="f70" fmla="val 628115"/>
              <a:gd name="f71" fmla="val 2750982"/>
              <a:gd name="f72" fmla="val 679843"/>
              <a:gd name="f73" fmla="val 731571"/>
              <a:gd name="f74" fmla="val 773709"/>
              <a:gd name="f75" fmla="val 774841"/>
              <a:gd name="f76" fmla="val 776870"/>
              <a:gd name="f77" fmla="val 2961046"/>
              <a:gd name="f78" fmla="val 863138"/>
              <a:gd name="f79" fmla="val 3047314"/>
              <a:gd name="f80" fmla="val 1075974"/>
              <a:gd name="f81" fmla="val 1162242"/>
              <a:gd name="f82" fmla="val 1163439"/>
              <a:gd name="f83" fmla="val 1187778"/>
              <a:gd name="f84" fmla="val 1365548"/>
              <a:gd name="f85" fmla="val 1048083"/>
              <a:gd name="f86" fmla="val 1378241"/>
              <a:gd name="f87" fmla="val 925400"/>
              <a:gd name="f88" fmla="val 1448176"/>
              <a:gd name="f89" fmla="val 842602"/>
              <a:gd name="f90" fmla="val 1552487"/>
              <a:gd name="f91" fmla="val 807450"/>
              <a:gd name="f92" fmla="val 1552386"/>
              <a:gd name="f93" fmla="val 712615"/>
              <a:gd name="f94" fmla="val 1432960"/>
              <a:gd name="f95" fmla="val 565486"/>
              <a:gd name="f96" fmla="val 400996"/>
              <a:gd name="f97" fmla="val 240343"/>
              <a:gd name="f98" fmla="val 96251"/>
              <a:gd name="f99" fmla="val 1429532"/>
              <a:gd name="f100" fmla="val 1543232"/>
              <a:gd name="f101" fmla="val 1264"/>
              <a:gd name="f102" fmla="val 1094357"/>
              <a:gd name="f103" fmla="val 241710"/>
              <a:gd name="f104" fmla="val 680052"/>
              <a:gd name="f105" fmla="val 631054"/>
              <a:gd name="f106" fmla="val 455977"/>
              <a:gd name="f107" fmla="val 804121"/>
              <a:gd name="f108" fmla="val 356374"/>
              <a:gd name="f109" fmla="val 994908"/>
              <a:gd name="f110" fmla="val 301092"/>
              <a:gd name="f111" fmla="val 292721"/>
              <a:gd name="f112" fmla="val 1220013"/>
              <a:gd name="f113" fmla="*/ f0 1 2519554"/>
              <a:gd name="f114" fmla="*/ f1 1 3240000"/>
              <a:gd name="f115" fmla="+- f4 0 f2"/>
              <a:gd name="f116" fmla="+- f3 0 f2"/>
              <a:gd name="f117" fmla="*/ f116 1 2519554"/>
              <a:gd name="f118" fmla="*/ f115 1 3240000"/>
              <a:gd name="f119" fmla="*/ f2 1 f117"/>
              <a:gd name="f120" fmla="*/ f3 1 f117"/>
              <a:gd name="f121" fmla="*/ f2 1 f118"/>
              <a:gd name="f122" fmla="*/ f4 1 f118"/>
              <a:gd name="f123" fmla="*/ f119 f113 1"/>
              <a:gd name="f124" fmla="*/ f120 f113 1"/>
              <a:gd name="f125" fmla="*/ f122 f114 1"/>
              <a:gd name="f126" fmla="*/ f121 f114 1"/>
            </a:gdLst>
            <a:ahLst/>
            <a:cxnLst>
              <a:cxn ang="3cd4">
                <a:pos x="hc" y="t"/>
              </a:cxn>
              <a:cxn ang="0">
                <a:pos x="r" y="vc"/>
              </a:cxn>
              <a:cxn ang="cd4">
                <a:pos x="hc" y="b"/>
              </a:cxn>
              <a:cxn ang="cd2">
                <a:pos x="l" y="vc"/>
              </a:cxn>
            </a:cxnLst>
            <a:rect l="f123" t="f126" r="f124" b="f125"/>
            <a:pathLst>
              <a:path w="2519554" h="3240000">
                <a:moveTo>
                  <a:pt x="f5" y="f2"/>
                </a:moveTo>
                <a:cubicBezTo>
                  <a:pt x="f6" y="f2"/>
                  <a:pt x="f7" y="f8"/>
                  <a:pt x="f7" y="f9"/>
                </a:cubicBezTo>
                <a:lnTo>
                  <a:pt x="f7" y="f10"/>
                </a:lnTo>
                <a:cubicBezTo>
                  <a:pt x="f11" y="f12"/>
                  <a:pt x="f13" y="f14"/>
                  <a:pt x="f15" y="f16"/>
                </a:cubicBezTo>
                <a:cubicBezTo>
                  <a:pt x="f17" y="f18"/>
                  <a:pt x="f19" y="f20"/>
                  <a:pt x="f21" y="f22"/>
                </a:cubicBezTo>
                <a:lnTo>
                  <a:pt x="f23" y="f24"/>
                </a:lnTo>
                <a:cubicBezTo>
                  <a:pt x="f25" y="f26"/>
                  <a:pt x="f27" y="f28"/>
                  <a:pt x="f29" y="f28"/>
                </a:cubicBezTo>
                <a:cubicBezTo>
                  <a:pt x="f30" y="f28"/>
                  <a:pt x="f31" y="f32"/>
                  <a:pt x="f33" y="f34"/>
                </a:cubicBezTo>
                <a:lnTo>
                  <a:pt x="f35" y="f36"/>
                </a:lnTo>
                <a:cubicBezTo>
                  <a:pt x="f37" y="f38"/>
                  <a:pt x="f39" y="f40"/>
                  <a:pt x="f7" y="f41"/>
                </a:cubicBezTo>
                <a:lnTo>
                  <a:pt x="f7" y="f42"/>
                </a:lnTo>
                <a:lnTo>
                  <a:pt x="f43" y="f42"/>
                </a:lnTo>
                <a:lnTo>
                  <a:pt x="f43" y="f44"/>
                </a:lnTo>
                <a:lnTo>
                  <a:pt x="f45" y="f44"/>
                </a:lnTo>
                <a:cubicBezTo>
                  <a:pt x="f46" y="f47"/>
                  <a:pt x="f48" y="f4"/>
                  <a:pt x="f49" y="f4"/>
                </a:cubicBezTo>
                <a:cubicBezTo>
                  <a:pt x="f50" y="f4"/>
                  <a:pt x="f51" y="f52"/>
                  <a:pt x="f53" y="f54"/>
                </a:cubicBezTo>
                <a:cubicBezTo>
                  <a:pt x="f55" y="f56"/>
                  <a:pt x="f57" y="f58"/>
                  <a:pt x="f57" y="f59"/>
                </a:cubicBezTo>
                <a:lnTo>
                  <a:pt x="f60" y="f61"/>
                </a:lnTo>
                <a:cubicBezTo>
                  <a:pt x="f62" y="f63"/>
                  <a:pt x="f64" y="f65"/>
                  <a:pt x="f64" y="f66"/>
                </a:cubicBezTo>
                <a:lnTo>
                  <a:pt x="f67" y="f66"/>
                </a:lnTo>
                <a:cubicBezTo>
                  <a:pt x="f68" y="f69"/>
                  <a:pt x="f70" y="f71"/>
                  <a:pt x="f72" y="f71"/>
                </a:cubicBezTo>
                <a:cubicBezTo>
                  <a:pt x="f73" y="f71"/>
                  <a:pt x="f74" y="f69"/>
                  <a:pt x="f75" y="f66"/>
                </a:cubicBezTo>
                <a:lnTo>
                  <a:pt x="f76" y="f66"/>
                </a:lnTo>
                <a:cubicBezTo>
                  <a:pt x="f76" y="f77"/>
                  <a:pt x="f78" y="f79"/>
                  <a:pt x="f49" y="f79"/>
                </a:cubicBezTo>
                <a:cubicBezTo>
                  <a:pt x="f80" y="f79"/>
                  <a:pt x="f81" y="f77"/>
                  <a:pt x="f81" y="f66"/>
                </a:cubicBezTo>
                <a:lnTo>
                  <a:pt x="f82" y="f66"/>
                </a:lnTo>
                <a:lnTo>
                  <a:pt x="f82" y="f42"/>
                </a:lnTo>
                <a:lnTo>
                  <a:pt x="f83" y="f42"/>
                </a:lnTo>
                <a:lnTo>
                  <a:pt x="f83" y="f84"/>
                </a:lnTo>
                <a:cubicBezTo>
                  <a:pt x="f85" y="f86"/>
                  <a:pt x="f87" y="f88"/>
                  <a:pt x="f89" y="f90"/>
                </a:cubicBezTo>
                <a:lnTo>
                  <a:pt x="f91" y="f92"/>
                </a:lnTo>
                <a:cubicBezTo>
                  <a:pt x="f93" y="f94"/>
                  <a:pt x="f95" y="f28"/>
                  <a:pt x="f96" y="f28"/>
                </a:cubicBezTo>
                <a:cubicBezTo>
                  <a:pt x="f97" y="f28"/>
                  <a:pt x="f98" y="f99"/>
                  <a:pt x="f2" y="f100"/>
                </a:cubicBezTo>
                <a:cubicBezTo>
                  <a:pt x="f101" y="f102"/>
                  <a:pt x="f103" y="f104"/>
                  <a:pt x="f105" y="f106"/>
                </a:cubicBezTo>
                <a:cubicBezTo>
                  <a:pt x="f107" y="f108"/>
                  <a:pt x="f109" y="f110"/>
                  <a:pt x="f83" y="f111"/>
                </a:cubicBezTo>
                <a:lnTo>
                  <a:pt x="f83" y="f9"/>
                </a:lnTo>
                <a:cubicBezTo>
                  <a:pt x="f83" y="f8"/>
                  <a:pt x="f112" y="f2"/>
                  <a:pt x="f5" y="f2"/>
                </a:cubicBezTo>
                <a:close/>
              </a:path>
            </a:pathLst>
          </a:cu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F5F5F5"/>
              </a:solidFill>
              <a:uFillTx/>
              <a:latin typeface="Arial"/>
              <a:ea typeface="맑은 고딕" pitchFamily="34"/>
              <a:cs typeface="B Nazanin" panose="00000700000000000000" pitchFamily="2" charset="-78"/>
            </a:endParaRPr>
          </a:p>
        </p:txBody>
      </p:sp>
      <p:sp>
        <p:nvSpPr>
          <p:cNvPr id="12" name="Oval 6">
            <a:extLst>
              <a:ext uri="{FF2B5EF4-FFF2-40B4-BE49-F238E27FC236}">
                <a16:creationId xmlns:a16="http://schemas.microsoft.com/office/drawing/2014/main" id="{731368D0-BF19-9C25-377C-1286352F6BD8}"/>
              </a:ext>
            </a:extLst>
          </p:cNvPr>
          <p:cNvSpPr/>
          <p:nvPr/>
        </p:nvSpPr>
        <p:spPr>
          <a:xfrm>
            <a:off x="4075764" y="4531400"/>
            <a:ext cx="431039" cy="426521"/>
          </a:xfrm>
          <a:custGeom>
            <a:avLst/>
            <a:gdLst>
              <a:gd name="f0" fmla="val w"/>
              <a:gd name="f1" fmla="val h"/>
              <a:gd name="f2" fmla="val 0"/>
              <a:gd name="f3" fmla="val 3220460"/>
              <a:gd name="f4" fmla="val 3186731"/>
              <a:gd name="f5" fmla="val 1762834"/>
              <a:gd name="f6" fmla="val 1282034"/>
              <a:gd name="f7" fmla="val 273698"/>
              <a:gd name="f8" fmla="val 2771171"/>
              <a:gd name="f9" fmla="val 253145"/>
              <a:gd name="f10" fmla="val 2791724"/>
              <a:gd name="f11" fmla="val 2825048"/>
              <a:gd name="f12" fmla="val 2845601"/>
              <a:gd name="f13" fmla="val 294251"/>
              <a:gd name="f14" fmla="val 2866154"/>
              <a:gd name="f15" fmla="val 327575"/>
              <a:gd name="f16" fmla="val 348128"/>
              <a:gd name="f17" fmla="val 1830131"/>
              <a:gd name="f18" fmla="val 1363598"/>
              <a:gd name="f19" fmla="val 2703218"/>
              <a:gd name="f20" fmla="val 237332"/>
              <a:gd name="f21" fmla="val 2623680"/>
              <a:gd name="f22" fmla="val 2559202"/>
              <a:gd name="f23" fmla="val 301810"/>
              <a:gd name="f24" fmla="val 381348"/>
              <a:gd name="f25" fmla="val 460886"/>
              <a:gd name="f26" fmla="val 525364"/>
              <a:gd name="f27" fmla="val 2782756"/>
              <a:gd name="f28" fmla="val 2847234"/>
              <a:gd name="f29" fmla="val 2413103"/>
              <a:gd name="f30" fmla="val 2858994"/>
              <a:gd name="f31" fmla="val 361466"/>
              <a:gd name="f32" fmla="val 807357"/>
              <a:gd name="f33" fmla="val 1253248"/>
              <a:gd name="f34" fmla="val 1614714"/>
              <a:gd name="f35" fmla="val 2305542"/>
              <a:gd name="f36" fmla="val 2202893"/>
              <a:gd name="f37" fmla="val 1593680"/>
              <a:gd name="f38" fmla="val 2109223"/>
              <a:gd name="f39" fmla="val 1555067"/>
              <a:gd name="f40" fmla="val 2191945"/>
              <a:gd name="f41" fmla="val 1637789"/>
              <a:gd name="f42" fmla="val 2226856"/>
              <a:gd name="f43" fmla="val 1672699"/>
              <a:gd name="f44" fmla="val 2226855"/>
              <a:gd name="f45" fmla="val 1729300"/>
              <a:gd name="f46" fmla="val 1764210"/>
              <a:gd name="f47" fmla="val 2045068"/>
              <a:gd name="f48" fmla="val 1911087"/>
              <a:gd name="f49" fmla="val 2010158"/>
              <a:gd name="f50" fmla="val 1945998"/>
              <a:gd name="f51" fmla="val 1953557"/>
              <a:gd name="f52" fmla="val 1918647"/>
              <a:gd name="f53" fmla="val 1799123"/>
              <a:gd name="f54" fmla="val 1791564"/>
              <a:gd name="f55" fmla="val 1749496"/>
              <a:gd name="f56" fmla="val 1841190"/>
              <a:gd name="f57" fmla="val 1832980"/>
              <a:gd name="f58" fmla="val 1924673"/>
              <a:gd name="f59" fmla="val 1761893"/>
              <a:gd name="f60" fmla="val 1995760"/>
              <a:gd name="f61" fmla="val 1678410"/>
              <a:gd name="f62" fmla="val 1912277"/>
              <a:gd name="f63" fmla="val 1650246"/>
              <a:gd name="f64" fmla="val 1940441"/>
              <a:gd name="f65" fmla="val 1735612"/>
              <a:gd name="f66" fmla="val 2025807"/>
              <a:gd name="f67" fmla="val 1573330"/>
              <a:gd name="f68" fmla="val 2188089"/>
              <a:gd name="f69" fmla="val 1487964"/>
              <a:gd name="f70" fmla="val 2102723"/>
              <a:gd name="f71" fmla="val 1451742"/>
              <a:gd name="f72" fmla="val 2138944"/>
              <a:gd name="f73" fmla="val 1537109"/>
              <a:gd name="f74" fmla="val 2224311"/>
              <a:gd name="f75" fmla="val 1374830"/>
              <a:gd name="f76" fmla="val 2386590"/>
              <a:gd name="f77" fmla="val 1289463"/>
              <a:gd name="f78" fmla="val 2301223"/>
              <a:gd name="f79" fmla="val 1225079"/>
              <a:gd name="f80" fmla="val 2365608"/>
              <a:gd name="f81" fmla="val 1310445"/>
              <a:gd name="f82" fmla="val 2450974"/>
              <a:gd name="f83" fmla="val 1239358"/>
              <a:gd name="f84" fmla="val 2522061"/>
              <a:gd name="f85" fmla="val 1153992"/>
              <a:gd name="f86" fmla="val 2436695"/>
              <a:gd name="f87" fmla="val 1104364"/>
              <a:gd name="f88" fmla="val 2486322"/>
              <a:gd name="f89" fmla="val 1189730"/>
              <a:gd name="f90" fmla="val 2571689"/>
              <a:gd name="f91" fmla="val 1034153"/>
              <a:gd name="f92" fmla="val 2727266"/>
              <a:gd name="f93" fmla="val 948787"/>
              <a:gd name="f94" fmla="val 2641900"/>
              <a:gd name="f95" fmla="val 905863"/>
              <a:gd name="f96" fmla="val 2684824"/>
              <a:gd name="f97" fmla="val 991230"/>
              <a:gd name="f98" fmla="val 2770191"/>
              <a:gd name="f99" fmla="val 842353"/>
              <a:gd name="f100" fmla="val 2919067"/>
              <a:gd name="f101" fmla="val 756986"/>
              <a:gd name="f102" fmla="val 2833700"/>
              <a:gd name="f103" fmla="val 692119"/>
              <a:gd name="f104" fmla="val 2898567"/>
              <a:gd name="f105" fmla="val 777486"/>
              <a:gd name="f106" fmla="val 2983934"/>
              <a:gd name="f107" fmla="val 628610"/>
              <a:gd name="f108" fmla="val 3132811"/>
              <a:gd name="f109" fmla="val 618557"/>
              <a:gd name="f110" fmla="val 3122757"/>
              <a:gd name="f111" fmla="val 622830"/>
              <a:gd name="f112" fmla="val 3134825"/>
              <a:gd name="f113" fmla="val 346551"/>
              <a:gd name="f114" fmla="val 3150831"/>
              <a:gd name="f115" fmla="val 51749"/>
              <a:gd name="f116" fmla="val 2750557"/>
              <a:gd name="f117" fmla="val 48979"/>
              <a:gd name="f118" fmla="val 2747788"/>
              <a:gd name="f119" fmla="val 52495"/>
              <a:gd name="f120" fmla="val 2744272"/>
              <a:gd name="f121" fmla="val 52938"/>
              <a:gd name="f122" fmla="val 2740533"/>
              <a:gd name="f123" fmla="val 54575"/>
              <a:gd name="f124" fmla="val 2742192"/>
              <a:gd name="f125" fmla="val 1671288"/>
              <a:gd name="f126" fmla="val 1125479"/>
              <a:gd name="f127" fmla="val 1628971"/>
              <a:gd name="f128" fmla="val 1027979"/>
              <a:gd name="f129" fmla="val 1605746"/>
              <a:gd name="f130" fmla="val 920380"/>
              <a:gd name="f131" fmla="val 1967212"/>
              <a:gd name="f132" fmla="*/ f0 1 3220460"/>
              <a:gd name="f133" fmla="*/ f1 1 3186731"/>
              <a:gd name="f134" fmla="+- f4 0 f2"/>
              <a:gd name="f135" fmla="+- f3 0 f2"/>
              <a:gd name="f136" fmla="*/ f135 1 3220460"/>
              <a:gd name="f137" fmla="*/ f134 1 3186731"/>
              <a:gd name="f138" fmla="*/ f2 1 f136"/>
              <a:gd name="f139" fmla="*/ f3 1 f136"/>
              <a:gd name="f140" fmla="*/ f2 1 f137"/>
              <a:gd name="f141" fmla="*/ f4 1 f137"/>
              <a:gd name="f142" fmla="*/ f138 f132 1"/>
              <a:gd name="f143" fmla="*/ f139 f132 1"/>
              <a:gd name="f144" fmla="*/ f141 f133 1"/>
              <a:gd name="f145" fmla="*/ f140 f133 1"/>
            </a:gdLst>
            <a:ahLst/>
            <a:cxnLst>
              <a:cxn ang="3cd4">
                <a:pos x="hc" y="t"/>
              </a:cxn>
              <a:cxn ang="0">
                <a:pos x="r" y="vc"/>
              </a:cxn>
              <a:cxn ang="cd4">
                <a:pos x="hc" y="b"/>
              </a:cxn>
              <a:cxn ang="cd2">
                <a:pos x="l" y="vc"/>
              </a:cxn>
            </a:cxnLst>
            <a:rect l="f142" t="f145" r="f143" b="f144"/>
            <a:pathLst>
              <a:path w="3220460" h="3186731">
                <a:moveTo>
                  <a:pt x="f5" y="f6"/>
                </a:moveTo>
                <a:lnTo>
                  <a:pt x="f7" y="f8"/>
                </a:lnTo>
                <a:cubicBezTo>
                  <a:pt x="f9" y="f10"/>
                  <a:pt x="f9" y="f11"/>
                  <a:pt x="f7" y="f12"/>
                </a:cubicBezTo>
                <a:cubicBezTo>
                  <a:pt x="f13" y="f14"/>
                  <a:pt x="f15" y="f14"/>
                  <a:pt x="f16" y="f12"/>
                </a:cubicBezTo>
                <a:lnTo>
                  <a:pt x="f17" y="f18"/>
                </a:lnTo>
                <a:close/>
                <a:moveTo>
                  <a:pt x="f19" y="f20"/>
                </a:moveTo>
                <a:cubicBezTo>
                  <a:pt x="f21" y="f20"/>
                  <a:pt x="f22" y="f23"/>
                  <a:pt x="f22" y="f24"/>
                </a:cubicBezTo>
                <a:cubicBezTo>
                  <a:pt x="f22" y="f25"/>
                  <a:pt x="f21" y="f26"/>
                  <a:pt x="f19" y="f26"/>
                </a:cubicBezTo>
                <a:cubicBezTo>
                  <a:pt x="f27" y="f26"/>
                  <a:pt x="f28" y="f25"/>
                  <a:pt x="f28" y="f24"/>
                </a:cubicBezTo>
                <a:cubicBezTo>
                  <a:pt x="f28" y="f23"/>
                  <a:pt x="f27" y="f20"/>
                  <a:pt x="f19" y="f20"/>
                </a:cubicBezTo>
                <a:close/>
                <a:moveTo>
                  <a:pt x="f29" y="f2"/>
                </a:moveTo>
                <a:cubicBezTo>
                  <a:pt x="f30" y="f2"/>
                  <a:pt x="f3" y="f31"/>
                  <a:pt x="f3" y="f32"/>
                </a:cubicBezTo>
                <a:cubicBezTo>
                  <a:pt x="f3" y="f33"/>
                  <a:pt x="f30" y="f34"/>
                  <a:pt x="f29" y="f34"/>
                </a:cubicBezTo>
                <a:cubicBezTo>
                  <a:pt x="f35" y="f34"/>
                  <a:pt x="f36" y="f37"/>
                  <a:pt x="f38" y="f39"/>
                </a:cubicBezTo>
                <a:lnTo>
                  <a:pt x="f40" y="f41"/>
                </a:lnTo>
                <a:cubicBezTo>
                  <a:pt x="f42" y="f43"/>
                  <a:pt x="f44" y="f45"/>
                  <a:pt x="f40" y="f46"/>
                </a:cubicBezTo>
                <a:lnTo>
                  <a:pt x="f47" y="f48"/>
                </a:lnTo>
                <a:cubicBezTo>
                  <a:pt x="f49" y="f50"/>
                  <a:pt x="f51" y="f50"/>
                  <a:pt x="f52" y="f48"/>
                </a:cubicBez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2" y="f4"/>
                </a:lnTo>
                <a:lnTo>
                  <a:pt x="f115" y="f116"/>
                </a:lnTo>
                <a:lnTo>
                  <a:pt x="f117" y="f118"/>
                </a:lnTo>
                <a:lnTo>
                  <a:pt x="f119" y="f120"/>
                </a:lnTo>
                <a:lnTo>
                  <a:pt x="f121" y="f122"/>
                </a:lnTo>
                <a:lnTo>
                  <a:pt x="f123" y="f124"/>
                </a:lnTo>
                <a:lnTo>
                  <a:pt x="f125" y="f126"/>
                </a:lnTo>
                <a:cubicBezTo>
                  <a:pt x="f127" y="f128"/>
                  <a:pt x="f129" y="f130"/>
                  <a:pt x="f129" y="f32"/>
                </a:cubicBezTo>
                <a:cubicBezTo>
                  <a:pt x="f129" y="f31"/>
                  <a:pt x="f131" y="f2"/>
                  <a:pt x="f29" y="f2"/>
                </a:cubicBezTo>
                <a:close/>
              </a:path>
            </a:pathLst>
          </a:cu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F5F5F5"/>
              </a:solidFill>
              <a:uFillTx/>
              <a:latin typeface="Arial"/>
              <a:ea typeface="맑은 고딕" pitchFamily="34"/>
              <a:cs typeface="B Nazanin" panose="00000700000000000000" pitchFamily="2" charset="-78"/>
            </a:endParaRPr>
          </a:p>
        </p:txBody>
      </p:sp>
      <p:sp>
        <p:nvSpPr>
          <p:cNvPr id="13" name="Block Arc 25">
            <a:extLst>
              <a:ext uri="{FF2B5EF4-FFF2-40B4-BE49-F238E27FC236}">
                <a16:creationId xmlns:a16="http://schemas.microsoft.com/office/drawing/2014/main" id="{3A8BA8AD-E0CF-154E-4B64-88C5E6FBE4C3}"/>
              </a:ext>
            </a:extLst>
          </p:cNvPr>
          <p:cNvSpPr/>
          <p:nvPr/>
        </p:nvSpPr>
        <p:spPr>
          <a:xfrm>
            <a:off x="2291935" y="4451957"/>
            <a:ext cx="296549" cy="428432"/>
          </a:xfrm>
          <a:custGeom>
            <a:avLst/>
            <a:gdLst>
              <a:gd name="f0" fmla="val w"/>
              <a:gd name="f1" fmla="val h"/>
              <a:gd name="f2" fmla="val 0"/>
              <a:gd name="f3" fmla="val 2215656"/>
              <a:gd name="f4" fmla="val 3200962"/>
              <a:gd name="f5" fmla="val 1107829"/>
              <a:gd name="f6" fmla="val 2097026"/>
              <a:gd name="f7" fmla="val 1025315"/>
              <a:gd name="f8" fmla="val 958423"/>
              <a:gd name="f9" fmla="val 2163918"/>
              <a:gd name="f10" fmla="val 2246432"/>
              <a:gd name="f11" fmla="val 2302715"/>
              <a:gd name="f12" fmla="val 989546"/>
              <a:gd name="f13" fmla="val 2351730"/>
              <a:gd name="f14" fmla="val 1036590"/>
              <a:gd name="f15" fmla="val 2375275"/>
              <a:gd name="f16" fmla="val 985422"/>
              <a:gd name="f17" fmla="val 2684898"/>
              <a:gd name="f18" fmla="val 1230236"/>
              <a:gd name="f19" fmla="val 1179068"/>
              <a:gd name="f20" fmla="val 1226112"/>
              <a:gd name="f21" fmla="val 1257234"/>
              <a:gd name="f22" fmla="val 1190343"/>
              <a:gd name="f23" fmla="val 1102513"/>
              <a:gd name="f24" fmla="val 266871"/>
              <a:gd name="f25" fmla="val 874876"/>
              <a:gd name="f26" fmla="val 269781"/>
              <a:gd name="f27" fmla="val 691868"/>
              <a:gd name="f28" fmla="val 455143"/>
              <a:gd name="f29" fmla="val 682798"/>
              <a:gd name="f30" fmla="val 690469"/>
              <a:gd name="f31" fmla="val 1580962"/>
              <a:gd name="f32" fmla="val 1525188"/>
              <a:gd name="f33" fmla="val 672127"/>
              <a:gd name="f34" fmla="val 1523654"/>
              <a:gd name="f35" fmla="val 672166"/>
              <a:gd name="f36" fmla="val 1517835"/>
              <a:gd name="f37" fmla="val 444585"/>
              <a:gd name="f38" fmla="val 1330149"/>
              <a:gd name="f39" fmla="val 263961"/>
              <a:gd name="f40" fmla="val 1099102"/>
              <a:gd name="f41" fmla="val 56"/>
              <a:gd name="f42" fmla="val 1472767"/>
              <a:gd name="f43" fmla="+- 0 0 4720"/>
              <a:gd name="f44" fmla="val 1780852"/>
              <a:gd name="f45" fmla="val 291773"/>
              <a:gd name="f46" fmla="val 1790404"/>
              <a:gd name="f47" fmla="val 665346"/>
              <a:gd name="f48" fmla="val 1742843"/>
              <a:gd name="f49" fmla="val 666562"/>
              <a:gd name="f50" fmla="val 1790627"/>
              <a:gd name="f51" fmla="val 2041344"/>
              <a:gd name="f52" fmla="val 2137614"/>
              <a:gd name="f53" fmla="val 1659004"/>
              <a:gd name="f54" fmla="val 1755274"/>
              <a:gd name="f55" fmla="val 3026650"/>
              <a:gd name="f56" fmla="val 3122920"/>
              <a:gd name="f57" fmla="val 174312"/>
              <a:gd name="f58" fmla="val 78042"/>
              <a:gd name="f59" fmla="val 425030"/>
              <a:gd name="f60" fmla="val 676764"/>
              <a:gd name="f61" fmla="val 425634"/>
              <a:gd name="f62" fmla="val 428273"/>
              <a:gd name="f63" fmla="val 305830"/>
              <a:gd name="f64" fmla="val 727452"/>
              <a:gd name="f65" fmla="val 4806"/>
              <a:gd name="f66" fmla="*/ f0 1 2215656"/>
              <a:gd name="f67" fmla="*/ f1 1 3200962"/>
              <a:gd name="f68" fmla="+- f4 0 f2"/>
              <a:gd name="f69" fmla="+- f3 0 f2"/>
              <a:gd name="f70" fmla="*/ f69 1 2215656"/>
              <a:gd name="f71" fmla="*/ f68 1 3200962"/>
              <a:gd name="f72" fmla="*/ f2 1 f70"/>
              <a:gd name="f73" fmla="*/ f3 1 f70"/>
              <a:gd name="f74" fmla="*/ f2 1 f71"/>
              <a:gd name="f75" fmla="*/ f4 1 f71"/>
              <a:gd name="f76" fmla="*/ f72 f66 1"/>
              <a:gd name="f77" fmla="*/ f73 f66 1"/>
              <a:gd name="f78" fmla="*/ f75 f67 1"/>
              <a:gd name="f79" fmla="*/ f74 f67 1"/>
            </a:gdLst>
            <a:ahLst/>
            <a:cxnLst>
              <a:cxn ang="3cd4">
                <a:pos x="hc" y="t"/>
              </a:cxn>
              <a:cxn ang="0">
                <a:pos x="r" y="vc"/>
              </a:cxn>
              <a:cxn ang="cd4">
                <a:pos x="hc" y="b"/>
              </a:cxn>
              <a:cxn ang="cd2">
                <a:pos x="l" y="vc"/>
              </a:cxn>
            </a:cxnLst>
            <a:rect l="f76" t="f79" r="f77" b="f78"/>
            <a:pathLst>
              <a:path w="2215656"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7" y="f29"/>
                </a:cubicBezTo>
                <a:lnTo>
                  <a:pt x="f30" y="f29"/>
                </a:lnTo>
                <a:lnTo>
                  <a:pt x="f30" y="f31"/>
                </a:lnTo>
                <a:lnTo>
                  <a:pt x="f32" y="f31"/>
                </a:lnTo>
                <a:lnTo>
                  <a:pt x="f32" y="f33"/>
                </a:lnTo>
                <a:lnTo>
                  <a:pt x="f34" y="f35"/>
                </a:lnTo>
                <a:cubicBezTo>
                  <a:pt x="f36" y="f37"/>
                  <a:pt x="f38" y="f39"/>
                  <a:pt x="f23" y="f24"/>
                </a:cubicBezTo>
                <a:close/>
                <a:moveTo>
                  <a:pt x="f40" y="f41"/>
                </a:moveTo>
                <a:cubicBezTo>
                  <a:pt x="f42" y="f43"/>
                  <a:pt x="f44" y="f45"/>
                  <a:pt x="f46" y="f47"/>
                </a:cubicBezTo>
                <a:lnTo>
                  <a:pt x="f48" y="f49"/>
                </a:lnTo>
                <a:lnTo>
                  <a:pt x="f50" y="f49"/>
                </a:lnTo>
                <a:lnTo>
                  <a:pt x="f50" y="f31"/>
                </a:lnTo>
                <a:lnTo>
                  <a:pt x="f51" y="f31"/>
                </a:lnTo>
                <a:cubicBezTo>
                  <a:pt x="f52" y="f31"/>
                  <a:pt x="f3" y="f53"/>
                  <a:pt x="f3" y="f54"/>
                </a:cubicBezTo>
                <a:lnTo>
                  <a:pt x="f3" y="f55"/>
                </a:lnTo>
                <a:cubicBezTo>
                  <a:pt x="f3" y="f56"/>
                  <a:pt x="f52" y="f4"/>
                  <a:pt x="f51" y="f4"/>
                </a:cubicBezTo>
                <a:lnTo>
                  <a:pt x="f57" y="f4"/>
                </a:lnTo>
                <a:cubicBezTo>
                  <a:pt x="f58" y="f4"/>
                  <a:pt x="f2" y="f56"/>
                  <a:pt x="f2" y="f55"/>
                </a:cubicBezTo>
                <a:lnTo>
                  <a:pt x="f2" y="f54"/>
                </a:lnTo>
                <a:cubicBezTo>
                  <a:pt x="f2" y="f53"/>
                  <a:pt x="f58" y="f31"/>
                  <a:pt x="f57" y="f31"/>
                </a:cubicBezTo>
                <a:lnTo>
                  <a:pt x="f59" y="f31"/>
                </a:lnTo>
                <a:lnTo>
                  <a:pt x="f59" y="f60"/>
                </a:lnTo>
                <a:lnTo>
                  <a:pt x="f61" y="f60"/>
                </a:lnTo>
                <a:cubicBezTo>
                  <a:pt x="f62" y="f63"/>
                  <a:pt x="f64" y="f65"/>
                  <a:pt x="f40" y="f41"/>
                </a:cubicBezTo>
                <a:close/>
              </a:path>
            </a:pathLst>
          </a:cu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873E8A"/>
              </a:solidFill>
              <a:uFillTx/>
              <a:latin typeface="Arial"/>
              <a:ea typeface="맑은 고딕" pitchFamily="34"/>
              <a:cs typeface="B Nazanin" panose="00000700000000000000" pitchFamily="2" charset="-78"/>
            </a:endParaRPr>
          </a:p>
        </p:txBody>
      </p:sp>
      <p:sp>
        <p:nvSpPr>
          <p:cNvPr id="14" name="Block Arc 31">
            <a:extLst>
              <a:ext uri="{FF2B5EF4-FFF2-40B4-BE49-F238E27FC236}">
                <a16:creationId xmlns:a16="http://schemas.microsoft.com/office/drawing/2014/main" id="{96CCE7D3-80F0-7699-B022-764B137B0D90}"/>
              </a:ext>
            </a:extLst>
          </p:cNvPr>
          <p:cNvSpPr/>
          <p:nvPr/>
        </p:nvSpPr>
        <p:spPr>
          <a:xfrm>
            <a:off x="4710276" y="4483659"/>
            <a:ext cx="386910" cy="428432"/>
          </a:xfrm>
          <a:custGeom>
            <a:avLst/>
            <a:gdLst>
              <a:gd name="f0" fmla="val w"/>
              <a:gd name="f1" fmla="val h"/>
              <a:gd name="f2" fmla="val 0"/>
              <a:gd name="f3" fmla="val 2890784"/>
              <a:gd name="f4" fmla="val 3200962"/>
              <a:gd name="f5" fmla="val 1107828"/>
              <a:gd name="f6" fmla="val 2097026"/>
              <a:gd name="f7" fmla="val 1025313"/>
              <a:gd name="f8" fmla="val 958422"/>
              <a:gd name="f9" fmla="val 2163918"/>
              <a:gd name="f10" fmla="val 2246432"/>
              <a:gd name="f11" fmla="val 2302715"/>
              <a:gd name="f12" fmla="val 989545"/>
              <a:gd name="f13" fmla="val 2351730"/>
              <a:gd name="f14" fmla="val 1036589"/>
              <a:gd name="f15" fmla="val 2375275"/>
              <a:gd name="f16" fmla="val 985421"/>
              <a:gd name="f17" fmla="val 2684898"/>
              <a:gd name="f18" fmla="val 1230235"/>
              <a:gd name="f19" fmla="val 1179067"/>
              <a:gd name="f20" fmla="val 1226111"/>
              <a:gd name="f21" fmla="val 1257233"/>
              <a:gd name="f22" fmla="val 1190342"/>
              <a:gd name="f23" fmla="val 2199259"/>
              <a:gd name="f24" fmla="val 56"/>
              <a:gd name="f25" fmla="val 2572924"/>
              <a:gd name="f26" fmla="+- 0 0 4720"/>
              <a:gd name="f27" fmla="val 2881009"/>
              <a:gd name="f28" fmla="val 291773"/>
              <a:gd name="f29" fmla="val 2890561"/>
              <a:gd name="f30" fmla="val 665346"/>
              <a:gd name="f31" fmla="val 2843000"/>
              <a:gd name="f32" fmla="val 666562"/>
              <a:gd name="f33" fmla="val 1580962"/>
              <a:gd name="f34" fmla="val 2625345"/>
              <a:gd name="f35" fmla="val 672127"/>
              <a:gd name="f36" fmla="val 2623811"/>
              <a:gd name="f37" fmla="val 672166"/>
              <a:gd name="f38" fmla="val 2617992"/>
              <a:gd name="f39" fmla="val 444585"/>
              <a:gd name="f40" fmla="val 2430306"/>
              <a:gd name="f41" fmla="val 263961"/>
              <a:gd name="f42" fmla="val 2202670"/>
              <a:gd name="f43" fmla="val 266871"/>
              <a:gd name="f44" fmla="val 1975033"/>
              <a:gd name="f45" fmla="val 269781"/>
              <a:gd name="f46" fmla="val 1792025"/>
              <a:gd name="f47" fmla="val 455143"/>
              <a:gd name="f48" fmla="val 682798"/>
              <a:gd name="f49" fmla="val 1790626"/>
              <a:gd name="f50" fmla="val 2041344"/>
              <a:gd name="f51" fmla="val 2137614"/>
              <a:gd name="f52" fmla="val 2215656"/>
              <a:gd name="f53" fmla="val 1659004"/>
              <a:gd name="f54" fmla="val 1755274"/>
              <a:gd name="f55" fmla="val 3026650"/>
              <a:gd name="f56" fmla="val 3122920"/>
              <a:gd name="f57" fmla="val 174312"/>
              <a:gd name="f58" fmla="val 78042"/>
              <a:gd name="f59" fmla="val 1525187"/>
              <a:gd name="f60" fmla="val 676764"/>
              <a:gd name="f61" fmla="val 1525791"/>
              <a:gd name="f62" fmla="val 1528430"/>
              <a:gd name="f63" fmla="val 305830"/>
              <a:gd name="f64" fmla="val 1827609"/>
              <a:gd name="f65" fmla="val 4806"/>
              <a:gd name="f66" fmla="*/ f0 1 2890784"/>
              <a:gd name="f67" fmla="*/ f1 1 3200962"/>
              <a:gd name="f68" fmla="+- f4 0 f2"/>
              <a:gd name="f69" fmla="+- f3 0 f2"/>
              <a:gd name="f70" fmla="*/ f69 1 2890784"/>
              <a:gd name="f71" fmla="*/ f68 1 3200962"/>
              <a:gd name="f72" fmla="*/ f2 1 f70"/>
              <a:gd name="f73" fmla="*/ f3 1 f70"/>
              <a:gd name="f74" fmla="*/ f2 1 f71"/>
              <a:gd name="f75" fmla="*/ f4 1 f71"/>
              <a:gd name="f76" fmla="*/ f72 f66 1"/>
              <a:gd name="f77" fmla="*/ f73 f66 1"/>
              <a:gd name="f78" fmla="*/ f75 f67 1"/>
              <a:gd name="f79" fmla="*/ f74 f67 1"/>
            </a:gdLst>
            <a:ahLst/>
            <a:cxnLst>
              <a:cxn ang="3cd4">
                <a:pos x="hc" y="t"/>
              </a:cxn>
              <a:cxn ang="0">
                <a:pos x="r" y="vc"/>
              </a:cxn>
              <a:cxn ang="cd4">
                <a:pos x="hc" y="b"/>
              </a:cxn>
              <a:cxn ang="cd2">
                <a:pos x="l" y="vc"/>
              </a:cxn>
            </a:cxnLst>
            <a:rect l="f76" t="f79" r="f77" b="f78"/>
            <a:pathLst>
              <a:path w="2890784"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9" y="f30"/>
                </a:cubicBezTo>
                <a:lnTo>
                  <a:pt x="f31" y="f32"/>
                </a:lnTo>
                <a:lnTo>
                  <a:pt x="f3" y="f32"/>
                </a:lnTo>
                <a:lnTo>
                  <a:pt x="f3" y="f33"/>
                </a:lnTo>
                <a:lnTo>
                  <a:pt x="f34" y="f33"/>
                </a:lnTo>
                <a:lnTo>
                  <a:pt x="f34" y="f35"/>
                </a:lnTo>
                <a:lnTo>
                  <a:pt x="f36" y="f37"/>
                </a:lnTo>
                <a:cubicBezTo>
                  <a:pt x="f38" y="f39"/>
                  <a:pt x="f40" y="f41"/>
                  <a:pt x="f42" y="f43"/>
                </a:cubicBezTo>
                <a:cubicBezTo>
                  <a:pt x="f44" y="f45"/>
                  <a:pt x="f46" y="f47"/>
                  <a:pt x="f46" y="f48"/>
                </a:cubicBezTo>
                <a:lnTo>
                  <a:pt x="f49" y="f48"/>
                </a:lnTo>
                <a:lnTo>
                  <a:pt x="f49" y="f33"/>
                </a:lnTo>
                <a:lnTo>
                  <a:pt x="f50" y="f33"/>
                </a:lnTo>
                <a:cubicBezTo>
                  <a:pt x="f51" y="f33"/>
                  <a:pt x="f52" y="f53"/>
                  <a:pt x="f52" y="f54"/>
                </a:cubicBezTo>
                <a:lnTo>
                  <a:pt x="f52" y="f55"/>
                </a:lnTo>
                <a:cubicBezTo>
                  <a:pt x="f52" y="f56"/>
                  <a:pt x="f51" y="f4"/>
                  <a:pt x="f50" y="f4"/>
                </a:cubicBezTo>
                <a:lnTo>
                  <a:pt x="f57" y="f4"/>
                </a:lnTo>
                <a:cubicBezTo>
                  <a:pt x="f58" y="f4"/>
                  <a:pt x="f2" y="f56"/>
                  <a:pt x="f2" y="f55"/>
                </a:cubicBezTo>
                <a:lnTo>
                  <a:pt x="f2" y="f54"/>
                </a:lnTo>
                <a:cubicBezTo>
                  <a:pt x="f2" y="f53"/>
                  <a:pt x="f58" y="f33"/>
                  <a:pt x="f57" y="f33"/>
                </a:cubicBezTo>
                <a:lnTo>
                  <a:pt x="f59" y="f33"/>
                </a:lnTo>
                <a:lnTo>
                  <a:pt x="f59" y="f60"/>
                </a:lnTo>
                <a:lnTo>
                  <a:pt x="f61" y="f60"/>
                </a:lnTo>
                <a:cubicBezTo>
                  <a:pt x="f62" y="f63"/>
                  <a:pt x="f64" y="f65"/>
                  <a:pt x="f23" y="f24"/>
                </a:cubicBezTo>
                <a:close/>
              </a:path>
            </a:pathLst>
          </a:cu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873E8A"/>
              </a:solidFill>
              <a:uFillTx/>
              <a:latin typeface="Arial"/>
              <a:ea typeface="맑은 고딕" pitchFamily="34"/>
              <a:cs typeface="B Nazanin" panose="00000700000000000000" pitchFamily="2" charset="-78"/>
            </a:endParaRPr>
          </a:p>
        </p:txBody>
      </p:sp>
      <p:sp>
        <p:nvSpPr>
          <p:cNvPr id="15" name="Freeform 53">
            <a:extLst>
              <a:ext uri="{FF2B5EF4-FFF2-40B4-BE49-F238E27FC236}">
                <a16:creationId xmlns:a16="http://schemas.microsoft.com/office/drawing/2014/main" id="{BAAF4175-23C2-C356-4A79-EA2CD17D2B01}"/>
              </a:ext>
            </a:extLst>
          </p:cNvPr>
          <p:cNvSpPr/>
          <p:nvPr/>
        </p:nvSpPr>
        <p:spPr>
          <a:xfrm>
            <a:off x="6005423" y="4509985"/>
            <a:ext cx="423998" cy="434733"/>
          </a:xfrm>
          <a:custGeom>
            <a:avLst/>
            <a:gdLst>
              <a:gd name="f0" fmla="val 10800000"/>
              <a:gd name="f1" fmla="val 5400000"/>
              <a:gd name="f2" fmla="val 180"/>
              <a:gd name="f3" fmla="val w"/>
              <a:gd name="f4" fmla="val h"/>
              <a:gd name="f5" fmla="val 0"/>
              <a:gd name="f6" fmla="val 2296406"/>
              <a:gd name="f7" fmla="val 2354521"/>
              <a:gd name="f8" fmla="val 2279640"/>
              <a:gd name="f9" fmla="val 1747818"/>
              <a:gd name="f10" fmla="val 1827546"/>
              <a:gd name="f11" fmla="val 1826304"/>
              <a:gd name="f12" fmla="val 1873723"/>
              <a:gd name="f13" fmla="val 1907635"/>
              <a:gd name="f14" fmla="val 1985737"/>
              <a:gd name="f15" fmla="val 2047488"/>
              <a:gd name="f16" fmla="val 1955104"/>
              <a:gd name="f17" fmla="val 2095900"/>
              <a:gd name="f18" fmla="val 1897166"/>
              <a:gd name="f19" fmla="val 2139232"/>
              <a:gd name="f20" fmla="val 1773393"/>
              <a:gd name="f21" fmla="val 2006999"/>
              <a:gd name="f22" fmla="val 1682537"/>
              <a:gd name="f23" fmla="val 1962549"/>
              <a:gd name="f24" fmla="val 1528613"/>
              <a:gd name="f25" fmla="val 1380482"/>
              <a:gd name="f26" fmla="val 2120816"/>
              <a:gd name="f27" fmla="val 1495542"/>
              <a:gd name="f28" fmla="val 1788127"/>
              <a:gd name="f29" fmla="val 909489"/>
              <a:gd name="f30" fmla="val 1225390"/>
              <a:gd name="f31" fmla="val 414951"/>
              <a:gd name="f32" fmla="val 2322212"/>
              <a:gd name="f33" fmla="val 293184"/>
              <a:gd name="f34" fmla="val 2052845"/>
              <a:gd name="f35" fmla="val 520411"/>
              <a:gd name="f36" fmla="val 767428"/>
              <a:gd name="f37" fmla="val 325060"/>
              <a:gd name="f38" fmla="val 542715"/>
              <a:gd name="f39" fmla="+- 0 0 71458"/>
              <a:gd name="f40" fmla="val 102202"/>
              <a:gd name="f41" fmla="val 11167"/>
              <a:gd name="f42" fmla="val 5505"/>
              <a:gd name="f43" fmla="val 111065"/>
              <a:gd name="f44" fmla="+- 0 0 52229"/>
              <a:gd name="f45" fmla="val 554777"/>
              <a:gd name="f46" fmla="val 358209"/>
              <a:gd name="f47" fmla="val 771719"/>
              <a:gd name="f48" fmla="val 578452"/>
              <a:gd name="f49" fmla="val 2041440"/>
              <a:gd name="f50" fmla="val 514597"/>
              <a:gd name="f51" fmla="val 662729"/>
              <a:gd name="f52" fmla="val 1124906"/>
              <a:gd name="f53" fmla="val 1004182"/>
              <a:gd name="f54" fmla="val 1676517"/>
              <a:gd name="f55" fmla="val 1608523"/>
              <a:gd name="f56" fmla="val 1795262"/>
              <a:gd name="f57" fmla="val 1589016"/>
              <a:gd name="f58" fmla="val 2094931"/>
              <a:gd name="f59" fmla="val 1557316"/>
              <a:gd name="f60" fmla="+- 0 0 -90"/>
              <a:gd name="f61" fmla="*/ f3 1 2296406"/>
              <a:gd name="f62" fmla="*/ f4 1 2354521"/>
              <a:gd name="f63" fmla="+- f7 0 f5"/>
              <a:gd name="f64" fmla="+- f6 0 f5"/>
              <a:gd name="f65" fmla="*/ f60 f0 1"/>
              <a:gd name="f66" fmla="*/ f64 1 2296406"/>
              <a:gd name="f67" fmla="*/ f63 1 2354521"/>
              <a:gd name="f68" fmla="*/ 1495542 f64 1"/>
              <a:gd name="f69" fmla="*/ 909489 f64 1"/>
              <a:gd name="f70" fmla="*/ 414951 f64 1"/>
              <a:gd name="f71" fmla="*/ 293184 f64 1"/>
              <a:gd name="f72" fmla="*/ 520411 f64 1"/>
              <a:gd name="f73" fmla="*/ 11167 f64 1"/>
              <a:gd name="f74" fmla="*/ 771719 f64 1"/>
              <a:gd name="f75" fmla="*/ 2041440 f64 1"/>
              <a:gd name="f76" fmla="*/ 2296406 f64 1"/>
              <a:gd name="f77" fmla="*/ 1124906 f64 1"/>
              <a:gd name="f78" fmla="*/ 1676517 f64 1"/>
              <a:gd name="f79" fmla="*/ 2279640 f64 1"/>
              <a:gd name="f80" fmla="*/ 2094931 f64 1"/>
              <a:gd name="f81" fmla="*/ 1380482 f64 1"/>
              <a:gd name="f82" fmla="*/ 1747818 f63 1"/>
              <a:gd name="f83" fmla="*/ 1528613 f64 1"/>
              <a:gd name="f84" fmla="*/ 2354521 f63 1"/>
              <a:gd name="f85" fmla="*/ 2120816 f63 1"/>
              <a:gd name="f86" fmla="*/ 1788127 f63 1"/>
              <a:gd name="f87" fmla="*/ 1225390 f63 1"/>
              <a:gd name="f88" fmla="*/ 2322212 f63 1"/>
              <a:gd name="f89" fmla="*/ 2052845 f63 1"/>
              <a:gd name="f90" fmla="*/ 767428 f63 1"/>
              <a:gd name="f91" fmla="*/ 5505 f63 1"/>
              <a:gd name="f92" fmla="*/ 578452 f63 1"/>
              <a:gd name="f93" fmla="*/ 514597 f63 1"/>
              <a:gd name="f94" fmla="*/ 662729 f63 1"/>
              <a:gd name="f95" fmla="*/ 1004182 f63 1"/>
              <a:gd name="f96" fmla="*/ 1608523 f63 1"/>
              <a:gd name="f97" fmla="*/ 1557316 f63 1"/>
              <a:gd name="f98" fmla="*/ 1682537 f64 1"/>
              <a:gd name="f99" fmla="*/ 1962549 f63 1"/>
              <a:gd name="f100" fmla="*/ 1955104 f64 1"/>
              <a:gd name="f101" fmla="*/ 2095900 f63 1"/>
              <a:gd name="f102" fmla="*/ 1827546 f64 1"/>
              <a:gd name="f103" fmla="*/ 1826304 f63 1"/>
              <a:gd name="f104" fmla="*/ f65 1 f2"/>
              <a:gd name="f105" fmla="*/ f68 1 2296406"/>
              <a:gd name="f106" fmla="*/ f69 1 2296406"/>
              <a:gd name="f107" fmla="*/ f70 1 2296406"/>
              <a:gd name="f108" fmla="*/ f71 1 2296406"/>
              <a:gd name="f109" fmla="*/ f72 1 2296406"/>
              <a:gd name="f110" fmla="*/ f73 1 2296406"/>
              <a:gd name="f111" fmla="*/ f74 1 2296406"/>
              <a:gd name="f112" fmla="*/ f75 1 2296406"/>
              <a:gd name="f113" fmla="*/ f76 1 2296406"/>
              <a:gd name="f114" fmla="*/ f77 1 2296406"/>
              <a:gd name="f115" fmla="*/ f78 1 2296406"/>
              <a:gd name="f116" fmla="*/ f79 1 2296406"/>
              <a:gd name="f117" fmla="*/ f80 1 2296406"/>
              <a:gd name="f118" fmla="*/ f81 1 2296406"/>
              <a:gd name="f119" fmla="*/ f82 1 2354521"/>
              <a:gd name="f120" fmla="*/ f83 1 2296406"/>
              <a:gd name="f121" fmla="*/ f84 1 2354521"/>
              <a:gd name="f122" fmla="*/ f85 1 2354521"/>
              <a:gd name="f123" fmla="*/ f86 1 2354521"/>
              <a:gd name="f124" fmla="*/ f87 1 2354521"/>
              <a:gd name="f125" fmla="*/ f88 1 2354521"/>
              <a:gd name="f126" fmla="*/ f89 1 2354521"/>
              <a:gd name="f127" fmla="*/ f90 1 2354521"/>
              <a:gd name="f128" fmla="*/ f91 1 2354521"/>
              <a:gd name="f129" fmla="*/ f92 1 2354521"/>
              <a:gd name="f130" fmla="*/ f93 1 2354521"/>
              <a:gd name="f131" fmla="*/ f94 1 2354521"/>
              <a:gd name="f132" fmla="*/ f95 1 2354521"/>
              <a:gd name="f133" fmla="*/ f96 1 2354521"/>
              <a:gd name="f134" fmla="*/ f97 1 2354521"/>
              <a:gd name="f135" fmla="*/ f98 1 2296406"/>
              <a:gd name="f136" fmla="*/ f99 1 2354521"/>
              <a:gd name="f137" fmla="*/ f100 1 2296406"/>
              <a:gd name="f138" fmla="*/ f101 1 2354521"/>
              <a:gd name="f139" fmla="*/ f102 1 2296406"/>
              <a:gd name="f140" fmla="*/ f103 1 2354521"/>
              <a:gd name="f141" fmla="*/ f5 1 f66"/>
              <a:gd name="f142" fmla="*/ f6 1 f66"/>
              <a:gd name="f143" fmla="*/ f5 1 f67"/>
              <a:gd name="f144" fmla="*/ f7 1 f67"/>
              <a:gd name="f145" fmla="+- f104 0 f1"/>
              <a:gd name="f146" fmla="*/ f116 1 f66"/>
              <a:gd name="f147" fmla="*/ f119 1 f67"/>
              <a:gd name="f148" fmla="*/ f139 1 f66"/>
              <a:gd name="f149" fmla="*/ f140 1 f67"/>
              <a:gd name="f150" fmla="*/ f137 1 f66"/>
              <a:gd name="f151" fmla="*/ f138 1 f67"/>
              <a:gd name="f152" fmla="*/ f135 1 f66"/>
              <a:gd name="f153" fmla="*/ f136 1 f67"/>
              <a:gd name="f154" fmla="*/ f120 1 f66"/>
              <a:gd name="f155" fmla="*/ f121 1 f67"/>
              <a:gd name="f156" fmla="*/ f118 1 f66"/>
              <a:gd name="f157" fmla="*/ f122 1 f67"/>
              <a:gd name="f158" fmla="*/ f105 1 f66"/>
              <a:gd name="f159" fmla="*/ f123 1 f67"/>
              <a:gd name="f160" fmla="*/ f106 1 f66"/>
              <a:gd name="f161" fmla="*/ f124 1 f67"/>
              <a:gd name="f162" fmla="*/ f107 1 f66"/>
              <a:gd name="f163" fmla="*/ f125 1 f67"/>
              <a:gd name="f164" fmla="*/ f108 1 f66"/>
              <a:gd name="f165" fmla="*/ f126 1 f67"/>
              <a:gd name="f166" fmla="*/ f109 1 f66"/>
              <a:gd name="f167" fmla="*/ f127 1 f67"/>
              <a:gd name="f168" fmla="*/ f110 1 f66"/>
              <a:gd name="f169" fmla="*/ f128 1 f67"/>
              <a:gd name="f170" fmla="*/ f111 1 f66"/>
              <a:gd name="f171" fmla="*/ f129 1 f67"/>
              <a:gd name="f172" fmla="*/ f112 1 f66"/>
              <a:gd name="f173" fmla="*/ f130 1 f67"/>
              <a:gd name="f174" fmla="*/ f113 1 f66"/>
              <a:gd name="f175" fmla="*/ f131 1 f67"/>
              <a:gd name="f176" fmla="*/ f114 1 f66"/>
              <a:gd name="f177" fmla="*/ f132 1 f67"/>
              <a:gd name="f178" fmla="*/ f115 1 f66"/>
              <a:gd name="f179" fmla="*/ f133 1 f67"/>
              <a:gd name="f180" fmla="*/ f117 1 f66"/>
              <a:gd name="f181" fmla="*/ f134 1 f67"/>
              <a:gd name="f182" fmla="*/ f141 f61 1"/>
              <a:gd name="f183" fmla="*/ f142 f61 1"/>
              <a:gd name="f184" fmla="*/ f144 f62 1"/>
              <a:gd name="f185" fmla="*/ f143 f62 1"/>
              <a:gd name="f186" fmla="*/ f146 f61 1"/>
              <a:gd name="f187" fmla="*/ f147 f62 1"/>
              <a:gd name="f188" fmla="*/ f148 f61 1"/>
              <a:gd name="f189" fmla="*/ f149 f62 1"/>
              <a:gd name="f190" fmla="*/ f150 f61 1"/>
              <a:gd name="f191" fmla="*/ f151 f62 1"/>
              <a:gd name="f192" fmla="*/ f152 f61 1"/>
              <a:gd name="f193" fmla="*/ f153 f62 1"/>
              <a:gd name="f194" fmla="*/ f154 f61 1"/>
              <a:gd name="f195" fmla="*/ f155 f62 1"/>
              <a:gd name="f196" fmla="*/ f156 f61 1"/>
              <a:gd name="f197" fmla="*/ f157 f62 1"/>
              <a:gd name="f198" fmla="*/ f158 f61 1"/>
              <a:gd name="f199" fmla="*/ f159 f62 1"/>
              <a:gd name="f200" fmla="*/ f160 f61 1"/>
              <a:gd name="f201" fmla="*/ f161 f62 1"/>
              <a:gd name="f202" fmla="*/ f162 f61 1"/>
              <a:gd name="f203" fmla="*/ f163 f62 1"/>
              <a:gd name="f204" fmla="*/ f164 f61 1"/>
              <a:gd name="f205" fmla="*/ f165 f62 1"/>
              <a:gd name="f206" fmla="*/ f166 f61 1"/>
              <a:gd name="f207" fmla="*/ f167 f62 1"/>
              <a:gd name="f208" fmla="*/ f168 f61 1"/>
              <a:gd name="f209" fmla="*/ f169 f62 1"/>
              <a:gd name="f210" fmla="*/ f170 f61 1"/>
              <a:gd name="f211" fmla="*/ f171 f62 1"/>
              <a:gd name="f212" fmla="*/ f172 f61 1"/>
              <a:gd name="f213" fmla="*/ f173 f62 1"/>
              <a:gd name="f214" fmla="*/ f174 f61 1"/>
              <a:gd name="f215" fmla="*/ f175 f62 1"/>
              <a:gd name="f216" fmla="*/ f176 f61 1"/>
              <a:gd name="f217" fmla="*/ f177 f62 1"/>
              <a:gd name="f218" fmla="*/ f178 f61 1"/>
              <a:gd name="f219" fmla="*/ f179 f62 1"/>
              <a:gd name="f220" fmla="*/ f180 f61 1"/>
              <a:gd name="f221" fmla="*/ f181 f62 1"/>
            </a:gdLst>
            <a:ahLst/>
            <a:cxnLst>
              <a:cxn ang="3cd4">
                <a:pos x="hc" y="t"/>
              </a:cxn>
              <a:cxn ang="0">
                <a:pos x="r" y="vc"/>
              </a:cxn>
              <a:cxn ang="cd4">
                <a:pos x="hc" y="b"/>
              </a:cxn>
              <a:cxn ang="cd2">
                <a:pos x="l" y="vc"/>
              </a:cxn>
              <a:cxn ang="f145">
                <a:pos x="f186" y="f187"/>
              </a:cxn>
              <a:cxn ang="f145">
                <a:pos x="f188" y="f189"/>
              </a:cxn>
              <a:cxn ang="f145">
                <a:pos x="f190" y="f191"/>
              </a:cxn>
              <a:cxn ang="f145">
                <a:pos x="f192" y="f193"/>
              </a:cxn>
              <a:cxn ang="f145">
                <a:pos x="f194" y="f195"/>
              </a:cxn>
              <a:cxn ang="f145">
                <a:pos x="f196" y="f197"/>
              </a:cxn>
              <a:cxn ang="f145">
                <a:pos x="f198" y="f199"/>
              </a:cxn>
              <a:cxn ang="f145">
                <a:pos x="f200" y="f201"/>
              </a:cxn>
              <a:cxn ang="f145">
                <a:pos x="f202" y="f203"/>
              </a:cxn>
              <a:cxn ang="f145">
                <a:pos x="f204" y="f205"/>
              </a:cxn>
              <a:cxn ang="f145">
                <a:pos x="f206" y="f207"/>
              </a:cxn>
              <a:cxn ang="f145">
                <a:pos x="f208" y="f209"/>
              </a:cxn>
              <a:cxn ang="f145">
                <a:pos x="f210" y="f211"/>
              </a:cxn>
              <a:cxn ang="f145">
                <a:pos x="f212" y="f213"/>
              </a:cxn>
              <a:cxn ang="f145">
                <a:pos x="f214" y="f215"/>
              </a:cxn>
              <a:cxn ang="f145">
                <a:pos x="f216" y="f217"/>
              </a:cxn>
              <a:cxn ang="f145">
                <a:pos x="f218" y="f219"/>
              </a:cxn>
              <a:cxn ang="f145">
                <a:pos x="f220" y="f221"/>
              </a:cxn>
            </a:cxnLst>
            <a:rect l="f182" t="f185" r="f183" b="f184"/>
            <a:pathLst>
              <a:path w="2296406" h="2354521">
                <a:moveTo>
                  <a:pt x="f8" y="f9"/>
                </a:moveTo>
                <a:lnTo>
                  <a:pt x="f10" y="f11"/>
                </a:lnTo>
                <a:cubicBezTo>
                  <a:pt x="f12" y="f13"/>
                  <a:pt x="f14" y="f15"/>
                  <a:pt x="f16" y="f17"/>
                </a:cubicBezTo>
                <a:cubicBezTo>
                  <a:pt x="f18" y="f19"/>
                  <a:pt x="f20" y="f21"/>
                  <a:pt x="f22" y="f23"/>
                </a:cubicBezTo>
                <a:lnTo>
                  <a:pt x="f24" y="f7"/>
                </a:lnTo>
                <a:lnTo>
                  <a:pt x="f25" y="f26"/>
                </a:lnTo>
                <a:lnTo>
                  <a:pt x="f27" y="f28"/>
                </a:lnTo>
                <a:lnTo>
                  <a:pt x="f29" y="f30"/>
                </a:lnTo>
                <a:lnTo>
                  <a:pt x="f31" y="f32"/>
                </a:lnTo>
                <a:lnTo>
                  <a:pt x="f33" y="f34"/>
                </a:lnTo>
                <a:lnTo>
                  <a:pt x="f35" y="f36"/>
                </a:lnTo>
                <a:cubicBezTo>
                  <a:pt x="f37" y="f38"/>
                  <a:pt x="f39" y="f40"/>
                  <a:pt x="f41" y="f42"/>
                </a:cubicBezTo>
                <a:cubicBezTo>
                  <a:pt x="f43" y="f44"/>
                  <a:pt x="f45" y="f46"/>
                  <a:pt x="f47" y="f48"/>
                </a:cubicBezTo>
                <a:lnTo>
                  <a:pt x="f49" y="f50"/>
                </a:lnTo>
                <a:lnTo>
                  <a:pt x="f6" y="f51"/>
                </a:lnTo>
                <a:lnTo>
                  <a:pt x="f52" y="f53"/>
                </a:lnTo>
                <a:lnTo>
                  <a:pt x="f54" y="f55"/>
                </a:lnTo>
                <a:cubicBezTo>
                  <a:pt x="f56" y="f57"/>
                  <a:pt x="f58" y="f59"/>
                  <a:pt x="f58" y="f59"/>
                </a:cubicBezTo>
              </a:path>
            </a:pathLst>
          </a:custGeom>
          <a:no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F5F5F5"/>
              </a:solidFill>
              <a:uFillTx/>
              <a:latin typeface="Arial"/>
              <a:ea typeface="맑은 고딕" pitchFamily="34"/>
              <a:cs typeface="B Nazanin" panose="00000700000000000000" pitchFamily="2" charset="-78"/>
            </a:endParaRPr>
          </a:p>
        </p:txBody>
      </p:sp>
      <p:sp>
        <p:nvSpPr>
          <p:cNvPr id="16" name="Block Arc 10">
            <a:extLst>
              <a:ext uri="{FF2B5EF4-FFF2-40B4-BE49-F238E27FC236}">
                <a16:creationId xmlns:a16="http://schemas.microsoft.com/office/drawing/2014/main" id="{6E323EDA-C494-FDF6-E5D6-3225E1B8C54B}"/>
              </a:ext>
            </a:extLst>
          </p:cNvPr>
          <p:cNvSpPr/>
          <p:nvPr/>
        </p:nvSpPr>
        <p:spPr>
          <a:xfrm>
            <a:off x="2190957" y="3691103"/>
            <a:ext cx="521464" cy="353214"/>
          </a:xfrm>
          <a:custGeom>
            <a:avLst/>
            <a:gdLst>
              <a:gd name="f0" fmla="val w"/>
              <a:gd name="f1" fmla="val h"/>
              <a:gd name="f2" fmla="val 0"/>
              <a:gd name="f3" fmla="val 3219104"/>
              <a:gd name="f4" fmla="val 2180445"/>
              <a:gd name="f5" fmla="val 631935"/>
              <a:gd name="f6" fmla="val 660566"/>
              <a:gd name="f7" fmla="val 582229"/>
              <a:gd name="f8" fmla="val 541935"/>
              <a:gd name="f9" fmla="val 700860"/>
              <a:gd name="f10" fmla="val 750566"/>
              <a:gd name="f11" fmla="val 800272"/>
              <a:gd name="f12" fmla="val 840566"/>
              <a:gd name="f13" fmla="val 681641"/>
              <a:gd name="f14" fmla="val 721935"/>
              <a:gd name="f15" fmla="val 2920524"/>
              <a:gd name="f16" fmla="val 132986"/>
              <a:gd name="f17" fmla="val 2884582"/>
              <a:gd name="f18" fmla="val 2855445"/>
              <a:gd name="f19" fmla="val 171564"/>
              <a:gd name="f20" fmla="val 219152"/>
              <a:gd name="f21" fmla="val 266740"/>
              <a:gd name="f22" fmla="val 305318"/>
              <a:gd name="f23" fmla="val 2956466"/>
              <a:gd name="f24" fmla="val 2985603"/>
              <a:gd name="f25" fmla="val 1840097"/>
              <a:gd name="f26" fmla="val 123357"/>
              <a:gd name="f27" fmla="val 1690593"/>
              <a:gd name="f28" fmla="val 125267"/>
              <a:gd name="f29" fmla="val 1541569"/>
              <a:gd name="f30" fmla="val 163386"/>
              <a:gd name="f31" fmla="val 1407089"/>
              <a:gd name="f32" fmla="val 237534"/>
              <a:gd name="f33" fmla="val 1442443"/>
              <a:gd name="f34" fmla="val 299445"/>
              <a:gd name="f35" fmla="val 1690026"/>
              <a:gd name="f36" fmla="val 162934"/>
              <a:gd name="f37" fmla="val 1991162"/>
              <a:gd name="f38" fmla="val 159087"/>
              <a:gd name="f39" fmla="val 2242273"/>
              <a:gd name="f40" fmla="val 289227"/>
              <a:gd name="f41" fmla="val 2275978"/>
              <a:gd name="f42" fmla="val 226435"/>
              <a:gd name="f43" fmla="val 2139582"/>
              <a:gd name="f44" fmla="val 155746"/>
              <a:gd name="f45" fmla="val 1989600"/>
              <a:gd name="f46" fmla="val 121447"/>
              <a:gd name="f47" fmla="val 1808744"/>
              <a:gd name="f48" fmla="val 1233"/>
              <a:gd name="f49" fmla="val 2156106"/>
              <a:gd name="f50" fmla="+- 0 0 14520"/>
              <a:gd name="f51" fmla="val 2554236"/>
              <a:gd name="f52" fmla="val 122009"/>
              <a:gd name="f53" fmla="val 2727916"/>
              <a:gd name="f54" fmla="val 332053"/>
              <a:gd name="f55" fmla="val 2797407"/>
              <a:gd name="f56" fmla="val 426906"/>
              <a:gd name="f57" fmla="val 2816730"/>
              <a:gd name="f58" fmla="val 407744"/>
              <a:gd name="f59" fmla="val 2822914"/>
              <a:gd name="f60" fmla="val 396798"/>
              <a:gd name="f61" fmla="val 2848347"/>
              <a:gd name="f62" fmla="val 374270"/>
              <a:gd name="f63" fmla="val 2789714"/>
              <a:gd name="f64" fmla="val 335227"/>
              <a:gd name="f65" fmla="val 2770554"/>
              <a:gd name="f66" fmla="val 301522"/>
              <a:gd name="f67" fmla="val 211287"/>
              <a:gd name="f68" fmla="val 109060"/>
              <a:gd name="f69" fmla="val 2826850"/>
              <a:gd name="f70" fmla="val 34523"/>
              <a:gd name="f71" fmla="val 2918697"/>
              <a:gd name="f72" fmla="val 33333"/>
              <a:gd name="f73" fmla="val 3010544"/>
              <a:gd name="f74" fmla="val 32143"/>
              <a:gd name="f75" fmla="val 3068737"/>
              <a:gd name="f76" fmla="val 122977"/>
              <a:gd name="f77" fmla="val 3064459"/>
              <a:gd name="f78" fmla="val 218431"/>
              <a:gd name="f79" fmla="val 3062319"/>
              <a:gd name="f80" fmla="val 266188"/>
              <a:gd name="f81" fmla="val 3063213"/>
              <a:gd name="f82" fmla="val 242475"/>
              <a:gd name="f83" fmla="val 3054577"/>
              <a:gd name="f84" fmla="val 285936"/>
              <a:gd name="f85" fmla="val 3088600"/>
              <a:gd name="f86" fmla="val 260795"/>
              <a:gd name="f87" fmla="val 3146396"/>
              <a:gd name="f88" fmla="val 297212"/>
              <a:gd name="f89" fmla="val 3198377"/>
              <a:gd name="f90" fmla="val 27802"/>
              <a:gd name="f91" fmla="val 3270974"/>
              <a:gd name="f92" fmla="val 270322"/>
              <a:gd name="f93" fmla="val 3142267"/>
              <a:gd name="f94" fmla="val 378871"/>
              <a:gd name="f95" fmla="val 2977023"/>
              <a:gd name="f96" fmla="val 405424"/>
              <a:gd name="f97" fmla="val 2937650"/>
              <a:gd name="f98" fmla="val 455263"/>
              <a:gd name="f99" fmla="val 2906651"/>
              <a:gd name="f100" fmla="val 507366"/>
              <a:gd name="f101" fmla="val 2854455"/>
              <a:gd name="f102" fmla="val 531728"/>
              <a:gd name="f103" fmla="val 2854593"/>
              <a:gd name="f104" fmla="val 531917"/>
              <a:gd name="f105" fmla="val 2854687"/>
              <a:gd name="f106" fmla="val 532126"/>
              <a:gd name="f107" fmla="val 2854781"/>
              <a:gd name="f108" fmla="val 532336"/>
              <a:gd name="f109" fmla="val 2914835"/>
              <a:gd name="f110" fmla="val 719911"/>
              <a:gd name="f111" fmla="val 2982387"/>
              <a:gd name="f112" fmla="val 1030651"/>
              <a:gd name="f113" fmla="val 2875068"/>
              <a:gd name="f114" fmla="val 1334999"/>
              <a:gd name="f115" fmla="val 2751965"/>
              <a:gd name="f116" fmla="val 1458417"/>
              <a:gd name="f117" fmla="val 2718119"/>
              <a:gd name="f118" fmla="val 1752479"/>
              <a:gd name="f119" fmla="val 2636178"/>
              <a:gd name="f120" fmla="val 1904762"/>
              <a:gd name="f121" fmla="val 2564924"/>
              <a:gd name="f122" fmla="val 2133185"/>
              <a:gd name="f123" fmla="val 2548001"/>
              <a:gd name="f124" fmla="val 2174319"/>
              <a:gd name="f125" fmla="val 2290597"/>
              <a:gd name="f126" fmla="val 2162941"/>
              <a:gd name="f127" fmla="val 2284362"/>
              <a:gd name="f128" fmla="val 2130560"/>
              <a:gd name="f129" fmla="val 2253189"/>
              <a:gd name="f130" fmla="val 1989654"/>
              <a:gd name="f131" fmla="val 2205984"/>
              <a:gd name="f132" fmla="val 1832997"/>
              <a:gd name="f133" fmla="val 2190842"/>
              <a:gd name="f134" fmla="val 1681589"/>
              <a:gd name="f135" fmla="val 1937891"/>
              <a:gd name="f136" fmla="val 1727975"/>
              <a:gd name="f137" fmla="val 1628829"/>
              <a:gd name="f138" fmla="val 1727099"/>
              <a:gd name="f139" fmla="val 1429318"/>
              <a:gd name="f140" fmla="val 1710471"/>
              <a:gd name="f141" fmla="val 1387456"/>
              <a:gd name="f142" fmla="val 1891634"/>
              <a:gd name="f143" fmla="val 1268107"/>
              <a:gd name="f144" fmla="val 2057044"/>
              <a:gd name="f145" fmla="val 1143413"/>
              <a:gd name="f146" fmla="val 943012"/>
              <a:gd name="f147" fmla="val 894916"/>
              <a:gd name="f148" fmla="val 2170818"/>
              <a:gd name="f149" fmla="val 902932"/>
              <a:gd name="f150" fmla="val 1825120"/>
              <a:gd name="f151" fmla="val 910948"/>
              <a:gd name="f152" fmla="val 1650083"/>
              <a:gd name="f153" fmla="val 600994"/>
              <a:gd name="f154" fmla="val 1508303"/>
              <a:gd name="f155" fmla="+- 0 0 80369"/>
              <a:gd name="f156" fmla="val 1319263"/>
              <a:gd name="f157" fmla="val 7807"/>
              <a:gd name="f158" fmla="val 838786"/>
              <a:gd name="f159" fmla="val 13151"/>
              <a:gd name="f160" fmla="val 796777"/>
              <a:gd name="f161" fmla="val 184160"/>
              <a:gd name="f162" fmla="val 802028"/>
              <a:gd name="f163" fmla="val 275009"/>
              <a:gd name="f164" fmla="val 799402"/>
              <a:gd name="f165" fmla="val 369419"/>
              <a:gd name="f166" fmla="val 659373"/>
              <a:gd name="f167" fmla="val 418407"/>
              <a:gd name="f168" fmla="val 582356"/>
              <a:gd name="f169" fmla="val 555570"/>
              <a:gd name="f170" fmla="val 465957"/>
              <a:gd name="f171" fmla="val 547554"/>
              <a:gd name="f172" fmla="val 374062"/>
              <a:gd name="f173" fmla="val 496786"/>
              <a:gd name="f174" fmla="val 206026"/>
              <a:gd name="f175" fmla="val 531522"/>
              <a:gd name="f176" fmla="val 190273"/>
              <a:gd name="f177" fmla="val 764877"/>
              <a:gd name="f178" fmla="val 64246"/>
              <a:gd name="f179" fmla="val 803177"/>
              <a:gd name="f180" fmla="val 250661"/>
              <a:gd name="f181" fmla="val 924308"/>
              <a:gd name="f182" fmla="val 355683"/>
              <a:gd name="f183" fmla="val 1130053"/>
              <a:gd name="f184" fmla="val 143013"/>
              <a:gd name="f185" fmla="val 1554903"/>
              <a:gd name="f186" fmla="val 11735"/>
              <a:gd name="f187" fmla="*/ f0 1 3219104"/>
              <a:gd name="f188" fmla="*/ f1 1 2180445"/>
              <a:gd name="f189" fmla="+- f4 0 f2"/>
              <a:gd name="f190" fmla="+- f3 0 f2"/>
              <a:gd name="f191" fmla="*/ f190 1 3219104"/>
              <a:gd name="f192" fmla="*/ f189 1 2180445"/>
              <a:gd name="f193" fmla="*/ f2 1 f191"/>
              <a:gd name="f194" fmla="*/ f3 1 f191"/>
              <a:gd name="f195" fmla="*/ f2 1 f192"/>
              <a:gd name="f196" fmla="*/ f4 1 f192"/>
              <a:gd name="f197" fmla="*/ f193 f187 1"/>
              <a:gd name="f198" fmla="*/ f194 f187 1"/>
              <a:gd name="f199" fmla="*/ f196 f188 1"/>
              <a:gd name="f200" fmla="*/ f195 f188 1"/>
            </a:gdLst>
            <a:ahLst/>
            <a:cxnLst>
              <a:cxn ang="3cd4">
                <a:pos x="hc" y="t"/>
              </a:cxn>
              <a:cxn ang="0">
                <a:pos x="r" y="vc"/>
              </a:cxn>
              <a:cxn ang="cd4">
                <a:pos x="hc" y="b"/>
              </a:cxn>
              <a:cxn ang="cd2">
                <a:pos x="l" y="vc"/>
              </a:cxn>
            </a:cxnLst>
            <a:rect l="f197" t="f200" r="f198" b="f199"/>
            <a:pathLst>
              <a:path w="3219104" h="2180445">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8"/>
                  <a:pt x="f29" y="f30"/>
                  <a:pt x="f31" y="f32"/>
                </a:cubicBezTo>
                <a:lnTo>
                  <a:pt x="f33" y="f34"/>
                </a:lnTo>
                <a:cubicBezTo>
                  <a:pt x="f35" y="f36"/>
                  <a:pt x="f37" y="f38"/>
                  <a:pt x="f39" y="f40"/>
                </a:cubicBezTo>
                <a:lnTo>
                  <a:pt x="f41" y="f42"/>
                </a:lnTo>
                <a:cubicBezTo>
                  <a:pt x="f43" y="f44"/>
                  <a:pt x="f45" y="f46"/>
                  <a:pt x="f25" y="f26"/>
                </a:cubicBezTo>
                <a:close/>
                <a:moveTo>
                  <a:pt x="f47" y="f48"/>
                </a:moveTo>
                <a:cubicBezTo>
                  <a:pt x="f49" y="f50"/>
                  <a:pt x="f51" y="f52"/>
                  <a:pt x="f53" y="f54"/>
                </a:cubicBezTo>
                <a:lnTo>
                  <a:pt x="f55" y="f56"/>
                </a:lnTo>
                <a:cubicBezTo>
                  <a:pt x="f57" y="f58"/>
                  <a:pt x="f59" y="f60"/>
                  <a:pt x="f61" y="f62"/>
                </a:cubicBezTo>
                <a:cubicBezTo>
                  <a:pt x="f63" y="f64"/>
                  <a:pt x="f65" y="f66"/>
                  <a:pt x="f65" y="f67"/>
                </a:cubicBezTo>
                <a:cubicBezTo>
                  <a:pt x="f65"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4"/>
                </a:cubicBezTo>
                <a:lnTo>
                  <a:pt x="f146" y="f4"/>
                </a:lnTo>
                <a:cubicBezTo>
                  <a:pt x="f147" y="f148"/>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ubicBezTo>
                  <a:pt x="f177" y="f178"/>
                  <a:pt x="f179" y="f180"/>
                  <a:pt x="f181" y="f182"/>
                </a:cubicBezTo>
                <a:cubicBezTo>
                  <a:pt x="f183" y="f184"/>
                  <a:pt x="f185" y="f186"/>
                  <a:pt x="f47" y="f48"/>
                </a:cubicBezTo>
                <a:close/>
              </a:path>
            </a:pathLst>
          </a:cu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873E8A"/>
              </a:solidFill>
              <a:uFillTx/>
              <a:latin typeface="Arial"/>
              <a:ea typeface="맑은 고딕" pitchFamily="34"/>
              <a:cs typeface="B Nazanin" panose="00000700000000000000" pitchFamily="2" charset="-78"/>
            </a:endParaRPr>
          </a:p>
        </p:txBody>
      </p:sp>
      <p:sp>
        <p:nvSpPr>
          <p:cNvPr id="17" name="Freeform 55">
            <a:extLst>
              <a:ext uri="{FF2B5EF4-FFF2-40B4-BE49-F238E27FC236}">
                <a16:creationId xmlns:a16="http://schemas.microsoft.com/office/drawing/2014/main" id="{360EF36F-4571-97EA-9DB0-AF29EEB0D5B6}"/>
              </a:ext>
            </a:extLst>
          </p:cNvPr>
          <p:cNvSpPr/>
          <p:nvPr/>
        </p:nvSpPr>
        <p:spPr>
          <a:xfrm>
            <a:off x="1733154" y="4337474"/>
            <a:ext cx="268284" cy="657389"/>
          </a:xfrm>
          <a:custGeom>
            <a:avLst/>
            <a:gdLst>
              <a:gd name="f0" fmla="val w"/>
              <a:gd name="f1" fmla="val h"/>
              <a:gd name="f2" fmla="val 0"/>
              <a:gd name="f3" fmla="val 1060423"/>
              <a:gd name="f4" fmla="val 2598393"/>
              <a:gd name="f5" fmla="val 511607"/>
              <a:gd name="f6" fmla="val 1989888"/>
              <a:gd name="f7" fmla="val 421916"/>
              <a:gd name="f8" fmla="val 2038892"/>
              <a:gd name="f9" fmla="val 392123"/>
              <a:gd name="f10" fmla="val 2248491"/>
              <a:gd name="f11" fmla="val 577615"/>
              <a:gd name="f12" fmla="val 2379095"/>
              <a:gd name="f13" fmla="val 531205"/>
              <a:gd name="f14" fmla="val 2257454"/>
              <a:gd name="f15" fmla="val 562054"/>
              <a:gd name="f16" fmla="val 2197447"/>
              <a:gd name="f17" fmla="val 592034"/>
              <a:gd name="f18" fmla="val 2136572"/>
              <a:gd name="f19" fmla="val 592534"/>
              <a:gd name="f20" fmla="val 2167519"/>
              <a:gd name="f21" fmla="val 560915"/>
              <a:gd name="f22" fmla="val 2234057"/>
              <a:gd name="f23" fmla="val 638675"/>
              <a:gd name="f24" fmla="val 2272816"/>
              <a:gd name="f25" fmla="val 602283"/>
              <a:gd name="f26" fmla="val 2156226"/>
              <a:gd name="f27" fmla="val 756001"/>
              <a:gd name="f28" fmla="val 2119500"/>
              <a:gd name="f29" fmla="val 594605"/>
              <a:gd name="f30" fmla="val 1990756"/>
              <a:gd name="f31" fmla="val 828052"/>
              <a:gd name="f32" fmla="val 2024484"/>
              <a:gd name="f33" fmla="val 759407"/>
              <a:gd name="f34" fmla="val 2143283"/>
              <a:gd name="f35" fmla="val 814896"/>
              <a:gd name="f36" fmla="val 2262952"/>
              <a:gd name="f37" fmla="val 774295"/>
              <a:gd name="f38" fmla="val 2270013"/>
              <a:gd name="f39" fmla="val 715464"/>
              <a:gd name="f40" fmla="val 2161619"/>
              <a:gd name="f41" fmla="val 728685"/>
              <a:gd name="f42" fmla="val 2212952"/>
              <a:gd name="f43" fmla="val 798068"/>
              <a:gd name="f44" fmla="val 2415798"/>
              <a:gd name="f45" fmla="val 590532"/>
              <a:gd name="f46" fmla="val 2421590"/>
              <a:gd name="f47" fmla="val 656442"/>
              <a:gd name="f48" fmla="val 451592"/>
              <a:gd name="f49" fmla="val 2586815"/>
              <a:gd name="f50" fmla="val 511509"/>
              <a:gd name="f51" fmla="val 2396411"/>
              <a:gd name="f52" fmla="val 415171"/>
              <a:gd name="f53" fmla="val 2350110"/>
              <a:gd name="f54" fmla="val 389023"/>
              <a:gd name="f55" fmla="val 2345435"/>
              <a:gd name="f56" fmla="val 357666"/>
              <a:gd name="f57" fmla="val 2366802"/>
              <a:gd name="f58" fmla="val 415723"/>
              <a:gd name="f59" fmla="val 2461957"/>
              <a:gd name="f60" fmla="val 77590"/>
              <a:gd name="f61" fmla="val 2209980"/>
              <a:gd name="f62" fmla="val 314998"/>
              <a:gd name="f63" fmla="val 2004011"/>
              <a:gd name="f64" fmla="val 344786"/>
              <a:gd name="f65" fmla="val 1884983"/>
              <a:gd name="f66" fmla="val 722598"/>
              <a:gd name="f67" fmla="val 716460"/>
              <a:gd name="f68" fmla="val 1906965"/>
              <a:gd name="f69" fmla="val 711917"/>
              <a:gd name="f70" fmla="val 1928321"/>
              <a:gd name="f71" fmla="val 707988"/>
              <a:gd name="f72" fmla="val 1948728"/>
              <a:gd name="f73" fmla="val 357819"/>
              <a:gd name="f74" fmla="val 1948059"/>
              <a:gd name="f75" fmla="val 530212"/>
              <a:gd name="f76" fmla="val 651224"/>
              <a:gd name="f77" fmla="val 585486"/>
              <a:gd name="f78" fmla="val 630294"/>
              <a:gd name="f79" fmla="val 696033"/>
              <a:gd name="f80" fmla="val 751307"/>
              <a:gd name="f81" fmla="val 806581"/>
              <a:gd name="f82" fmla="val 851389"/>
              <a:gd name="f83" fmla="val 474938"/>
              <a:gd name="f84" fmla="val 430129"/>
              <a:gd name="f85" fmla="val 551141"/>
              <a:gd name="f86" fmla="val 419664"/>
              <a:gd name="f87" fmla="val 330046"/>
              <a:gd name="f88" fmla="val 640759"/>
              <a:gd name="f89" fmla="val 861855"/>
              <a:gd name="f90" fmla="val 951472"/>
              <a:gd name="f91" fmla="val 640760"/>
              <a:gd name="f92" fmla="val 730377"/>
              <a:gd name="f93" fmla="val 286245"/>
              <a:gd name="f94" fmla="val 353827"/>
              <a:gd name="f95" fmla="val 438132"/>
              <a:gd name="f96" fmla="val 439406"/>
              <a:gd name="f97" fmla="val 623290"/>
              <a:gd name="f98" fmla="val 440561"/>
              <a:gd name="f99" fmla="val 776100"/>
              <a:gd name="f100" fmla="val 356932"/>
              <a:gd name="f101" fmla="val 941305"/>
              <a:gd name="f102" fmla="val 720175"/>
              <a:gd name="f103" fmla="val 898096"/>
              <a:gd name="f104" fmla="val 1115325"/>
              <a:gd name="f105" fmla="val 825241"/>
              <a:gd name="f106" fmla="val 1447764"/>
              <a:gd name="f107" fmla="val 1673413"/>
              <a:gd name="f108" fmla="val 1021935"/>
              <a:gd name="f109" fmla="val 1978110"/>
              <a:gd name="f110" fmla="val 745125"/>
              <a:gd name="f111" fmla="val 1786699"/>
              <a:gd name="f112" fmla="val 734250"/>
              <a:gd name="f113" fmla="val 1834148"/>
              <a:gd name="f114" fmla="val 332991"/>
              <a:gd name="f115" fmla="val 330005"/>
              <a:gd name="f116" fmla="val 1820736"/>
              <a:gd name="f117" fmla="val 326662"/>
              <a:gd name="f118" fmla="val 1807037"/>
              <a:gd name="f119" fmla="val 323192"/>
              <a:gd name="f120" fmla="val 1793020"/>
              <a:gd name="f121" fmla="val 38489"/>
              <a:gd name="f122" fmla="val 1685191"/>
              <a:gd name="f123" fmla="val 237343"/>
              <a:gd name="f124" fmla="val 1457469"/>
              <a:gd name="f125" fmla="val 238009"/>
              <a:gd name="f126" fmla="val 1459571"/>
              <a:gd name="f127" fmla="val 242012"/>
              <a:gd name="f128" fmla="val 1446515"/>
              <a:gd name="f129" fmla="val 171205"/>
              <a:gd name="f130" fmla="val 1115067"/>
              <a:gd name="f131" fmla="val 127758"/>
              <a:gd name="f132" fmla="val 714059"/>
              <a:gd name="f133" fmla="val 527942"/>
              <a:gd name="f134" fmla="val 622760"/>
              <a:gd name="f135" fmla="val 95693"/>
              <a:gd name="f136" fmla="val 695048"/>
              <a:gd name="f137" fmla="val 196745"/>
              <a:gd name="f138" fmla="val 748164"/>
              <a:gd name="f139" fmla="val 301374"/>
              <a:gd name="f140" fmla="val 612692"/>
              <a:gd name="f141" fmla="val 376844"/>
              <a:gd name="f142" fmla="val 447588"/>
              <a:gd name="f143" fmla="val 375495"/>
              <a:gd name="f144" fmla="val 312997"/>
              <a:gd name="f145" fmla="val 298024"/>
              <a:gd name="f146" fmla="val 364591"/>
              <a:gd name="f147" fmla="val 193505"/>
              <a:gd name="f148" fmla="val 435080"/>
              <a:gd name="f149" fmla="val 93397"/>
              <a:gd name="f150" fmla="*/ f0 1 1060423"/>
              <a:gd name="f151" fmla="*/ f1 1 2598393"/>
              <a:gd name="f152" fmla="+- f4 0 f2"/>
              <a:gd name="f153" fmla="+- f3 0 f2"/>
              <a:gd name="f154" fmla="*/ f153 1 1060423"/>
              <a:gd name="f155" fmla="*/ f152 1 2598393"/>
              <a:gd name="f156" fmla="*/ f2 1 f154"/>
              <a:gd name="f157" fmla="*/ f3 1 f154"/>
              <a:gd name="f158" fmla="*/ f2 1 f155"/>
              <a:gd name="f159" fmla="*/ f4 1 f155"/>
              <a:gd name="f160" fmla="*/ f156 f150 1"/>
              <a:gd name="f161" fmla="*/ f157 f150 1"/>
              <a:gd name="f162" fmla="*/ f159 f151 1"/>
              <a:gd name="f163" fmla="*/ f158 f151 1"/>
            </a:gdLst>
            <a:ahLst/>
            <a:cxnLst>
              <a:cxn ang="3cd4">
                <a:pos x="hc" y="t"/>
              </a:cxn>
              <a:cxn ang="0">
                <a:pos x="r" y="vc"/>
              </a:cxn>
              <a:cxn ang="cd4">
                <a:pos x="hc" y="b"/>
              </a:cxn>
              <a:cxn ang="cd2">
                <a:pos x="l" y="vc"/>
              </a:cxn>
            </a:cxnLst>
            <a:rect l="f160" t="f163" r="f161" b="f162"/>
            <a:pathLst>
              <a:path w="1060423" h="2598393">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
                </a:cubicBezTo>
                <a:cubicBezTo>
                  <a:pt x="f48" y="f49"/>
                  <a:pt x="f50" y="f51"/>
                  <a:pt x="f52" y="f53"/>
                </a:cubicBezTo>
                <a:cubicBezTo>
                  <a:pt x="f54" y="f55"/>
                  <a:pt x="f56" y="f57"/>
                  <a:pt x="f58" y="f59"/>
                </a:cubicBezTo>
                <a:cubicBezTo>
                  <a:pt x="f60" y="f61"/>
                  <a:pt x="f62" y="f63"/>
                  <a:pt x="f5" y="f6"/>
                </a:cubicBezTo>
                <a:close/>
                <a:moveTo>
                  <a:pt x="f64" y="f65"/>
                </a:moveTo>
                <a:lnTo>
                  <a:pt x="f66" y="f65"/>
                </a:lnTo>
                <a:cubicBezTo>
                  <a:pt x="f67" y="f68"/>
                  <a:pt x="f69" y="f70"/>
                  <a:pt x="f71" y="f72"/>
                </a:cubicBezTo>
                <a:lnTo>
                  <a:pt x="f73" y="f74"/>
                </a:lnTo>
                <a:close/>
                <a:moveTo>
                  <a:pt x="f75" y="f76"/>
                </a:moveTo>
                <a:cubicBezTo>
                  <a:pt x="f77" y="f76"/>
                  <a:pt x="f78" y="f79"/>
                  <a:pt x="f78" y="f80"/>
                </a:cubicBezTo>
                <a:cubicBezTo>
                  <a:pt x="f78" y="f81"/>
                  <a:pt x="f77" y="f82"/>
                  <a:pt x="f75" y="f82"/>
                </a:cubicBezTo>
                <a:cubicBezTo>
                  <a:pt x="f83" y="f82"/>
                  <a:pt x="f84" y="f81"/>
                  <a:pt x="f84" y="f80"/>
                </a:cubicBezTo>
                <a:cubicBezTo>
                  <a:pt x="f84" y="f79"/>
                  <a:pt x="f83" y="f76"/>
                  <a:pt x="f75" y="f76"/>
                </a:cubicBezTo>
                <a:close/>
                <a:moveTo>
                  <a:pt x="f75" y="f85"/>
                </a:moveTo>
                <a:cubicBezTo>
                  <a:pt x="f86" y="f85"/>
                  <a:pt x="f87" y="f88"/>
                  <a:pt x="f87" y="f80"/>
                </a:cubicBezTo>
                <a:cubicBezTo>
                  <a:pt x="f87" y="f89"/>
                  <a:pt x="f86" y="f90"/>
                  <a:pt x="f75" y="f90"/>
                </a:cubicBezTo>
                <a:cubicBezTo>
                  <a:pt x="f91" y="f90"/>
                  <a:pt x="f92" y="f89"/>
                  <a:pt x="f92" y="f80"/>
                </a:cubicBezTo>
                <a:cubicBezTo>
                  <a:pt x="f92" y="f88"/>
                  <a:pt x="f91" y="f85"/>
                  <a:pt x="f75" y="f85"/>
                </a:cubicBezTo>
                <a:close/>
                <a:moveTo>
                  <a:pt x="f93" y="f94"/>
                </a:moveTo>
                <a:cubicBezTo>
                  <a:pt x="f95" y="f96"/>
                  <a:pt x="f97" y="f98"/>
                  <a:pt x="f99" y="f100"/>
                </a:cubicBezTo>
                <a:cubicBezTo>
                  <a:pt x="f101" y="f102"/>
                  <a:pt x="f103" y="f104"/>
                  <a:pt x="f105" y="f106"/>
                </a:cubicBezTo>
                <a:lnTo>
                  <a:pt x="f3" y="f107"/>
                </a:lnTo>
                <a:lnTo>
                  <a:pt x="f108" y="f109"/>
                </a:lnTo>
                <a:lnTo>
                  <a:pt x="f110" y="f111"/>
                </a:lnTo>
                <a:lnTo>
                  <a:pt x="f112" y="f113"/>
                </a:lnTo>
                <a:lnTo>
                  <a:pt x="f114" y="f113"/>
                </a:lnTo>
                <a:cubicBezTo>
                  <a:pt x="f115" y="f116"/>
                  <a:pt x="f117" y="f118"/>
                  <a:pt x="f119" y="f120"/>
                </a:cubicBezTo>
                <a:lnTo>
                  <a:pt x="f121" y="f6"/>
                </a:lnTo>
                <a:lnTo>
                  <a:pt x="f2" y="f122"/>
                </a:lnTo>
                <a:lnTo>
                  <a:pt x="f123" y="f124"/>
                </a:lnTo>
                <a:lnTo>
                  <a:pt x="f125" y="f126"/>
                </a:lnTo>
                <a:lnTo>
                  <a:pt x="f127" y="f128"/>
                </a:lnTo>
                <a:cubicBezTo>
                  <a:pt x="f129" y="f130"/>
                  <a:pt x="f131" y="f132"/>
                  <a:pt x="f93" y="f94"/>
                </a:cubicBezTo>
                <a:close/>
                <a:moveTo>
                  <a:pt x="f133" y="f2"/>
                </a:moveTo>
                <a:cubicBezTo>
                  <a:pt x="f134" y="f135"/>
                  <a:pt x="f136" y="f137"/>
                  <a:pt x="f138" y="f139"/>
                </a:cubicBezTo>
                <a:cubicBezTo>
                  <a:pt x="f140" y="f141"/>
                  <a:pt x="f142" y="f143"/>
                  <a:pt x="f144" y="f145"/>
                </a:cubicBezTo>
                <a:cubicBezTo>
                  <a:pt x="f146" y="f147"/>
                  <a:pt x="f148" y="f149"/>
                  <a:pt x="f133" y="f2"/>
                </a:cubicBezTo>
                <a:close/>
              </a:path>
            </a:pathLst>
          </a:cu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F5F5F5"/>
              </a:solidFill>
              <a:uFillTx/>
              <a:latin typeface="Arial"/>
              <a:ea typeface="맑은 고딕" pitchFamily="34"/>
              <a:cs typeface="B Nazanin" panose="00000700000000000000" pitchFamily="2" charset="-78"/>
            </a:endParaRPr>
          </a:p>
        </p:txBody>
      </p:sp>
      <p:sp>
        <p:nvSpPr>
          <p:cNvPr id="18" name="Round Same Side Corner Rectangle 36">
            <a:extLst>
              <a:ext uri="{FF2B5EF4-FFF2-40B4-BE49-F238E27FC236}">
                <a16:creationId xmlns:a16="http://schemas.microsoft.com/office/drawing/2014/main" id="{1136A62B-0B27-DDCC-FD38-D85F7EB30223}"/>
              </a:ext>
            </a:extLst>
          </p:cNvPr>
          <p:cNvSpPr/>
          <p:nvPr/>
        </p:nvSpPr>
        <p:spPr>
          <a:xfrm>
            <a:off x="5264704" y="4509976"/>
            <a:ext cx="491581" cy="388647"/>
          </a:xfrm>
          <a:custGeom>
            <a:avLst/>
            <a:gdLst>
              <a:gd name="f0" fmla="val w"/>
              <a:gd name="f1" fmla="val h"/>
              <a:gd name="f2" fmla="val 0"/>
              <a:gd name="f3" fmla="val 3219104"/>
              <a:gd name="f4" fmla="val 2545072"/>
              <a:gd name="f5" fmla="val 2779672"/>
              <a:gd name="f6" fmla="val 457200"/>
              <a:gd name="f7" fmla="val 2975888"/>
              <a:gd name="f8" fmla="val 3110212"/>
              <a:gd name="f9" fmla="val 566092"/>
              <a:gd name="f10" fmla="val 700416"/>
              <a:gd name="f11" fmla="val 2301856"/>
              <a:gd name="f12" fmla="val 2436180"/>
              <a:gd name="f13" fmla="val 243216"/>
              <a:gd name="f14" fmla="val 439432"/>
              <a:gd name="f15" fmla="val 108892"/>
              <a:gd name="f16" fmla="val 1428476"/>
              <a:gd name="f17" fmla="val 174246"/>
              <a:gd name="f18" fmla="val 1372210"/>
              <a:gd name="f19" fmla="val 1326598"/>
              <a:gd name="f20" fmla="val 219858"/>
              <a:gd name="f21" fmla="val 276124"/>
              <a:gd name="f22" fmla="val 1892506"/>
              <a:gd name="f23" fmla="val 1846894"/>
              <a:gd name="f24" fmla="val 1790628"/>
              <a:gd name="f25" fmla="val 1285704"/>
              <a:gd name="f26" fmla="val 1933400"/>
              <a:gd name="f27" fmla="val 2007048"/>
              <a:gd name="f28" fmla="val 2066752"/>
              <a:gd name="f29" fmla="val 59704"/>
              <a:gd name="f30" fmla="val 133352"/>
              <a:gd name="f31" fmla="val 2599672"/>
              <a:gd name="f32" fmla="val 619432"/>
              <a:gd name="f33" fmla="val 1152352"/>
              <a:gd name="f34" fmla="val 1212056"/>
              <a:gd name="f35" fmla="*/ f0 1 3219104"/>
              <a:gd name="f36" fmla="*/ f1 1 2545072"/>
              <a:gd name="f37" fmla="+- f4 0 f2"/>
              <a:gd name="f38" fmla="+- f3 0 f2"/>
              <a:gd name="f39" fmla="*/ f38 1 3219104"/>
              <a:gd name="f40" fmla="*/ f37 1 2545072"/>
              <a:gd name="f41" fmla="*/ f2 1 f39"/>
              <a:gd name="f42" fmla="*/ f3 1 f39"/>
              <a:gd name="f43" fmla="*/ f2 1 f40"/>
              <a:gd name="f44" fmla="*/ f4 1 f40"/>
              <a:gd name="f45" fmla="*/ f41 f35 1"/>
              <a:gd name="f46" fmla="*/ f42 f35 1"/>
              <a:gd name="f47" fmla="*/ f44 f36 1"/>
              <a:gd name="f48" fmla="*/ f43 f36 1"/>
            </a:gdLst>
            <a:ahLst/>
            <a:cxnLst>
              <a:cxn ang="3cd4">
                <a:pos x="hc" y="t"/>
              </a:cxn>
              <a:cxn ang="0">
                <a:pos x="r" y="vc"/>
              </a:cxn>
              <a:cxn ang="cd4">
                <a:pos x="hc" y="b"/>
              </a:cxn>
              <a:cxn ang="cd2">
                <a:pos x="l" y="vc"/>
              </a:cxn>
            </a:cxnLst>
            <a:rect l="f45" t="f48" r="f46" b="f47"/>
            <a:pathLst>
              <a:path w="3219104" h="2545072">
                <a:moveTo>
                  <a:pt x="f5" y="f6"/>
                </a:moveTo>
                <a:lnTo>
                  <a:pt x="f7" y="f6"/>
                </a:lnTo>
                <a:cubicBezTo>
                  <a:pt x="f8" y="f6"/>
                  <a:pt x="f3" y="f9"/>
                  <a:pt x="f3" y="f10"/>
                </a:cubicBezTo>
                <a:lnTo>
                  <a:pt x="f3" y="f11"/>
                </a:lnTo>
                <a:cubicBezTo>
                  <a:pt x="f3" y="f12"/>
                  <a:pt x="f8" y="f4"/>
                  <a:pt x="f7" y="f4"/>
                </a:cubicBezTo>
                <a:lnTo>
                  <a:pt x="f5" y="f4"/>
                </a:lnTo>
                <a:close/>
                <a:moveTo>
                  <a:pt x="f13" y="f6"/>
                </a:moveTo>
                <a:lnTo>
                  <a:pt x="f14" y="f6"/>
                </a:lnTo>
                <a:lnTo>
                  <a:pt x="f14" y="f4"/>
                </a:lnTo>
                <a:lnTo>
                  <a:pt x="f13" y="f4"/>
                </a:lnTo>
                <a:cubicBezTo>
                  <a:pt x="f15" y="f4"/>
                  <a:pt x="f2" y="f12"/>
                  <a:pt x="f2" y="f11"/>
                </a:cubicBezTo>
                <a:lnTo>
                  <a:pt x="f2" y="f10"/>
                </a:lnTo>
                <a:cubicBezTo>
                  <a:pt x="f2" y="f9"/>
                  <a:pt x="f15" y="f6"/>
                  <a:pt x="f13" y="f6"/>
                </a:cubicBezTo>
                <a:close/>
                <a:moveTo>
                  <a:pt x="f16" y="f17"/>
                </a:moveTo>
                <a:cubicBezTo>
                  <a:pt x="f18" y="f17"/>
                  <a:pt x="f19" y="f20"/>
                  <a:pt x="f19" y="f21"/>
                </a:cubicBezTo>
                <a:lnTo>
                  <a:pt x="f19" y="f6"/>
                </a:lnTo>
                <a:lnTo>
                  <a:pt x="f22" y="f6"/>
                </a:lnTo>
                <a:lnTo>
                  <a:pt x="f22" y="f21"/>
                </a:lnTo>
                <a:cubicBezTo>
                  <a:pt x="f22" y="f20"/>
                  <a:pt x="f23" y="f17"/>
                  <a:pt x="f24" y="f17"/>
                </a:cubicBezTo>
                <a:close/>
                <a:moveTo>
                  <a:pt x="f25" y="f2"/>
                </a:moveTo>
                <a:lnTo>
                  <a:pt x="f26" y="f2"/>
                </a:lnTo>
                <a:cubicBezTo>
                  <a:pt x="f27" y="f2"/>
                  <a:pt x="f28" y="f29"/>
                  <a:pt x="f28" y="f30"/>
                </a:cubicBezTo>
                <a:lnTo>
                  <a:pt x="f28" y="f6"/>
                </a:lnTo>
                <a:lnTo>
                  <a:pt x="f31" y="f6"/>
                </a:lnTo>
                <a:lnTo>
                  <a:pt x="f31" y="f4"/>
                </a:lnTo>
                <a:lnTo>
                  <a:pt x="f32" y="f4"/>
                </a:lnTo>
                <a:lnTo>
                  <a:pt x="f32" y="f6"/>
                </a:lnTo>
                <a:lnTo>
                  <a:pt x="f33" y="f6"/>
                </a:lnTo>
                <a:lnTo>
                  <a:pt x="f33" y="f30"/>
                </a:lnTo>
                <a:cubicBezTo>
                  <a:pt x="f33" y="f29"/>
                  <a:pt x="f34" y="f2"/>
                  <a:pt x="f25" y="f2"/>
                </a:cubicBezTo>
                <a:close/>
              </a:path>
            </a:pathLst>
          </a:cu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F5F5F5"/>
              </a:solidFill>
              <a:uFillTx/>
              <a:latin typeface="Arial"/>
              <a:ea typeface="맑은 고딕" pitchFamily="34"/>
              <a:cs typeface="B Nazanin" panose="00000700000000000000" pitchFamily="2" charset="-78"/>
            </a:endParaRPr>
          </a:p>
        </p:txBody>
      </p:sp>
      <p:sp>
        <p:nvSpPr>
          <p:cNvPr id="19" name="Oval 21">
            <a:extLst>
              <a:ext uri="{FF2B5EF4-FFF2-40B4-BE49-F238E27FC236}">
                <a16:creationId xmlns:a16="http://schemas.microsoft.com/office/drawing/2014/main" id="{6BC0C1A5-C9CB-316A-BA10-53836D89582E}"/>
              </a:ext>
            </a:extLst>
          </p:cNvPr>
          <p:cNvSpPr/>
          <p:nvPr/>
        </p:nvSpPr>
        <p:spPr>
          <a:xfrm>
            <a:off x="2868610" y="4490545"/>
            <a:ext cx="404704" cy="408087"/>
          </a:xfrm>
          <a:custGeom>
            <a:avLst/>
            <a:gdLst>
              <a:gd name="f0" fmla="val w"/>
              <a:gd name="f1" fmla="val h"/>
              <a:gd name="f2" fmla="val 0"/>
              <a:gd name="f3" fmla="val 1652142"/>
              <a:gd name="f4" fmla="val 1665940"/>
              <a:gd name="f5" fmla="val 898689"/>
              <a:gd name="f6" fmla="val 548008"/>
              <a:gd name="f7" fmla="val 737950"/>
              <a:gd name="f8" fmla="val 504938"/>
              <a:gd name="f9" fmla="val 572731"/>
              <a:gd name="f10" fmla="val 600328"/>
              <a:gd name="f11" fmla="val 529661"/>
              <a:gd name="f12" fmla="val 761066"/>
              <a:gd name="f13" fmla="val 486591"/>
              <a:gd name="f14" fmla="val 921805"/>
              <a:gd name="f15" fmla="val 581980"/>
              <a:gd name="f16" fmla="val 1087025"/>
              <a:gd name="f17" fmla="val 742719"/>
              <a:gd name="f18" fmla="val 1130094"/>
              <a:gd name="f19" fmla="val 903458"/>
              <a:gd name="f20" fmla="val 1173164"/>
              <a:gd name="f21" fmla="val 1068677"/>
              <a:gd name="f22" fmla="val 1077775"/>
              <a:gd name="f23" fmla="val 1111747"/>
              <a:gd name="f24" fmla="val 917036"/>
              <a:gd name="f25" fmla="val 1154817"/>
              <a:gd name="f26" fmla="val 756297"/>
              <a:gd name="f27" fmla="val 1059428"/>
              <a:gd name="f28" fmla="val 591077"/>
              <a:gd name="f29" fmla="val 952303"/>
              <a:gd name="f30" fmla="val 347916"/>
              <a:gd name="f31" fmla="val 1223549"/>
              <a:gd name="f32" fmla="val 420596"/>
              <a:gd name="f33" fmla="val 1384519"/>
              <a:gd name="f34" fmla="val 699404"/>
              <a:gd name="f35" fmla="val 1311839"/>
              <a:gd name="f36" fmla="val 970650"/>
              <a:gd name="f37" fmla="val 1239159"/>
              <a:gd name="f38" fmla="val 1241896"/>
              <a:gd name="f39" fmla="val 960351"/>
              <a:gd name="f40" fmla="val 1402866"/>
              <a:gd name="f41" fmla="val 689105"/>
              <a:gd name="f42" fmla="val 1330186"/>
              <a:gd name="f43" fmla="val 417859"/>
              <a:gd name="f44" fmla="val 1257506"/>
              <a:gd name="f45" fmla="val 256889"/>
              <a:gd name="f46" fmla="val 978698"/>
              <a:gd name="f47" fmla="val 329569"/>
              <a:gd name="f48" fmla="val 707451"/>
              <a:gd name="f49" fmla="val 402249"/>
              <a:gd name="f50" fmla="val 436205"/>
              <a:gd name="f51" fmla="val 681057"/>
              <a:gd name="f52" fmla="val 275235"/>
              <a:gd name="f53" fmla="val 971799"/>
              <a:gd name="f54" fmla="val 275155"/>
              <a:gd name="f55" fmla="val 660368"/>
              <a:gd name="f56" fmla="val 191707"/>
              <a:gd name="f57" fmla="val 340256"/>
              <a:gd name="f58" fmla="val 376524"/>
              <a:gd name="f59" fmla="val 256808"/>
              <a:gd name="f60" fmla="val 687955"/>
              <a:gd name="f61" fmla="val 173361"/>
              <a:gd name="f62" fmla="val 999387"/>
              <a:gd name="f63" fmla="val 358178"/>
              <a:gd name="f64" fmla="val 1319499"/>
              <a:gd name="f65" fmla="val 669609"/>
              <a:gd name="f66" fmla="val 1402947"/>
              <a:gd name="f67" fmla="val 981040"/>
              <a:gd name="f68" fmla="val 1486395"/>
              <a:gd name="f69" fmla="val 1301152"/>
              <a:gd name="f70" fmla="val 1301577"/>
              <a:gd name="f71" fmla="val 1384600"/>
              <a:gd name="f72" fmla="val 990146"/>
              <a:gd name="f73" fmla="val 1468047"/>
              <a:gd name="f74" fmla="val 678715"/>
              <a:gd name="f75" fmla="val 1283230"/>
              <a:gd name="f76" fmla="val 358603"/>
              <a:gd name="f77" fmla="val 394531"/>
              <a:gd name="f78" fmla="val 1649662"/>
              <a:gd name="f79" fmla="val 403784"/>
              <a:gd name="f80" fmla="val 1647140"/>
              <a:gd name="f81" fmla="val 399895"/>
              <a:gd name="f82" fmla="val 1158157"/>
              <a:gd name="f83" fmla="val 65026"/>
              <a:gd name="f84" fmla="val 1154679"/>
              <a:gd name="f85" fmla="val 271718"/>
              <a:gd name="f86" fmla="val 1148331"/>
              <a:gd name="f87" fmla="val 270017"/>
              <a:gd name="f88" fmla="val 1200055"/>
              <a:gd name="f89" fmla="val 299127"/>
              <a:gd name="f90" fmla="val 1246804"/>
              <a:gd name="f91" fmla="val 334821"/>
              <a:gd name="f92" fmla="val 1286346"/>
              <a:gd name="f93" fmla="val 377149"/>
              <a:gd name="f94" fmla="val 1470353"/>
              <a:gd name="f95" fmla="val 331395"/>
              <a:gd name="f96" fmla="val 1588305"/>
              <a:gd name="f97" fmla="val 553229"/>
              <a:gd name="f98" fmla="val 1457194"/>
              <a:gd name="f99" fmla="val 671432"/>
              <a:gd name="f100" fmla="val 1473630"/>
              <a:gd name="f101" fmla="val 731297"/>
              <a:gd name="f102" fmla="val 1481376"/>
              <a:gd name="f103" fmla="val 793983"/>
              <a:gd name="f104" fmla="val 1478595"/>
              <a:gd name="f105" fmla="val 857704"/>
              <a:gd name="f106" fmla="val 1642362"/>
              <a:gd name="f107" fmla="val 948616"/>
              <a:gd name="f108" fmla="val 1577335"/>
              <a:gd name="f109" fmla="val 1191298"/>
              <a:gd name="f110" fmla="val 1378614"/>
              <a:gd name="f111" fmla="val 1187955"/>
              <a:gd name="f112" fmla="val 1353489"/>
              <a:gd name="f113" fmla="val 1229936"/>
              <a:gd name="f114" fmla="val 1323048"/>
              <a:gd name="f115" fmla="val 1267799"/>
              <a:gd name="f116" fmla="val 1288939"/>
              <a:gd name="f117" fmla="val 1301599"/>
              <a:gd name="f118" fmla="val 1354201"/>
              <a:gd name="f119" fmla="val 1471932"/>
              <a:gd name="f120" fmla="val 1148396"/>
              <a:gd name="f121" fmla="val 1616039"/>
              <a:gd name="f122" fmla="val 992294"/>
              <a:gd name="f123" fmla="val 1480516"/>
              <a:gd name="f124" fmla="val 1011291"/>
              <a:gd name="f125" fmla="val 1467215"/>
              <a:gd name="f126" fmla="val 951500"/>
              <a:gd name="f127" fmla="val 1486565"/>
              <a:gd name="f128" fmla="val 888271"/>
              <a:gd name="f129" fmla="val 1495869"/>
              <a:gd name="f130" fmla="val 823805"/>
              <a:gd name="f131" fmla="val 1495510"/>
              <a:gd name="f132" fmla="val 729193"/>
              <a:gd name="f133" fmla="val 486511"/>
              <a:gd name="f134" fmla="val 1600914"/>
              <a:gd name="f135" fmla="val 489790"/>
              <a:gd name="f136" fmla="val 1406012"/>
              <a:gd name="f137" fmla="val 438364"/>
              <a:gd name="f138" fmla="val 1376702"/>
              <a:gd name="f139" fmla="val 391917"/>
              <a:gd name="f140" fmla="val 1340859"/>
              <a:gd name="f141" fmla="val 352658"/>
              <a:gd name="f142" fmla="val 1298452"/>
              <a:gd name="f143" fmla="val 355803"/>
              <a:gd name="f144" fmla="val 1305197"/>
              <a:gd name="f145" fmla="val 152856"/>
              <a:gd name="f146" fmla="val 1344512"/>
              <a:gd name="f147" fmla="val 46675"/>
              <a:gd name="f148" fmla="val 1116809"/>
              <a:gd name="f149" fmla="val 183929"/>
              <a:gd name="f150" fmla="val 1005520"/>
              <a:gd name="f151" fmla="val 169279"/>
              <a:gd name="f152" fmla="val 951824"/>
              <a:gd name="f153" fmla="val 161626"/>
              <a:gd name="f154" fmla="val 895865"/>
              <a:gd name="f155" fmla="val 161615"/>
              <a:gd name="f156" fmla="val 838915"/>
              <a:gd name="f157" fmla="val 749197"/>
              <a:gd name="f158" fmla="val 506515"/>
              <a:gd name="f159" fmla="val 250227"/>
              <a:gd name="f160" fmla="val 509630"/>
              <a:gd name="f161" fmla="val 275353"/>
              <a:gd name="f162" fmla="val 465291"/>
              <a:gd name="f163" fmla="val 305693"/>
              <a:gd name="f164" fmla="val 424864"/>
              <a:gd name="f165" fmla="val 340015"/>
              <a:gd name="f166" fmla="val 388679"/>
              <a:gd name="f167" fmla="val 277984"/>
              <a:gd name="f168" fmla="val 197357"/>
              <a:gd name="f169" fmla="val 491050"/>
              <a:gd name="f170" fmla="val 64219"/>
              <a:gd name="f171" fmla="val 639843"/>
              <a:gd name="f172" fmla="val 207726"/>
              <a:gd name="f173" fmla="val 638348"/>
              <a:gd name="f174" fmla="val 208660"/>
              <a:gd name="f175" fmla="val 696840"/>
              <a:gd name="f176" fmla="val 190256"/>
              <a:gd name="f177" fmla="val 758594"/>
              <a:gd name="f178" fmla="val 181748"/>
              <a:gd name="f179" fmla="val 821488"/>
              <a:gd name="f180" fmla="val 182440"/>
              <a:gd name="f181" fmla="val 815140"/>
              <a:gd name="f182" fmla="val 180739"/>
              <a:gd name="f183" fmla="val 915476"/>
              <a:gd name="f184" fmla="*/ f0 1 1652142"/>
              <a:gd name="f185" fmla="*/ f1 1 1665940"/>
              <a:gd name="f186" fmla="+- f4 0 f2"/>
              <a:gd name="f187" fmla="+- f3 0 f2"/>
              <a:gd name="f188" fmla="*/ f187 1 1652142"/>
              <a:gd name="f189" fmla="*/ f186 1 1665940"/>
              <a:gd name="f190" fmla="*/ f2 1 f188"/>
              <a:gd name="f191" fmla="*/ f3 1 f188"/>
              <a:gd name="f192" fmla="*/ f2 1 f189"/>
              <a:gd name="f193" fmla="*/ f4 1 f189"/>
              <a:gd name="f194" fmla="*/ f190 f184 1"/>
              <a:gd name="f195" fmla="*/ f191 f184 1"/>
              <a:gd name="f196" fmla="*/ f193 f185 1"/>
              <a:gd name="f197" fmla="*/ f192 f185 1"/>
            </a:gdLst>
            <a:ahLst/>
            <a:cxnLst>
              <a:cxn ang="3cd4">
                <a:pos x="hc" y="t"/>
              </a:cxn>
              <a:cxn ang="0">
                <a:pos x="r" y="vc"/>
              </a:cxn>
              <a:cxn ang="cd4">
                <a:pos x="hc" y="b"/>
              </a:cxn>
              <a:cxn ang="cd2">
                <a:pos x="l" y="vc"/>
              </a:cxn>
            </a:cxnLst>
            <a:rect l="f194" t="f197" r="f195" b="f196"/>
            <a:pathLst>
              <a:path w="1652142" h="1665940">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cubicBezTo>
                  <a:pt x="f31" y="f32"/>
                  <a:pt x="f33" y="f34"/>
                  <a:pt x="f35" y="f36"/>
                </a:cubicBezTo>
                <a:cubicBezTo>
                  <a:pt x="f37" y="f38"/>
                  <a:pt x="f39" y="f40"/>
                  <a:pt x="f41" y="f42"/>
                </a:cubicBezTo>
                <a:cubicBezTo>
                  <a:pt x="f43" y="f44"/>
                  <a:pt x="f45" y="f46"/>
                  <a:pt x="f47" y="f48"/>
                </a:cubicBezTo>
                <a:cubicBezTo>
                  <a:pt x="f49" y="f50"/>
                  <a:pt x="f51" y="f52"/>
                  <a:pt x="f29" y="f30"/>
                </a:cubicBezTo>
                <a:close/>
                <a:moveTo>
                  <a:pt x="f53" y="f54"/>
                </a:moveTo>
                <a:cubicBezTo>
                  <a:pt x="f55" y="f56"/>
                  <a:pt x="f57" y="f58"/>
                  <a:pt x="f59" y="f60"/>
                </a:cubicBezTo>
                <a:cubicBezTo>
                  <a:pt x="f61" y="f62"/>
                  <a:pt x="f63" y="f64"/>
                  <a:pt x="f65" y="f66"/>
                </a:cubicBezTo>
                <a:cubicBezTo>
                  <a:pt x="f67" y="f68"/>
                  <a:pt x="f69" y="f70"/>
                  <a:pt x="f71" y="f72"/>
                </a:cubicBezTo>
                <a:cubicBezTo>
                  <a:pt x="f73" y="f74"/>
                  <a:pt x="f75" y="f76"/>
                  <a:pt x="f53" y="f54"/>
                </a:cubicBezTo>
                <a:close/>
                <a:moveTo>
                  <a:pt x="f3" y="f77"/>
                </a:moveTo>
                <a:lnTo>
                  <a:pt x="f78" y="f79"/>
                </a:lnTo>
                <a:lnTo>
                  <a:pt x="f80" y="f81"/>
                </a:lnTo>
                <a:close/>
                <a:moveTo>
                  <a:pt x="f82" y="f83"/>
                </a:moveTo>
                <a:lnTo>
                  <a:pt x="f84" y="f85"/>
                </a:lnTo>
                <a:lnTo>
                  <a:pt x="f86" y="f87"/>
                </a:lnTo>
                <a:cubicBezTo>
                  <a:pt x="f88" y="f89"/>
                  <a:pt x="f90" y="f91"/>
                  <a:pt x="f92" y="f93"/>
                </a:cubicBezTo>
                <a:lnTo>
                  <a:pt x="f94" y="f95"/>
                </a:lnTo>
                <a:lnTo>
                  <a:pt x="f96" y="f97"/>
                </a:lnTo>
                <a:lnTo>
                  <a:pt x="f98" y="f99"/>
                </a:lnTo>
                <a:cubicBezTo>
                  <a:pt x="f100" y="f101"/>
                  <a:pt x="f102" y="f103"/>
                  <a:pt x="f104" y="f105"/>
                </a:cubicBezTo>
                <a:lnTo>
                  <a:pt x="f106" y="f107"/>
                </a:lnTo>
                <a:lnTo>
                  <a:pt x="f108" y="f109"/>
                </a:lnTo>
                <a:lnTo>
                  <a:pt x="f110" y="f111"/>
                </a:lnTo>
                <a:cubicBezTo>
                  <a:pt x="f112" y="f113"/>
                  <a:pt x="f114" y="f115"/>
                  <a:pt x="f116" y="f117"/>
                </a:cubicBezTo>
                <a:lnTo>
                  <a:pt x="f118" y="f119"/>
                </a:lnTo>
                <a:lnTo>
                  <a:pt x="f120" y="f121"/>
                </a:lnTo>
                <a:lnTo>
                  <a:pt x="f122" y="f123"/>
                </a:lnTo>
                <a:lnTo>
                  <a:pt x="f124" y="f125"/>
                </a:lnTo>
                <a:cubicBezTo>
                  <a:pt x="f126" y="f127"/>
                  <a:pt x="f128" y="f129"/>
                  <a:pt x="f130" y="f131"/>
                </a:cubicBezTo>
                <a:lnTo>
                  <a:pt x="f132" y="f4"/>
                </a:lnTo>
                <a:lnTo>
                  <a:pt x="f133" y="f134"/>
                </a:lnTo>
                <a:lnTo>
                  <a:pt x="f135" y="f136"/>
                </a:lnTo>
                <a:cubicBezTo>
                  <a:pt x="f137" y="f138"/>
                  <a:pt x="f139" y="f140"/>
                  <a:pt x="f141" y="f142"/>
                </a:cubicBezTo>
                <a:lnTo>
                  <a:pt x="f143" y="f144"/>
                </a:lnTo>
                <a:lnTo>
                  <a:pt x="f145" y="f146"/>
                </a:lnTo>
                <a:lnTo>
                  <a:pt x="f147" y="f148"/>
                </a:lnTo>
                <a:lnTo>
                  <a:pt x="f149" y="f150"/>
                </a:lnTo>
                <a:cubicBezTo>
                  <a:pt x="f151" y="f152"/>
                  <a:pt x="f153" y="f154"/>
                  <a:pt x="f155" y="f156"/>
                </a:cubicBezTo>
                <a:lnTo>
                  <a:pt x="f2" y="f157"/>
                </a:lnTo>
                <a:lnTo>
                  <a:pt x="f83" y="f158"/>
                </a:lnTo>
                <a:lnTo>
                  <a:pt x="f159" y="f160"/>
                </a:lnTo>
                <a:cubicBezTo>
                  <a:pt x="f161" y="f162"/>
                  <a:pt x="f163" y="f164"/>
                  <a:pt x="f165" y="f166"/>
                </a:cubicBezTo>
                <a:lnTo>
                  <a:pt x="f167" y="f168"/>
                </a:lnTo>
                <a:lnTo>
                  <a:pt x="f169" y="f170"/>
                </a:lnTo>
                <a:lnTo>
                  <a:pt x="f171" y="f172"/>
                </a:lnTo>
                <a:lnTo>
                  <a:pt x="f173" y="f174"/>
                </a:lnTo>
                <a:cubicBezTo>
                  <a:pt x="f175" y="f176"/>
                  <a:pt x="f177" y="f178"/>
                  <a:pt x="f179" y="f180"/>
                </a:cubicBezTo>
                <a:lnTo>
                  <a:pt x="f181" y="f182"/>
                </a:lnTo>
                <a:lnTo>
                  <a:pt x="f183" y="f2"/>
                </a:ln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F5F5F5"/>
              </a:solidFill>
              <a:uFillTx/>
              <a:latin typeface="Arial"/>
              <a:ea typeface="맑은 고딕" pitchFamily="34"/>
              <a:cs typeface="B Nazanin" panose="00000700000000000000" pitchFamily="2" charset="-78"/>
            </a:endParaRPr>
          </a:p>
        </p:txBody>
      </p:sp>
      <p:sp>
        <p:nvSpPr>
          <p:cNvPr id="20" name="Oval 32">
            <a:extLst>
              <a:ext uri="{FF2B5EF4-FFF2-40B4-BE49-F238E27FC236}">
                <a16:creationId xmlns:a16="http://schemas.microsoft.com/office/drawing/2014/main" id="{6F519930-C432-A5D3-4B48-0016F1C221D0}"/>
              </a:ext>
            </a:extLst>
          </p:cNvPr>
          <p:cNvSpPr/>
          <p:nvPr/>
        </p:nvSpPr>
        <p:spPr>
          <a:xfrm>
            <a:off x="5958313" y="3605607"/>
            <a:ext cx="385355" cy="463591"/>
          </a:xfrm>
          <a:custGeom>
            <a:avLst/>
            <a:gdLst>
              <a:gd name="f0" fmla="val w"/>
              <a:gd name="f1" fmla="val h"/>
              <a:gd name="f2" fmla="val 0"/>
              <a:gd name="f3" fmla="val 2671236"/>
              <a:gd name="f4" fmla="val 3213546"/>
              <a:gd name="f5" fmla="val 1336943"/>
              <a:gd name="f6" fmla="val 151152"/>
              <a:gd name="f7" fmla="val 1223677"/>
              <a:gd name="f8" fmla="val 1131857"/>
              <a:gd name="f9" fmla="val 242973"/>
              <a:gd name="f10" fmla="val 356239"/>
              <a:gd name="f11" fmla="val 469506"/>
              <a:gd name="f12" fmla="val 561326"/>
              <a:gd name="f13" fmla="val 1450210"/>
              <a:gd name="f14" fmla="val 1542030"/>
              <a:gd name="f15" fmla="val 1533689"/>
              <a:gd name="f16" fmla="val 1693182"/>
              <a:gd name="f17" fmla="val 159493"/>
              <a:gd name="f18" fmla="val 499348"/>
              <a:gd name="f19" fmla="val 1608797"/>
              <a:gd name="f20" fmla="val 622748"/>
              <a:gd name="f21" fmla="val 1486649"/>
              <a:gd name="f22" fmla="val 678491"/>
              <a:gd name="f23" fmla="val 1504985"/>
              <a:gd name="f24" fmla="val 861628"/>
              <a:gd name="f25" fmla="val 2050955"/>
              <a:gd name="f26" fmla="val 2073924"/>
              <a:gd name="f27" fmla="val 808095"/>
              <a:gd name="f28" fmla="val 2127168"/>
              <a:gd name="f29" fmla="val 770742"/>
              <a:gd name="f30" fmla="val 2189136"/>
              <a:gd name="f31" fmla="val 2272476"/>
              <a:gd name="f32" fmla="val 2340037"/>
              <a:gd name="f33" fmla="val 838303"/>
              <a:gd name="f34" fmla="val 921643"/>
              <a:gd name="f35" fmla="val 1004983"/>
              <a:gd name="f36" fmla="val 1072544"/>
              <a:gd name="f37" fmla="val 1035191"/>
              <a:gd name="f38" fmla="val 981658"/>
              <a:gd name="f39" fmla="val 1517002"/>
              <a:gd name="f40" fmla="val 1678124"/>
              <a:gd name="f41" fmla="val 2590970"/>
              <a:gd name="f42" fmla="val 2063444"/>
              <a:gd name="f43" fmla="val 2451708"/>
              <a:gd name="f44" fmla="val 2360829"/>
              <a:gd name="f45" fmla="val 2287813"/>
              <a:gd name="f46" fmla="val 2381761"/>
              <a:gd name="f47" fmla="val 1860600"/>
              <a:gd name="f48" fmla="val 2329006"/>
              <a:gd name="f49" fmla="val 1862811"/>
              <a:gd name="f50" fmla="val 2276981"/>
              <a:gd name="f51" fmla="val 1871755"/>
              <a:gd name="f52" fmla="val 2228094"/>
              <a:gd name="f53" fmla="val 1886075"/>
              <a:gd name="f54" fmla="val 2324645"/>
              <a:gd name="f55" fmla="val 1771974"/>
              <a:gd name="f56" fmla="val 2415523"/>
              <a:gd name="f57" fmla="val 1665436"/>
              <a:gd name="f58" fmla="val 2449665"/>
              <a:gd name="f59" fmla="val 1504055"/>
              <a:gd name="f60" fmla="val 2485699"/>
              <a:gd name="f61" fmla="val 1663545"/>
              <a:gd name="f62" fmla="val 2574685"/>
              <a:gd name="f63" fmla="val 1764408"/>
              <a:gd name="f64" fmla="val 2622475"/>
              <a:gd name="f65" fmla="val 1872164"/>
              <a:gd name="f66" fmla="val 2568855"/>
              <a:gd name="f67" fmla="val 1862858"/>
              <a:gd name="f68" fmla="val 2513341"/>
              <a:gd name="f69" fmla="val 1860541"/>
              <a:gd name="f70" fmla="val 2486075"/>
              <a:gd name="f71" fmla="val 2436981"/>
              <a:gd name="f72" fmla="val 2151724"/>
              <a:gd name="f73" fmla="val 2992040"/>
              <a:gd name="f74" fmla="val 1522375"/>
              <a:gd name="f75" fmla="val 3040581"/>
              <a:gd name="f76" fmla="val 1427529"/>
              <a:gd name="f77" fmla="val 3119259"/>
              <a:gd name="f78" fmla="val 1392747"/>
              <a:gd name="f79" fmla="val 3155891"/>
              <a:gd name="f80" fmla="val 1284048"/>
              <a:gd name="f81" fmla="val 3153728"/>
              <a:gd name="f82" fmla="val 1252174"/>
              <a:gd name="f83" fmla="val 3120936"/>
              <a:gd name="f84" fmla="val 1157234"/>
              <a:gd name="f85" fmla="val 3046101"/>
              <a:gd name="f86" fmla="val 592479"/>
              <a:gd name="f87" fmla="val 2980043"/>
              <a:gd name="f88" fmla="val 187829"/>
              <a:gd name="f89" fmla="val 2438320"/>
              <a:gd name="f90" fmla="val 160409"/>
              <a:gd name="f91" fmla="val 1860193"/>
              <a:gd name="f92" fmla="val 105366"/>
              <a:gd name="f93" fmla="val 1862056"/>
              <a:gd name="f94" fmla="val 50978"/>
              <a:gd name="f95" fmla="val 1871143"/>
              <a:gd name="f96" fmla="val 96552"/>
              <a:gd name="f97" fmla="val 187429"/>
              <a:gd name="f98" fmla="val 221571"/>
              <a:gd name="f99" fmla="val 257605"/>
              <a:gd name="f100" fmla="val 346591"/>
              <a:gd name="f101" fmla="val 443143"/>
              <a:gd name="f102" fmla="val 396276"/>
              <a:gd name="f103" fmla="val 1872705"/>
              <a:gd name="f104" fmla="val 344922"/>
              <a:gd name="f105" fmla="val 1863589"/>
              <a:gd name="f106" fmla="val 291687"/>
              <a:gd name="f107" fmla="val 1860996"/>
              <a:gd name="f108" fmla="val 313360"/>
              <a:gd name="f109" fmla="val 2289054"/>
              <a:gd name="f110" fmla="val 617325"/>
              <a:gd name="f111" fmla="val 2454996"/>
              <a:gd name="f112" fmla="val 1001768"/>
              <a:gd name="f113" fmla="val 2593980"/>
              <a:gd name="f114" fmla="val 1157883"/>
              <a:gd name="f115" fmla="val 666108"/>
              <a:gd name="f116" fmla="val 643139"/>
              <a:gd name="f117" fmla="val 589896"/>
              <a:gd name="f118" fmla="val 1072543"/>
              <a:gd name="f119" fmla="val 527928"/>
              <a:gd name="f120" fmla="val 444588"/>
              <a:gd name="f121" fmla="val 377027"/>
              <a:gd name="f122" fmla="val 1004982"/>
              <a:gd name="f123" fmla="val 921642"/>
              <a:gd name="f124" fmla="val 838302"/>
              <a:gd name="f125" fmla="val 770741"/>
              <a:gd name="f126" fmla="val 643141"/>
              <a:gd name="f127" fmla="val 666110"/>
              <a:gd name="f128" fmla="val 1169505"/>
              <a:gd name="f129" fmla="val 1187237"/>
              <a:gd name="f130" fmla="val 1065090"/>
              <a:gd name="f131" fmla="val 980704"/>
              <a:gd name="f132" fmla="val 1140198"/>
              <a:gd name="f133" fmla="*/ f0 1 2671236"/>
              <a:gd name="f134" fmla="*/ f1 1 3213546"/>
              <a:gd name="f135" fmla="+- f4 0 f2"/>
              <a:gd name="f136" fmla="+- f3 0 f2"/>
              <a:gd name="f137" fmla="*/ f136 1 2671236"/>
              <a:gd name="f138" fmla="*/ f135 1 3213546"/>
              <a:gd name="f139" fmla="*/ f2 1 f137"/>
              <a:gd name="f140" fmla="*/ f3 1 f137"/>
              <a:gd name="f141" fmla="*/ f2 1 f138"/>
              <a:gd name="f142" fmla="*/ f4 1 f138"/>
              <a:gd name="f143" fmla="*/ f139 f133 1"/>
              <a:gd name="f144" fmla="*/ f140 f133 1"/>
              <a:gd name="f145" fmla="*/ f142 f134 1"/>
              <a:gd name="f146" fmla="*/ f141 f134 1"/>
            </a:gdLst>
            <a:ahLst/>
            <a:cxnLst>
              <a:cxn ang="3cd4">
                <a:pos x="hc" y="t"/>
              </a:cxn>
              <a:cxn ang="0">
                <a:pos x="r" y="vc"/>
              </a:cxn>
              <a:cxn ang="cd4">
                <a:pos x="hc" y="b"/>
              </a:cxn>
              <a:cxn ang="cd2">
                <a:pos x="l" y="vc"/>
              </a:cxn>
            </a:cxnLst>
            <a:rect l="f143" t="f146" r="f144" b="f145"/>
            <a:pathLst>
              <a:path w="2671236" h="3213546">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2"/>
                </a:moveTo>
                <a:cubicBezTo>
                  <a:pt x="f15" y="f2"/>
                  <a:pt x="f16" y="f17"/>
                  <a:pt x="f16" y="f10"/>
                </a:cubicBezTo>
                <a:cubicBezTo>
                  <a:pt x="f16" y="f18"/>
                  <a:pt x="f19" y="f20"/>
                  <a:pt x="f21" y="f22"/>
                </a:cubicBezTo>
                <a:lnTo>
                  <a:pt x="f23" y="f24"/>
                </a:lnTo>
                <a:lnTo>
                  <a:pt x="f25" y="f24"/>
                </a:lnTo>
                <a:cubicBezTo>
                  <a:pt x="f26" y="f27"/>
                  <a:pt x="f28" y="f29"/>
                  <a:pt x="f30" y="f29"/>
                </a:cubicBezTo>
                <a:cubicBezTo>
                  <a:pt x="f31" y="f29"/>
                  <a:pt x="f32" y="f33"/>
                  <a:pt x="f32" y="f34"/>
                </a:cubicBezTo>
                <a:cubicBezTo>
                  <a:pt x="f32" y="f35"/>
                  <a:pt x="f31" y="f36"/>
                  <a:pt x="f30" y="f36"/>
                </a:cubicBezTo>
                <a:cubicBezTo>
                  <a:pt x="f28" y="f36"/>
                  <a:pt x="f26" y="f37"/>
                  <a:pt x="f25" y="f38"/>
                </a:cubicBezTo>
                <a:lnTo>
                  <a:pt x="f39" y="f38"/>
                </a:lnTo>
                <a:lnTo>
                  <a:pt x="f40" y="f41"/>
                </a:lnTo>
                <a:cubicBezTo>
                  <a:pt x="f42" y="f43"/>
                  <a:pt x="f44" y="f45"/>
                  <a:pt x="f46" y="f47"/>
                </a:cubicBezTo>
                <a:cubicBezTo>
                  <a:pt x="f48" y="f49"/>
                  <a:pt x="f50" y="f51"/>
                  <a:pt x="f52" y="f53"/>
                </a:cubicBezTo>
                <a:cubicBezTo>
                  <a:pt x="f54" y="f55"/>
                  <a:pt x="f56" y="f57"/>
                  <a:pt x="f58" y="f59"/>
                </a:cubicBezTo>
                <a:cubicBezTo>
                  <a:pt x="f60" y="f61"/>
                  <a:pt x="f62" y="f63"/>
                  <a:pt x="f3" y="f53"/>
                </a:cubicBezTo>
                <a:cubicBezTo>
                  <a:pt x="f64" y="f65"/>
                  <a:pt x="f66" y="f67"/>
                  <a:pt x="f68" y="f69"/>
                </a:cubicBezTo>
                <a:cubicBezTo>
                  <a:pt x="f70" y="f71"/>
                  <a:pt x="f72" y="f73"/>
                  <a:pt x="f74" y="f75"/>
                </a:cubicBezTo>
                <a:cubicBezTo>
                  <a:pt x="f76" y="f77"/>
                  <a:pt x="f78" y="f79"/>
                  <a:pt x="f5" y="f4"/>
                </a:cubicBezTo>
                <a:cubicBezTo>
                  <a:pt x="f80" y="f81"/>
                  <a:pt x="f82" y="f83"/>
                  <a:pt x="f84" y="f85"/>
                </a:cubicBezTo>
                <a:cubicBezTo>
                  <a:pt x="f86" y="f87"/>
                  <a:pt x="f88" y="f89"/>
                  <a:pt x="f90" y="f91"/>
                </a:cubicBezTo>
                <a:cubicBezTo>
                  <a:pt x="f92" y="f93"/>
                  <a:pt x="f94" y="f95"/>
                  <a:pt x="f2" y="f53"/>
                </a:cubicBezTo>
                <a:cubicBezTo>
                  <a:pt x="f96" y="f55"/>
                  <a:pt x="f97" y="f57"/>
                  <a:pt x="f98" y="f59"/>
                </a:cubicBezTo>
                <a:cubicBezTo>
                  <a:pt x="f99" y="f61"/>
                  <a:pt x="f100" y="f63"/>
                  <a:pt x="f101" y="f53"/>
                </a:cubicBezTo>
                <a:cubicBezTo>
                  <a:pt x="f102" y="f103"/>
                  <a:pt x="f104" y="f105"/>
                  <a:pt x="f106" y="f107"/>
                </a:cubicBezTo>
                <a:cubicBezTo>
                  <a:pt x="f108" y="f109"/>
                  <a:pt x="f110" y="f111"/>
                  <a:pt x="f112" y="f113"/>
                </a:cubicBezTo>
                <a:lnTo>
                  <a:pt x="f114" y="f38"/>
                </a:lnTo>
                <a:lnTo>
                  <a:pt x="f115" y="f38"/>
                </a:lnTo>
                <a:cubicBezTo>
                  <a:pt x="f116" y="f37"/>
                  <a:pt x="f117" y="f118"/>
                  <a:pt x="f119" y="f118"/>
                </a:cubicBezTo>
                <a:cubicBezTo>
                  <a:pt x="f120" y="f118"/>
                  <a:pt x="f121" y="f122"/>
                  <a:pt x="f121" y="f123"/>
                </a:cubicBezTo>
                <a:cubicBezTo>
                  <a:pt x="f121" y="f124"/>
                  <a:pt x="f120" y="f125"/>
                  <a:pt x="f119" y="f125"/>
                </a:cubicBezTo>
                <a:cubicBezTo>
                  <a:pt x="f117" y="f125"/>
                  <a:pt x="f126" y="f27"/>
                  <a:pt x="f127" y="f24"/>
                </a:cubicBezTo>
                <a:lnTo>
                  <a:pt x="f128" y="f24"/>
                </a:lnTo>
                <a:lnTo>
                  <a:pt x="f129" y="f22"/>
                </a:lnTo>
                <a:cubicBezTo>
                  <a:pt x="f130" y="f20"/>
                  <a:pt x="f131" y="f18"/>
                  <a:pt x="f131" y="f10"/>
                </a:cubicBezTo>
                <a:cubicBezTo>
                  <a:pt x="f131" y="f17"/>
                  <a:pt x="f132" y="f2"/>
                  <a:pt x="f5" y="f2"/>
                </a:cubicBezTo>
                <a:close/>
              </a:path>
            </a:pathLst>
          </a:custGeom>
          <a:solidFill>
            <a:srgbClr val="002060"/>
          </a:solidFill>
          <a:ln cap="flat">
            <a:noFill/>
            <a:prstDash val="solid"/>
          </a:ln>
        </p:spPr>
        <p:txBody>
          <a:bodyPr vert="horz" wrap="square" lIns="68580" tIns="34290" rIns="68580" bIns="3429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50" b="0" i="0" u="none" strike="noStrike" kern="0" cap="none" spc="0" baseline="0">
              <a:solidFill>
                <a:srgbClr val="F5F5F5"/>
              </a:solidFill>
              <a:uFillTx/>
              <a:latin typeface="Arial"/>
              <a:ea typeface="맑은 고딕" pitchFamily="34"/>
              <a:cs typeface="B Nazanin" panose="00000700000000000000" pitchFamily="2" charset="-78"/>
            </a:endParaRPr>
          </a:p>
        </p:txBody>
      </p:sp>
      <p:grpSp>
        <p:nvGrpSpPr>
          <p:cNvPr id="21" name="Google Shape;6783;p88">
            <a:extLst>
              <a:ext uri="{FF2B5EF4-FFF2-40B4-BE49-F238E27FC236}">
                <a16:creationId xmlns:a16="http://schemas.microsoft.com/office/drawing/2014/main" id="{4044211D-399E-FFA9-C6D1-F72AEFFD454A}"/>
              </a:ext>
            </a:extLst>
          </p:cNvPr>
          <p:cNvGrpSpPr/>
          <p:nvPr/>
        </p:nvGrpSpPr>
        <p:grpSpPr>
          <a:xfrm>
            <a:off x="6655332" y="1102757"/>
            <a:ext cx="425132" cy="424848"/>
            <a:chOff x="8211055" y="926488"/>
            <a:chExt cx="425132" cy="424848"/>
          </a:xfrm>
        </p:grpSpPr>
        <p:sp>
          <p:nvSpPr>
            <p:cNvPr id="22" name="Google Shape;6784;p88">
              <a:extLst>
                <a:ext uri="{FF2B5EF4-FFF2-40B4-BE49-F238E27FC236}">
                  <a16:creationId xmlns:a16="http://schemas.microsoft.com/office/drawing/2014/main" id="{0F86EAC8-0080-20EF-C0FF-664B1E8C8D43}"/>
                </a:ext>
              </a:extLst>
            </p:cNvPr>
            <p:cNvSpPr/>
            <p:nvPr/>
          </p:nvSpPr>
          <p:spPr>
            <a:xfrm>
              <a:off x="8461976" y="926488"/>
              <a:ext cx="150144" cy="224338"/>
            </a:xfrm>
            <a:custGeom>
              <a:avLst/>
              <a:gdLst>
                <a:gd name="f0" fmla="val w"/>
                <a:gd name="f1" fmla="val h"/>
                <a:gd name="f2" fmla="val 0"/>
                <a:gd name="f3" fmla="val 4128"/>
                <a:gd name="f4" fmla="val 6168"/>
                <a:gd name="f5" fmla="val 2426"/>
                <a:gd name="f6" fmla="val 1"/>
                <a:gd name="f7" fmla="val 2286"/>
                <a:gd name="f8" fmla="val 2136"/>
                <a:gd name="f9" fmla="val 77"/>
                <a:gd name="f10" fmla="val 2112"/>
                <a:gd name="f11" fmla="val 244"/>
                <a:gd name="f12" fmla="val 64"/>
                <a:gd name="f13" fmla="val 5064"/>
                <a:gd name="f14" fmla="val 5222"/>
                <a:gd name="f15" fmla="val 5474"/>
                <a:gd name="f16" fmla="val 253"/>
                <a:gd name="f17" fmla="val 5506"/>
                <a:gd name="f18" fmla="val 295"/>
                <a:gd name="f19" fmla="val 5531"/>
                <a:gd name="f20" fmla="val 342"/>
                <a:gd name="f21" fmla="val 5543"/>
                <a:gd name="f22" fmla="val 389"/>
                <a:gd name="f23" fmla="val 517"/>
                <a:gd name="f24" fmla="val 648"/>
                <a:gd name="f25" fmla="val 5455"/>
                <a:gd name="f26" fmla="val 694"/>
                <a:gd name="f27" fmla="val 5317"/>
                <a:gd name="f28" fmla="val 1261"/>
                <a:gd name="f29" fmla="val 4025"/>
                <a:gd name="f30" fmla="val 1419"/>
                <a:gd name="f31" fmla="val 4088"/>
                <a:gd name="f32" fmla="val 1576"/>
                <a:gd name="f33" fmla="val 4119"/>
                <a:gd name="f34" fmla="val 1765"/>
                <a:gd name="f35" fmla="val 1891"/>
                <a:gd name="f36" fmla="val 1986"/>
                <a:gd name="f37" fmla="val 4056"/>
                <a:gd name="f38" fmla="val 4844"/>
                <a:gd name="f39" fmla="val 1450"/>
                <a:gd name="f40" fmla="val 4970"/>
                <a:gd name="f41" fmla="val 946"/>
                <a:gd name="f42" fmla="val 789"/>
                <a:gd name="f43" fmla="val 6167"/>
                <a:gd name="f44" fmla="val 4002"/>
                <a:gd name="f45" fmla="val 3466"/>
                <a:gd name="f46" fmla="val 5001"/>
                <a:gd name="f47" fmla="val 2773"/>
                <a:gd name="f48" fmla="val 3143"/>
                <a:gd name="f49" fmla="val 2670"/>
                <a:gd name="f50" fmla="val 2458"/>
                <a:gd name="f51" fmla="val 2324"/>
                <a:gd name="f52" fmla="val 2080"/>
                <a:gd name="f53" fmla="val 2166"/>
                <a:gd name="f54" fmla="val 496"/>
                <a:gd name="f55" fmla="val 307"/>
                <a:gd name="f56" fmla="val 2710"/>
                <a:gd name="f57" fmla="val 118"/>
                <a:gd name="f58" fmla="val 2553"/>
                <a:gd name="f59" fmla="val 24"/>
                <a:gd name="f60" fmla="val 2515"/>
                <a:gd name="f61" fmla="val 8"/>
                <a:gd name="f62" fmla="val 2471"/>
                <a:gd name="f63" fmla="*/ f0 1 4128"/>
                <a:gd name="f64" fmla="*/ f1 1 6168"/>
                <a:gd name="f65" fmla="+- f4 0 f2"/>
                <a:gd name="f66" fmla="+- f3 0 f2"/>
                <a:gd name="f67" fmla="*/ f66 1 4128"/>
                <a:gd name="f68" fmla="*/ f65 1 6168"/>
                <a:gd name="f69" fmla="*/ f2 1 f67"/>
                <a:gd name="f70" fmla="*/ f3 1 f67"/>
                <a:gd name="f71" fmla="*/ f2 1 f68"/>
                <a:gd name="f72" fmla="*/ f4 1 f68"/>
                <a:gd name="f73" fmla="*/ f69 f63 1"/>
                <a:gd name="f74" fmla="*/ f70 f63 1"/>
                <a:gd name="f75" fmla="*/ f72 f64 1"/>
                <a:gd name="f76" fmla="*/ f71 f64 1"/>
              </a:gdLst>
              <a:ahLst/>
              <a:cxnLst>
                <a:cxn ang="3cd4">
                  <a:pos x="hc" y="t"/>
                </a:cxn>
                <a:cxn ang="0">
                  <a:pos x="r" y="vc"/>
                </a:cxn>
                <a:cxn ang="cd4">
                  <a:pos x="hc" y="b"/>
                </a:cxn>
                <a:cxn ang="cd2">
                  <a:pos x="l" y="vc"/>
                </a:cxn>
              </a:cxnLst>
              <a:rect l="f73" t="f76" r="f74" b="f75"/>
              <a:pathLst>
                <a:path w="4128" h="6168">
                  <a:moveTo>
                    <a:pt x="f5" y="f6"/>
                  </a:moveTo>
                  <a:cubicBezTo>
                    <a:pt x="f7" y="f6"/>
                    <a:pt x="f8" y="f9"/>
                    <a:pt x="f10" y="f11"/>
                  </a:cubicBezTo>
                  <a:lnTo>
                    <a:pt x="f12" y="f13"/>
                  </a:lnTo>
                  <a:cubicBezTo>
                    <a:pt x="f6" y="f14"/>
                    <a:pt x="f12" y="f15"/>
                    <a:pt x="f16" y="f17"/>
                  </a:cubicBezTo>
                  <a:cubicBezTo>
                    <a:pt x="f18" y="f19"/>
                    <a:pt x="f20" y="f21"/>
                    <a:pt x="f22" y="f21"/>
                  </a:cubicBezTo>
                  <a:cubicBezTo>
                    <a:pt x="f23" y="f21"/>
                    <a:pt x="f24" y="f25"/>
                    <a:pt x="f26" y="f27"/>
                  </a:cubicBezTo>
                  <a:lnTo>
                    <a:pt x="f28" y="f29"/>
                  </a:lnTo>
                  <a:cubicBezTo>
                    <a:pt x="f30" y="f31"/>
                    <a:pt x="f32" y="f33"/>
                    <a:pt x="f34" y="f33"/>
                  </a:cubicBezTo>
                  <a:cubicBezTo>
                    <a:pt x="f35" y="f33"/>
                    <a:pt x="f36" y="f31"/>
                    <a:pt x="f10" y="f37"/>
                  </a:cubicBezTo>
                  <a:lnTo>
                    <a:pt x="f10" y="f38"/>
                  </a:lnTo>
                  <a:cubicBezTo>
                    <a:pt x="f39" y="f40"/>
                    <a:pt x="f41" y="f17"/>
                    <a:pt x="f42" y="f43"/>
                  </a:cubicBezTo>
                  <a:lnTo>
                    <a:pt x="f3" y="f43"/>
                  </a:lnTo>
                  <a:cubicBezTo>
                    <a:pt x="f44" y="f17"/>
                    <a:pt x="f45" y="f46"/>
                    <a:pt x="f47" y="f38"/>
                  </a:cubicBezTo>
                  <a:lnTo>
                    <a:pt x="f47" y="f48"/>
                  </a:lnTo>
                  <a:cubicBezTo>
                    <a:pt x="f47" y="f49"/>
                    <a:pt x="f50" y="f51"/>
                    <a:pt x="f52" y="f53"/>
                  </a:cubicBezTo>
                  <a:lnTo>
                    <a:pt x="f47" y="f54"/>
                  </a:lnTo>
                  <a:cubicBezTo>
                    <a:pt x="f47" y="f55"/>
                    <a:pt x="f56" y="f57"/>
                    <a:pt x="f58" y="f59"/>
                  </a:cubicBezTo>
                  <a:cubicBezTo>
                    <a:pt x="f60" y="f61"/>
                    <a:pt x="f62"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23" name="Google Shape;6785;p88">
              <a:extLst>
                <a:ext uri="{FF2B5EF4-FFF2-40B4-BE49-F238E27FC236}">
                  <a16:creationId xmlns:a16="http://schemas.microsoft.com/office/drawing/2014/main" id="{5AB44E4B-9725-5124-B688-0604CB82ACF0}"/>
                </a:ext>
              </a:extLst>
            </p:cNvPr>
            <p:cNvSpPr/>
            <p:nvPr/>
          </p:nvSpPr>
          <p:spPr>
            <a:xfrm>
              <a:off x="8211055" y="1078589"/>
              <a:ext cx="225756" cy="272747"/>
            </a:xfrm>
            <a:custGeom>
              <a:avLst/>
              <a:gdLst>
                <a:gd name="f0" fmla="val w"/>
                <a:gd name="f1" fmla="val h"/>
                <a:gd name="f2" fmla="val 0"/>
                <a:gd name="f3" fmla="val 6207"/>
                <a:gd name="f4" fmla="val 7499"/>
                <a:gd name="f5" fmla="val 693"/>
                <a:gd name="f6" fmla="val 315"/>
                <a:gd name="f7" fmla="val 662"/>
                <a:gd name="f8" fmla="val 6490"/>
                <a:gd name="f9" fmla="val 32"/>
                <a:gd name="f10" fmla="val 7026"/>
                <a:gd name="f11" fmla="val 504"/>
                <a:gd name="f12" fmla="val 7498"/>
                <a:gd name="f13" fmla="val 1103"/>
                <a:gd name="f14" fmla="val 5797"/>
                <a:gd name="f15" fmla="val 5608"/>
                <a:gd name="f16" fmla="val 6049"/>
                <a:gd name="f17" fmla="val 5451"/>
                <a:gd name="f18" fmla="val 5860"/>
                <a:gd name="f19" fmla="val 1765"/>
                <a:gd name="f20" fmla="val 1576"/>
                <a:gd name="f21" fmla="val 1418"/>
                <a:gd name="f22" fmla="val 5293"/>
                <a:gd name="f23" fmla="val 5104"/>
                <a:gd name="f24" fmla="val 252"/>
                <a:gd name="f25" fmla="*/ f0 1 6207"/>
                <a:gd name="f26" fmla="*/ f1 1 7499"/>
                <a:gd name="f27" fmla="+- f4 0 f2"/>
                <a:gd name="f28" fmla="+- f3 0 f2"/>
                <a:gd name="f29" fmla="*/ f28 1 6207"/>
                <a:gd name="f30" fmla="*/ f27 1 7499"/>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6207" h="7499">
                  <a:moveTo>
                    <a:pt x="f5" y="f2"/>
                  </a:moveTo>
                  <a:cubicBezTo>
                    <a:pt x="f6" y="f2"/>
                    <a:pt x="f2" y="f6"/>
                    <a:pt x="f2" y="f7"/>
                  </a:cubicBezTo>
                  <a:lnTo>
                    <a:pt x="f2" y="f8"/>
                  </a:lnTo>
                  <a:cubicBezTo>
                    <a:pt x="f9" y="f10"/>
                    <a:pt x="f11" y="f12"/>
                    <a:pt x="f13" y="f12"/>
                  </a:cubicBezTo>
                  <a:lnTo>
                    <a:pt x="f3" y="f12"/>
                  </a:lnTo>
                  <a:lnTo>
                    <a:pt x="f3" y="f14"/>
                  </a:lnTo>
                  <a:cubicBezTo>
                    <a:pt x="f3" y="f15"/>
                    <a:pt x="f16" y="f17"/>
                    <a:pt x="f18" y="f17"/>
                  </a:cubicBezTo>
                  <a:lnTo>
                    <a:pt x="f19" y="f17"/>
                  </a:lnTo>
                  <a:cubicBezTo>
                    <a:pt x="f20" y="f17"/>
                    <a:pt x="f21" y="f22"/>
                    <a:pt x="f21" y="f23"/>
                  </a:cubicBezTo>
                  <a:lnTo>
                    <a:pt x="f21" y="f7"/>
                  </a:lnTo>
                  <a:cubicBezTo>
                    <a:pt x="f21" y="f24"/>
                    <a:pt x="f13"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24" name="Google Shape;6786;p88">
              <a:extLst>
                <a:ext uri="{FF2B5EF4-FFF2-40B4-BE49-F238E27FC236}">
                  <a16:creationId xmlns:a16="http://schemas.microsoft.com/office/drawing/2014/main" id="{9BA03165-4D2F-6FAA-52D8-4DC132E0AEE1}"/>
                </a:ext>
              </a:extLst>
            </p:cNvPr>
            <p:cNvSpPr/>
            <p:nvPr/>
          </p:nvSpPr>
          <p:spPr>
            <a:xfrm>
              <a:off x="8310743" y="977731"/>
              <a:ext cx="74487" cy="74523"/>
            </a:xfrm>
            <a:custGeom>
              <a:avLst/>
              <a:gdLst>
                <a:gd name="f0" fmla="val w"/>
                <a:gd name="f1" fmla="val h"/>
                <a:gd name="f2" fmla="val 0"/>
                <a:gd name="f3" fmla="val 2048"/>
                <a:gd name="f4" fmla="val 2049"/>
                <a:gd name="f5" fmla="val 1040"/>
                <a:gd name="f6" fmla="val 1"/>
                <a:gd name="f7" fmla="val 473"/>
                <a:gd name="f8" fmla="val 1041"/>
                <a:gd name="f9" fmla="val 1576"/>
                <a:gd name="f10" fmla="val 1607"/>
                <a:gd name="f11" fmla="*/ f0 1 2048"/>
                <a:gd name="f12" fmla="*/ f1 1 2049"/>
                <a:gd name="f13" fmla="+- f4 0 f2"/>
                <a:gd name="f14" fmla="+- f3 0 f2"/>
                <a:gd name="f15" fmla="*/ f14 1 2048"/>
                <a:gd name="f16" fmla="*/ f13 1 2049"/>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2048" h="2049">
                  <a:moveTo>
                    <a:pt x="f5" y="f6"/>
                  </a:moveTo>
                  <a:cubicBezTo>
                    <a:pt x="f7" y="f6"/>
                    <a:pt x="f2" y="f7"/>
                    <a:pt x="f2" y="f8"/>
                  </a:cubicBezTo>
                  <a:cubicBezTo>
                    <a:pt x="f2" y="f9"/>
                    <a:pt x="f7" y="f4"/>
                    <a:pt x="f5" y="f4"/>
                  </a:cubicBezTo>
                  <a:cubicBezTo>
                    <a:pt x="f9" y="f4"/>
                    <a:pt x="f3" y="f9"/>
                    <a:pt x="f3" y="f8"/>
                  </a:cubicBezTo>
                  <a:cubicBezTo>
                    <a:pt x="f3" y="f7"/>
                    <a:pt x="f10"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25" name="Google Shape;6787;p88">
              <a:extLst>
                <a:ext uri="{FF2B5EF4-FFF2-40B4-BE49-F238E27FC236}">
                  <a16:creationId xmlns:a16="http://schemas.microsoft.com/office/drawing/2014/main" id="{016F574A-0E2E-FC9A-AE67-79318AD52C59}"/>
                </a:ext>
              </a:extLst>
            </p:cNvPr>
            <p:cNvSpPr/>
            <p:nvPr/>
          </p:nvSpPr>
          <p:spPr>
            <a:xfrm>
              <a:off x="8286667" y="1078187"/>
              <a:ext cx="226917" cy="271979"/>
            </a:xfrm>
            <a:custGeom>
              <a:avLst/>
              <a:gdLst>
                <a:gd name="f0" fmla="val w"/>
                <a:gd name="f1" fmla="val h"/>
                <a:gd name="f2" fmla="val 0"/>
                <a:gd name="f3" fmla="val 6239"/>
                <a:gd name="f4" fmla="val 7478"/>
                <a:gd name="f5" fmla="val 1641"/>
                <a:gd name="f6" fmla="val 1"/>
                <a:gd name="f7" fmla="val 1242"/>
                <a:gd name="f8" fmla="val 819"/>
                <a:gd name="f9" fmla="val 205"/>
                <a:gd name="f10" fmla="val 568"/>
                <a:gd name="f11" fmla="val 484"/>
                <a:gd name="f12" fmla="val 190"/>
                <a:gd name="f13" fmla="val 799"/>
                <a:gd name="f14" fmla="val 1209"/>
                <a:gd name="f15" fmla="val 1681"/>
                <a:gd name="f16" fmla="val 4769"/>
                <a:gd name="f17" fmla="val 2679"/>
                <a:gd name="f18" fmla="val 2521"/>
                <a:gd name="f19" fmla="val 4359"/>
                <a:gd name="f20" fmla="val 2175"/>
                <a:gd name="f21" fmla="val 4107"/>
                <a:gd name="f22" fmla="val 1702"/>
                <a:gd name="f23" fmla="val 1040"/>
                <a:gd name="f24" fmla="val 820"/>
                <a:gd name="f25" fmla="val 662"/>
                <a:gd name="f26" fmla="val 3949"/>
                <a:gd name="f27" fmla="val 3729"/>
                <a:gd name="f28" fmla="val 2374"/>
                <a:gd name="f29" fmla="val 2154"/>
                <a:gd name="f30" fmla="val 1996"/>
                <a:gd name="f31" fmla="val 1229"/>
                <a:gd name="f32" fmla="val 1387"/>
                <a:gd name="f33" fmla="val 3382"/>
                <a:gd name="f34" fmla="val 1733"/>
                <a:gd name="f35" fmla="val 2553"/>
                <a:gd name="f36" fmla="val 3277"/>
                <a:gd name="f37" fmla="val 3981"/>
                <a:gd name="f38" fmla="val 3435"/>
                <a:gd name="f39" fmla="val 3813"/>
                <a:gd name="f40" fmla="val 4380"/>
                <a:gd name="f41" fmla="val 4852"/>
                <a:gd name="f42" fmla="val 5241"/>
                <a:gd name="f43" fmla="val 5777"/>
                <a:gd name="f44" fmla="val 5084"/>
                <a:gd name="f45" fmla="val 6176"/>
                <a:gd name="f46" fmla="val 4580"/>
                <a:gd name="f47" fmla="val 5703"/>
                <a:gd name="f48" fmla="val 5168"/>
                <a:gd name="f49" fmla="val 3781"/>
                <a:gd name="f50" fmla="val 3592"/>
                <a:gd name="f51" fmla="val 1807"/>
                <a:gd name="f52" fmla="val 862"/>
                <a:gd name="f53" fmla="val 2710"/>
                <a:gd name="f54" fmla="val 43"/>
                <a:gd name="f55" fmla="val 1796"/>
                <a:gd name="f56" fmla="val 11"/>
                <a:gd name="f57" fmla="val 1745"/>
                <a:gd name="f58" fmla="val 4"/>
                <a:gd name="f59" fmla="val 1694"/>
                <a:gd name="f60" fmla="*/ f0 1 6239"/>
                <a:gd name="f61" fmla="*/ f1 1 7478"/>
                <a:gd name="f62" fmla="+- f4 0 f2"/>
                <a:gd name="f63" fmla="+- f3 0 f2"/>
                <a:gd name="f64" fmla="*/ f63 1 6239"/>
                <a:gd name="f65" fmla="*/ f62 1 7478"/>
                <a:gd name="f66" fmla="*/ f2 1 f64"/>
                <a:gd name="f67" fmla="*/ f3 1 f64"/>
                <a:gd name="f68" fmla="*/ f2 1 f65"/>
                <a:gd name="f69" fmla="*/ f4 1 f65"/>
                <a:gd name="f70" fmla="*/ f66 f60 1"/>
                <a:gd name="f71" fmla="*/ f67 f60 1"/>
                <a:gd name="f72" fmla="*/ f69 f61 1"/>
                <a:gd name="f73" fmla="*/ f68 f61 1"/>
              </a:gdLst>
              <a:ahLst/>
              <a:cxnLst>
                <a:cxn ang="3cd4">
                  <a:pos x="hc" y="t"/>
                </a:cxn>
                <a:cxn ang="0">
                  <a:pos x="r" y="vc"/>
                </a:cxn>
                <a:cxn ang="cd4">
                  <a:pos x="hc" y="b"/>
                </a:cxn>
                <a:cxn ang="cd2">
                  <a:pos x="l" y="vc"/>
                </a:cxn>
              </a:cxnLst>
              <a:rect l="f70" t="f73" r="f71" b="f72"/>
              <a:pathLst>
                <a:path w="6239" h="7478">
                  <a:moveTo>
                    <a:pt x="f5" y="f6"/>
                  </a:moveTo>
                  <a:cubicBezTo>
                    <a:pt x="f7" y="f6"/>
                    <a:pt x="f8" y="f9"/>
                    <a:pt x="f10" y="f11"/>
                  </a:cubicBezTo>
                  <a:cubicBezTo>
                    <a:pt x="f12" y="f13"/>
                    <a:pt x="f6" y="f14"/>
                    <a:pt x="f6" y="f15"/>
                  </a:cubicBezTo>
                  <a:lnTo>
                    <a:pt x="f6" y="f16"/>
                  </a:lnTo>
                  <a:lnTo>
                    <a:pt x="f17" y="f16"/>
                  </a:lnTo>
                  <a:cubicBezTo>
                    <a:pt x="f18" y="f19"/>
                    <a:pt x="f20" y="f21"/>
                    <a:pt x="f22" y="f21"/>
                  </a:cubicBezTo>
                  <a:lnTo>
                    <a:pt x="f23" y="f21"/>
                  </a:lnTo>
                  <a:cubicBezTo>
                    <a:pt x="f24" y="f21"/>
                    <a:pt x="f25" y="f26"/>
                    <a:pt x="f25" y="f27"/>
                  </a:cubicBezTo>
                  <a:lnTo>
                    <a:pt x="f25" y="f28"/>
                  </a:lnTo>
                  <a:cubicBezTo>
                    <a:pt x="f25" y="f29"/>
                    <a:pt x="f24" y="f30"/>
                    <a:pt x="f23" y="f30"/>
                  </a:cubicBezTo>
                  <a:cubicBezTo>
                    <a:pt x="f31" y="f30"/>
                    <a:pt x="f32" y="f29"/>
                    <a:pt x="f32" y="f28"/>
                  </a:cubicBezTo>
                  <a:lnTo>
                    <a:pt x="f32" y="f33"/>
                  </a:lnTo>
                  <a:lnTo>
                    <a:pt x="f34" y="f33"/>
                  </a:lnTo>
                  <a:cubicBezTo>
                    <a:pt x="f35" y="f33"/>
                    <a:pt x="f36" y="f37"/>
                    <a:pt x="f38" y="f16"/>
                  </a:cubicBezTo>
                  <a:lnTo>
                    <a:pt x="f39" y="f16"/>
                  </a:lnTo>
                  <a:cubicBezTo>
                    <a:pt x="f40" y="f16"/>
                    <a:pt x="f41" y="f42"/>
                    <a:pt x="f41" y="f43"/>
                  </a:cubicBezTo>
                  <a:lnTo>
                    <a:pt x="f41" y="f4"/>
                  </a:lnTo>
                  <a:lnTo>
                    <a:pt x="f3" y="f4"/>
                  </a:lnTo>
                  <a:lnTo>
                    <a:pt x="f3" y="f44"/>
                  </a:lnTo>
                  <a:cubicBezTo>
                    <a:pt x="f45" y="f46"/>
                    <a:pt x="f47" y="f21"/>
                    <a:pt x="f48" y="f21"/>
                  </a:cubicBezTo>
                  <a:lnTo>
                    <a:pt x="f49" y="f21"/>
                  </a:lnTo>
                  <a:cubicBezTo>
                    <a:pt x="f50" y="f21"/>
                    <a:pt x="f38" y="f26"/>
                    <a:pt x="f38" y="f27"/>
                  </a:cubicBezTo>
                  <a:lnTo>
                    <a:pt x="f38" y="f51"/>
                  </a:lnTo>
                  <a:cubicBezTo>
                    <a:pt x="f38" y="f52"/>
                    <a:pt x="f53" y="f54"/>
                    <a:pt x="f55" y="f56"/>
                  </a:cubicBezTo>
                  <a:cubicBezTo>
                    <a:pt x="f57" y="f58"/>
                    <a:pt x="f59"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26" name="Google Shape;6788;p88">
              <a:extLst>
                <a:ext uri="{FF2B5EF4-FFF2-40B4-BE49-F238E27FC236}">
                  <a16:creationId xmlns:a16="http://schemas.microsoft.com/office/drawing/2014/main" id="{CB834A9D-D77A-3D7B-F07C-14E08C119DC0}"/>
                </a:ext>
              </a:extLst>
            </p:cNvPr>
            <p:cNvSpPr/>
            <p:nvPr/>
          </p:nvSpPr>
          <p:spPr>
            <a:xfrm>
              <a:off x="8436766" y="1177116"/>
              <a:ext cx="199421" cy="48152"/>
            </a:xfrm>
            <a:custGeom>
              <a:avLst/>
              <a:gdLst>
                <a:gd name="f0" fmla="val w"/>
                <a:gd name="f1" fmla="val h"/>
                <a:gd name="f2" fmla="val 0"/>
                <a:gd name="f3" fmla="val 5483"/>
                <a:gd name="f4" fmla="val 1324"/>
                <a:gd name="f5" fmla="val 1"/>
                <a:gd name="f6" fmla="val 662"/>
                <a:gd name="f7" fmla="val 1041"/>
                <a:gd name="f8" fmla="val 1576"/>
                <a:gd name="f9" fmla="val 2080"/>
                <a:gd name="f10" fmla="val 946"/>
                <a:gd name="f11" fmla="val 2395"/>
                <a:gd name="f12" fmla="val 5136"/>
                <a:gd name="f13" fmla="val 5325"/>
                <a:gd name="f14" fmla="val 1166"/>
                <a:gd name="f15" fmla="val 977"/>
                <a:gd name="f16" fmla="val 316"/>
                <a:gd name="f17" fmla="val 158"/>
                <a:gd name="f18" fmla="*/ f0 1 5483"/>
                <a:gd name="f19" fmla="*/ f1 1 1324"/>
                <a:gd name="f20" fmla="+- f4 0 f2"/>
                <a:gd name="f21" fmla="+- f3 0 f2"/>
                <a:gd name="f22" fmla="*/ f21 1 5483"/>
                <a:gd name="f23" fmla="*/ f20 1 1324"/>
                <a:gd name="f24" fmla="*/ f2 1 f22"/>
                <a:gd name="f25" fmla="*/ f3 1 f22"/>
                <a:gd name="f26" fmla="*/ f2 1 f23"/>
                <a:gd name="f27" fmla="*/ f4 1 f23"/>
                <a:gd name="f28" fmla="*/ f24 f18 1"/>
                <a:gd name="f29" fmla="*/ f25 f18 1"/>
                <a:gd name="f30" fmla="*/ f27 f19 1"/>
                <a:gd name="f31" fmla="*/ f26 f19 1"/>
              </a:gdLst>
              <a:ahLst/>
              <a:cxnLst>
                <a:cxn ang="3cd4">
                  <a:pos x="hc" y="t"/>
                </a:cxn>
                <a:cxn ang="0">
                  <a:pos x="r" y="vc"/>
                </a:cxn>
                <a:cxn ang="cd4">
                  <a:pos x="hc" y="b"/>
                </a:cxn>
                <a:cxn ang="cd2">
                  <a:pos x="l" y="vc"/>
                </a:cxn>
              </a:cxnLst>
              <a:rect l="f28" t="f31" r="f29" b="f30"/>
              <a:pathLst>
                <a:path w="5483" h="1324">
                  <a:moveTo>
                    <a:pt x="f5" y="f5"/>
                  </a:moveTo>
                  <a:lnTo>
                    <a:pt x="f5" y="f6"/>
                  </a:lnTo>
                  <a:lnTo>
                    <a:pt x="f7" y="f6"/>
                  </a:lnTo>
                  <a:cubicBezTo>
                    <a:pt x="f8" y="f6"/>
                    <a:pt x="f9" y="f10"/>
                    <a:pt x="f11" y="f4"/>
                  </a:cubicBezTo>
                  <a:lnTo>
                    <a:pt x="f12" y="f4"/>
                  </a:lnTo>
                  <a:cubicBezTo>
                    <a:pt x="f13" y="f4"/>
                    <a:pt x="f3" y="f14"/>
                    <a:pt x="f3" y="f15"/>
                  </a:cubicBezTo>
                  <a:lnTo>
                    <a:pt x="f3" y="f16"/>
                  </a:lnTo>
                  <a:cubicBezTo>
                    <a:pt x="f3" y="f17"/>
                    <a:pt x="f13" y="f5"/>
                    <a:pt x="f12" y="f5"/>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27" name="Google Shape;6800;p88">
            <a:extLst>
              <a:ext uri="{FF2B5EF4-FFF2-40B4-BE49-F238E27FC236}">
                <a16:creationId xmlns:a16="http://schemas.microsoft.com/office/drawing/2014/main" id="{F0C2E105-E2EB-B6CD-804A-95DA87A0A16F}"/>
              </a:ext>
            </a:extLst>
          </p:cNvPr>
          <p:cNvGrpSpPr/>
          <p:nvPr/>
        </p:nvGrpSpPr>
        <p:grpSpPr>
          <a:xfrm>
            <a:off x="5939440" y="1904814"/>
            <a:ext cx="414066" cy="412961"/>
            <a:chOff x="7495163" y="1728545"/>
            <a:chExt cx="414066" cy="412961"/>
          </a:xfrm>
        </p:grpSpPr>
        <p:sp>
          <p:nvSpPr>
            <p:cNvPr id="28" name="Google Shape;6801;p88">
              <a:extLst>
                <a:ext uri="{FF2B5EF4-FFF2-40B4-BE49-F238E27FC236}">
                  <a16:creationId xmlns:a16="http://schemas.microsoft.com/office/drawing/2014/main" id="{437019D1-844C-65B4-D107-63443603902A}"/>
                </a:ext>
              </a:extLst>
            </p:cNvPr>
            <p:cNvSpPr/>
            <p:nvPr/>
          </p:nvSpPr>
          <p:spPr>
            <a:xfrm>
              <a:off x="7519714" y="1728545"/>
              <a:ext cx="366098" cy="171376"/>
            </a:xfrm>
            <a:custGeom>
              <a:avLst/>
              <a:gdLst>
                <a:gd name="f0" fmla="val w"/>
                <a:gd name="f1" fmla="val h"/>
                <a:gd name="f2" fmla="val 0"/>
                <a:gd name="f3" fmla="val 10335"/>
                <a:gd name="f4" fmla="val 4838"/>
                <a:gd name="f5" fmla="val 1040"/>
                <a:gd name="f6" fmla="val 473"/>
                <a:gd name="f7" fmla="val 1"/>
                <a:gd name="f8" fmla="val 1071"/>
                <a:gd name="f9" fmla="val 2458"/>
                <a:gd name="f10" fmla="val 2993"/>
                <a:gd name="f11" fmla="val 3466"/>
                <a:gd name="f12" fmla="val 2048"/>
                <a:gd name="f13" fmla="val 4505"/>
                <a:gd name="f14" fmla="val 4663"/>
                <a:gd name="f15" fmla="val 2143"/>
                <a:gd name="f16" fmla="val 4757"/>
                <a:gd name="f17" fmla="val 2269"/>
                <a:gd name="f18" fmla="val 4820"/>
                <a:gd name="f19" fmla="val 2300"/>
                <a:gd name="f20" fmla="val 4831"/>
                <a:gd name="f21" fmla="val 2339"/>
                <a:gd name="f22" fmla="val 2380"/>
                <a:gd name="f23" fmla="val 2461"/>
                <a:gd name="f24" fmla="val 2552"/>
                <a:gd name="f25" fmla="val 4810"/>
                <a:gd name="f26" fmla="val 2615"/>
                <a:gd name="f27" fmla="val 4726"/>
                <a:gd name="f28" fmla="val 3876"/>
                <a:gd name="f29" fmla="val 6365"/>
                <a:gd name="f30" fmla="val 7625"/>
                <a:gd name="f31" fmla="val 7688"/>
                <a:gd name="f32" fmla="val 7765"/>
                <a:gd name="f33" fmla="val 7846"/>
                <a:gd name="f34" fmla="val 7887"/>
                <a:gd name="f35" fmla="val 7929"/>
                <a:gd name="f36" fmla="val 7971"/>
                <a:gd name="f37" fmla="val 8097"/>
                <a:gd name="f38" fmla="val 4789"/>
                <a:gd name="f39" fmla="val 8160"/>
                <a:gd name="f40" fmla="val 4631"/>
                <a:gd name="f41" fmla="val 9231"/>
                <a:gd name="f42" fmla="val 9862"/>
                <a:gd name="f43" fmla="val 10334"/>
                <a:gd name="f44" fmla="val 536"/>
                <a:gd name="f45" fmla="val 9294"/>
                <a:gd name="f46" fmla="*/ f0 1 10335"/>
                <a:gd name="f47" fmla="*/ f1 1 4838"/>
                <a:gd name="f48" fmla="+- f4 0 f2"/>
                <a:gd name="f49" fmla="+- f3 0 f2"/>
                <a:gd name="f50" fmla="*/ f49 1 10335"/>
                <a:gd name="f51" fmla="*/ f48 1 4838"/>
                <a:gd name="f52" fmla="*/ f2 1 f50"/>
                <a:gd name="f53" fmla="*/ f3 1 f50"/>
                <a:gd name="f54" fmla="*/ f2 1 f51"/>
                <a:gd name="f55" fmla="*/ f4 1 f51"/>
                <a:gd name="f56" fmla="*/ f52 f46 1"/>
                <a:gd name="f57" fmla="*/ f53 f46 1"/>
                <a:gd name="f58" fmla="*/ f55 f47 1"/>
                <a:gd name="f59" fmla="*/ f54 f47 1"/>
              </a:gdLst>
              <a:ahLst/>
              <a:cxnLst>
                <a:cxn ang="3cd4">
                  <a:pos x="hc" y="t"/>
                </a:cxn>
                <a:cxn ang="0">
                  <a:pos x="r" y="vc"/>
                </a:cxn>
                <a:cxn ang="cd4">
                  <a:pos x="hc" y="b"/>
                </a:cxn>
                <a:cxn ang="cd2">
                  <a:pos x="l" y="vc"/>
                </a:cxn>
              </a:cxnLst>
              <a:rect l="f56" t="f59" r="f57" b="f58"/>
              <a:pathLst>
                <a:path w="10335" h="4838">
                  <a:moveTo>
                    <a:pt x="f5" y="f2"/>
                  </a:moveTo>
                  <a:cubicBezTo>
                    <a:pt x="f6" y="f2"/>
                    <a:pt x="f7" y="f6"/>
                    <a:pt x="f7" y="f8"/>
                  </a:cubicBezTo>
                  <a:lnTo>
                    <a:pt x="f7" y="f9"/>
                  </a:lnTo>
                  <a:cubicBezTo>
                    <a:pt x="f7" y="f10"/>
                    <a:pt x="f6" y="f11"/>
                    <a:pt x="f5" y="f11"/>
                  </a:cubicBezTo>
                  <a:lnTo>
                    <a:pt x="f12" y="f11"/>
                  </a:lnTo>
                  <a:lnTo>
                    <a:pt x="f12" y="f13"/>
                  </a:lnTo>
                  <a:cubicBezTo>
                    <a:pt x="f12" y="f14"/>
                    <a:pt x="f15" y="f16"/>
                    <a:pt x="f17" y="f18"/>
                  </a:cubicBezTo>
                  <a:cubicBezTo>
                    <a:pt x="f19" y="f20"/>
                    <a:pt x="f21" y="f4"/>
                    <a:pt x="f22" y="f4"/>
                  </a:cubicBezTo>
                  <a:cubicBezTo>
                    <a:pt x="f23" y="f4"/>
                    <a:pt x="f24" y="f25"/>
                    <a:pt x="f26" y="f27"/>
                  </a:cubicBezTo>
                  <a:lnTo>
                    <a:pt x="f28" y="f11"/>
                  </a:lnTo>
                  <a:lnTo>
                    <a:pt x="f29" y="f11"/>
                  </a:lnTo>
                  <a:lnTo>
                    <a:pt x="f30" y="f27"/>
                  </a:lnTo>
                  <a:cubicBezTo>
                    <a:pt x="f31" y="f25"/>
                    <a:pt x="f32" y="f4"/>
                    <a:pt x="f33" y="f4"/>
                  </a:cubicBezTo>
                  <a:cubicBezTo>
                    <a:pt x="f34" y="f4"/>
                    <a:pt x="f35" y="f20"/>
                    <a:pt x="f36" y="f18"/>
                  </a:cubicBezTo>
                  <a:cubicBezTo>
                    <a:pt x="f37" y="f38"/>
                    <a:pt x="f39" y="f40"/>
                    <a:pt x="f39" y="f13"/>
                  </a:cubicBezTo>
                  <a:lnTo>
                    <a:pt x="f39" y="f11"/>
                  </a:lnTo>
                  <a:lnTo>
                    <a:pt x="f41" y="f11"/>
                  </a:lnTo>
                  <a:cubicBezTo>
                    <a:pt x="f42" y="f11"/>
                    <a:pt x="f43" y="f10"/>
                    <a:pt x="f43" y="f9"/>
                  </a:cubicBezTo>
                  <a:lnTo>
                    <a:pt x="f43" y="f8"/>
                  </a:lnTo>
                  <a:cubicBezTo>
                    <a:pt x="f43" y="f44"/>
                    <a:pt x="f42" y="f2"/>
                    <a:pt x="f4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29" name="Google Shape;6802;p88">
              <a:extLst>
                <a:ext uri="{FF2B5EF4-FFF2-40B4-BE49-F238E27FC236}">
                  <a16:creationId xmlns:a16="http://schemas.microsoft.com/office/drawing/2014/main" id="{C5CD5A4D-194A-33D7-2BEB-26B3410DCAD9}"/>
                </a:ext>
              </a:extLst>
            </p:cNvPr>
            <p:cNvSpPr/>
            <p:nvPr/>
          </p:nvSpPr>
          <p:spPr>
            <a:xfrm>
              <a:off x="7544266" y="1923833"/>
              <a:ext cx="97127" cy="98261"/>
            </a:xfrm>
            <a:custGeom>
              <a:avLst/>
              <a:gdLst>
                <a:gd name="f0" fmla="val w"/>
                <a:gd name="f1" fmla="val h"/>
                <a:gd name="f2" fmla="val 0"/>
                <a:gd name="f3" fmla="val 2742"/>
                <a:gd name="f4" fmla="val 2774"/>
                <a:gd name="f5" fmla="val 1387"/>
                <a:gd name="f6" fmla="val 1"/>
                <a:gd name="f7" fmla="val 599"/>
                <a:gd name="f8" fmla="val 631"/>
                <a:gd name="f9" fmla="val 2143"/>
                <a:gd name="f10" fmla="val 2773"/>
                <a:gd name="f11" fmla="*/ f0 1 2742"/>
                <a:gd name="f12" fmla="*/ f1 1 2774"/>
                <a:gd name="f13" fmla="+- f4 0 f2"/>
                <a:gd name="f14" fmla="+- f3 0 f2"/>
                <a:gd name="f15" fmla="*/ f14 1 2742"/>
                <a:gd name="f16" fmla="*/ f13 1 2774"/>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2742" h="2774">
                  <a:moveTo>
                    <a:pt x="f5" y="f6"/>
                  </a:moveTo>
                  <a:cubicBezTo>
                    <a:pt x="f7" y="f6"/>
                    <a:pt x="f6" y="f8"/>
                    <a:pt x="f6" y="f5"/>
                  </a:cubicBezTo>
                  <a:cubicBezTo>
                    <a:pt x="f6" y="f9"/>
                    <a:pt x="f7" y="f10"/>
                    <a:pt x="f5" y="f10"/>
                  </a:cubicBezTo>
                  <a:cubicBezTo>
                    <a:pt x="f9" y="f10"/>
                    <a:pt x="f3" y="f9"/>
                    <a:pt x="f3" y="f5"/>
                  </a:cubicBezTo>
                  <a:cubicBezTo>
                    <a:pt x="f3" y="f8"/>
                    <a:pt x="f9"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30" name="Google Shape;6803;p88">
              <a:extLst>
                <a:ext uri="{FF2B5EF4-FFF2-40B4-BE49-F238E27FC236}">
                  <a16:creationId xmlns:a16="http://schemas.microsoft.com/office/drawing/2014/main" id="{FCC46399-F404-4981-20D3-80E3A78AC920}"/>
                </a:ext>
              </a:extLst>
            </p:cNvPr>
            <p:cNvSpPr/>
            <p:nvPr/>
          </p:nvSpPr>
          <p:spPr>
            <a:xfrm>
              <a:off x="7495163" y="2045476"/>
              <a:ext cx="194227" cy="96030"/>
            </a:xfrm>
            <a:custGeom>
              <a:avLst/>
              <a:gdLst>
                <a:gd name="f0" fmla="val w"/>
                <a:gd name="f1" fmla="val h"/>
                <a:gd name="f2" fmla="val 0"/>
                <a:gd name="f3" fmla="val 5483"/>
                <a:gd name="f4" fmla="val 2711"/>
                <a:gd name="f5" fmla="val 2741"/>
                <a:gd name="f6" fmla="val 1"/>
                <a:gd name="f7" fmla="val 1387"/>
                <a:gd name="f8" fmla="val 221"/>
                <a:gd name="f9" fmla="val 1040"/>
                <a:gd name="f10" fmla="val 32"/>
                <a:gd name="f11" fmla="val 2332"/>
                <a:gd name="f12" fmla="val 2521"/>
                <a:gd name="f13" fmla="val 158"/>
                <a:gd name="f14" fmla="val 2710"/>
                <a:gd name="f15" fmla="val 378"/>
                <a:gd name="f16" fmla="val 5104"/>
                <a:gd name="f17" fmla="val 5325"/>
                <a:gd name="f18" fmla="val 5482"/>
                <a:gd name="f19" fmla="val 5262"/>
                <a:gd name="f20" fmla="val 977"/>
                <a:gd name="f21" fmla="val 4128"/>
                <a:gd name="f22" fmla="*/ f0 1 5483"/>
                <a:gd name="f23" fmla="*/ f1 1 2711"/>
                <a:gd name="f24" fmla="+- f4 0 f2"/>
                <a:gd name="f25" fmla="+- f3 0 f2"/>
                <a:gd name="f26" fmla="*/ f25 1 5483"/>
                <a:gd name="f27" fmla="*/ f24 1 2711"/>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5483" h="2711">
                  <a:moveTo>
                    <a:pt x="f5" y="f6"/>
                  </a:moveTo>
                  <a:cubicBezTo>
                    <a:pt x="f7" y="f6"/>
                    <a:pt x="f8" y="f9"/>
                    <a:pt x="f10" y="f11"/>
                  </a:cubicBezTo>
                  <a:cubicBezTo>
                    <a:pt x="f2" y="f12"/>
                    <a:pt x="f13" y="f14"/>
                    <a:pt x="f15" y="f14"/>
                  </a:cubicBezTo>
                  <a:lnTo>
                    <a:pt x="f16" y="f14"/>
                  </a:lnTo>
                  <a:cubicBezTo>
                    <a:pt x="f17" y="f14"/>
                    <a:pt x="f18" y="f12"/>
                    <a:pt x="f18" y="f11"/>
                  </a:cubicBezTo>
                  <a:cubicBezTo>
                    <a:pt x="f19" y="f20"/>
                    <a:pt x="f21"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31" name="Google Shape;6804;p88">
              <a:extLst>
                <a:ext uri="{FF2B5EF4-FFF2-40B4-BE49-F238E27FC236}">
                  <a16:creationId xmlns:a16="http://schemas.microsoft.com/office/drawing/2014/main" id="{04630E89-CDD5-915A-D2F8-B57BF36F7F3D}"/>
                </a:ext>
              </a:extLst>
            </p:cNvPr>
            <p:cNvSpPr/>
            <p:nvPr/>
          </p:nvSpPr>
          <p:spPr>
            <a:xfrm>
              <a:off x="7762999" y="1923833"/>
              <a:ext cx="97127" cy="98261"/>
            </a:xfrm>
            <a:custGeom>
              <a:avLst/>
              <a:gdLst>
                <a:gd name="f0" fmla="val w"/>
                <a:gd name="f1" fmla="val h"/>
                <a:gd name="f2" fmla="val 0"/>
                <a:gd name="f3" fmla="val 2742"/>
                <a:gd name="f4" fmla="val 2774"/>
                <a:gd name="f5" fmla="val 1387"/>
                <a:gd name="f6" fmla="val 1"/>
                <a:gd name="f7" fmla="val 631"/>
                <a:gd name="f8" fmla="val 2143"/>
                <a:gd name="f9" fmla="val 2773"/>
                <a:gd name="f10" fmla="val 2111"/>
                <a:gd name="f11" fmla="*/ f0 1 2742"/>
                <a:gd name="f12" fmla="*/ f1 1 2774"/>
                <a:gd name="f13" fmla="+- f4 0 f2"/>
                <a:gd name="f14" fmla="+- f3 0 f2"/>
                <a:gd name="f15" fmla="*/ f14 1 2742"/>
                <a:gd name="f16" fmla="*/ f13 1 2774"/>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2742" h="2774">
                  <a:moveTo>
                    <a:pt x="f5" y="f6"/>
                  </a:moveTo>
                  <a:cubicBezTo>
                    <a:pt x="f7" y="f6"/>
                    <a:pt x="f6" y="f7"/>
                    <a:pt x="f6" y="f5"/>
                  </a:cubicBezTo>
                  <a:cubicBezTo>
                    <a:pt x="f6" y="f8"/>
                    <a:pt x="f7" y="f9"/>
                    <a:pt x="f5" y="f9"/>
                  </a:cubicBezTo>
                  <a:cubicBezTo>
                    <a:pt x="f10" y="f9"/>
                    <a:pt x="f3" y="f8"/>
                    <a:pt x="f3" y="f5"/>
                  </a:cubicBezTo>
                  <a:cubicBezTo>
                    <a:pt x="f3" y="f7"/>
                    <a:pt x="f10"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32" name="Google Shape;6805;p88">
              <a:extLst>
                <a:ext uri="{FF2B5EF4-FFF2-40B4-BE49-F238E27FC236}">
                  <a16:creationId xmlns:a16="http://schemas.microsoft.com/office/drawing/2014/main" id="{7567260D-169F-6EE2-374A-61D6741E7674}"/>
                </a:ext>
              </a:extLst>
            </p:cNvPr>
            <p:cNvSpPr/>
            <p:nvPr/>
          </p:nvSpPr>
          <p:spPr>
            <a:xfrm>
              <a:off x="7713905" y="2045476"/>
              <a:ext cx="195324" cy="96030"/>
            </a:xfrm>
            <a:custGeom>
              <a:avLst/>
              <a:gdLst>
                <a:gd name="f0" fmla="val w"/>
                <a:gd name="f1" fmla="val h"/>
                <a:gd name="f2" fmla="val 0"/>
                <a:gd name="f3" fmla="val 5514"/>
                <a:gd name="f4" fmla="val 2711"/>
                <a:gd name="f5" fmla="val 2773"/>
                <a:gd name="f6" fmla="val 1"/>
                <a:gd name="f7" fmla="val 1387"/>
                <a:gd name="f8" fmla="val 252"/>
                <a:gd name="f9" fmla="val 1040"/>
                <a:gd name="f10" fmla="val 32"/>
                <a:gd name="f11" fmla="val 2332"/>
                <a:gd name="f12" fmla="val 2521"/>
                <a:gd name="f13" fmla="val 158"/>
                <a:gd name="f14" fmla="val 2710"/>
                <a:gd name="f15" fmla="val 410"/>
                <a:gd name="f16" fmla="val 5167"/>
                <a:gd name="f17" fmla="val 5356"/>
                <a:gd name="f18" fmla="val 5293"/>
                <a:gd name="f19" fmla="val 977"/>
                <a:gd name="f20" fmla="val 4128"/>
                <a:gd name="f21" fmla="*/ f0 1 5514"/>
                <a:gd name="f22" fmla="*/ f1 1 2711"/>
                <a:gd name="f23" fmla="+- f4 0 f2"/>
                <a:gd name="f24" fmla="+- f3 0 f2"/>
                <a:gd name="f25" fmla="*/ f24 1 5514"/>
                <a:gd name="f26" fmla="*/ f23 1 2711"/>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5514" h="2711">
                  <a:moveTo>
                    <a:pt x="f5" y="f6"/>
                  </a:moveTo>
                  <a:cubicBezTo>
                    <a:pt x="f7" y="f6"/>
                    <a:pt x="f8" y="f9"/>
                    <a:pt x="f10" y="f11"/>
                  </a:cubicBezTo>
                  <a:cubicBezTo>
                    <a:pt x="f2" y="f12"/>
                    <a:pt x="f13" y="f14"/>
                    <a:pt x="f15" y="f14"/>
                  </a:cubicBezTo>
                  <a:lnTo>
                    <a:pt x="f16" y="f14"/>
                  </a:lnTo>
                  <a:cubicBezTo>
                    <a:pt x="f17" y="f14"/>
                    <a:pt x="f3" y="f12"/>
                    <a:pt x="f3" y="f11"/>
                  </a:cubicBezTo>
                  <a:cubicBezTo>
                    <a:pt x="f18" y="f19"/>
                    <a:pt x="f20"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33" name="Google Shape;6866;p88">
            <a:extLst>
              <a:ext uri="{FF2B5EF4-FFF2-40B4-BE49-F238E27FC236}">
                <a16:creationId xmlns:a16="http://schemas.microsoft.com/office/drawing/2014/main" id="{3F6827F4-9EEE-11A3-164C-22B8D0CDB8B6}"/>
              </a:ext>
            </a:extLst>
          </p:cNvPr>
          <p:cNvGrpSpPr/>
          <p:nvPr/>
        </p:nvGrpSpPr>
        <p:grpSpPr>
          <a:xfrm>
            <a:off x="2879464" y="3659291"/>
            <a:ext cx="381642" cy="422306"/>
            <a:chOff x="4435187" y="3483022"/>
            <a:chExt cx="381642" cy="422306"/>
          </a:xfrm>
        </p:grpSpPr>
        <p:sp>
          <p:nvSpPr>
            <p:cNvPr id="34" name="Google Shape;6867;p88">
              <a:extLst>
                <a:ext uri="{FF2B5EF4-FFF2-40B4-BE49-F238E27FC236}">
                  <a16:creationId xmlns:a16="http://schemas.microsoft.com/office/drawing/2014/main" id="{4D76B31D-9B7A-BAF3-4167-8A167879B150}"/>
                </a:ext>
              </a:extLst>
            </p:cNvPr>
            <p:cNvSpPr/>
            <p:nvPr/>
          </p:nvSpPr>
          <p:spPr>
            <a:xfrm>
              <a:off x="4435187" y="3534256"/>
              <a:ext cx="180045" cy="369947"/>
            </a:xfrm>
            <a:custGeom>
              <a:avLst/>
              <a:gdLst>
                <a:gd name="f0" fmla="val w"/>
                <a:gd name="f1" fmla="val h"/>
                <a:gd name="f2" fmla="val 0"/>
                <a:gd name="f3" fmla="val 5515"/>
                <a:gd name="f4" fmla="val 10240"/>
                <a:gd name="f5" fmla="val 662"/>
                <a:gd name="f6" fmla="val 284"/>
                <a:gd name="f7" fmla="val 1"/>
                <a:gd name="f8" fmla="val 315"/>
                <a:gd name="f9" fmla="val 4411"/>
                <a:gd name="f10" fmla="val 4632"/>
                <a:gd name="f11" fmla="val 64"/>
                <a:gd name="f12" fmla="val 4884"/>
                <a:gd name="f13" fmla="val 190"/>
                <a:gd name="f14" fmla="val 5073"/>
                <a:gd name="f15" fmla="val 1639"/>
                <a:gd name="f16" fmla="val 7467"/>
                <a:gd name="f17" fmla="val 1891"/>
                <a:gd name="f18" fmla="val 7877"/>
                <a:gd name="f19" fmla="val 2049"/>
                <a:gd name="f20" fmla="val 8097"/>
                <a:gd name="f21" fmla="val 8538"/>
                <a:gd name="f22" fmla="val 9861"/>
                <a:gd name="f23" fmla="val 10082"/>
                <a:gd name="f24" fmla="val 2206"/>
                <a:gd name="f25" fmla="val 10239"/>
                <a:gd name="f26" fmla="val 2395"/>
                <a:gd name="f27" fmla="val 5514"/>
                <a:gd name="f28" fmla="val 6364"/>
                <a:gd name="f29" fmla="val 5986"/>
                <a:gd name="f30" fmla="val 5357"/>
                <a:gd name="f31" fmla="val 5671"/>
                <a:gd name="f32" fmla="val 5168"/>
                <a:gd name="f33" fmla="val 5419"/>
                <a:gd name="f34" fmla="val 5167"/>
                <a:gd name="f35" fmla="val 5420"/>
                <a:gd name="f36" fmla="val 5165"/>
                <a:gd name="f37" fmla="val 5421"/>
                <a:gd name="f38" fmla="val 5163"/>
                <a:gd name="f39" fmla="val 5042"/>
                <a:gd name="f40" fmla="val 3214"/>
                <a:gd name="f41" fmla="val 3623"/>
                <a:gd name="f42" fmla="val 3183"/>
                <a:gd name="f43" fmla="val 3592"/>
                <a:gd name="f44" fmla="val 3041"/>
                <a:gd name="f45" fmla="val 3432"/>
                <a:gd name="f46" fmla="val 2828"/>
                <a:gd name="f47" fmla="val 3332"/>
                <a:gd name="f48" fmla="val 2613"/>
                <a:gd name="f49" fmla="val 2448"/>
                <a:gd name="f50" fmla="val 2280"/>
                <a:gd name="f51" fmla="val 3392"/>
                <a:gd name="f52" fmla="val 2143"/>
                <a:gd name="f53" fmla="val 3529"/>
                <a:gd name="f54" fmla="val 3812"/>
                <a:gd name="f55" fmla="val 1923"/>
                <a:gd name="f56" fmla="val 4285"/>
                <a:gd name="f57" fmla="val 2112"/>
                <a:gd name="f58" fmla="val 4442"/>
                <a:gd name="f59" fmla="val 3970"/>
                <a:gd name="f60" fmla="val 6301"/>
                <a:gd name="f61" fmla="val 4097"/>
                <a:gd name="f62" fmla="val 6427"/>
                <a:gd name="f63" fmla="val 6648"/>
                <a:gd name="f64" fmla="val 6774"/>
                <a:gd name="f65" fmla="val 3907"/>
                <a:gd name="f66" fmla="val 6821"/>
                <a:gd name="f67" fmla="val 3821"/>
                <a:gd name="f68" fmla="val 6845"/>
                <a:gd name="f69" fmla="val 3734"/>
                <a:gd name="f70" fmla="val 3648"/>
                <a:gd name="f71" fmla="val 3561"/>
                <a:gd name="f72" fmla="val 3498"/>
                <a:gd name="f73" fmla="val 4915"/>
                <a:gd name="f74" fmla="val 1450"/>
                <a:gd name="f75" fmla="val 4726"/>
                <a:gd name="f76" fmla="val 1324"/>
                <a:gd name="f77" fmla="val 4190"/>
                <a:gd name="f78" fmla="val 252"/>
                <a:gd name="f79" fmla="val 1009"/>
                <a:gd name="f80" fmla="*/ f0 1 5515"/>
                <a:gd name="f81" fmla="*/ f1 1 10240"/>
                <a:gd name="f82" fmla="+- f4 0 f2"/>
                <a:gd name="f83" fmla="+- f3 0 f2"/>
                <a:gd name="f84" fmla="*/ f83 1 5515"/>
                <a:gd name="f85" fmla="*/ f82 1 10240"/>
                <a:gd name="f86" fmla="*/ f2 1 f84"/>
                <a:gd name="f87" fmla="*/ f3 1 f84"/>
                <a:gd name="f88" fmla="*/ f2 1 f85"/>
                <a:gd name="f89" fmla="*/ f4 1 f85"/>
                <a:gd name="f90" fmla="*/ f86 f80 1"/>
                <a:gd name="f91" fmla="*/ f87 f80 1"/>
                <a:gd name="f92" fmla="*/ f89 f81 1"/>
                <a:gd name="f93" fmla="*/ f88 f81 1"/>
              </a:gdLst>
              <a:ahLst/>
              <a:cxnLst>
                <a:cxn ang="3cd4">
                  <a:pos x="hc" y="t"/>
                </a:cxn>
                <a:cxn ang="0">
                  <a:pos x="r" y="vc"/>
                </a:cxn>
                <a:cxn ang="cd4">
                  <a:pos x="hc" y="b"/>
                </a:cxn>
                <a:cxn ang="cd2">
                  <a:pos x="l" y="vc"/>
                </a:cxn>
              </a:cxnLst>
              <a:rect l="f90" t="f93" r="f91" b="f92"/>
              <a:pathLst>
                <a:path w="5515" h="10240">
                  <a:moveTo>
                    <a:pt x="f5" y="f2"/>
                  </a:moveTo>
                  <a:cubicBezTo>
                    <a:pt x="f6" y="f2"/>
                    <a:pt x="f7" y="f8"/>
                    <a:pt x="f7" y="f5"/>
                  </a:cubicBezTo>
                  <a:lnTo>
                    <a:pt x="f7" y="f9"/>
                  </a:lnTo>
                  <a:cubicBezTo>
                    <a:pt x="f7" y="f10"/>
                    <a:pt x="f11" y="f12"/>
                    <a:pt x="f13" y="f14"/>
                  </a:cubicBezTo>
                  <a:lnTo>
                    <a:pt x="f15" y="f16"/>
                  </a:lnTo>
                  <a:cubicBezTo>
                    <a:pt x="f17" y="f18"/>
                    <a:pt x="f19" y="f20"/>
                    <a:pt x="f19" y="f21"/>
                  </a:cubicBezTo>
                  <a:lnTo>
                    <a:pt x="f19" y="f22"/>
                  </a:lnTo>
                  <a:cubicBezTo>
                    <a:pt x="f19" y="f23"/>
                    <a:pt x="f24" y="f25"/>
                    <a:pt x="f26" y="f25"/>
                  </a:cubicBezTo>
                  <a:lnTo>
                    <a:pt x="f27" y="f25"/>
                  </a:lnTo>
                  <a:lnTo>
                    <a:pt x="f27" y="f28"/>
                  </a:lnTo>
                  <a:cubicBezTo>
                    <a:pt x="f27" y="f29"/>
                    <a:pt x="f30" y="f31"/>
                    <a:pt x="f32" y="f33"/>
                  </a:cubicBezTo>
                  <a:cubicBezTo>
                    <a:pt x="f34" y="f35"/>
                    <a:pt x="f36" y="f37"/>
                    <a:pt x="f38" y="f37"/>
                  </a:cubicBezTo>
                  <a:cubicBezTo>
                    <a:pt x="f39" y="f37"/>
                    <a:pt x="f40" y="f41"/>
                    <a:pt x="f42" y="f43"/>
                  </a:cubicBezTo>
                  <a:cubicBezTo>
                    <a:pt x="f44" y="f45"/>
                    <a:pt x="f46" y="f47"/>
                    <a:pt x="f48" y="f47"/>
                  </a:cubicBezTo>
                  <a:cubicBezTo>
                    <a:pt x="f49" y="f47"/>
                    <a:pt x="f50" y="f51"/>
                    <a:pt x="f52" y="f53"/>
                  </a:cubicBezTo>
                  <a:cubicBezTo>
                    <a:pt x="f17" y="f54"/>
                    <a:pt x="f55" y="f56"/>
                    <a:pt x="f57" y="f58"/>
                  </a:cubicBezTo>
                  <a:lnTo>
                    <a:pt x="f59" y="f60"/>
                  </a:lnTo>
                  <a:cubicBezTo>
                    <a:pt x="f61" y="f62"/>
                    <a:pt x="f61" y="f63"/>
                    <a:pt x="f59" y="f64"/>
                  </a:cubicBezTo>
                  <a:cubicBezTo>
                    <a:pt x="f65" y="f66"/>
                    <a:pt x="f67" y="f68"/>
                    <a:pt x="f69" y="f68"/>
                  </a:cubicBezTo>
                  <a:cubicBezTo>
                    <a:pt x="f70" y="f68"/>
                    <a:pt x="f71" y="f66"/>
                    <a:pt x="f72" y="f64"/>
                  </a:cubicBezTo>
                  <a:lnTo>
                    <a:pt x="f15" y="f73"/>
                  </a:lnTo>
                  <a:cubicBezTo>
                    <a:pt x="f74" y="f75"/>
                    <a:pt x="f76" y="f58"/>
                    <a:pt x="f76" y="f77"/>
                  </a:cubicBezTo>
                  <a:lnTo>
                    <a:pt x="f76" y="f5"/>
                  </a:lnTo>
                  <a:cubicBezTo>
                    <a:pt x="f76" y="f78"/>
                    <a:pt x="f79"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35" name="Google Shape;6868;p88">
              <a:extLst>
                <a:ext uri="{FF2B5EF4-FFF2-40B4-BE49-F238E27FC236}">
                  <a16:creationId xmlns:a16="http://schemas.microsoft.com/office/drawing/2014/main" id="{212ED3C6-D2E3-FB0A-B738-03A40151F050}"/>
                </a:ext>
              </a:extLst>
            </p:cNvPr>
            <p:cNvSpPr/>
            <p:nvPr/>
          </p:nvSpPr>
          <p:spPr>
            <a:xfrm>
              <a:off x="4637827" y="3534256"/>
              <a:ext cx="179002" cy="371072"/>
            </a:xfrm>
            <a:custGeom>
              <a:avLst/>
              <a:gdLst>
                <a:gd name="f0" fmla="val w"/>
                <a:gd name="f1" fmla="val h"/>
                <a:gd name="f2" fmla="val 0"/>
                <a:gd name="f3" fmla="val 5483"/>
                <a:gd name="f4" fmla="val 10271"/>
                <a:gd name="f5" fmla="val 4758"/>
                <a:gd name="f6" fmla="val 4380"/>
                <a:gd name="f7" fmla="val 4096"/>
                <a:gd name="f8" fmla="val 315"/>
                <a:gd name="f9" fmla="val 662"/>
                <a:gd name="f10" fmla="val 4190"/>
                <a:gd name="f11" fmla="val 4474"/>
                <a:gd name="f12" fmla="val 3970"/>
                <a:gd name="f13" fmla="val 3781"/>
                <a:gd name="f14" fmla="val 4915"/>
                <a:gd name="f15" fmla="val 1922"/>
                <a:gd name="f16" fmla="val 6774"/>
                <a:gd name="f17" fmla="val 1875"/>
                <a:gd name="f18" fmla="val 6821"/>
                <a:gd name="f19" fmla="val 1788"/>
                <a:gd name="f20" fmla="val 6845"/>
                <a:gd name="f21" fmla="val 1698"/>
                <a:gd name="f22" fmla="val 1607"/>
                <a:gd name="f23" fmla="val 1513"/>
                <a:gd name="f24" fmla="val 1450"/>
                <a:gd name="f25" fmla="val 1355"/>
                <a:gd name="f26" fmla="val 6648"/>
                <a:gd name="f27" fmla="val 6427"/>
                <a:gd name="f28" fmla="val 6301"/>
                <a:gd name="f29" fmla="val 3308"/>
                <a:gd name="f30" fmla="val 4442"/>
                <a:gd name="f31" fmla="val 3497"/>
                <a:gd name="f32" fmla="val 4285"/>
                <a:gd name="f33" fmla="val 3560"/>
                <a:gd name="f34" fmla="val 3812"/>
                <a:gd name="f35" fmla="val 3277"/>
                <a:gd name="f36" fmla="val 3529"/>
                <a:gd name="f37" fmla="val 3140"/>
                <a:gd name="f38" fmla="val 3392"/>
                <a:gd name="f39" fmla="val 2972"/>
                <a:gd name="f40" fmla="val 3332"/>
                <a:gd name="f41" fmla="val 2807"/>
                <a:gd name="f42" fmla="val 2592"/>
                <a:gd name="f43" fmla="val 2379"/>
                <a:gd name="f44" fmla="val 3432"/>
                <a:gd name="f45" fmla="val 2237"/>
                <a:gd name="f46" fmla="val 3592"/>
                <a:gd name="f47" fmla="val 347"/>
                <a:gd name="f48" fmla="val 5419"/>
                <a:gd name="f49" fmla="val 5482"/>
                <a:gd name="f50" fmla="val 158"/>
                <a:gd name="f51" fmla="val 5671"/>
                <a:gd name="f52" fmla="val 6018"/>
                <a:gd name="f53" fmla="val 8129"/>
                <a:gd name="f54" fmla="val 8412"/>
                <a:gd name="f55" fmla="val 3088"/>
                <a:gd name="f56" fmla="val 3434"/>
                <a:gd name="f57" fmla="val 10113"/>
                <a:gd name="f58" fmla="val 9924"/>
                <a:gd name="f59" fmla="val 8570"/>
                <a:gd name="f60" fmla="val 3623"/>
                <a:gd name="f61" fmla="val 7908"/>
                <a:gd name="f62" fmla="val 7530"/>
                <a:gd name="f63" fmla="val 5293"/>
                <a:gd name="f64" fmla="val 5104"/>
                <a:gd name="f65" fmla="val 5388"/>
                <a:gd name="f66" fmla="val 4663"/>
                <a:gd name="f67" fmla="val 4411"/>
                <a:gd name="f68" fmla="val 5451"/>
                <a:gd name="f69" fmla="val 284"/>
                <a:gd name="f70" fmla="val 5136"/>
                <a:gd name="f71" fmla="*/ f0 1 5483"/>
                <a:gd name="f72" fmla="*/ f1 1 10271"/>
                <a:gd name="f73" fmla="+- f4 0 f2"/>
                <a:gd name="f74" fmla="+- f3 0 f2"/>
                <a:gd name="f75" fmla="*/ f74 1 5483"/>
                <a:gd name="f76" fmla="*/ f73 1 10271"/>
                <a:gd name="f77" fmla="*/ f2 1 f75"/>
                <a:gd name="f78" fmla="*/ f3 1 f75"/>
                <a:gd name="f79" fmla="*/ f2 1 f76"/>
                <a:gd name="f80" fmla="*/ f4 1 f76"/>
                <a:gd name="f81" fmla="*/ f77 f71 1"/>
                <a:gd name="f82" fmla="*/ f78 f71 1"/>
                <a:gd name="f83" fmla="*/ f80 f72 1"/>
                <a:gd name="f84" fmla="*/ f79 f72 1"/>
              </a:gdLst>
              <a:ahLst/>
              <a:cxnLst>
                <a:cxn ang="3cd4">
                  <a:pos x="hc" y="t"/>
                </a:cxn>
                <a:cxn ang="0">
                  <a:pos x="r" y="vc"/>
                </a:cxn>
                <a:cxn ang="cd4">
                  <a:pos x="hc" y="b"/>
                </a:cxn>
                <a:cxn ang="cd2">
                  <a:pos x="l" y="vc"/>
                </a:cxn>
              </a:cxnLst>
              <a:rect l="f81" t="f84" r="f82" b="f83"/>
              <a:pathLst>
                <a:path w="5483" h="10271">
                  <a:moveTo>
                    <a:pt x="f5" y="f2"/>
                  </a:moveTo>
                  <a:cubicBezTo>
                    <a:pt x="f6" y="f2"/>
                    <a:pt x="f7" y="f8"/>
                    <a:pt x="f7" y="f9"/>
                  </a:cubicBezTo>
                  <a:lnTo>
                    <a:pt x="f7" y="f10"/>
                  </a:lnTo>
                  <a:cubicBezTo>
                    <a:pt x="f7" y="f11"/>
                    <a:pt x="f12" y="f5"/>
                    <a:pt x="f13" y="f14"/>
                  </a:cubicBezTo>
                  <a:lnTo>
                    <a:pt x="f15" y="f16"/>
                  </a:lnTo>
                  <a:cubicBezTo>
                    <a:pt x="f17" y="f18"/>
                    <a:pt x="f19" y="f20"/>
                    <a:pt x="f21" y="f20"/>
                  </a:cubicBezTo>
                  <a:cubicBezTo>
                    <a:pt x="f22" y="f20"/>
                    <a:pt x="f23" y="f18"/>
                    <a:pt x="f24" y="f16"/>
                  </a:cubicBezTo>
                  <a:cubicBezTo>
                    <a:pt x="f25" y="f26"/>
                    <a:pt x="f25" y="f27"/>
                    <a:pt x="f24" y="f28"/>
                  </a:cubicBezTo>
                  <a:lnTo>
                    <a:pt x="f29" y="f30"/>
                  </a:lnTo>
                  <a:cubicBezTo>
                    <a:pt x="f31" y="f32"/>
                    <a:pt x="f33" y="f34"/>
                    <a:pt x="f35" y="f36"/>
                  </a:cubicBezTo>
                  <a:cubicBezTo>
                    <a:pt x="f37" y="f38"/>
                    <a:pt x="f39" y="f40"/>
                    <a:pt x="f41" y="f40"/>
                  </a:cubicBezTo>
                  <a:cubicBezTo>
                    <a:pt x="f42" y="f40"/>
                    <a:pt x="f43" y="f44"/>
                    <a:pt x="f45" y="f46"/>
                  </a:cubicBezTo>
                  <a:cubicBezTo>
                    <a:pt x="f45" y="f46"/>
                    <a:pt x="f47" y="f48"/>
                    <a:pt x="f47" y="f49"/>
                  </a:cubicBezTo>
                  <a:cubicBezTo>
                    <a:pt x="f50" y="f51"/>
                    <a:pt x="f2" y="f52"/>
                    <a:pt x="f2" y="f27"/>
                  </a:cubicBezTo>
                  <a:lnTo>
                    <a:pt x="f2" y="f53"/>
                  </a:lnTo>
                  <a:lnTo>
                    <a:pt x="f2" y="f54"/>
                  </a:lnTo>
                  <a:lnTo>
                    <a:pt x="f2" y="f4"/>
                  </a:lnTo>
                  <a:lnTo>
                    <a:pt x="f55" y="f4"/>
                  </a:lnTo>
                  <a:cubicBezTo>
                    <a:pt x="f35" y="f4"/>
                    <a:pt x="f56" y="f57"/>
                    <a:pt x="f56" y="f58"/>
                  </a:cubicBezTo>
                  <a:lnTo>
                    <a:pt x="f56" y="f59"/>
                  </a:lnTo>
                  <a:cubicBezTo>
                    <a:pt x="f56" y="f53"/>
                    <a:pt x="f60" y="f61"/>
                    <a:pt x="f34" y="f62"/>
                  </a:cubicBezTo>
                  <a:lnTo>
                    <a:pt x="f63" y="f64"/>
                  </a:lnTo>
                  <a:cubicBezTo>
                    <a:pt x="f65" y="f14"/>
                    <a:pt x="f49" y="f66"/>
                    <a:pt x="f49" y="f67"/>
                  </a:cubicBezTo>
                  <a:lnTo>
                    <a:pt x="f49" y="f9"/>
                  </a:lnTo>
                  <a:cubicBezTo>
                    <a:pt x="f68" y="f69"/>
                    <a:pt x="f70"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36" name="Google Shape;6869;p88">
              <a:extLst>
                <a:ext uri="{FF2B5EF4-FFF2-40B4-BE49-F238E27FC236}">
                  <a16:creationId xmlns:a16="http://schemas.microsoft.com/office/drawing/2014/main" id="{CF2A5926-4BFE-C2E8-0D0D-8E56566CCF3B}"/>
                </a:ext>
              </a:extLst>
            </p:cNvPr>
            <p:cNvSpPr/>
            <p:nvPr/>
          </p:nvSpPr>
          <p:spPr>
            <a:xfrm>
              <a:off x="4714966" y="3580927"/>
              <a:ext cx="33951" cy="54662"/>
            </a:xfrm>
            <a:custGeom>
              <a:avLst/>
              <a:gdLst>
                <a:gd name="f0" fmla="val w"/>
                <a:gd name="f1" fmla="val h"/>
                <a:gd name="f2" fmla="val 0"/>
                <a:gd name="f3" fmla="val 1040"/>
                <a:gd name="f4" fmla="val 1513"/>
                <a:gd name="f5" fmla="val 504"/>
                <a:gd name="f6" fmla="val 252"/>
                <a:gd name="f7" fmla="val 32"/>
                <a:gd name="f8" fmla="val 284"/>
                <a:gd name="f9" fmla="val 567"/>
                <a:gd name="f10" fmla="val 1418"/>
                <a:gd name="f11" fmla="val 126"/>
                <a:gd name="f12" fmla="val 1386"/>
                <a:gd name="f13" fmla="val 1355"/>
                <a:gd name="f14" fmla="val 410"/>
                <a:gd name="f15" fmla="val 630"/>
                <a:gd name="f16" fmla="val 819"/>
                <a:gd name="f17" fmla="val 1512"/>
                <a:gd name="f18" fmla="val 788"/>
                <a:gd name="f19" fmla="*/ f0 1 1040"/>
                <a:gd name="f20" fmla="*/ f1 1 1513"/>
                <a:gd name="f21" fmla="+- f4 0 f2"/>
                <a:gd name="f22" fmla="+- f3 0 f2"/>
                <a:gd name="f23" fmla="*/ f22 1 1040"/>
                <a:gd name="f24" fmla="*/ f21 1 1513"/>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1040" h="1513">
                  <a:moveTo>
                    <a:pt x="f5" y="f2"/>
                  </a:moveTo>
                  <a:cubicBezTo>
                    <a:pt x="f6" y="f7"/>
                    <a:pt x="f2" y="f8"/>
                    <a:pt x="f2" y="f9"/>
                  </a:cubicBezTo>
                  <a:lnTo>
                    <a:pt x="f2" y="f10"/>
                  </a:lnTo>
                  <a:cubicBezTo>
                    <a:pt x="f11" y="f12"/>
                    <a:pt x="f6" y="f13"/>
                    <a:pt x="f14" y="f13"/>
                  </a:cubicBezTo>
                  <a:cubicBezTo>
                    <a:pt x="f15" y="f13"/>
                    <a:pt x="f16" y="f12"/>
                    <a:pt x="f3" y="f17"/>
                  </a:cubicBezTo>
                  <a:lnTo>
                    <a:pt x="f3" y="f5"/>
                  </a:lnTo>
                  <a:cubicBezTo>
                    <a:pt x="f3" y="f6"/>
                    <a:pt x="f18"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37" name="Google Shape;6870;p88">
              <a:extLst>
                <a:ext uri="{FF2B5EF4-FFF2-40B4-BE49-F238E27FC236}">
                  <a16:creationId xmlns:a16="http://schemas.microsoft.com/office/drawing/2014/main" id="{955CD4A4-F4C7-5974-64DD-0840C74A1993}"/>
                </a:ext>
              </a:extLst>
            </p:cNvPr>
            <p:cNvSpPr/>
            <p:nvPr/>
          </p:nvSpPr>
          <p:spPr>
            <a:xfrm>
              <a:off x="4502048" y="3583963"/>
              <a:ext cx="32936" cy="52742"/>
            </a:xfrm>
            <a:custGeom>
              <a:avLst/>
              <a:gdLst>
                <a:gd name="f0" fmla="val w"/>
                <a:gd name="f1" fmla="val h"/>
                <a:gd name="f2" fmla="val 0"/>
                <a:gd name="f3" fmla="val 1009"/>
                <a:gd name="f4" fmla="val 1460"/>
                <a:gd name="f5" fmla="val 418"/>
                <a:gd name="f6" fmla="val 1"/>
                <a:gd name="f7" fmla="val 177"/>
                <a:gd name="f8" fmla="val 229"/>
                <a:gd name="f9" fmla="val 483"/>
                <a:gd name="f10" fmla="val 190"/>
                <a:gd name="f11" fmla="val 1334"/>
                <a:gd name="f12" fmla="val 379"/>
                <a:gd name="f13" fmla="val 1302"/>
                <a:gd name="f14" fmla="val 631"/>
                <a:gd name="f15" fmla="val 725"/>
                <a:gd name="f16" fmla="val 883"/>
                <a:gd name="f17" fmla="val 1365"/>
                <a:gd name="f18" fmla="val 515"/>
                <a:gd name="f19" fmla="val 231"/>
                <a:gd name="f20" fmla="val 788"/>
                <a:gd name="f21" fmla="val 11"/>
                <a:gd name="f22" fmla="val 505"/>
                <a:gd name="f23" fmla="val 475"/>
                <a:gd name="f24" fmla="val 4"/>
                <a:gd name="f25" fmla="val 446"/>
                <a:gd name="f26" fmla="*/ f0 1 1009"/>
                <a:gd name="f27" fmla="*/ f1 1 1460"/>
                <a:gd name="f28" fmla="+- f4 0 f2"/>
                <a:gd name="f29" fmla="+- f3 0 f2"/>
                <a:gd name="f30" fmla="*/ f29 1 1009"/>
                <a:gd name="f31" fmla="*/ f28 1 1460"/>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1009" h="1460">
                  <a:moveTo>
                    <a:pt x="f5" y="f6"/>
                  </a:moveTo>
                  <a:cubicBezTo>
                    <a:pt x="f7" y="f6"/>
                    <a:pt x="f6" y="f8"/>
                    <a:pt x="f6" y="f9"/>
                  </a:cubicBezTo>
                  <a:lnTo>
                    <a:pt x="f6" y="f4"/>
                  </a:lnTo>
                  <a:cubicBezTo>
                    <a:pt x="f10" y="f11"/>
                    <a:pt x="f12" y="f13"/>
                    <a:pt x="f14" y="f13"/>
                  </a:cubicBezTo>
                  <a:cubicBezTo>
                    <a:pt x="f15" y="f13"/>
                    <a:pt x="f16" y="f11"/>
                    <a:pt x="f3" y="f17"/>
                  </a:cubicBezTo>
                  <a:lnTo>
                    <a:pt x="f3" y="f18"/>
                  </a:lnTo>
                  <a:cubicBezTo>
                    <a:pt x="f3" y="f19"/>
                    <a:pt x="f20" y="f21"/>
                    <a:pt x="f22" y="f21"/>
                  </a:cubicBezTo>
                  <a:cubicBezTo>
                    <a:pt x="f23" y="f24"/>
                    <a:pt x="f25"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38" name="Google Shape;6871;p88">
              <a:extLst>
                <a:ext uri="{FF2B5EF4-FFF2-40B4-BE49-F238E27FC236}">
                  <a16:creationId xmlns:a16="http://schemas.microsoft.com/office/drawing/2014/main" id="{3B80CA21-0376-F5F0-76FA-F098A543B72D}"/>
                </a:ext>
              </a:extLst>
            </p:cNvPr>
            <p:cNvSpPr/>
            <p:nvPr/>
          </p:nvSpPr>
          <p:spPr>
            <a:xfrm>
              <a:off x="4580238" y="3483022"/>
              <a:ext cx="89483" cy="99066"/>
            </a:xfrm>
            <a:custGeom>
              <a:avLst/>
              <a:gdLst>
                <a:gd name="f0" fmla="val w"/>
                <a:gd name="f1" fmla="val h"/>
                <a:gd name="f2" fmla="val 0"/>
                <a:gd name="f3" fmla="val 2741"/>
                <a:gd name="f4" fmla="val 2742"/>
                <a:gd name="f5" fmla="val 1386"/>
                <a:gd name="f6" fmla="val 1"/>
                <a:gd name="f7" fmla="val 630"/>
                <a:gd name="f8" fmla="val 631"/>
                <a:gd name="f9" fmla="val 1387"/>
                <a:gd name="f10" fmla="val 2174"/>
                <a:gd name="f11" fmla="val 2111"/>
                <a:gd name="f12" fmla="*/ f0 1 2741"/>
                <a:gd name="f13" fmla="*/ f1 1 2742"/>
                <a:gd name="f14" fmla="+- f4 0 f2"/>
                <a:gd name="f15" fmla="+- f3 0 f2"/>
                <a:gd name="f16" fmla="*/ f15 1 2741"/>
                <a:gd name="f17" fmla="*/ f14 1 2742"/>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2741" h="2742">
                  <a:moveTo>
                    <a:pt x="f5" y="f6"/>
                  </a:moveTo>
                  <a:cubicBezTo>
                    <a:pt x="f7" y="f6"/>
                    <a:pt x="f2" y="f8"/>
                    <a:pt x="f2" y="f9"/>
                  </a:cubicBezTo>
                  <a:cubicBezTo>
                    <a:pt x="f2" y="f10"/>
                    <a:pt x="f7" y="f4"/>
                    <a:pt x="f5" y="f4"/>
                  </a:cubicBezTo>
                  <a:cubicBezTo>
                    <a:pt x="f11" y="f4"/>
                    <a:pt x="f3" y="f11"/>
                    <a:pt x="f3" y="f9"/>
                  </a:cubicBezTo>
                  <a:cubicBezTo>
                    <a:pt x="f3" y="f8"/>
                    <a:pt x="f11"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39" name="Google Shape;6872;p88">
              <a:extLst>
                <a:ext uri="{FF2B5EF4-FFF2-40B4-BE49-F238E27FC236}">
                  <a16:creationId xmlns:a16="http://schemas.microsoft.com/office/drawing/2014/main" id="{42EE9C06-58C5-BA0F-9AD2-1AA07FE58656}"/>
                </a:ext>
              </a:extLst>
            </p:cNvPr>
            <p:cNvSpPr/>
            <p:nvPr/>
          </p:nvSpPr>
          <p:spPr>
            <a:xfrm>
              <a:off x="4554507" y="3607088"/>
              <a:ext cx="140936" cy="99066"/>
            </a:xfrm>
            <a:custGeom>
              <a:avLst/>
              <a:gdLst>
                <a:gd name="f0" fmla="val w"/>
                <a:gd name="f1" fmla="val h"/>
                <a:gd name="f2" fmla="val 0"/>
                <a:gd name="f3" fmla="val 4317"/>
                <a:gd name="f4" fmla="val 2742"/>
                <a:gd name="f5" fmla="val 2174"/>
                <a:gd name="f6" fmla="val 1"/>
                <a:gd name="f7" fmla="val 1292"/>
                <a:gd name="f8" fmla="val 505"/>
                <a:gd name="f9" fmla="val 379"/>
                <a:gd name="f10" fmla="val 1040"/>
                <a:gd name="f11" fmla="val 32"/>
                <a:gd name="f12" fmla="val 1103"/>
                <a:gd name="f13" fmla="val 946"/>
                <a:gd name="f14" fmla="val 1985"/>
                <a:gd name="f15" fmla="val 1450"/>
                <a:gd name="f16" fmla="val 2458"/>
                <a:gd name="f17" fmla="val 1702"/>
                <a:gd name="f18" fmla="val 2647"/>
                <a:gd name="f19" fmla="val 4254"/>
                <a:gd name="f20" fmla="val 1135"/>
                <a:gd name="f21" fmla="val 3813"/>
                <a:gd name="f22" fmla="val 410"/>
                <a:gd name="f23" fmla="val 3025"/>
                <a:gd name="f24" fmla="*/ f0 1 4317"/>
                <a:gd name="f25" fmla="*/ f1 1 2742"/>
                <a:gd name="f26" fmla="+- f4 0 f2"/>
                <a:gd name="f27" fmla="+- f3 0 f2"/>
                <a:gd name="f28" fmla="*/ f27 1 4317"/>
                <a:gd name="f29" fmla="*/ f26 1 2742"/>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4317" h="2742">
                  <a:moveTo>
                    <a:pt x="f5" y="f6"/>
                  </a:moveTo>
                  <a:cubicBezTo>
                    <a:pt x="f7" y="f6"/>
                    <a:pt x="f8" y="f9"/>
                    <a:pt x="f2" y="f10"/>
                  </a:cubicBezTo>
                  <a:lnTo>
                    <a:pt x="f11" y="f12"/>
                  </a:lnTo>
                  <a:cubicBezTo>
                    <a:pt x="f13" y="f14"/>
                    <a:pt x="f15" y="f16"/>
                    <a:pt x="f17" y="f4"/>
                  </a:cubicBezTo>
                  <a:lnTo>
                    <a:pt x="f18" y="f4"/>
                  </a:lnTo>
                  <a:lnTo>
                    <a:pt x="f19" y="f20"/>
                  </a:lnTo>
                  <a:lnTo>
                    <a:pt x="f3" y="f10"/>
                  </a:lnTo>
                  <a:cubicBezTo>
                    <a:pt x="f21" y="f22"/>
                    <a:pt x="f23"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40" name="Google Shape;6957;p88">
            <a:extLst>
              <a:ext uri="{FF2B5EF4-FFF2-40B4-BE49-F238E27FC236}">
                <a16:creationId xmlns:a16="http://schemas.microsoft.com/office/drawing/2014/main" id="{09D6B403-CCFE-0599-673A-19E7E12A1DB0}"/>
              </a:ext>
            </a:extLst>
          </p:cNvPr>
          <p:cNvGrpSpPr/>
          <p:nvPr/>
        </p:nvGrpSpPr>
        <p:grpSpPr>
          <a:xfrm>
            <a:off x="2175221" y="1162321"/>
            <a:ext cx="373559" cy="372837"/>
            <a:chOff x="3730944" y="986052"/>
            <a:chExt cx="373559" cy="372837"/>
          </a:xfrm>
        </p:grpSpPr>
        <p:sp>
          <p:nvSpPr>
            <p:cNvPr id="41" name="Google Shape;6958;p88">
              <a:extLst>
                <a:ext uri="{FF2B5EF4-FFF2-40B4-BE49-F238E27FC236}">
                  <a16:creationId xmlns:a16="http://schemas.microsoft.com/office/drawing/2014/main" id="{3C47A7AB-B05B-3A9F-6C1B-EA48E17FA621}"/>
                </a:ext>
              </a:extLst>
            </p:cNvPr>
            <p:cNvSpPr/>
            <p:nvPr/>
          </p:nvSpPr>
          <p:spPr>
            <a:xfrm>
              <a:off x="3808475" y="986052"/>
              <a:ext cx="131929" cy="43589"/>
            </a:xfrm>
            <a:custGeom>
              <a:avLst/>
              <a:gdLst>
                <a:gd name="f0" fmla="val w"/>
                <a:gd name="f1" fmla="val h"/>
                <a:gd name="f2" fmla="val 0"/>
                <a:gd name="f3" fmla="val 4128"/>
                <a:gd name="f4" fmla="val 1364"/>
                <a:gd name="f5" fmla="val 645"/>
                <a:gd name="f6" fmla="val 263"/>
                <a:gd name="f7" fmla="val 296"/>
                <a:gd name="f8" fmla="val 670"/>
                <a:gd name="f9" fmla="val 1016"/>
                <a:gd name="f10" fmla="val 1205"/>
                <a:gd name="f11" fmla="val 158"/>
                <a:gd name="f12" fmla="val 1363"/>
                <a:gd name="f13" fmla="val 347"/>
                <a:gd name="f14" fmla="val 3781"/>
                <a:gd name="f15" fmla="val 3970"/>
                <a:gd name="f16" fmla="val 4127"/>
                <a:gd name="f17" fmla="val 260"/>
                <a:gd name="f18" fmla="val 3812"/>
                <a:gd name="f19" fmla="val 8"/>
                <a:gd name="f20" fmla="val 3466"/>
                <a:gd name="f21" fmla="val 756"/>
                <a:gd name="f22" fmla="val 718"/>
                <a:gd name="f23" fmla="val 3"/>
                <a:gd name="f24" fmla="val 681"/>
                <a:gd name="f25" fmla="*/ f0 1 4128"/>
                <a:gd name="f26" fmla="*/ f1 1 1364"/>
                <a:gd name="f27" fmla="+- f4 0 f2"/>
                <a:gd name="f28" fmla="+- f3 0 f2"/>
                <a:gd name="f29" fmla="*/ f28 1 4128"/>
                <a:gd name="f30" fmla="*/ f27 1 1364"/>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4128" h="1364">
                  <a:moveTo>
                    <a:pt x="f5" y="f2"/>
                  </a:moveTo>
                  <a:cubicBezTo>
                    <a:pt x="f6" y="f2"/>
                    <a:pt x="f2" y="f7"/>
                    <a:pt x="f2" y="f8"/>
                  </a:cubicBezTo>
                  <a:lnTo>
                    <a:pt x="f2" y="f9"/>
                  </a:lnTo>
                  <a:cubicBezTo>
                    <a:pt x="f2" y="f10"/>
                    <a:pt x="f11" y="f12"/>
                    <a:pt x="f13" y="f12"/>
                  </a:cubicBezTo>
                  <a:lnTo>
                    <a:pt x="f14" y="f12"/>
                  </a:lnTo>
                  <a:cubicBezTo>
                    <a:pt x="f15" y="f12"/>
                    <a:pt x="f16" y="f10"/>
                    <a:pt x="f16" y="f9"/>
                  </a:cubicBezTo>
                  <a:lnTo>
                    <a:pt x="f16" y="f8"/>
                  </a:lnTo>
                  <a:cubicBezTo>
                    <a:pt x="f16" y="f17"/>
                    <a:pt x="f18" y="f19"/>
                    <a:pt x="f20" y="f19"/>
                  </a:cubicBezTo>
                  <a:lnTo>
                    <a:pt x="f21" y="f19"/>
                  </a:lnTo>
                  <a:cubicBezTo>
                    <a:pt x="f22" y="f23"/>
                    <a:pt x="f24"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42" name="Google Shape;6959;p88">
              <a:extLst>
                <a:ext uri="{FF2B5EF4-FFF2-40B4-BE49-F238E27FC236}">
                  <a16:creationId xmlns:a16="http://schemas.microsoft.com/office/drawing/2014/main" id="{B8AB5483-727B-C0CC-9E20-2DA672A7D055}"/>
                </a:ext>
              </a:extLst>
            </p:cNvPr>
            <p:cNvSpPr/>
            <p:nvPr/>
          </p:nvSpPr>
          <p:spPr>
            <a:xfrm>
              <a:off x="3797384" y="1180618"/>
              <a:ext cx="21159" cy="23198"/>
            </a:xfrm>
            <a:custGeom>
              <a:avLst/>
              <a:gdLst>
                <a:gd name="f0" fmla="val w"/>
                <a:gd name="f1" fmla="val h"/>
                <a:gd name="f2" fmla="val 0"/>
                <a:gd name="f3" fmla="val 662"/>
                <a:gd name="f4" fmla="val 726"/>
                <a:gd name="f5" fmla="val 1"/>
                <a:gd name="f6" fmla="val 725"/>
                <a:gd name="f7" fmla="*/ f0 1 662"/>
                <a:gd name="f8" fmla="*/ f1 1 726"/>
                <a:gd name="f9" fmla="+- f4 0 f2"/>
                <a:gd name="f10" fmla="+- f3 0 f2"/>
                <a:gd name="f11" fmla="*/ f10 1 662"/>
                <a:gd name="f12" fmla="*/ f9 1 726"/>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662" h="726">
                  <a:moveTo>
                    <a:pt x="f5" y="f5"/>
                  </a:moveTo>
                  <a:lnTo>
                    <a:pt x="f5" y="f6"/>
                  </a:lnTo>
                  <a:lnTo>
                    <a:pt x="f3" y="f6"/>
                  </a:lnTo>
                  <a:lnTo>
                    <a:pt x="f3" y="f5"/>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43" name="Google Shape;6960;p88">
              <a:extLst>
                <a:ext uri="{FF2B5EF4-FFF2-40B4-BE49-F238E27FC236}">
                  <a16:creationId xmlns:a16="http://schemas.microsoft.com/office/drawing/2014/main" id="{A47FCEAF-359B-25B9-DE2D-D5F9D631ED9A}"/>
                </a:ext>
              </a:extLst>
            </p:cNvPr>
            <p:cNvSpPr/>
            <p:nvPr/>
          </p:nvSpPr>
          <p:spPr>
            <a:xfrm>
              <a:off x="3797384" y="1094043"/>
              <a:ext cx="21159" cy="21159"/>
            </a:xfrm>
            <a:custGeom>
              <a:avLst/>
              <a:gdLst>
                <a:gd name="f0" fmla="val w"/>
                <a:gd name="f1" fmla="val h"/>
                <a:gd name="f2" fmla="val 0"/>
                <a:gd name="f3" fmla="val 662"/>
                <a:gd name="f4" fmla="val 1"/>
                <a:gd name="f5" fmla="*/ f0 1 662"/>
                <a:gd name="f6" fmla="*/ f1 1 662"/>
                <a:gd name="f7" fmla="+- f3 0 f2"/>
                <a:gd name="f8" fmla="*/ f7 1 662"/>
                <a:gd name="f9" fmla="*/ f2 1 f8"/>
                <a:gd name="f10" fmla="*/ f3 1 f8"/>
                <a:gd name="f11" fmla="*/ f9 f5 1"/>
                <a:gd name="f12" fmla="*/ f10 f5 1"/>
                <a:gd name="f13" fmla="*/ f10 f6 1"/>
                <a:gd name="f14" fmla="*/ f9 f6 1"/>
              </a:gdLst>
              <a:ahLst/>
              <a:cxnLst>
                <a:cxn ang="3cd4">
                  <a:pos x="hc" y="t"/>
                </a:cxn>
                <a:cxn ang="0">
                  <a:pos x="r" y="vc"/>
                </a:cxn>
                <a:cxn ang="cd4">
                  <a:pos x="hc" y="b"/>
                </a:cxn>
                <a:cxn ang="cd2">
                  <a:pos x="l" y="vc"/>
                </a:cxn>
              </a:cxnLst>
              <a:rect l="f11" t="f14" r="f12" b="f13"/>
              <a:pathLst>
                <a:path w="662" h="662">
                  <a:moveTo>
                    <a:pt x="f4" y="f2"/>
                  </a:moveTo>
                  <a:lnTo>
                    <a:pt x="f4" y="f3"/>
                  </a:lnTo>
                  <a:lnTo>
                    <a:pt x="f3" y="f3"/>
                  </a:lnTo>
                  <a:lnTo>
                    <a:pt x="f3"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44" name="Google Shape;6961;p88">
              <a:extLst>
                <a:ext uri="{FF2B5EF4-FFF2-40B4-BE49-F238E27FC236}">
                  <a16:creationId xmlns:a16="http://schemas.microsoft.com/office/drawing/2014/main" id="{B5A02B78-933E-74C9-8455-FE54F073125B}"/>
                </a:ext>
              </a:extLst>
            </p:cNvPr>
            <p:cNvSpPr/>
            <p:nvPr/>
          </p:nvSpPr>
          <p:spPr>
            <a:xfrm>
              <a:off x="3797384" y="1270229"/>
              <a:ext cx="21159" cy="21186"/>
            </a:xfrm>
            <a:custGeom>
              <a:avLst/>
              <a:gdLst>
                <a:gd name="f0" fmla="val w"/>
                <a:gd name="f1" fmla="val h"/>
                <a:gd name="f2" fmla="val 0"/>
                <a:gd name="f3" fmla="val 662"/>
                <a:gd name="f4" fmla="val 663"/>
                <a:gd name="f5" fmla="val 1"/>
                <a:gd name="f6" fmla="*/ f0 1 662"/>
                <a:gd name="f7" fmla="*/ f1 1 663"/>
                <a:gd name="f8" fmla="+- f4 0 f2"/>
                <a:gd name="f9" fmla="+- f3 0 f2"/>
                <a:gd name="f10" fmla="*/ f9 1 662"/>
                <a:gd name="f11" fmla="*/ f8 1 663"/>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662" h="663">
                  <a:moveTo>
                    <a:pt x="f5" y="f5"/>
                  </a:moveTo>
                  <a:lnTo>
                    <a:pt x="f5" y="f3"/>
                  </a:lnTo>
                  <a:lnTo>
                    <a:pt x="f3" y="f3"/>
                  </a:lnTo>
                  <a:lnTo>
                    <a:pt x="f3" y="f5"/>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45" name="Google Shape;6962;p88">
              <a:extLst>
                <a:ext uri="{FF2B5EF4-FFF2-40B4-BE49-F238E27FC236}">
                  <a16:creationId xmlns:a16="http://schemas.microsoft.com/office/drawing/2014/main" id="{21D9B850-7662-B910-BABE-31BD69EA6072}"/>
                </a:ext>
              </a:extLst>
            </p:cNvPr>
            <p:cNvSpPr/>
            <p:nvPr/>
          </p:nvSpPr>
          <p:spPr>
            <a:xfrm>
              <a:off x="3730944" y="1007440"/>
              <a:ext cx="284945" cy="351449"/>
            </a:xfrm>
            <a:custGeom>
              <a:avLst/>
              <a:gdLst>
                <a:gd name="f0" fmla="val w"/>
                <a:gd name="f1" fmla="val h"/>
                <a:gd name="f2" fmla="val 0"/>
                <a:gd name="f3" fmla="val 8916"/>
                <a:gd name="f4" fmla="val 10997"/>
                <a:gd name="f5" fmla="val 7183"/>
                <a:gd name="f6" fmla="val 2049"/>
                <a:gd name="f7" fmla="val 7404"/>
                <a:gd name="f8" fmla="val 7561"/>
                <a:gd name="f9" fmla="val 2206"/>
                <a:gd name="f10" fmla="val 2395"/>
                <a:gd name="f11" fmla="val 2584"/>
                <a:gd name="f12" fmla="val 2742"/>
                <a:gd name="f13" fmla="val 4474"/>
                <a:gd name="f14" fmla="val 4285"/>
                <a:gd name="f15" fmla="val 4127"/>
                <a:gd name="f16" fmla="val 3151"/>
                <a:gd name="f17" fmla="val 2017"/>
                <a:gd name="f18" fmla="val 3340"/>
                <a:gd name="f19" fmla="val 3497"/>
                <a:gd name="f20" fmla="val 2175"/>
                <a:gd name="f21" fmla="val 2364"/>
                <a:gd name="f22" fmla="val 3750"/>
                <a:gd name="f23" fmla="val 3939"/>
                <a:gd name="f24" fmla="val 4097"/>
                <a:gd name="f25" fmla="val 1764"/>
                <a:gd name="f26" fmla="val 1575"/>
                <a:gd name="f27" fmla="val 1418"/>
                <a:gd name="f28" fmla="val 5860"/>
                <a:gd name="f29" fmla="val 3372"/>
                <a:gd name="f30" fmla="val 6049"/>
                <a:gd name="f31" fmla="val 6207"/>
                <a:gd name="f32" fmla="val 3529"/>
                <a:gd name="f33" fmla="val 4758"/>
                <a:gd name="f34" fmla="val 4916"/>
                <a:gd name="f35" fmla="val 5105"/>
                <a:gd name="f36" fmla="val 5325"/>
                <a:gd name="f37" fmla="val 5483"/>
                <a:gd name="f38" fmla="val 6491"/>
                <a:gd name="f39" fmla="val 6680"/>
                <a:gd name="f40" fmla="val 6837"/>
                <a:gd name="f41" fmla="val 6144"/>
                <a:gd name="f42" fmla="val 6302"/>
                <a:gd name="f43" fmla="val 7562"/>
                <a:gd name="f44" fmla="val 7720"/>
                <a:gd name="f45" fmla="val 7909"/>
                <a:gd name="f46" fmla="val 8098"/>
                <a:gd name="f47" fmla="val 8255"/>
                <a:gd name="f48" fmla="val 7531"/>
                <a:gd name="f49" fmla="val 7657"/>
                <a:gd name="f50" fmla="val 7877"/>
                <a:gd name="f51" fmla="val 9232"/>
                <a:gd name="f52" fmla="val 9452"/>
                <a:gd name="f53" fmla="val 9610"/>
                <a:gd name="f54" fmla="val 8885"/>
                <a:gd name="f55" fmla="val 9043"/>
                <a:gd name="f56" fmla="val 1040"/>
                <a:gd name="f57" fmla="val 1"/>
                <a:gd name="f58" fmla="val 504"/>
                <a:gd name="f59" fmla="val 473"/>
                <a:gd name="f60" fmla="val 1009"/>
                <a:gd name="f61" fmla="val 9956"/>
                <a:gd name="f62" fmla="val 32"/>
                <a:gd name="f63" fmla="val 10524"/>
                <a:gd name="f64" fmla="val 10996"/>
                <a:gd name="f65" fmla="val 7908"/>
                <a:gd name="f66" fmla="val 8444"/>
                <a:gd name="f67" fmla="val 347"/>
                <a:gd name="f68" fmla="val 915"/>
                <a:gd name="f69" fmla="val 6711"/>
                <a:gd name="f70" fmla="val 1387"/>
                <a:gd name="f71" fmla="val 6175"/>
                <a:gd name="f72" fmla="val 2741"/>
                <a:gd name="f73" fmla="val 1733"/>
                <a:gd name="f74" fmla="*/ f0 1 8916"/>
                <a:gd name="f75" fmla="*/ f1 1 10997"/>
                <a:gd name="f76" fmla="+- f4 0 f2"/>
                <a:gd name="f77" fmla="+- f3 0 f2"/>
                <a:gd name="f78" fmla="*/ f77 1 8916"/>
                <a:gd name="f79" fmla="*/ f76 1 10997"/>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8916" h="10997">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lnTo>
                    <a:pt x="f19" y="f22"/>
                  </a:lnTo>
                  <a:cubicBezTo>
                    <a:pt x="f19" y="f23"/>
                    <a:pt x="f18" y="f24"/>
                    <a:pt x="f16" y="f24"/>
                  </a:cubicBezTo>
                  <a:lnTo>
                    <a:pt x="f25" y="f24"/>
                  </a:lnTo>
                  <a:cubicBezTo>
                    <a:pt x="f26" y="f24"/>
                    <a:pt x="f27" y="f23"/>
                    <a:pt x="f27" y="f22"/>
                  </a:cubicBezTo>
                  <a:lnTo>
                    <a:pt x="f27" y="f21"/>
                  </a:lnTo>
                  <a:cubicBezTo>
                    <a:pt x="f27" y="f20"/>
                    <a:pt x="f26" y="f17"/>
                    <a:pt x="f25" y="f17"/>
                  </a:cubicBezTo>
                  <a:close/>
                  <a:moveTo>
                    <a:pt x="f28" y="f29"/>
                  </a:moveTo>
                  <a:cubicBezTo>
                    <a:pt x="f30" y="f29"/>
                    <a:pt x="f31" y="f32"/>
                    <a:pt x="f31" y="f22"/>
                  </a:cubicBezTo>
                  <a:cubicBezTo>
                    <a:pt x="f31" y="f23"/>
                    <a:pt x="f30" y="f24"/>
                    <a:pt x="f28" y="f24"/>
                  </a:cubicBezTo>
                  <a:lnTo>
                    <a:pt x="f13" y="f24"/>
                  </a:lnTo>
                  <a:cubicBezTo>
                    <a:pt x="f14" y="f24"/>
                    <a:pt x="f15" y="f23"/>
                    <a:pt x="f15" y="f22"/>
                  </a:cubicBezTo>
                  <a:cubicBezTo>
                    <a:pt x="f15" y="f32"/>
                    <a:pt x="f14" y="f29"/>
                    <a:pt x="f13" y="f29"/>
                  </a:cubicBezTo>
                  <a:close/>
                  <a:moveTo>
                    <a:pt x="f5" y="f33"/>
                  </a:moveTo>
                  <a:cubicBezTo>
                    <a:pt x="f7" y="f33"/>
                    <a:pt x="f8" y="f34"/>
                    <a:pt x="f8" y="f35"/>
                  </a:cubicBezTo>
                  <a:cubicBezTo>
                    <a:pt x="f8" y="f36"/>
                    <a:pt x="f7" y="f37"/>
                    <a:pt x="f5" y="f37"/>
                  </a:cubicBezTo>
                  <a:lnTo>
                    <a:pt x="f13" y="f37"/>
                  </a:lnTo>
                  <a:cubicBezTo>
                    <a:pt x="f14" y="f37"/>
                    <a:pt x="f15" y="f36"/>
                    <a:pt x="f15" y="f35"/>
                  </a:cubicBezTo>
                  <a:cubicBezTo>
                    <a:pt x="f15" y="f34"/>
                    <a:pt x="f14" y="f33"/>
                    <a:pt x="f13" y="f33"/>
                  </a:cubicBezTo>
                  <a:close/>
                  <a:moveTo>
                    <a:pt x="f16" y="f33"/>
                  </a:moveTo>
                  <a:cubicBezTo>
                    <a:pt x="f18" y="f33"/>
                    <a:pt x="f19" y="f34"/>
                    <a:pt x="f19" y="f35"/>
                  </a:cubicBezTo>
                  <a:lnTo>
                    <a:pt x="f19" y="f38"/>
                  </a:lnTo>
                  <a:cubicBezTo>
                    <a:pt x="f19" y="f39"/>
                    <a:pt x="f18" y="f40"/>
                    <a:pt x="f16" y="f40"/>
                  </a:cubicBezTo>
                  <a:lnTo>
                    <a:pt x="f25" y="f40"/>
                  </a:lnTo>
                  <a:cubicBezTo>
                    <a:pt x="f26" y="f40"/>
                    <a:pt x="f27" y="f39"/>
                    <a:pt x="f27" y="f38"/>
                  </a:cubicBezTo>
                  <a:lnTo>
                    <a:pt x="f27" y="f35"/>
                  </a:lnTo>
                  <a:cubicBezTo>
                    <a:pt x="f27" y="f34"/>
                    <a:pt x="f26" y="f33"/>
                    <a:pt x="f25" y="f33"/>
                  </a:cubicBezTo>
                  <a:close/>
                  <a:moveTo>
                    <a:pt x="f28" y="f41"/>
                  </a:moveTo>
                  <a:cubicBezTo>
                    <a:pt x="f30" y="f41"/>
                    <a:pt x="f31" y="f42"/>
                    <a:pt x="f31" y="f38"/>
                  </a:cubicBezTo>
                  <a:cubicBezTo>
                    <a:pt x="f31" y="f39"/>
                    <a:pt x="f30" y="f40"/>
                    <a:pt x="f28" y="f40"/>
                  </a:cubicBezTo>
                  <a:lnTo>
                    <a:pt x="f13" y="f40"/>
                  </a:lnTo>
                  <a:cubicBezTo>
                    <a:pt x="f14" y="f40"/>
                    <a:pt x="f15" y="f39"/>
                    <a:pt x="f15" y="f38"/>
                  </a:cubicBezTo>
                  <a:cubicBezTo>
                    <a:pt x="f15" y="f42"/>
                    <a:pt x="f14" y="f41"/>
                    <a:pt x="f13" y="f41"/>
                  </a:cubicBezTo>
                  <a:close/>
                  <a:moveTo>
                    <a:pt x="f5" y="f43"/>
                  </a:moveTo>
                  <a:cubicBezTo>
                    <a:pt x="f7" y="f43"/>
                    <a:pt x="f8" y="f44"/>
                    <a:pt x="f8" y="f45"/>
                  </a:cubicBezTo>
                  <a:cubicBezTo>
                    <a:pt x="f8" y="f46"/>
                    <a:pt x="f7" y="f47"/>
                    <a:pt x="f5" y="f47"/>
                  </a:cubicBezTo>
                  <a:lnTo>
                    <a:pt x="f13" y="f47"/>
                  </a:lnTo>
                  <a:cubicBezTo>
                    <a:pt x="f14" y="f47"/>
                    <a:pt x="f15" y="f46"/>
                    <a:pt x="f15" y="f45"/>
                  </a:cubicBezTo>
                  <a:cubicBezTo>
                    <a:pt x="f15" y="f44"/>
                    <a:pt x="f14" y="f43"/>
                    <a:pt x="f13" y="f43"/>
                  </a:cubicBezTo>
                  <a:close/>
                  <a:moveTo>
                    <a:pt x="f16" y="f48"/>
                  </a:moveTo>
                  <a:cubicBezTo>
                    <a:pt x="f18" y="f48"/>
                    <a:pt x="f19" y="f49"/>
                    <a:pt x="f19" y="f50"/>
                  </a:cubicBezTo>
                  <a:lnTo>
                    <a:pt x="f19" y="f51"/>
                  </a:lnTo>
                  <a:cubicBezTo>
                    <a:pt x="f19" y="f52"/>
                    <a:pt x="f18" y="f53"/>
                    <a:pt x="f16" y="f53"/>
                  </a:cubicBezTo>
                  <a:lnTo>
                    <a:pt x="f25" y="f53"/>
                  </a:lnTo>
                  <a:cubicBezTo>
                    <a:pt x="f26" y="f53"/>
                    <a:pt x="f27" y="f52"/>
                    <a:pt x="f27" y="f51"/>
                  </a:cubicBezTo>
                  <a:lnTo>
                    <a:pt x="f27" y="f50"/>
                  </a:lnTo>
                  <a:cubicBezTo>
                    <a:pt x="f27" y="f49"/>
                    <a:pt x="f26" y="f48"/>
                    <a:pt x="f25" y="f48"/>
                  </a:cubicBezTo>
                  <a:close/>
                  <a:moveTo>
                    <a:pt x="f28" y="f54"/>
                  </a:moveTo>
                  <a:cubicBezTo>
                    <a:pt x="f30" y="f54"/>
                    <a:pt x="f31" y="f55"/>
                    <a:pt x="f31" y="f51"/>
                  </a:cubicBezTo>
                  <a:cubicBezTo>
                    <a:pt x="f31" y="f52"/>
                    <a:pt x="f30" y="f53"/>
                    <a:pt x="f28" y="f53"/>
                  </a:cubicBezTo>
                  <a:lnTo>
                    <a:pt x="f13" y="f53"/>
                  </a:lnTo>
                  <a:cubicBezTo>
                    <a:pt x="f14" y="f53"/>
                    <a:pt x="f15" y="f52"/>
                    <a:pt x="f15" y="f51"/>
                  </a:cubicBezTo>
                  <a:cubicBezTo>
                    <a:pt x="f15" y="f55"/>
                    <a:pt x="f14" y="f54"/>
                    <a:pt x="f13" y="f54"/>
                  </a:cubicBezTo>
                  <a:close/>
                  <a:moveTo>
                    <a:pt x="f56" y="f57"/>
                  </a:moveTo>
                  <a:cubicBezTo>
                    <a:pt x="f58" y="f57"/>
                    <a:pt x="f2" y="f59"/>
                    <a:pt x="f2" y="f60"/>
                  </a:cubicBezTo>
                  <a:lnTo>
                    <a:pt x="f2" y="f61"/>
                  </a:lnTo>
                  <a:cubicBezTo>
                    <a:pt x="f62" y="f63"/>
                    <a:pt x="f58" y="f64"/>
                    <a:pt x="f56" y="f64"/>
                  </a:cubicBezTo>
                  <a:lnTo>
                    <a:pt x="f65" y="f64"/>
                  </a:lnTo>
                  <a:cubicBezTo>
                    <a:pt x="f66" y="f64"/>
                    <a:pt x="f3" y="f63"/>
                    <a:pt x="f3" y="f61"/>
                  </a:cubicBezTo>
                  <a:lnTo>
                    <a:pt x="f3" y="f60"/>
                  </a:lnTo>
                  <a:cubicBezTo>
                    <a:pt x="f3" y="f59"/>
                    <a:pt x="f66" y="f57"/>
                    <a:pt x="f65" y="f57"/>
                  </a:cubicBezTo>
                  <a:lnTo>
                    <a:pt x="f5" y="f57"/>
                  </a:lnTo>
                  <a:lnTo>
                    <a:pt x="f5" y="f67"/>
                  </a:lnTo>
                  <a:cubicBezTo>
                    <a:pt x="f5" y="f68"/>
                    <a:pt x="f69" y="f70"/>
                    <a:pt x="f71" y="f70"/>
                  </a:cubicBezTo>
                  <a:lnTo>
                    <a:pt x="f72" y="f70"/>
                  </a:lnTo>
                  <a:cubicBezTo>
                    <a:pt x="f9" y="f70"/>
                    <a:pt x="f73" y="f68"/>
                    <a:pt x="f73" y="f67"/>
                  </a:cubicBezTo>
                  <a:lnTo>
                    <a:pt x="f73" y="f57"/>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46" name="Google Shape;6963;p88">
              <a:extLst>
                <a:ext uri="{FF2B5EF4-FFF2-40B4-BE49-F238E27FC236}">
                  <a16:creationId xmlns:a16="http://schemas.microsoft.com/office/drawing/2014/main" id="{BA51A027-9B45-6C44-93A4-C30BF39B6235}"/>
                </a:ext>
              </a:extLst>
            </p:cNvPr>
            <p:cNvSpPr/>
            <p:nvPr/>
          </p:nvSpPr>
          <p:spPr>
            <a:xfrm>
              <a:off x="4039023" y="1115165"/>
              <a:ext cx="65480" cy="132944"/>
            </a:xfrm>
            <a:custGeom>
              <a:avLst/>
              <a:gdLst>
                <a:gd name="f0" fmla="val w"/>
                <a:gd name="f1" fmla="val h"/>
                <a:gd name="f2" fmla="val 0"/>
                <a:gd name="f3" fmla="val 2049"/>
                <a:gd name="f4" fmla="val 4160"/>
                <a:gd name="f5" fmla="val 1"/>
                <a:gd name="f6" fmla="*/ f0 1 2049"/>
                <a:gd name="f7" fmla="*/ f1 1 4160"/>
                <a:gd name="f8" fmla="+- f4 0 f2"/>
                <a:gd name="f9" fmla="+- f3 0 f2"/>
                <a:gd name="f10" fmla="*/ f9 1 2049"/>
                <a:gd name="f11" fmla="*/ f8 1 4160"/>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2049" h="4160">
                  <a:moveTo>
                    <a:pt x="f5" y="f5"/>
                  </a:moveTo>
                  <a:lnTo>
                    <a:pt x="f5" y="f4"/>
                  </a:lnTo>
                  <a:lnTo>
                    <a:pt x="f3" y="f4"/>
                  </a:lnTo>
                  <a:lnTo>
                    <a:pt x="f3" y="f5"/>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47" name="Google Shape;6964;p88">
              <a:extLst>
                <a:ext uri="{FF2B5EF4-FFF2-40B4-BE49-F238E27FC236}">
                  <a16:creationId xmlns:a16="http://schemas.microsoft.com/office/drawing/2014/main" id="{7CC1BFF8-B485-7FE1-0E0F-0DDF39F989CF}"/>
                </a:ext>
              </a:extLst>
            </p:cNvPr>
            <p:cNvSpPr/>
            <p:nvPr/>
          </p:nvSpPr>
          <p:spPr>
            <a:xfrm>
              <a:off x="4039023" y="1028590"/>
              <a:ext cx="65480" cy="65480"/>
            </a:xfrm>
            <a:custGeom>
              <a:avLst/>
              <a:gdLst>
                <a:gd name="f0" fmla="val w"/>
                <a:gd name="f1" fmla="val h"/>
                <a:gd name="f2" fmla="val 0"/>
                <a:gd name="f3" fmla="val 2049"/>
                <a:gd name="f4" fmla="val 1009"/>
                <a:gd name="f5" fmla="val 1"/>
                <a:gd name="f6" fmla="val 473"/>
                <a:gd name="f7" fmla="val 1040"/>
                <a:gd name="f8" fmla="val 2048"/>
                <a:gd name="f9" fmla="val 1576"/>
                <a:gd name="f10" fmla="*/ f0 1 2049"/>
                <a:gd name="f11" fmla="*/ f1 1 2049"/>
                <a:gd name="f12" fmla="+- f3 0 f2"/>
                <a:gd name="f13" fmla="*/ f12 1 2049"/>
                <a:gd name="f14" fmla="*/ f2 1 f13"/>
                <a:gd name="f15" fmla="*/ f3 1 f13"/>
                <a:gd name="f16" fmla="*/ f14 f10 1"/>
                <a:gd name="f17" fmla="*/ f15 f10 1"/>
                <a:gd name="f18" fmla="*/ f15 f11 1"/>
                <a:gd name="f19" fmla="*/ f14 f11 1"/>
              </a:gdLst>
              <a:ahLst/>
              <a:cxnLst>
                <a:cxn ang="3cd4">
                  <a:pos x="hc" y="t"/>
                </a:cxn>
                <a:cxn ang="0">
                  <a:pos x="r" y="vc"/>
                </a:cxn>
                <a:cxn ang="cd4">
                  <a:pos x="hc" y="b"/>
                </a:cxn>
                <a:cxn ang="cd2">
                  <a:pos x="l" y="vc"/>
                </a:cxn>
              </a:cxnLst>
              <a:rect l="f16" t="f19" r="f17" b="f18"/>
              <a:pathLst>
                <a:path w="2049" h="2049">
                  <a:moveTo>
                    <a:pt x="f4" y="f5"/>
                  </a:moveTo>
                  <a:cubicBezTo>
                    <a:pt x="f6" y="f5"/>
                    <a:pt x="f5" y="f6"/>
                    <a:pt x="f5" y="f7"/>
                  </a:cubicBezTo>
                  <a:lnTo>
                    <a:pt x="f5" y="f8"/>
                  </a:lnTo>
                  <a:lnTo>
                    <a:pt x="f3" y="f8"/>
                  </a:lnTo>
                  <a:lnTo>
                    <a:pt x="f3" y="f7"/>
                  </a:lnTo>
                  <a:cubicBezTo>
                    <a:pt x="f3" y="f6"/>
                    <a:pt x="f9" y="f5"/>
                    <a:pt x="f4" y="f5"/>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48" name="Google Shape;6965;p88">
              <a:extLst>
                <a:ext uri="{FF2B5EF4-FFF2-40B4-BE49-F238E27FC236}">
                  <a16:creationId xmlns:a16="http://schemas.microsoft.com/office/drawing/2014/main" id="{660550C6-E098-EAC9-2C13-C362E4298568}"/>
                </a:ext>
              </a:extLst>
            </p:cNvPr>
            <p:cNvSpPr/>
            <p:nvPr/>
          </p:nvSpPr>
          <p:spPr>
            <a:xfrm>
              <a:off x="4041044" y="1270229"/>
              <a:ext cx="59445" cy="65480"/>
            </a:xfrm>
            <a:custGeom>
              <a:avLst/>
              <a:gdLst>
                <a:gd name="f0" fmla="val w"/>
                <a:gd name="f1" fmla="val h"/>
                <a:gd name="f2" fmla="val 0"/>
                <a:gd name="f3" fmla="val 1860"/>
                <a:gd name="f4" fmla="val 2049"/>
                <a:gd name="f5" fmla="val 1"/>
                <a:gd name="f6" fmla="val 599"/>
                <a:gd name="f7" fmla="val 1796"/>
                <a:gd name="f8" fmla="val 694"/>
                <a:gd name="f9" fmla="val 1985"/>
                <a:gd name="f10" fmla="val 788"/>
                <a:gd name="f11" fmla="val 2048"/>
                <a:gd name="f12" fmla="val 946"/>
                <a:gd name="f13" fmla="val 1103"/>
                <a:gd name="f14" fmla="val 1229"/>
                <a:gd name="f15" fmla="val 1261"/>
                <a:gd name="f16" fmla="*/ f0 1 1860"/>
                <a:gd name="f17" fmla="*/ f1 1 2049"/>
                <a:gd name="f18" fmla="+- f4 0 f2"/>
                <a:gd name="f19" fmla="+- f3 0 f2"/>
                <a:gd name="f20" fmla="*/ f19 1 1860"/>
                <a:gd name="f21" fmla="*/ f18 1 2049"/>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1860" h="2049">
                  <a:moveTo>
                    <a:pt x="f5" y="f5"/>
                  </a:moveTo>
                  <a:lnTo>
                    <a:pt x="f6" y="f7"/>
                  </a:lnTo>
                  <a:cubicBezTo>
                    <a:pt x="f8" y="f9"/>
                    <a:pt x="f10" y="f11"/>
                    <a:pt x="f12" y="f11"/>
                  </a:cubicBezTo>
                  <a:cubicBezTo>
                    <a:pt x="f13" y="f11"/>
                    <a:pt x="f14" y="f9"/>
                    <a:pt x="f15" y="f7"/>
                  </a:cubicBezTo>
                  <a:lnTo>
                    <a:pt x="f3" y="f5"/>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49" name="Google Shape;6966;p88">
            <a:extLst>
              <a:ext uri="{FF2B5EF4-FFF2-40B4-BE49-F238E27FC236}">
                <a16:creationId xmlns:a16="http://schemas.microsoft.com/office/drawing/2014/main" id="{0116C2A2-0548-AF31-D342-4F25C212262C}"/>
              </a:ext>
            </a:extLst>
          </p:cNvPr>
          <p:cNvGrpSpPr/>
          <p:nvPr/>
        </p:nvGrpSpPr>
        <p:grpSpPr>
          <a:xfrm>
            <a:off x="6633917" y="2734650"/>
            <a:ext cx="453661" cy="454365"/>
            <a:chOff x="8189640" y="2558381"/>
            <a:chExt cx="453661" cy="454365"/>
          </a:xfrm>
        </p:grpSpPr>
        <p:sp>
          <p:nvSpPr>
            <p:cNvPr id="50" name="Google Shape;6967;p88">
              <a:extLst>
                <a:ext uri="{FF2B5EF4-FFF2-40B4-BE49-F238E27FC236}">
                  <a16:creationId xmlns:a16="http://schemas.microsoft.com/office/drawing/2014/main" id="{D84CBCDC-F2BD-1DA2-67C6-33C2348484C9}"/>
                </a:ext>
              </a:extLst>
            </p:cNvPr>
            <p:cNvSpPr/>
            <p:nvPr/>
          </p:nvSpPr>
          <p:spPr>
            <a:xfrm>
              <a:off x="8317162" y="2858761"/>
              <a:ext cx="12298" cy="19650"/>
            </a:xfrm>
            <a:custGeom>
              <a:avLst/>
              <a:gdLst>
                <a:gd name="f0" fmla="val w"/>
                <a:gd name="f1" fmla="val h"/>
                <a:gd name="f2" fmla="val 0"/>
                <a:gd name="f3" fmla="val 316"/>
                <a:gd name="f4" fmla="val 505"/>
                <a:gd name="f5" fmla="val 158"/>
                <a:gd name="f6" fmla="val 1"/>
                <a:gd name="f7" fmla="val 315"/>
                <a:gd name="f8" fmla="*/ f0 1 316"/>
                <a:gd name="f9" fmla="*/ f1 1 505"/>
                <a:gd name="f10" fmla="+- f4 0 f2"/>
                <a:gd name="f11" fmla="+- f3 0 f2"/>
                <a:gd name="f12" fmla="*/ f11 1 316"/>
                <a:gd name="f13" fmla="*/ f10 1 505"/>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316" h="505">
                  <a:moveTo>
                    <a:pt x="f5" y="f6"/>
                  </a:moveTo>
                  <a:lnTo>
                    <a:pt x="f2" y="f4"/>
                  </a:lnTo>
                  <a:lnTo>
                    <a:pt x="f7" y="f4"/>
                  </a:lnTo>
                  <a:lnTo>
                    <a:pt x="f5" y="f6"/>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51" name="Google Shape;6968;p88">
              <a:extLst>
                <a:ext uri="{FF2B5EF4-FFF2-40B4-BE49-F238E27FC236}">
                  <a16:creationId xmlns:a16="http://schemas.microsoft.com/office/drawing/2014/main" id="{F184E1D9-01E7-6724-5B73-F621FBBA3C24}"/>
                </a:ext>
              </a:extLst>
            </p:cNvPr>
            <p:cNvSpPr/>
            <p:nvPr/>
          </p:nvSpPr>
          <p:spPr>
            <a:xfrm>
              <a:off x="8189640" y="2743538"/>
              <a:ext cx="267297" cy="269208"/>
            </a:xfrm>
            <a:custGeom>
              <a:avLst/>
              <a:gdLst>
                <a:gd name="f0" fmla="val w"/>
                <a:gd name="f1" fmla="val h"/>
                <a:gd name="f2" fmla="val 0"/>
                <a:gd name="f3" fmla="val 6869"/>
                <a:gd name="f4" fmla="val 6918"/>
                <a:gd name="f5" fmla="val 3427"/>
                <a:gd name="f6" fmla="val 1449"/>
                <a:gd name="f7" fmla="val 3569"/>
                <a:gd name="f8" fmla="val 3718"/>
                <a:gd name="f9" fmla="val 1512"/>
                <a:gd name="f10" fmla="val 3781"/>
                <a:gd name="f11" fmla="val 1638"/>
                <a:gd name="f12" fmla="val 4317"/>
                <a:gd name="f13" fmla="val 3466"/>
                <a:gd name="f14" fmla="val 4474"/>
                <a:gd name="f15" fmla="val 4695"/>
                <a:gd name="f16" fmla="val 4852"/>
                <a:gd name="f17" fmla="val 3623"/>
                <a:gd name="f18" fmla="val 3812"/>
                <a:gd name="f19" fmla="val 3970"/>
                <a:gd name="f20" fmla="val 4726"/>
                <a:gd name="f21" fmla="val 4127"/>
                <a:gd name="f22" fmla="val 4537"/>
                <a:gd name="f23" fmla="val 4789"/>
                <a:gd name="f24" fmla="val 5072"/>
                <a:gd name="f25" fmla="val 5262"/>
                <a:gd name="f26" fmla="val 4758"/>
                <a:gd name="f27" fmla="val 5419"/>
                <a:gd name="f28" fmla="val 4569"/>
                <a:gd name="f29" fmla="val 5514"/>
                <a:gd name="f30" fmla="val 4545"/>
                <a:gd name="f31" fmla="val 5518"/>
                <a:gd name="f32" fmla="val 4521"/>
                <a:gd name="f33" fmla="val 5520"/>
                <a:gd name="f34" fmla="val 4498"/>
                <a:gd name="f35" fmla="val 4341"/>
                <a:gd name="f36" fmla="val 4210"/>
                <a:gd name="f37" fmla="val 5427"/>
                <a:gd name="f38" fmla="val 4128"/>
                <a:gd name="f39" fmla="val 3057"/>
                <a:gd name="f40" fmla="val 2710"/>
                <a:gd name="f41" fmla="val 2683"/>
                <a:gd name="f42" fmla="val 2535"/>
                <a:gd name="f43" fmla="val 2351"/>
                <a:gd name="f44" fmla="val 2325"/>
                <a:gd name="f45" fmla="val 2297"/>
                <a:gd name="f46" fmla="val 2269"/>
                <a:gd name="f47" fmla="val 2080"/>
                <a:gd name="f48" fmla="val 5451"/>
                <a:gd name="f49" fmla="val 2017"/>
                <a:gd name="f50" fmla="val 2049"/>
                <a:gd name="f51" fmla="val 2332"/>
                <a:gd name="f52" fmla="val 2175"/>
                <a:gd name="f53" fmla="val 4096"/>
                <a:gd name="f54" fmla="val 2206"/>
                <a:gd name="f55" fmla="val 2395"/>
                <a:gd name="f56" fmla="val 2553"/>
                <a:gd name="f57" fmla="val 3120"/>
                <a:gd name="f58" fmla="val 3151"/>
                <a:gd name="f59" fmla="val 3285"/>
                <a:gd name="f60" fmla="val 3435"/>
                <a:gd name="f61" fmla="val 1544"/>
                <a:gd name="f62" fmla="val 1"/>
                <a:gd name="f63" fmla="val 3434"/>
                <a:gd name="f64" fmla="val 5356"/>
                <a:gd name="f65" fmla="val 6900"/>
                <a:gd name="f66" fmla="val 4065"/>
                <a:gd name="f67" fmla="val 4632"/>
                <a:gd name="f68" fmla="val 6742"/>
                <a:gd name="f69" fmla="val 5168"/>
                <a:gd name="f70" fmla="val 6427"/>
                <a:gd name="f71" fmla="val 6365"/>
                <a:gd name="f72" fmla="val 6407"/>
                <a:gd name="f73" fmla="val 6910"/>
                <a:gd name="f74" fmla="val 6449"/>
                <a:gd name="f75" fmla="val 6917"/>
                <a:gd name="f76" fmla="val 6491"/>
                <a:gd name="f77" fmla="val 6575"/>
                <a:gd name="f78" fmla="val 6659"/>
                <a:gd name="f79" fmla="val 6889"/>
                <a:gd name="f80" fmla="val 6743"/>
                <a:gd name="f81" fmla="val 6805"/>
                <a:gd name="f82" fmla="val 6806"/>
                <a:gd name="f83" fmla="val 6616"/>
                <a:gd name="f84" fmla="val 6459"/>
                <a:gd name="f85" fmla="val 5009"/>
                <a:gd name="f86" fmla="val 4001"/>
                <a:gd name="f87" fmla="val 3119"/>
                <a:gd name="f88" fmla="val 6774"/>
                <a:gd name="f89" fmla="val 2804"/>
                <a:gd name="f90" fmla="val 6711"/>
                <a:gd name="f91" fmla="val 2489"/>
                <a:gd name="f92" fmla="val 6617"/>
                <a:gd name="f93" fmla="val 2426"/>
                <a:gd name="f94" fmla="val 6428"/>
                <a:gd name="f95" fmla="val 2363"/>
                <a:gd name="f96" fmla="val 5389"/>
                <a:gd name="f97" fmla="val 2755"/>
                <a:gd name="f98" fmla="val 5256"/>
                <a:gd name="f99" fmla="val 2780"/>
                <a:gd name="f100" fmla="val 5125"/>
                <a:gd name="f101" fmla="val 4892"/>
                <a:gd name="f102" fmla="val 4667"/>
                <a:gd name="f103" fmla="val 2702"/>
                <a:gd name="f104" fmla="val 4506"/>
                <a:gd name="f105" fmla="val 2521"/>
                <a:gd name="f106" fmla="val 4222"/>
                <a:gd name="f107" fmla="val 1891"/>
                <a:gd name="f108" fmla="val 4159"/>
                <a:gd name="f109" fmla="val 1481"/>
                <a:gd name="f110" fmla="val 4443"/>
                <a:gd name="f111" fmla="val 221"/>
                <a:gd name="f112" fmla="val 189"/>
                <a:gd name="f113" fmla="val 4411"/>
                <a:gd name="f114" fmla="val 158"/>
                <a:gd name="f115" fmla="val 63"/>
                <a:gd name="f116" fmla="*/ f0 1 6869"/>
                <a:gd name="f117" fmla="*/ f1 1 6918"/>
                <a:gd name="f118" fmla="+- f4 0 f2"/>
                <a:gd name="f119" fmla="+- f3 0 f2"/>
                <a:gd name="f120" fmla="*/ f119 1 6869"/>
                <a:gd name="f121" fmla="*/ f118 1 6918"/>
                <a:gd name="f122" fmla="*/ f2 1 f120"/>
                <a:gd name="f123" fmla="*/ f3 1 f120"/>
                <a:gd name="f124" fmla="*/ f2 1 f121"/>
                <a:gd name="f125" fmla="*/ f4 1 f121"/>
                <a:gd name="f126" fmla="*/ f122 f116 1"/>
                <a:gd name="f127" fmla="*/ f123 f116 1"/>
                <a:gd name="f128" fmla="*/ f125 f117 1"/>
                <a:gd name="f129" fmla="*/ f124 f117 1"/>
              </a:gdLst>
              <a:ahLst/>
              <a:cxnLst>
                <a:cxn ang="3cd4">
                  <a:pos x="hc" y="t"/>
                </a:cxn>
                <a:cxn ang="0">
                  <a:pos x="r" y="vc"/>
                </a:cxn>
                <a:cxn ang="cd4">
                  <a:pos x="hc" y="b"/>
                </a:cxn>
                <a:cxn ang="cd2">
                  <a:pos x="l" y="vc"/>
                </a:cxn>
              </a:cxnLst>
              <a:rect l="f126" t="f129" r="f127" b="f128"/>
              <a:pathLst>
                <a:path w="6869" h="6918">
                  <a:moveTo>
                    <a:pt x="f5" y="f6"/>
                  </a:moveTo>
                  <a:cubicBezTo>
                    <a:pt x="f7" y="f6"/>
                    <a:pt x="f8" y="f9"/>
                    <a:pt x="f10" y="f11"/>
                  </a:cubicBezTo>
                  <a:lnTo>
                    <a:pt x="f12" y="f13"/>
                  </a:lnTo>
                  <a:lnTo>
                    <a:pt x="f14" y="f13"/>
                  </a:lnTo>
                  <a:cubicBezTo>
                    <a:pt x="f15" y="f13"/>
                    <a:pt x="f16" y="f17"/>
                    <a:pt x="f16" y="f18"/>
                  </a:cubicBezTo>
                  <a:cubicBezTo>
                    <a:pt x="f16" y="f19"/>
                    <a:pt x="f20" y="f21"/>
                    <a:pt x="f22" y="f21"/>
                  </a:cubicBezTo>
                  <a:lnTo>
                    <a:pt x="f23" y="f24"/>
                  </a:lnTo>
                  <a:cubicBezTo>
                    <a:pt x="f16" y="f25"/>
                    <a:pt x="f26" y="f27"/>
                    <a:pt x="f28" y="f29"/>
                  </a:cubicBezTo>
                  <a:cubicBezTo>
                    <a:pt x="f30" y="f31"/>
                    <a:pt x="f32" y="f33"/>
                    <a:pt x="f34" y="f33"/>
                  </a:cubicBezTo>
                  <a:cubicBezTo>
                    <a:pt x="f35" y="f33"/>
                    <a:pt x="f36" y="f37"/>
                    <a:pt x="f38" y="f25"/>
                  </a:cubicBezTo>
                  <a:lnTo>
                    <a:pt x="f10" y="f21"/>
                  </a:lnTo>
                  <a:lnTo>
                    <a:pt x="f39" y="f21"/>
                  </a:lnTo>
                  <a:lnTo>
                    <a:pt x="f40" y="f25"/>
                  </a:lnTo>
                  <a:cubicBezTo>
                    <a:pt x="f41" y="f37"/>
                    <a:pt x="f42" y="f33"/>
                    <a:pt x="f43" y="f33"/>
                  </a:cubicBezTo>
                  <a:cubicBezTo>
                    <a:pt x="f44" y="f33"/>
                    <a:pt x="f45" y="f31"/>
                    <a:pt x="f46" y="f29"/>
                  </a:cubicBezTo>
                  <a:cubicBezTo>
                    <a:pt x="f47" y="f48"/>
                    <a:pt x="f49" y="f25"/>
                    <a:pt x="f50" y="f24"/>
                  </a:cubicBezTo>
                  <a:lnTo>
                    <a:pt x="f51" y="f21"/>
                  </a:lnTo>
                  <a:cubicBezTo>
                    <a:pt x="f52" y="f53"/>
                    <a:pt x="f49" y="f19"/>
                    <a:pt x="f49" y="f18"/>
                  </a:cubicBezTo>
                  <a:cubicBezTo>
                    <a:pt x="f50" y="f17"/>
                    <a:pt x="f54" y="f13"/>
                    <a:pt x="f55" y="f13"/>
                  </a:cubicBezTo>
                  <a:lnTo>
                    <a:pt x="f56" y="f13"/>
                  </a:lnTo>
                  <a:lnTo>
                    <a:pt x="f57" y="f11"/>
                  </a:lnTo>
                  <a:cubicBezTo>
                    <a:pt x="f58" y="f9"/>
                    <a:pt x="f59" y="f6"/>
                    <a:pt x="f5" y="f6"/>
                  </a:cubicBezTo>
                  <a:close/>
                  <a:moveTo>
                    <a:pt x="f60" y="f2"/>
                  </a:moveTo>
                  <a:cubicBezTo>
                    <a:pt x="f61" y="f2"/>
                    <a:pt x="f62" y="f61"/>
                    <a:pt x="f62" y="f63"/>
                  </a:cubicBezTo>
                  <a:cubicBezTo>
                    <a:pt x="f62" y="f64"/>
                    <a:pt x="f61" y="f65"/>
                    <a:pt x="f60" y="f65"/>
                  </a:cubicBezTo>
                  <a:cubicBezTo>
                    <a:pt x="f66" y="f65"/>
                    <a:pt x="f67" y="f68"/>
                    <a:pt x="f69" y="f70"/>
                  </a:cubicBezTo>
                  <a:lnTo>
                    <a:pt x="f71" y="f65"/>
                  </a:lnTo>
                  <a:cubicBezTo>
                    <a:pt x="f72" y="f73"/>
                    <a:pt x="f74" y="f75"/>
                    <a:pt x="f76" y="f75"/>
                  </a:cubicBezTo>
                  <a:cubicBezTo>
                    <a:pt x="f77" y="f75"/>
                    <a:pt x="f78" y="f79"/>
                    <a:pt x="f80" y="f81"/>
                  </a:cubicBezTo>
                  <a:cubicBezTo>
                    <a:pt x="f82" y="f68"/>
                    <a:pt x="f3" y="f83"/>
                    <a:pt x="f3" y="f84"/>
                  </a:cubicBezTo>
                  <a:lnTo>
                    <a:pt x="f76" y="f85"/>
                  </a:lnTo>
                  <a:cubicBezTo>
                    <a:pt x="f80" y="f22"/>
                    <a:pt x="f3" y="f86"/>
                    <a:pt x="f3" y="f13"/>
                  </a:cubicBezTo>
                  <a:cubicBezTo>
                    <a:pt x="f3" y="f87"/>
                    <a:pt x="f88" y="f89"/>
                    <a:pt x="f90" y="f91"/>
                  </a:cubicBezTo>
                  <a:cubicBezTo>
                    <a:pt x="f92" y="f93"/>
                    <a:pt x="f76" y="f55"/>
                    <a:pt x="f94" y="f95"/>
                  </a:cubicBezTo>
                  <a:lnTo>
                    <a:pt x="f29" y="f40"/>
                  </a:lnTo>
                  <a:cubicBezTo>
                    <a:pt x="f96" y="f97"/>
                    <a:pt x="f98" y="f99"/>
                    <a:pt x="f100" y="f99"/>
                  </a:cubicBezTo>
                  <a:cubicBezTo>
                    <a:pt x="f101" y="f99"/>
                    <a:pt x="f102" y="f103"/>
                    <a:pt x="f104" y="f105"/>
                  </a:cubicBezTo>
                  <a:cubicBezTo>
                    <a:pt x="f106" y="f46"/>
                    <a:pt x="f53" y="f107"/>
                    <a:pt x="f108" y="f109"/>
                  </a:cubicBezTo>
                  <a:lnTo>
                    <a:pt x="f110" y="f111"/>
                  </a:lnTo>
                  <a:cubicBezTo>
                    <a:pt x="f110" y="f112"/>
                    <a:pt x="f110" y="f112"/>
                    <a:pt x="f113" y="f114"/>
                  </a:cubicBezTo>
                  <a:cubicBezTo>
                    <a:pt x="f53" y="f115"/>
                    <a:pt x="f10" y="f2"/>
                    <a:pt x="f60"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52" name="Google Shape;6969;p88">
              <a:extLst>
                <a:ext uri="{FF2B5EF4-FFF2-40B4-BE49-F238E27FC236}">
                  <a16:creationId xmlns:a16="http://schemas.microsoft.com/office/drawing/2014/main" id="{5D25C4C9-5174-C3E2-86C0-C4A98006E33F}"/>
                </a:ext>
              </a:extLst>
            </p:cNvPr>
            <p:cNvSpPr/>
            <p:nvPr/>
          </p:nvSpPr>
          <p:spPr>
            <a:xfrm>
              <a:off x="8497372" y="2665046"/>
              <a:ext cx="24551" cy="40507"/>
            </a:xfrm>
            <a:custGeom>
              <a:avLst/>
              <a:gdLst>
                <a:gd name="f0" fmla="val w"/>
                <a:gd name="f1" fmla="val h"/>
                <a:gd name="f2" fmla="val 0"/>
                <a:gd name="f3" fmla="val 631"/>
                <a:gd name="f4" fmla="val 1041"/>
                <a:gd name="f5" fmla="val 1"/>
                <a:gd name="f6" fmla="val 32"/>
                <a:gd name="f7" fmla="val 410"/>
                <a:gd name="f8" fmla="val 126"/>
                <a:gd name="f9" fmla="val 694"/>
                <a:gd name="f10" fmla="val 315"/>
                <a:gd name="f11" fmla="val 473"/>
                <a:gd name="f12" fmla="val 599"/>
                <a:gd name="f13" fmla="val 347"/>
                <a:gd name="f14" fmla="*/ f0 1 631"/>
                <a:gd name="f15" fmla="*/ f1 1 1041"/>
                <a:gd name="f16" fmla="+- f4 0 f2"/>
                <a:gd name="f17" fmla="+- f3 0 f2"/>
                <a:gd name="f18" fmla="*/ f17 1 631"/>
                <a:gd name="f19" fmla="*/ f16 1 1041"/>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631" h="1041">
                  <a:moveTo>
                    <a:pt x="f2" y="f5"/>
                  </a:moveTo>
                  <a:cubicBezTo>
                    <a:pt x="f6" y="f7"/>
                    <a:pt x="f8" y="f9"/>
                    <a:pt x="f10" y="f4"/>
                  </a:cubicBezTo>
                  <a:cubicBezTo>
                    <a:pt x="f11" y="f9"/>
                    <a:pt x="f12" y="f13"/>
                    <a:pt x="f3" y="f5"/>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53" name="Google Shape;6970;p88">
              <a:extLst>
                <a:ext uri="{FF2B5EF4-FFF2-40B4-BE49-F238E27FC236}">
                  <a16:creationId xmlns:a16="http://schemas.microsoft.com/office/drawing/2014/main" id="{19E786D9-A79B-6041-703B-A98E4D16ABAD}"/>
                </a:ext>
              </a:extLst>
            </p:cNvPr>
            <p:cNvSpPr/>
            <p:nvPr/>
          </p:nvSpPr>
          <p:spPr>
            <a:xfrm>
              <a:off x="8374751" y="2558381"/>
              <a:ext cx="268550" cy="268348"/>
            </a:xfrm>
            <a:custGeom>
              <a:avLst/>
              <a:gdLst>
                <a:gd name="f0" fmla="val w"/>
                <a:gd name="f1" fmla="val h"/>
                <a:gd name="f2" fmla="val 0"/>
                <a:gd name="f3" fmla="val 6901"/>
                <a:gd name="f4" fmla="val 6896"/>
                <a:gd name="f5" fmla="val 3435"/>
                <a:gd name="f6" fmla="val 1356"/>
                <a:gd name="f7" fmla="val 3624"/>
                <a:gd name="f8" fmla="val 3782"/>
                <a:gd name="f9" fmla="val 1513"/>
                <a:gd name="f10" fmla="val 1734"/>
                <a:gd name="f11" fmla="val 2080"/>
                <a:gd name="f12" fmla="val 4821"/>
                <a:gd name="f13" fmla="val 5010"/>
                <a:gd name="f14" fmla="val 5168"/>
                <a:gd name="f15" fmla="val 2238"/>
                <a:gd name="f16" fmla="val 2427"/>
                <a:gd name="f17" fmla="val 2616"/>
                <a:gd name="f18" fmla="val 2742"/>
                <a:gd name="f19" fmla="val 4412"/>
                <a:gd name="f20" fmla="val 4380"/>
                <a:gd name="f21" fmla="val 3341"/>
                <a:gd name="f22" fmla="val 4191"/>
                <a:gd name="f23" fmla="val 3876"/>
                <a:gd name="f24" fmla="val 3908"/>
                <a:gd name="f25" fmla="val 4443"/>
                <a:gd name="f26" fmla="val 4475"/>
                <a:gd name="f27" fmla="val 3939"/>
                <a:gd name="f28" fmla="val 4506"/>
                <a:gd name="f29" fmla="val 4349"/>
                <a:gd name="f30" fmla="val 4916"/>
                <a:gd name="f31" fmla="val 5042"/>
                <a:gd name="f32" fmla="val 5262"/>
                <a:gd name="f33" fmla="val 5388"/>
                <a:gd name="f34" fmla="val 4286"/>
                <a:gd name="f35" fmla="val 5451"/>
                <a:gd name="f36" fmla="val 5483"/>
                <a:gd name="f37" fmla="val 4101"/>
                <a:gd name="f38" fmla="val 4010"/>
                <a:gd name="f39" fmla="val 3923"/>
                <a:gd name="f40" fmla="val 3466"/>
                <a:gd name="f41" fmla="val 4979"/>
                <a:gd name="f42" fmla="val 4947"/>
                <a:gd name="f43" fmla="val 3403"/>
                <a:gd name="f44" fmla="val 2994"/>
                <a:gd name="f45" fmla="val 2931"/>
                <a:gd name="f46" fmla="val 2844"/>
                <a:gd name="f47" fmla="val 2758"/>
                <a:gd name="f48" fmla="val 2671"/>
                <a:gd name="f49" fmla="val 2584"/>
                <a:gd name="f50" fmla="val 2521"/>
                <a:gd name="f51" fmla="val 2395"/>
                <a:gd name="f52" fmla="val 2962"/>
                <a:gd name="f53" fmla="val 2679"/>
                <a:gd name="f54" fmla="val 2490"/>
                <a:gd name="f55" fmla="val 2458"/>
                <a:gd name="f56" fmla="val 2049"/>
                <a:gd name="f57" fmla="val 1860"/>
                <a:gd name="f58" fmla="val 1702"/>
                <a:gd name="f59" fmla="val 2206"/>
                <a:gd name="f60" fmla="val 3088"/>
                <a:gd name="f61" fmla="val 3246"/>
                <a:gd name="f62" fmla="val 1"/>
                <a:gd name="f63" fmla="val 1576"/>
                <a:gd name="f64" fmla="val 32"/>
                <a:gd name="f65" fmla="val 3467"/>
                <a:gd name="f66" fmla="val 3971"/>
                <a:gd name="f67" fmla="val 158"/>
                <a:gd name="f68" fmla="val 411"/>
                <a:gd name="f69" fmla="val 6459"/>
                <a:gd name="f70" fmla="val 6554"/>
                <a:gd name="f71" fmla="val 6680"/>
                <a:gd name="f72" fmla="val 6806"/>
                <a:gd name="f73" fmla="val 225"/>
                <a:gd name="f74" fmla="val 6851"/>
                <a:gd name="f75" fmla="val 324"/>
                <a:gd name="f76" fmla="val 6895"/>
                <a:gd name="f77" fmla="val 420"/>
                <a:gd name="f78" fmla="val 460"/>
                <a:gd name="f79" fmla="val 500"/>
                <a:gd name="f80" fmla="val 6887"/>
                <a:gd name="f81" fmla="val 537"/>
                <a:gd name="f82" fmla="val 6869"/>
                <a:gd name="f83" fmla="val 6396"/>
                <a:gd name="f84" fmla="val 2269"/>
                <a:gd name="f85" fmla="val 6712"/>
                <a:gd name="f86" fmla="val 2899"/>
                <a:gd name="f87" fmla="val 5357"/>
                <a:gd name="f88" fmla="val 5325"/>
                <a:gd name="f89" fmla="*/ f0 1 6901"/>
                <a:gd name="f90" fmla="*/ f1 1 6896"/>
                <a:gd name="f91" fmla="+- f4 0 f2"/>
                <a:gd name="f92" fmla="+- f3 0 f2"/>
                <a:gd name="f93" fmla="*/ f92 1 6901"/>
                <a:gd name="f94" fmla="*/ f91 1 6896"/>
                <a:gd name="f95" fmla="*/ f2 1 f93"/>
                <a:gd name="f96" fmla="*/ f3 1 f93"/>
                <a:gd name="f97" fmla="*/ f2 1 f94"/>
                <a:gd name="f98" fmla="*/ f4 1 f94"/>
                <a:gd name="f99" fmla="*/ f95 f89 1"/>
                <a:gd name="f100" fmla="*/ f96 f89 1"/>
                <a:gd name="f101" fmla="*/ f98 f90 1"/>
                <a:gd name="f102" fmla="*/ f97 f90 1"/>
              </a:gdLst>
              <a:ahLst/>
              <a:cxnLst>
                <a:cxn ang="3cd4">
                  <a:pos x="hc" y="t"/>
                </a:cxn>
                <a:cxn ang="0">
                  <a:pos x="r" y="vc"/>
                </a:cxn>
                <a:cxn ang="cd4">
                  <a:pos x="hc" y="b"/>
                </a:cxn>
                <a:cxn ang="cd2">
                  <a:pos x="l" y="vc"/>
                </a:cxn>
              </a:cxnLst>
              <a:rect l="f99" t="f102" r="f100" b="f101"/>
              <a:pathLst>
                <a:path w="6901" h="6896">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cubicBezTo>
                    <a:pt x="f20" y="f21"/>
                    <a:pt x="f22" y="f23"/>
                    <a:pt x="f23" y="f19"/>
                  </a:cubicBezTo>
                  <a:cubicBezTo>
                    <a:pt x="f24" y="f25"/>
                    <a:pt x="f24" y="f26"/>
                    <a:pt x="f27" y="f28"/>
                  </a:cubicBezTo>
                  <a:lnTo>
                    <a:pt x="f29" y="f30"/>
                  </a:lnTo>
                  <a:cubicBezTo>
                    <a:pt x="f25" y="f31"/>
                    <a:pt x="f25" y="f32"/>
                    <a:pt x="f29" y="f33"/>
                  </a:cubicBezTo>
                  <a:cubicBezTo>
                    <a:pt x="f34" y="f35"/>
                    <a:pt x="f22" y="f36"/>
                    <a:pt x="f37" y="f36"/>
                  </a:cubicBezTo>
                  <a:cubicBezTo>
                    <a:pt x="f38" y="f36"/>
                    <a:pt x="f39" y="f35"/>
                    <a:pt x="f23" y="f33"/>
                  </a:cubicBezTo>
                  <a:lnTo>
                    <a:pt x="f40" y="f41"/>
                  </a:lnTo>
                  <a:lnTo>
                    <a:pt x="f5" y="f42"/>
                  </a:lnTo>
                  <a:lnTo>
                    <a:pt x="f43" y="f41"/>
                  </a:lnTo>
                  <a:lnTo>
                    <a:pt x="f44" y="f33"/>
                  </a:lnTo>
                  <a:cubicBezTo>
                    <a:pt x="f45" y="f35"/>
                    <a:pt x="f46" y="f36"/>
                    <a:pt x="f47" y="f36"/>
                  </a:cubicBezTo>
                  <a:cubicBezTo>
                    <a:pt x="f48" y="f36"/>
                    <a:pt x="f49" y="f35"/>
                    <a:pt x="f50" y="f33"/>
                  </a:cubicBezTo>
                  <a:cubicBezTo>
                    <a:pt x="f51" y="f32"/>
                    <a:pt x="f51" y="f31"/>
                    <a:pt x="f50" y="f30"/>
                  </a:cubicBezTo>
                  <a:lnTo>
                    <a:pt x="f45" y="f28"/>
                  </a:lnTo>
                  <a:cubicBezTo>
                    <a:pt x="f52" y="f26"/>
                    <a:pt x="f52" y="f25"/>
                    <a:pt x="f44" y="f19"/>
                  </a:cubicBezTo>
                  <a:cubicBezTo>
                    <a:pt x="f53" y="f27"/>
                    <a:pt x="f54" y="f21"/>
                    <a:pt x="f55" y="f18"/>
                  </a:cubicBezTo>
                  <a:lnTo>
                    <a:pt x="f56" y="f18"/>
                  </a:lnTo>
                  <a:cubicBezTo>
                    <a:pt x="f57" y="f18"/>
                    <a:pt x="f58" y="f49"/>
                    <a:pt x="f58" y="f51"/>
                  </a:cubicBezTo>
                  <a:cubicBezTo>
                    <a:pt x="f58" y="f59"/>
                    <a:pt x="f57" y="f56"/>
                    <a:pt x="f56" y="f56"/>
                  </a:cubicBezTo>
                  <a:lnTo>
                    <a:pt x="f60" y="f56"/>
                  </a:lnTo>
                  <a:lnTo>
                    <a:pt x="f60" y="f10"/>
                  </a:lnTo>
                  <a:cubicBezTo>
                    <a:pt x="f60" y="f9"/>
                    <a:pt x="f61" y="f6"/>
                    <a:pt x="f5" y="f6"/>
                  </a:cubicBezTo>
                  <a:close/>
                  <a:moveTo>
                    <a:pt x="f40" y="f62"/>
                  </a:moveTo>
                  <a:cubicBezTo>
                    <a:pt x="f63" y="f62"/>
                    <a:pt x="f64" y="f63"/>
                    <a:pt x="f64" y="f65"/>
                  </a:cubicBezTo>
                  <a:cubicBezTo>
                    <a:pt x="f64" y="f66"/>
                    <a:pt x="f67" y="f28"/>
                    <a:pt x="f68" y="f41"/>
                  </a:cubicBezTo>
                  <a:lnTo>
                    <a:pt x="f64" y="f69"/>
                  </a:lnTo>
                  <a:cubicBezTo>
                    <a:pt x="f62" y="f70"/>
                    <a:pt x="f64" y="f71"/>
                    <a:pt x="f67" y="f72"/>
                  </a:cubicBezTo>
                  <a:cubicBezTo>
                    <a:pt x="f73" y="f74"/>
                    <a:pt x="f75" y="f76"/>
                    <a:pt x="f77" y="f76"/>
                  </a:cubicBezTo>
                  <a:cubicBezTo>
                    <a:pt x="f78" y="f76"/>
                    <a:pt x="f79" y="f80"/>
                    <a:pt x="f81" y="f82"/>
                  </a:cubicBezTo>
                  <a:lnTo>
                    <a:pt x="f10" y="f83"/>
                  </a:lnTo>
                  <a:cubicBezTo>
                    <a:pt x="f84" y="f85"/>
                    <a:pt x="f86" y="f82"/>
                    <a:pt x="f40" y="f82"/>
                  </a:cubicBezTo>
                  <a:cubicBezTo>
                    <a:pt x="f87" y="f82"/>
                    <a:pt x="f3" y="f87"/>
                    <a:pt x="f3" y="f5"/>
                  </a:cubicBezTo>
                  <a:cubicBezTo>
                    <a:pt x="f3" y="f63"/>
                    <a:pt x="f88" y="f62"/>
                    <a:pt x="f40" y="f6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54" name="Google Shape;6760;p88">
            <a:extLst>
              <a:ext uri="{FF2B5EF4-FFF2-40B4-BE49-F238E27FC236}">
                <a16:creationId xmlns:a16="http://schemas.microsoft.com/office/drawing/2014/main" id="{F6835A30-B3FC-8D61-3470-5B6DD7ED4033}"/>
              </a:ext>
            </a:extLst>
          </p:cNvPr>
          <p:cNvGrpSpPr/>
          <p:nvPr/>
        </p:nvGrpSpPr>
        <p:grpSpPr>
          <a:xfrm>
            <a:off x="1596442" y="1111526"/>
            <a:ext cx="374968" cy="450424"/>
            <a:chOff x="3152165" y="935257"/>
            <a:chExt cx="374968" cy="450424"/>
          </a:xfrm>
        </p:grpSpPr>
        <p:sp>
          <p:nvSpPr>
            <p:cNvPr id="55" name="Google Shape;6761;p88">
              <a:extLst>
                <a:ext uri="{FF2B5EF4-FFF2-40B4-BE49-F238E27FC236}">
                  <a16:creationId xmlns:a16="http://schemas.microsoft.com/office/drawing/2014/main" id="{8AFACA0A-F36F-B53A-D292-460840F1745A}"/>
                </a:ext>
              </a:extLst>
            </p:cNvPr>
            <p:cNvSpPr/>
            <p:nvPr/>
          </p:nvSpPr>
          <p:spPr>
            <a:xfrm>
              <a:off x="3152165" y="935257"/>
              <a:ext cx="79168" cy="312880"/>
            </a:xfrm>
            <a:custGeom>
              <a:avLst/>
              <a:gdLst>
                <a:gd name="f0" fmla="val w"/>
                <a:gd name="f1" fmla="val h"/>
                <a:gd name="f2" fmla="val 0"/>
                <a:gd name="f3" fmla="val 2049"/>
                <a:gd name="f4" fmla="val 8098"/>
                <a:gd name="f5" fmla="val 1702"/>
                <a:gd name="f6" fmla="val 757"/>
                <a:gd name="f7" fmla="val 1"/>
                <a:gd name="f8" fmla="val 788"/>
                <a:gd name="f9" fmla="val 1733"/>
                <a:gd name="f10" fmla="val 8097"/>
                <a:gd name="f11" fmla="val 348"/>
                <a:gd name="f12" fmla="val 7782"/>
                <a:gd name="f13" fmla="val 820"/>
                <a:gd name="f14" fmla="val 7562"/>
                <a:gd name="f15" fmla="val 1387"/>
                <a:gd name="f16" fmla="*/ f0 1 2049"/>
                <a:gd name="f17" fmla="*/ f1 1 8098"/>
                <a:gd name="f18" fmla="+- f4 0 f2"/>
                <a:gd name="f19" fmla="+- f3 0 f2"/>
                <a:gd name="f20" fmla="*/ f19 1 2049"/>
                <a:gd name="f21" fmla="*/ f18 1 8098"/>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2049" h="8098">
                  <a:moveTo>
                    <a:pt x="f5" y="f2"/>
                  </a:moveTo>
                  <a:cubicBezTo>
                    <a:pt x="f6" y="f2"/>
                    <a:pt x="f7" y="f8"/>
                    <a:pt x="f7" y="f9"/>
                  </a:cubicBezTo>
                  <a:lnTo>
                    <a:pt x="f7" y="f10"/>
                  </a:lnTo>
                  <a:cubicBezTo>
                    <a:pt x="f11" y="f12"/>
                    <a:pt x="f13" y="f14"/>
                    <a:pt x="f15" y="f14"/>
                  </a:cubicBezTo>
                  <a:lnTo>
                    <a:pt x="f3" y="f14"/>
                  </a:lnTo>
                  <a:lnTo>
                    <a:pt x="f3"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56" name="Google Shape;6762;p88">
              <a:extLst>
                <a:ext uri="{FF2B5EF4-FFF2-40B4-BE49-F238E27FC236}">
                  <a16:creationId xmlns:a16="http://schemas.microsoft.com/office/drawing/2014/main" id="{6DD8D21D-E997-661F-FF88-550B708B551A}"/>
                </a:ext>
              </a:extLst>
            </p:cNvPr>
            <p:cNvSpPr/>
            <p:nvPr/>
          </p:nvSpPr>
          <p:spPr>
            <a:xfrm>
              <a:off x="3152165" y="1252965"/>
              <a:ext cx="374968" cy="105942"/>
            </a:xfrm>
            <a:custGeom>
              <a:avLst/>
              <a:gdLst>
                <a:gd name="f0" fmla="val w"/>
                <a:gd name="f1" fmla="val h"/>
                <a:gd name="f2" fmla="val 0"/>
                <a:gd name="f3" fmla="val 9705"/>
                <a:gd name="f4" fmla="val 2742"/>
                <a:gd name="f5" fmla="val 1387"/>
                <a:gd name="f6" fmla="val 631"/>
                <a:gd name="f7" fmla="val 1"/>
                <a:gd name="f8" fmla="val 630"/>
                <a:gd name="f9" fmla="val 1386"/>
                <a:gd name="f10" fmla="val 2111"/>
                <a:gd name="f11" fmla="val 600"/>
                <a:gd name="f12" fmla="val 2741"/>
                <a:gd name="f13" fmla="val 1356"/>
                <a:gd name="f14" fmla="val 4758"/>
                <a:gd name="f15" fmla="val 1733"/>
                <a:gd name="f16" fmla="val 1702"/>
                <a:gd name="f17" fmla="val 1513"/>
                <a:gd name="f18" fmla="val 1575"/>
                <a:gd name="f19" fmla="val 1355"/>
                <a:gd name="f20" fmla="val 1166"/>
                <a:gd name="f21" fmla="val 1008"/>
                <a:gd name="f22" fmla="val 9232"/>
                <a:gd name="f23" fmla="val 9263"/>
                <a:gd name="f24" fmla="val 851"/>
                <a:gd name="f25" fmla="val 9326"/>
                <a:gd name="f26" fmla="val 662"/>
                <a:gd name="f27" fmla="val 9452"/>
                <a:gd name="f28" fmla="val 536"/>
                <a:gd name="f29" fmla="val 9704"/>
                <a:gd name="f30" fmla="val 221"/>
                <a:gd name="f31" fmla="val 9484"/>
                <a:gd name="f32" fmla="*/ f0 1 9705"/>
                <a:gd name="f33" fmla="*/ f1 1 2742"/>
                <a:gd name="f34" fmla="+- f4 0 f2"/>
                <a:gd name="f35" fmla="+- f3 0 f2"/>
                <a:gd name="f36" fmla="*/ f35 1 9705"/>
                <a:gd name="f37" fmla="*/ f34 1 2742"/>
                <a:gd name="f38" fmla="*/ f2 1 f36"/>
                <a:gd name="f39" fmla="*/ f3 1 f36"/>
                <a:gd name="f40" fmla="*/ f2 1 f37"/>
                <a:gd name="f41" fmla="*/ f4 1 f37"/>
                <a:gd name="f42" fmla="*/ f38 f32 1"/>
                <a:gd name="f43" fmla="*/ f39 f32 1"/>
                <a:gd name="f44" fmla="*/ f41 f33 1"/>
                <a:gd name="f45" fmla="*/ f40 f33 1"/>
              </a:gdLst>
              <a:ahLst/>
              <a:cxnLst>
                <a:cxn ang="3cd4">
                  <a:pos x="hc" y="t"/>
                </a:cxn>
                <a:cxn ang="0">
                  <a:pos x="r" y="vc"/>
                </a:cxn>
                <a:cxn ang="cd4">
                  <a:pos x="hc" y="b"/>
                </a:cxn>
                <a:cxn ang="cd2">
                  <a:pos x="l" y="vc"/>
                </a:cxn>
              </a:cxnLst>
              <a:rect l="f42" t="f45" r="f43" b="f44"/>
              <a:pathLst>
                <a:path w="9705" h="2742">
                  <a:moveTo>
                    <a:pt x="f5" y="f2"/>
                  </a:moveTo>
                  <a:cubicBezTo>
                    <a:pt x="f6" y="f2"/>
                    <a:pt x="f7" y="f8"/>
                    <a:pt x="f7" y="f9"/>
                  </a:cubicBezTo>
                  <a:cubicBezTo>
                    <a:pt x="f7" y="f10"/>
                    <a:pt x="f11" y="f12"/>
                    <a:pt x="f13" y="f12"/>
                  </a:cubicBezTo>
                  <a:lnTo>
                    <a:pt x="f14" y="f12"/>
                  </a:lnTo>
                  <a:lnTo>
                    <a:pt x="f14" y="f15"/>
                  </a:lnTo>
                  <a:lnTo>
                    <a:pt x="f16" y="f15"/>
                  </a:lnTo>
                  <a:cubicBezTo>
                    <a:pt x="f17" y="f15"/>
                    <a:pt x="f13" y="f18"/>
                    <a:pt x="f13" y="f19"/>
                  </a:cubicBezTo>
                  <a:cubicBezTo>
                    <a:pt x="f13" y="f20"/>
                    <a:pt x="f17" y="f21"/>
                    <a:pt x="f16" y="f21"/>
                  </a:cubicBezTo>
                  <a:lnTo>
                    <a:pt x="f22" y="f21"/>
                  </a:lnTo>
                  <a:cubicBezTo>
                    <a:pt x="f23" y="f24"/>
                    <a:pt x="f25" y="f26"/>
                    <a:pt x="f27" y="f28"/>
                  </a:cubicBezTo>
                  <a:cubicBezTo>
                    <a:pt x="f29" y="f30"/>
                    <a:pt x="f31" y="f2"/>
                    <a:pt x="f23"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57" name="Google Shape;6763;p88">
              <a:extLst>
                <a:ext uri="{FF2B5EF4-FFF2-40B4-BE49-F238E27FC236}">
                  <a16:creationId xmlns:a16="http://schemas.microsoft.com/office/drawing/2014/main" id="{6C818F5F-FFCE-2C44-1EF1-14649348BDC1}"/>
                </a:ext>
              </a:extLst>
            </p:cNvPr>
            <p:cNvSpPr/>
            <p:nvPr/>
          </p:nvSpPr>
          <p:spPr>
            <a:xfrm>
              <a:off x="3441893" y="1319881"/>
              <a:ext cx="85231" cy="39026"/>
            </a:xfrm>
            <a:custGeom>
              <a:avLst/>
              <a:gdLst>
                <a:gd name="f0" fmla="val w"/>
                <a:gd name="f1" fmla="val h"/>
                <a:gd name="f2" fmla="val 0"/>
                <a:gd name="f3" fmla="val 2206"/>
                <a:gd name="f4" fmla="val 1010"/>
                <a:gd name="f5" fmla="val 1"/>
                <a:gd name="f6" fmla="val 1009"/>
                <a:gd name="f7" fmla="val 1670"/>
                <a:gd name="f8" fmla="val 1953"/>
                <a:gd name="f9" fmla="val 2205"/>
                <a:gd name="f10" fmla="val 788"/>
                <a:gd name="f11" fmla="val 505"/>
                <a:gd name="f12" fmla="val 1827"/>
                <a:gd name="f13" fmla="val 347"/>
                <a:gd name="f14" fmla="val 1764"/>
                <a:gd name="f15" fmla="val 190"/>
                <a:gd name="f16" fmla="*/ f0 1 2206"/>
                <a:gd name="f17" fmla="*/ f1 1 1010"/>
                <a:gd name="f18" fmla="+- f4 0 f2"/>
                <a:gd name="f19" fmla="+- f3 0 f2"/>
                <a:gd name="f20" fmla="*/ f19 1 2206"/>
                <a:gd name="f21" fmla="*/ f18 1 1010"/>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2206" h="1010">
                  <a:moveTo>
                    <a:pt x="f2" y="f5"/>
                  </a:moveTo>
                  <a:lnTo>
                    <a:pt x="f2" y="f6"/>
                  </a:lnTo>
                  <a:lnTo>
                    <a:pt x="f7" y="f6"/>
                  </a:lnTo>
                  <a:cubicBezTo>
                    <a:pt x="f8" y="f6"/>
                    <a:pt x="f9" y="f10"/>
                    <a:pt x="f8" y="f11"/>
                  </a:cubicBezTo>
                  <a:cubicBezTo>
                    <a:pt x="f12" y="f13"/>
                    <a:pt x="f14" y="f15"/>
                    <a:pt x="f7" y="f5"/>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58" name="Google Shape;6764;p88">
              <a:extLst>
                <a:ext uri="{FF2B5EF4-FFF2-40B4-BE49-F238E27FC236}">
                  <a16:creationId xmlns:a16="http://schemas.microsoft.com/office/drawing/2014/main" id="{41C25C04-00B3-3B01-929A-69104B705492}"/>
                </a:ext>
              </a:extLst>
            </p:cNvPr>
            <p:cNvSpPr/>
            <p:nvPr/>
          </p:nvSpPr>
          <p:spPr>
            <a:xfrm>
              <a:off x="3323825" y="1094710"/>
              <a:ext cx="130283" cy="53592"/>
            </a:xfrm>
            <a:custGeom>
              <a:avLst/>
              <a:gdLst>
                <a:gd name="f0" fmla="val w"/>
                <a:gd name="f1" fmla="val h"/>
                <a:gd name="f2" fmla="val 0"/>
                <a:gd name="f3" fmla="val 3372"/>
                <a:gd name="f4" fmla="val 1387"/>
                <a:gd name="f5" fmla="val 1701"/>
                <a:gd name="f6" fmla="val 882"/>
                <a:gd name="f7" fmla="val 221"/>
                <a:gd name="f8" fmla="val 599"/>
                <a:gd name="f9" fmla="val 3371"/>
                <a:gd name="f10" fmla="val 3214"/>
                <a:gd name="f11" fmla="val 2521"/>
                <a:gd name="f12" fmla="*/ f0 1 3372"/>
                <a:gd name="f13" fmla="*/ f1 1 1387"/>
                <a:gd name="f14" fmla="+- f4 0 f2"/>
                <a:gd name="f15" fmla="+- f3 0 f2"/>
                <a:gd name="f16" fmla="*/ f15 1 3372"/>
                <a:gd name="f17" fmla="*/ f14 1 1387"/>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3372" h="1387">
                  <a:moveTo>
                    <a:pt x="f5" y="f2"/>
                  </a:moveTo>
                  <a:cubicBezTo>
                    <a:pt x="f6" y="f2"/>
                    <a:pt x="f7" y="f8"/>
                    <a:pt x="f2" y="f4"/>
                  </a:cubicBezTo>
                  <a:lnTo>
                    <a:pt x="f9" y="f4"/>
                  </a:lnTo>
                  <a:cubicBezTo>
                    <a:pt x="f10" y="f8"/>
                    <a:pt x="f11"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59" name="Google Shape;6765;p88">
              <a:extLst>
                <a:ext uri="{FF2B5EF4-FFF2-40B4-BE49-F238E27FC236}">
                  <a16:creationId xmlns:a16="http://schemas.microsoft.com/office/drawing/2014/main" id="{21E5B5EA-7353-B9AB-10CF-C607E56B181E}"/>
                </a:ext>
              </a:extLst>
            </p:cNvPr>
            <p:cNvSpPr/>
            <p:nvPr/>
          </p:nvSpPr>
          <p:spPr>
            <a:xfrm>
              <a:off x="3363967" y="1015578"/>
              <a:ext cx="51151" cy="51151"/>
            </a:xfrm>
            <a:custGeom>
              <a:avLst/>
              <a:gdLst>
                <a:gd name="f0" fmla="val w"/>
                <a:gd name="f1" fmla="val h"/>
                <a:gd name="f2" fmla="val 0"/>
                <a:gd name="f3" fmla="val 1324"/>
                <a:gd name="f4" fmla="val 662"/>
                <a:gd name="f5" fmla="val 1"/>
                <a:gd name="f6" fmla="val 316"/>
                <a:gd name="f7" fmla="val 284"/>
                <a:gd name="f8" fmla="val 1040"/>
                <a:gd name="f9" fmla="*/ f0 1 1324"/>
                <a:gd name="f10" fmla="*/ f1 1 1324"/>
                <a:gd name="f11" fmla="+- f3 0 f2"/>
                <a:gd name="f12" fmla="*/ f11 1 1324"/>
                <a:gd name="f13" fmla="*/ f2 1 f12"/>
                <a:gd name="f14" fmla="*/ f3 1 f12"/>
                <a:gd name="f15" fmla="*/ f13 f9 1"/>
                <a:gd name="f16" fmla="*/ f14 f9 1"/>
                <a:gd name="f17" fmla="*/ f14 f10 1"/>
                <a:gd name="f18" fmla="*/ f13 f10 1"/>
              </a:gdLst>
              <a:ahLst/>
              <a:cxnLst>
                <a:cxn ang="3cd4">
                  <a:pos x="hc" y="t"/>
                </a:cxn>
                <a:cxn ang="0">
                  <a:pos x="r" y="vc"/>
                </a:cxn>
                <a:cxn ang="cd4">
                  <a:pos x="hc" y="b"/>
                </a:cxn>
                <a:cxn ang="cd2">
                  <a:pos x="l" y="vc"/>
                </a:cxn>
              </a:cxnLst>
              <a:rect l="f15" t="f18" r="f16" b="f17"/>
              <a:pathLst>
                <a:path w="1324" h="1324">
                  <a:moveTo>
                    <a:pt x="f4" y="f5"/>
                  </a:moveTo>
                  <a:cubicBezTo>
                    <a:pt x="f6" y="f5"/>
                    <a:pt x="f5" y="f7"/>
                    <a:pt x="f5" y="f4"/>
                  </a:cubicBezTo>
                  <a:cubicBezTo>
                    <a:pt x="f5" y="f8"/>
                    <a:pt x="f6" y="f3"/>
                    <a:pt x="f4" y="f3"/>
                  </a:cubicBezTo>
                  <a:cubicBezTo>
                    <a:pt x="f8" y="f3"/>
                    <a:pt x="f3" y="f8"/>
                    <a:pt x="f3" y="f4"/>
                  </a:cubicBezTo>
                  <a:cubicBezTo>
                    <a:pt x="f3" y="f7"/>
                    <a:pt x="f8" y="f5"/>
                    <a:pt x="f4" y="f5"/>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60" name="Google Shape;6766;p88">
              <a:extLst>
                <a:ext uri="{FF2B5EF4-FFF2-40B4-BE49-F238E27FC236}">
                  <a16:creationId xmlns:a16="http://schemas.microsoft.com/office/drawing/2014/main" id="{3CFD30C4-5CFD-19B5-012C-2E5E2414BA79}"/>
                </a:ext>
              </a:extLst>
            </p:cNvPr>
            <p:cNvSpPr/>
            <p:nvPr/>
          </p:nvSpPr>
          <p:spPr>
            <a:xfrm>
              <a:off x="3256864" y="935257"/>
              <a:ext cx="265395" cy="292169"/>
            </a:xfrm>
            <a:custGeom>
              <a:avLst/>
              <a:gdLst>
                <a:gd name="f0" fmla="val w"/>
                <a:gd name="f1" fmla="val h"/>
                <a:gd name="f2" fmla="val 0"/>
                <a:gd name="f3" fmla="val 6869"/>
                <a:gd name="f4" fmla="val 7562"/>
                <a:gd name="f5" fmla="val 3434"/>
                <a:gd name="f6" fmla="val 1355"/>
                <a:gd name="f7" fmla="val 4191"/>
                <a:gd name="f8" fmla="val 4821"/>
                <a:gd name="f9" fmla="val 1985"/>
                <a:gd name="f10" fmla="val 2741"/>
                <a:gd name="f11" fmla="val 3088"/>
                <a:gd name="f12" fmla="val 4663"/>
                <a:gd name="f13" fmla="val 3403"/>
                <a:gd name="f14" fmla="val 4474"/>
                <a:gd name="f15" fmla="val 3655"/>
                <a:gd name="f16" fmla="val 5293"/>
                <a:gd name="f17" fmla="val 4033"/>
                <a:gd name="f18" fmla="val 5829"/>
                <a:gd name="f19" fmla="val 4852"/>
                <a:gd name="f20" fmla="val 6018"/>
                <a:gd name="f21" fmla="val 5671"/>
                <a:gd name="f22" fmla="val 6175"/>
                <a:gd name="f23" fmla="val 5482"/>
                <a:gd name="f24" fmla="val 1387"/>
                <a:gd name="f25" fmla="val 1198"/>
                <a:gd name="f26" fmla="val 1040"/>
                <a:gd name="f27" fmla="val 1576"/>
                <a:gd name="f28" fmla="val 2426"/>
                <a:gd name="f29" fmla="val 2174"/>
                <a:gd name="f30" fmla="val 2048"/>
                <a:gd name="f31" fmla="val 2678"/>
                <a:gd name="f32" fmla="val 6868"/>
                <a:gd name="f33" fmla="val 1009"/>
                <a:gd name="f34" fmla="val 473"/>
                <a:gd name="f35" fmla="val 6396"/>
                <a:gd name="f36" fmla="*/ f0 1 6869"/>
                <a:gd name="f37" fmla="*/ f1 1 7562"/>
                <a:gd name="f38" fmla="+- f4 0 f2"/>
                <a:gd name="f39" fmla="+- f3 0 f2"/>
                <a:gd name="f40" fmla="*/ f39 1 6869"/>
                <a:gd name="f41" fmla="*/ f38 1 7562"/>
                <a:gd name="f42" fmla="*/ f2 1 f40"/>
                <a:gd name="f43" fmla="*/ f3 1 f40"/>
                <a:gd name="f44" fmla="*/ f2 1 f41"/>
                <a:gd name="f45" fmla="*/ f4 1 f41"/>
                <a:gd name="f46" fmla="*/ f42 f36 1"/>
                <a:gd name="f47" fmla="*/ f43 f36 1"/>
                <a:gd name="f48" fmla="*/ f45 f37 1"/>
                <a:gd name="f49" fmla="*/ f44 f37 1"/>
              </a:gdLst>
              <a:ahLst/>
              <a:cxnLst>
                <a:cxn ang="3cd4">
                  <a:pos x="hc" y="t"/>
                </a:cxn>
                <a:cxn ang="0">
                  <a:pos x="r" y="vc"/>
                </a:cxn>
                <a:cxn ang="cd4">
                  <a:pos x="hc" y="b"/>
                </a:cxn>
                <a:cxn ang="cd2">
                  <a:pos x="l" y="vc"/>
                </a:cxn>
              </a:cxnLst>
              <a:rect l="f46" t="f49" r="f47" b="f48"/>
              <a:pathLst>
                <a:path w="6869" h="7562">
                  <a:moveTo>
                    <a:pt x="f5" y="f6"/>
                  </a:moveTo>
                  <a:cubicBezTo>
                    <a:pt x="f7" y="f6"/>
                    <a:pt x="f8" y="f9"/>
                    <a:pt x="f8" y="f10"/>
                  </a:cubicBezTo>
                  <a:cubicBezTo>
                    <a:pt x="f8" y="f11"/>
                    <a:pt x="f12" y="f13"/>
                    <a:pt x="f14" y="f15"/>
                  </a:cubicBezTo>
                  <a:cubicBezTo>
                    <a:pt x="f16" y="f17"/>
                    <a:pt x="f18" y="f19"/>
                    <a:pt x="f18" y="f18"/>
                  </a:cubicBezTo>
                  <a:cubicBezTo>
                    <a:pt x="f18" y="f20"/>
                    <a:pt x="f21" y="f22"/>
                    <a:pt x="f23" y="f22"/>
                  </a:cubicBezTo>
                  <a:lnTo>
                    <a:pt x="f24" y="f22"/>
                  </a:lnTo>
                  <a:cubicBezTo>
                    <a:pt x="f25" y="f22"/>
                    <a:pt x="f26" y="f20"/>
                    <a:pt x="f26" y="f18"/>
                  </a:cubicBezTo>
                  <a:cubicBezTo>
                    <a:pt x="f26" y="f19"/>
                    <a:pt x="f27" y="f17"/>
                    <a:pt x="f28" y="f15"/>
                  </a:cubicBezTo>
                  <a:cubicBezTo>
                    <a:pt x="f29" y="f13"/>
                    <a:pt x="f30" y="f11"/>
                    <a:pt x="f30" y="f10"/>
                  </a:cubicBezTo>
                  <a:cubicBezTo>
                    <a:pt x="f30" y="f9"/>
                    <a:pt x="f31" y="f6"/>
                    <a:pt x="f5" y="f6"/>
                  </a:cubicBezTo>
                  <a:close/>
                  <a:moveTo>
                    <a:pt x="f2" y="f2"/>
                  </a:moveTo>
                  <a:lnTo>
                    <a:pt x="f2" y="f4"/>
                  </a:lnTo>
                  <a:lnTo>
                    <a:pt x="f32" y="f4"/>
                  </a:lnTo>
                  <a:lnTo>
                    <a:pt x="f32" y="f33"/>
                  </a:lnTo>
                  <a:cubicBezTo>
                    <a:pt x="f32" y="f34"/>
                    <a:pt x="f35" y="f2"/>
                    <a:pt x="f18"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61" name="Google Shape;6767;p88">
              <a:extLst>
                <a:ext uri="{FF2B5EF4-FFF2-40B4-BE49-F238E27FC236}">
                  <a16:creationId xmlns:a16="http://schemas.microsoft.com/office/drawing/2014/main" id="{007BDE0F-E9A1-2362-86AA-24DC634D1030}"/>
                </a:ext>
              </a:extLst>
            </p:cNvPr>
            <p:cNvSpPr/>
            <p:nvPr/>
          </p:nvSpPr>
          <p:spPr>
            <a:xfrm>
              <a:off x="3363967" y="1319881"/>
              <a:ext cx="53592" cy="65800"/>
            </a:xfrm>
            <a:custGeom>
              <a:avLst/>
              <a:gdLst>
                <a:gd name="f0" fmla="val w"/>
                <a:gd name="f1" fmla="val h"/>
                <a:gd name="f2" fmla="val 0"/>
                <a:gd name="f3" fmla="val 1387"/>
                <a:gd name="f4" fmla="val 1703"/>
                <a:gd name="f5" fmla="val 1"/>
                <a:gd name="f6" fmla="val 1702"/>
                <a:gd name="f7" fmla="val 505"/>
                <a:gd name="f8" fmla="val 536"/>
                <a:gd name="f9" fmla="val 1324"/>
                <a:gd name="f10" fmla="val 631"/>
                <a:gd name="f11" fmla="val 694"/>
                <a:gd name="f12" fmla="val 711"/>
                <a:gd name="f13" fmla="val 1316"/>
                <a:gd name="f14" fmla="val 725"/>
                <a:gd name="f15" fmla="val 1312"/>
                <a:gd name="f16" fmla="val 739"/>
                <a:gd name="f17" fmla="val 776"/>
                <a:gd name="f18" fmla="val 805"/>
                <a:gd name="f19" fmla="val 1341"/>
                <a:gd name="f20" fmla="val 851"/>
                <a:gd name="f21" fmla="*/ f0 1 1387"/>
                <a:gd name="f22" fmla="*/ f1 1 1703"/>
                <a:gd name="f23" fmla="+- f4 0 f2"/>
                <a:gd name="f24" fmla="+- f3 0 f2"/>
                <a:gd name="f25" fmla="*/ f24 1 1387"/>
                <a:gd name="f26" fmla="*/ f23 1 1703"/>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1387" h="1703">
                  <a:moveTo>
                    <a:pt x="f5" y="f5"/>
                  </a:moveTo>
                  <a:lnTo>
                    <a:pt x="f5" y="f6"/>
                  </a:lnTo>
                  <a:lnTo>
                    <a:pt x="f7" y="f3"/>
                  </a:lnTo>
                  <a:cubicBezTo>
                    <a:pt x="f8" y="f9"/>
                    <a:pt x="f10" y="f9"/>
                    <a:pt x="f11" y="f9"/>
                  </a:cubicBezTo>
                  <a:cubicBezTo>
                    <a:pt x="f12" y="f13"/>
                    <a:pt x="f14" y="f15"/>
                    <a:pt x="f16" y="f15"/>
                  </a:cubicBezTo>
                  <a:cubicBezTo>
                    <a:pt x="f17" y="f15"/>
                    <a:pt x="f18" y="f19"/>
                    <a:pt x="f20" y="f3"/>
                  </a:cubicBezTo>
                  <a:lnTo>
                    <a:pt x="f3" y="f6"/>
                  </a:lnTo>
                  <a:lnTo>
                    <a:pt x="f3" y="f5"/>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62" name="Google Shape;6777;p88">
            <a:extLst>
              <a:ext uri="{FF2B5EF4-FFF2-40B4-BE49-F238E27FC236}">
                <a16:creationId xmlns:a16="http://schemas.microsoft.com/office/drawing/2014/main" id="{22415561-78A8-4284-70B5-425606E60AD5}"/>
              </a:ext>
            </a:extLst>
          </p:cNvPr>
          <p:cNvGrpSpPr/>
          <p:nvPr/>
        </p:nvGrpSpPr>
        <p:grpSpPr>
          <a:xfrm>
            <a:off x="4572000" y="1084734"/>
            <a:ext cx="450424" cy="450423"/>
            <a:chOff x="6127723" y="908465"/>
            <a:chExt cx="450424" cy="450423"/>
          </a:xfrm>
        </p:grpSpPr>
        <p:sp>
          <p:nvSpPr>
            <p:cNvPr id="63" name="Google Shape;6778;p88">
              <a:extLst>
                <a:ext uri="{FF2B5EF4-FFF2-40B4-BE49-F238E27FC236}">
                  <a16:creationId xmlns:a16="http://schemas.microsoft.com/office/drawing/2014/main" id="{8F539344-5CE6-CC58-3BB0-20ACA252F372}"/>
                </a:ext>
              </a:extLst>
            </p:cNvPr>
            <p:cNvSpPr/>
            <p:nvPr/>
          </p:nvSpPr>
          <p:spPr>
            <a:xfrm>
              <a:off x="6361435" y="1042379"/>
              <a:ext cx="198470" cy="76690"/>
            </a:xfrm>
            <a:custGeom>
              <a:avLst/>
              <a:gdLst>
                <a:gd name="f0" fmla="val w"/>
                <a:gd name="f1" fmla="val h"/>
                <a:gd name="f2" fmla="val 0"/>
                <a:gd name="f3" fmla="val 5137"/>
                <a:gd name="f4" fmla="val 1985"/>
                <a:gd name="f5" fmla="val 473"/>
                <a:gd name="f6" fmla="val 316"/>
                <a:gd name="f7" fmla="val 158"/>
                <a:gd name="f8" fmla="val 32"/>
                <a:gd name="f9" fmla="val 1"/>
                <a:gd name="f10" fmla="val 126"/>
                <a:gd name="f11" fmla="val 2521"/>
                <a:gd name="f12" fmla="val 5136"/>
                <a:gd name="f13" fmla="val 4979"/>
                <a:gd name="f14" fmla="val 4790"/>
                <a:gd name="f15" fmla="val 4569"/>
                <a:gd name="f16" fmla="*/ f0 1 5137"/>
                <a:gd name="f17" fmla="*/ f1 1 1985"/>
                <a:gd name="f18" fmla="+- f4 0 f2"/>
                <a:gd name="f19" fmla="+- f3 0 f2"/>
                <a:gd name="f20" fmla="*/ f19 1 5137"/>
                <a:gd name="f21" fmla="*/ f18 1 1985"/>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5137" h="1985">
                  <a:moveTo>
                    <a:pt x="f5" y="f2"/>
                  </a:moveTo>
                  <a:cubicBezTo>
                    <a:pt x="f6" y="f2"/>
                    <a:pt x="f7" y="f8"/>
                    <a:pt x="f9" y="f10"/>
                  </a:cubicBezTo>
                  <a:lnTo>
                    <a:pt x="f11" y="f4"/>
                  </a:lnTo>
                  <a:lnTo>
                    <a:pt x="f12" y="f7"/>
                  </a:lnTo>
                  <a:cubicBezTo>
                    <a:pt x="f13" y="f8"/>
                    <a:pt x="f14" y="f2"/>
                    <a:pt x="f1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64" name="Google Shape;6779;p88">
              <a:extLst>
                <a:ext uri="{FF2B5EF4-FFF2-40B4-BE49-F238E27FC236}">
                  <a16:creationId xmlns:a16="http://schemas.microsoft.com/office/drawing/2014/main" id="{52015857-999B-42F8-7B31-87C1D2279F7C}"/>
                </a:ext>
              </a:extLst>
            </p:cNvPr>
            <p:cNvSpPr/>
            <p:nvPr/>
          </p:nvSpPr>
          <p:spPr>
            <a:xfrm>
              <a:off x="6340769" y="1065486"/>
              <a:ext cx="237378" cy="159489"/>
            </a:xfrm>
            <a:custGeom>
              <a:avLst/>
              <a:gdLst>
                <a:gd name="f0" fmla="val w"/>
                <a:gd name="f1" fmla="val h"/>
                <a:gd name="f2" fmla="val 0"/>
                <a:gd name="f3" fmla="val 6144"/>
                <a:gd name="f4" fmla="val 4128"/>
                <a:gd name="f5" fmla="val 63"/>
                <a:gd name="f6" fmla="val 1"/>
                <a:gd name="f7" fmla="val 32"/>
                <a:gd name="f8" fmla="val 127"/>
                <a:gd name="f9" fmla="val 284"/>
                <a:gd name="f10" fmla="val 379"/>
                <a:gd name="f11" fmla="val 3120"/>
                <a:gd name="f12" fmla="val 3655"/>
                <a:gd name="f13" fmla="val 473"/>
                <a:gd name="f14" fmla="val 1040"/>
                <a:gd name="f15" fmla="val 5136"/>
                <a:gd name="f16" fmla="val 5671"/>
                <a:gd name="f17" fmla="val 6112"/>
                <a:gd name="f18" fmla="val 190"/>
                <a:gd name="f19" fmla="val 64"/>
                <a:gd name="f20" fmla="val 3277"/>
                <a:gd name="f21" fmla="val 2048"/>
                <a:gd name="f22" fmla="val 3214"/>
                <a:gd name="f23" fmla="val 2080"/>
                <a:gd name="f24" fmla="val 3151"/>
                <a:gd name="f25" fmla="val 3056"/>
                <a:gd name="f26" fmla="val 2993"/>
                <a:gd name="f27" fmla="val 2962"/>
                <a:gd name="f28" fmla="val 2867"/>
                <a:gd name="f29" fmla="*/ f0 1 6144"/>
                <a:gd name="f30" fmla="*/ f1 1 4128"/>
                <a:gd name="f31" fmla="+- f4 0 f2"/>
                <a:gd name="f32" fmla="+- f3 0 f2"/>
                <a:gd name="f33" fmla="*/ f32 1 6144"/>
                <a:gd name="f34" fmla="*/ f31 1 4128"/>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6144" h="4128">
                  <a:moveTo>
                    <a:pt x="f5" y="f6"/>
                  </a:moveTo>
                  <a:cubicBezTo>
                    <a:pt x="f7" y="f8"/>
                    <a:pt x="f2" y="f9"/>
                    <a:pt x="f2" y="f10"/>
                  </a:cubicBezTo>
                  <a:lnTo>
                    <a:pt x="f2" y="f11"/>
                  </a:lnTo>
                  <a:cubicBezTo>
                    <a:pt x="f2" y="f12"/>
                    <a:pt x="f13" y="f4"/>
                    <a:pt x="f14" y="f4"/>
                  </a:cubicBezTo>
                  <a:lnTo>
                    <a:pt x="f15" y="f4"/>
                  </a:lnTo>
                  <a:cubicBezTo>
                    <a:pt x="f16" y="f4"/>
                    <a:pt x="f3" y="f12"/>
                    <a:pt x="f3" y="f11"/>
                  </a:cubicBezTo>
                  <a:lnTo>
                    <a:pt x="f3" y="f10"/>
                  </a:lnTo>
                  <a:cubicBezTo>
                    <a:pt x="f3" y="f9"/>
                    <a:pt x="f17" y="f18"/>
                    <a:pt x="f17" y="f19"/>
                  </a:cubicBezTo>
                  <a:lnTo>
                    <a:pt x="f20" y="f21"/>
                  </a:lnTo>
                  <a:cubicBezTo>
                    <a:pt x="f22" y="f23"/>
                    <a:pt x="f24" y="f23"/>
                    <a:pt x="f25" y="f23"/>
                  </a:cubicBezTo>
                  <a:cubicBezTo>
                    <a:pt x="f26" y="f23"/>
                    <a:pt x="f27" y="f23"/>
                    <a:pt x="f28" y="f21"/>
                  </a:cubicBezTo>
                  <a:lnTo>
                    <a:pt x="f5" y="f6"/>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65" name="Google Shape;6780;p88">
              <a:extLst>
                <a:ext uri="{FF2B5EF4-FFF2-40B4-BE49-F238E27FC236}">
                  <a16:creationId xmlns:a16="http://schemas.microsoft.com/office/drawing/2014/main" id="{9BD9AC85-933A-A724-B2CC-F235965C69E7}"/>
                </a:ext>
              </a:extLst>
            </p:cNvPr>
            <p:cNvSpPr/>
            <p:nvPr/>
          </p:nvSpPr>
          <p:spPr>
            <a:xfrm>
              <a:off x="6127723" y="988786"/>
              <a:ext cx="292169" cy="290971"/>
            </a:xfrm>
            <a:custGeom>
              <a:avLst/>
              <a:gdLst>
                <a:gd name="f0" fmla="val w"/>
                <a:gd name="f1" fmla="val h"/>
                <a:gd name="f2" fmla="val 0"/>
                <a:gd name="f3" fmla="val 7562"/>
                <a:gd name="f4" fmla="val 7531"/>
                <a:gd name="f5" fmla="val 3781"/>
                <a:gd name="f6" fmla="val 2017"/>
                <a:gd name="f7" fmla="val 3970"/>
                <a:gd name="f8" fmla="val 4128"/>
                <a:gd name="f9" fmla="val 2175"/>
                <a:gd name="f10" fmla="val 2364"/>
                <a:gd name="f11" fmla="val 2584"/>
                <a:gd name="f12" fmla="val 2742"/>
                <a:gd name="f13" fmla="val 1702"/>
                <a:gd name="f14" fmla="val 1482"/>
                <a:gd name="f15" fmla="val 1324"/>
                <a:gd name="f16" fmla="val 3057"/>
                <a:gd name="f17" fmla="val 3403"/>
                <a:gd name="f18" fmla="val 3277"/>
                <a:gd name="f19" fmla="val 3435"/>
                <a:gd name="f20" fmla="val 3561"/>
                <a:gd name="f21" fmla="val 3750"/>
                <a:gd name="f22" fmla="val 3466"/>
                <a:gd name="f23" fmla="val 3939"/>
                <a:gd name="f24" fmla="val 4096"/>
                <a:gd name="f25" fmla="val 2395"/>
                <a:gd name="f26" fmla="val 4790"/>
                <a:gd name="f27" fmla="val 4947"/>
                <a:gd name="f28" fmla="val 5136"/>
                <a:gd name="f29" fmla="val 5325"/>
                <a:gd name="f30" fmla="val 5483"/>
                <a:gd name="f31" fmla="val 1"/>
                <a:gd name="f32" fmla="val 7530"/>
                <a:gd name="f33" fmla="val 6837"/>
                <a:gd name="f34" fmla="val 6522"/>
                <a:gd name="f35" fmla="val 5577"/>
                <a:gd name="f36" fmla="val 4853"/>
                <a:gd name="f37" fmla="val 6081"/>
                <a:gd name="f38" fmla="val 1450"/>
                <a:gd name="f39" fmla="val 725"/>
                <a:gd name="f40" fmla="*/ f0 1 7562"/>
                <a:gd name="f41" fmla="*/ f1 1 7531"/>
                <a:gd name="f42" fmla="+- f4 0 f2"/>
                <a:gd name="f43" fmla="+- f3 0 f2"/>
                <a:gd name="f44" fmla="*/ f43 1 7562"/>
                <a:gd name="f45" fmla="*/ f42 1 7531"/>
                <a:gd name="f46" fmla="*/ f2 1 f44"/>
                <a:gd name="f47" fmla="*/ f3 1 f44"/>
                <a:gd name="f48" fmla="*/ f2 1 f45"/>
                <a:gd name="f49" fmla="*/ f4 1 f45"/>
                <a:gd name="f50" fmla="*/ f46 f40 1"/>
                <a:gd name="f51" fmla="*/ f47 f40 1"/>
                <a:gd name="f52" fmla="*/ f49 f41 1"/>
                <a:gd name="f53" fmla="*/ f48 f41 1"/>
              </a:gdLst>
              <a:ahLst/>
              <a:cxnLst>
                <a:cxn ang="3cd4">
                  <a:pos x="hc" y="t"/>
                </a:cxn>
                <a:cxn ang="0">
                  <a:pos x="r" y="vc"/>
                </a:cxn>
                <a:cxn ang="cd4">
                  <a:pos x="hc" y="b"/>
                </a:cxn>
                <a:cxn ang="cd2">
                  <a:pos x="l" y="vc"/>
                </a:cxn>
              </a:cxnLst>
              <a:rect l="f50" t="f53" r="f51" b="f52"/>
              <a:pathLst>
                <a:path w="7562" h="7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cubicBezTo>
                    <a:pt x="f22" y="f23"/>
                    <a:pt x="f18" y="f24"/>
                    <a:pt x="f16" y="f24"/>
                  </a:cubicBezTo>
                  <a:lnTo>
                    <a:pt x="f13" y="f24"/>
                  </a:lnTo>
                  <a:cubicBezTo>
                    <a:pt x="f14" y="f24"/>
                    <a:pt x="f15" y="f23"/>
                    <a:pt x="f15" y="f21"/>
                  </a:cubicBezTo>
                  <a:cubicBezTo>
                    <a:pt x="f15" y="f20"/>
                    <a:pt x="f14" y="f17"/>
                    <a:pt x="f13" y="f17"/>
                  </a:cubicBezTo>
                  <a:close/>
                  <a:moveTo>
                    <a:pt x="f25" y="f26"/>
                  </a:moveTo>
                  <a:cubicBezTo>
                    <a:pt x="f11" y="f26"/>
                    <a:pt x="f12" y="f27"/>
                    <a:pt x="f12" y="f28"/>
                  </a:cubicBezTo>
                  <a:cubicBezTo>
                    <a:pt x="f12" y="f29"/>
                    <a:pt x="f11" y="f30"/>
                    <a:pt x="f25" y="f30"/>
                  </a:cubicBezTo>
                  <a:lnTo>
                    <a:pt x="f13" y="f30"/>
                  </a:lnTo>
                  <a:cubicBezTo>
                    <a:pt x="f14" y="f30"/>
                    <a:pt x="f15" y="f29"/>
                    <a:pt x="f15" y="f28"/>
                  </a:cubicBezTo>
                  <a:cubicBezTo>
                    <a:pt x="f15" y="f27"/>
                    <a:pt x="f14" y="f26"/>
                    <a:pt x="f13" y="f26"/>
                  </a:cubicBezTo>
                  <a:close/>
                  <a:moveTo>
                    <a:pt x="f31" y="f31"/>
                  </a:moveTo>
                  <a:lnTo>
                    <a:pt x="f31" y="f32"/>
                  </a:lnTo>
                  <a:lnTo>
                    <a:pt x="f3" y="f32"/>
                  </a:lnTo>
                  <a:lnTo>
                    <a:pt x="f3" y="f33"/>
                  </a:lnTo>
                  <a:lnTo>
                    <a:pt x="f34" y="f33"/>
                  </a:lnTo>
                  <a:cubicBezTo>
                    <a:pt x="f35" y="f33"/>
                    <a:pt x="f36" y="f37"/>
                    <a:pt x="f36" y="f28"/>
                  </a:cubicBezTo>
                  <a:lnTo>
                    <a:pt x="f36" y="f25"/>
                  </a:lnTo>
                  <a:cubicBezTo>
                    <a:pt x="f36" y="f38"/>
                    <a:pt x="f35" y="f39"/>
                    <a:pt x="f34" y="f39"/>
                  </a:cubicBezTo>
                  <a:lnTo>
                    <a:pt x="f3" y="f39"/>
                  </a:lnTo>
                  <a:lnTo>
                    <a:pt x="f3" y="f31"/>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66" name="Google Shape;6781;p88">
              <a:extLst>
                <a:ext uri="{FF2B5EF4-FFF2-40B4-BE49-F238E27FC236}">
                  <a16:creationId xmlns:a16="http://schemas.microsoft.com/office/drawing/2014/main" id="{CE15DBC5-6CEB-D661-A49E-DAF2884DE998}"/>
                </a:ext>
              </a:extLst>
            </p:cNvPr>
            <p:cNvSpPr/>
            <p:nvPr/>
          </p:nvSpPr>
          <p:spPr>
            <a:xfrm>
              <a:off x="6127723" y="908465"/>
              <a:ext cx="292169" cy="53592"/>
            </a:xfrm>
            <a:custGeom>
              <a:avLst/>
              <a:gdLst>
                <a:gd name="f0" fmla="val w"/>
                <a:gd name="f1" fmla="val h"/>
                <a:gd name="f2" fmla="val 0"/>
                <a:gd name="f3" fmla="val 7562"/>
                <a:gd name="f4" fmla="val 1387"/>
                <a:gd name="f5" fmla="val 1009"/>
                <a:gd name="f6" fmla="val 1"/>
                <a:gd name="f7" fmla="val 473"/>
                <a:gd name="f8" fmla="val 1040"/>
                <a:gd name="f9" fmla="val 7089"/>
                <a:gd name="f10" fmla="val 6522"/>
                <a:gd name="f11" fmla="*/ f0 1 7562"/>
                <a:gd name="f12" fmla="*/ f1 1 1387"/>
                <a:gd name="f13" fmla="+- f4 0 f2"/>
                <a:gd name="f14" fmla="+- f3 0 f2"/>
                <a:gd name="f15" fmla="*/ f14 1 7562"/>
                <a:gd name="f16" fmla="*/ f13 1 1387"/>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7562" h="1387">
                  <a:moveTo>
                    <a:pt x="f5" y="f6"/>
                  </a:moveTo>
                  <a:cubicBezTo>
                    <a:pt x="f7" y="f6"/>
                    <a:pt x="f6" y="f7"/>
                    <a:pt x="f6" y="f8"/>
                  </a:cubicBezTo>
                  <a:lnTo>
                    <a:pt x="f6" y="f4"/>
                  </a:lnTo>
                  <a:lnTo>
                    <a:pt x="f3" y="f4"/>
                  </a:lnTo>
                  <a:lnTo>
                    <a:pt x="f3" y="f8"/>
                  </a:lnTo>
                  <a:cubicBezTo>
                    <a:pt x="f3" y="f7"/>
                    <a:pt x="f9" y="f6"/>
                    <a:pt x="f10"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67" name="Google Shape;6782;p88">
              <a:extLst>
                <a:ext uri="{FF2B5EF4-FFF2-40B4-BE49-F238E27FC236}">
                  <a16:creationId xmlns:a16="http://schemas.microsoft.com/office/drawing/2014/main" id="{E6D9D3B7-3B23-E30E-C7EC-D352E01105E8}"/>
                </a:ext>
              </a:extLst>
            </p:cNvPr>
            <p:cNvSpPr/>
            <p:nvPr/>
          </p:nvSpPr>
          <p:spPr>
            <a:xfrm>
              <a:off x="6127723" y="1305296"/>
              <a:ext cx="292169" cy="53592"/>
            </a:xfrm>
            <a:custGeom>
              <a:avLst/>
              <a:gdLst>
                <a:gd name="f0" fmla="val w"/>
                <a:gd name="f1" fmla="val h"/>
                <a:gd name="f2" fmla="val 0"/>
                <a:gd name="f3" fmla="val 7562"/>
                <a:gd name="f4" fmla="val 1387"/>
                <a:gd name="f5" fmla="val 1"/>
                <a:gd name="f6" fmla="val 347"/>
                <a:gd name="f7" fmla="val 945"/>
                <a:gd name="f8" fmla="val 442"/>
                <a:gd name="f9" fmla="val 1386"/>
                <a:gd name="f10" fmla="val 1009"/>
                <a:gd name="f11" fmla="val 6522"/>
                <a:gd name="f12" fmla="val 7089"/>
                <a:gd name="f13" fmla="val 914"/>
                <a:gd name="f14" fmla="*/ f0 1 7562"/>
                <a:gd name="f15" fmla="*/ f1 1 1387"/>
                <a:gd name="f16" fmla="+- f4 0 f2"/>
                <a:gd name="f17" fmla="+- f3 0 f2"/>
                <a:gd name="f18" fmla="*/ f17 1 7562"/>
                <a:gd name="f19" fmla="*/ f16 1 1387"/>
                <a:gd name="f20" fmla="*/ f2 1 f18"/>
                <a:gd name="f21" fmla="*/ f3 1 f18"/>
                <a:gd name="f22" fmla="*/ f2 1 f19"/>
                <a:gd name="f23" fmla="*/ f4 1 f19"/>
                <a:gd name="f24" fmla="*/ f20 f14 1"/>
                <a:gd name="f25" fmla="*/ f21 f14 1"/>
                <a:gd name="f26" fmla="*/ f23 f15 1"/>
                <a:gd name="f27" fmla="*/ f22 f15 1"/>
              </a:gdLst>
              <a:ahLst/>
              <a:cxnLst>
                <a:cxn ang="3cd4">
                  <a:pos x="hc" y="t"/>
                </a:cxn>
                <a:cxn ang="0">
                  <a:pos x="r" y="vc"/>
                </a:cxn>
                <a:cxn ang="cd4">
                  <a:pos x="hc" y="b"/>
                </a:cxn>
                <a:cxn ang="cd2">
                  <a:pos x="l" y="vc"/>
                </a:cxn>
              </a:cxnLst>
              <a:rect l="f24" t="f27" r="f25" b="f26"/>
              <a:pathLst>
                <a:path w="7562" h="1387">
                  <a:moveTo>
                    <a:pt x="f5" y="f2"/>
                  </a:moveTo>
                  <a:lnTo>
                    <a:pt x="f5" y="f6"/>
                  </a:lnTo>
                  <a:cubicBezTo>
                    <a:pt x="f5" y="f7"/>
                    <a:pt x="f8" y="f9"/>
                    <a:pt x="f10" y="f9"/>
                  </a:cubicBezTo>
                  <a:lnTo>
                    <a:pt x="f11" y="f9"/>
                  </a:lnTo>
                  <a:cubicBezTo>
                    <a:pt x="f12" y="f9"/>
                    <a:pt x="f3" y="f13"/>
                    <a:pt x="f3" y="f6"/>
                  </a:cubicBezTo>
                  <a:lnTo>
                    <a:pt x="f3"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68" name="Google Shape;6827;p88">
            <a:extLst>
              <a:ext uri="{FF2B5EF4-FFF2-40B4-BE49-F238E27FC236}">
                <a16:creationId xmlns:a16="http://schemas.microsoft.com/office/drawing/2014/main" id="{4240BE86-C82D-6B67-9C53-674EECAC9F05}"/>
              </a:ext>
            </a:extLst>
          </p:cNvPr>
          <p:cNvGrpSpPr/>
          <p:nvPr/>
        </p:nvGrpSpPr>
        <p:grpSpPr>
          <a:xfrm>
            <a:off x="5139221" y="1092625"/>
            <a:ext cx="455278" cy="449190"/>
            <a:chOff x="6694944" y="916356"/>
            <a:chExt cx="455278" cy="449190"/>
          </a:xfrm>
        </p:grpSpPr>
        <p:sp>
          <p:nvSpPr>
            <p:cNvPr id="69" name="Google Shape;6828;p88">
              <a:extLst>
                <a:ext uri="{FF2B5EF4-FFF2-40B4-BE49-F238E27FC236}">
                  <a16:creationId xmlns:a16="http://schemas.microsoft.com/office/drawing/2014/main" id="{92404566-7CC9-B293-FE50-83484B5809B5}"/>
                </a:ext>
              </a:extLst>
            </p:cNvPr>
            <p:cNvSpPr/>
            <p:nvPr/>
          </p:nvSpPr>
          <p:spPr>
            <a:xfrm>
              <a:off x="6987067" y="968669"/>
              <a:ext cx="130283" cy="131518"/>
            </a:xfrm>
            <a:custGeom>
              <a:avLst/>
              <a:gdLst>
                <a:gd name="f0" fmla="val w"/>
                <a:gd name="f1" fmla="val h"/>
                <a:gd name="f2" fmla="val 0"/>
                <a:gd name="f3" fmla="val 3372"/>
                <a:gd name="f4" fmla="val 3404"/>
                <a:gd name="f5" fmla="val 347"/>
                <a:gd name="f6" fmla="val 1"/>
                <a:gd name="f7" fmla="val 158"/>
                <a:gd name="f8" fmla="val 536"/>
                <a:gd name="f9" fmla="val 694"/>
                <a:gd name="f10" fmla="val 1009"/>
                <a:gd name="f11" fmla="val 1576"/>
                <a:gd name="f12" fmla="val 2049"/>
                <a:gd name="f13" fmla="val 1166"/>
                <a:gd name="f14" fmla="val 1733"/>
                <a:gd name="f15" fmla="val 2269"/>
                <a:gd name="f16" fmla="val 1923"/>
                <a:gd name="f17" fmla="val 2175"/>
                <a:gd name="f18" fmla="val 1860"/>
                <a:gd name="f19" fmla="val 2112"/>
                <a:gd name="f20" fmla="val 1773"/>
                <a:gd name="f21" fmla="val 2080"/>
                <a:gd name="f22" fmla="val 1686"/>
                <a:gd name="f23" fmla="val 1600"/>
                <a:gd name="f24" fmla="val 1513"/>
                <a:gd name="f25" fmla="val 1450"/>
                <a:gd name="f26" fmla="val 1324"/>
                <a:gd name="f27" fmla="val 2521"/>
                <a:gd name="f28" fmla="val 2647"/>
                <a:gd name="f29" fmla="val 3309"/>
                <a:gd name="f30" fmla="val 3403"/>
                <a:gd name="f31" fmla="val 2360"/>
                <a:gd name="f32" fmla="val 2450"/>
                <a:gd name="f33" fmla="val 2537"/>
                <a:gd name="f34" fmla="val 2584"/>
                <a:gd name="f35" fmla="val 3277"/>
                <a:gd name="f36" fmla="val 3214"/>
                <a:gd name="f37" fmla="val 3120"/>
                <a:gd name="f38" fmla="val 3029"/>
                <a:gd name="f39" fmla="val 2939"/>
                <a:gd name="f40" fmla="val 2852"/>
                <a:gd name="f41" fmla="val 2805"/>
                <a:gd name="f42" fmla="val 2679"/>
                <a:gd name="f43" fmla="val 2742"/>
                <a:gd name="f44" fmla="val 788"/>
                <a:gd name="f45" fmla="val 1954"/>
                <a:gd name="f46" fmla="*/ f0 1 3372"/>
                <a:gd name="f47" fmla="*/ f1 1 3404"/>
                <a:gd name="f48" fmla="+- f4 0 f2"/>
                <a:gd name="f49" fmla="+- f3 0 f2"/>
                <a:gd name="f50" fmla="*/ f49 1 3372"/>
                <a:gd name="f51" fmla="*/ f48 1 3404"/>
                <a:gd name="f52" fmla="*/ f2 1 f50"/>
                <a:gd name="f53" fmla="*/ f3 1 f50"/>
                <a:gd name="f54" fmla="*/ f2 1 f51"/>
                <a:gd name="f55" fmla="*/ f4 1 f51"/>
                <a:gd name="f56" fmla="*/ f52 f46 1"/>
                <a:gd name="f57" fmla="*/ f53 f46 1"/>
                <a:gd name="f58" fmla="*/ f55 f47 1"/>
                <a:gd name="f59" fmla="*/ f54 f47 1"/>
              </a:gdLst>
              <a:ahLst/>
              <a:cxnLst>
                <a:cxn ang="3cd4">
                  <a:pos x="hc" y="t"/>
                </a:cxn>
                <a:cxn ang="0">
                  <a:pos x="r" y="vc"/>
                </a:cxn>
                <a:cxn ang="cd4">
                  <a:pos x="hc" y="b"/>
                </a:cxn>
                <a:cxn ang="cd2">
                  <a:pos x="l" y="vc"/>
                </a:cxn>
              </a:cxnLst>
              <a:rect l="f56" t="f59" r="f57" b="f58"/>
              <a:pathLst>
                <a:path w="3372" h="3404">
                  <a:moveTo>
                    <a:pt x="f5" y="f6"/>
                  </a:moveTo>
                  <a:cubicBezTo>
                    <a:pt x="f7" y="f6"/>
                    <a:pt x="f6" y="f7"/>
                    <a:pt x="f6" y="f5"/>
                  </a:cubicBezTo>
                  <a:cubicBezTo>
                    <a:pt x="f6" y="f8"/>
                    <a:pt x="f7" y="f9"/>
                    <a:pt x="f5" y="f9"/>
                  </a:cubicBezTo>
                  <a:lnTo>
                    <a:pt x="f10" y="f9"/>
                  </a:lnTo>
                  <a:cubicBezTo>
                    <a:pt x="f11" y="f9"/>
                    <a:pt x="f12" y="f13"/>
                    <a:pt x="f12" y="f14"/>
                  </a:cubicBezTo>
                  <a:lnTo>
                    <a:pt x="f12" y="f15"/>
                  </a:lnTo>
                  <a:lnTo>
                    <a:pt x="f16" y="f17"/>
                  </a:lnTo>
                  <a:cubicBezTo>
                    <a:pt x="f18" y="f19"/>
                    <a:pt x="f20" y="f21"/>
                    <a:pt x="f22" y="f21"/>
                  </a:cubicBezTo>
                  <a:cubicBezTo>
                    <a:pt x="f23" y="f21"/>
                    <a:pt x="f24" y="f19"/>
                    <a:pt x="f25" y="f17"/>
                  </a:cubicBezTo>
                  <a:cubicBezTo>
                    <a:pt x="f26" y="f15"/>
                    <a:pt x="f26" y="f27"/>
                    <a:pt x="f25" y="f28"/>
                  </a:cubicBezTo>
                  <a:lnTo>
                    <a:pt x="f19" y="f29"/>
                  </a:lnTo>
                  <a:cubicBezTo>
                    <a:pt x="f17" y="f3"/>
                    <a:pt x="f15" y="f30"/>
                    <a:pt x="f31" y="f30"/>
                  </a:cubicBezTo>
                  <a:cubicBezTo>
                    <a:pt x="f32" y="f30"/>
                    <a:pt x="f33" y="f3"/>
                    <a:pt x="f34" y="f29"/>
                  </a:cubicBezTo>
                  <a:lnTo>
                    <a:pt x="f35" y="f28"/>
                  </a:lnTo>
                  <a:cubicBezTo>
                    <a:pt x="f3" y="f27"/>
                    <a:pt x="f3" y="f15"/>
                    <a:pt x="f35" y="f17"/>
                  </a:cubicBezTo>
                  <a:cubicBezTo>
                    <a:pt x="f36" y="f19"/>
                    <a:pt x="f37" y="f21"/>
                    <a:pt x="f38" y="f21"/>
                  </a:cubicBezTo>
                  <a:cubicBezTo>
                    <a:pt x="f39" y="f21"/>
                    <a:pt x="f40" y="f19"/>
                    <a:pt x="f41" y="f17"/>
                  </a:cubicBezTo>
                  <a:lnTo>
                    <a:pt x="f42" y="f15"/>
                  </a:lnTo>
                  <a:lnTo>
                    <a:pt x="f42" y="f14"/>
                  </a:lnTo>
                  <a:cubicBezTo>
                    <a:pt x="f43" y="f44"/>
                    <a:pt x="f45" y="f6"/>
                    <a:pt x="f10"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70" name="Google Shape;6829;p88">
              <a:extLst>
                <a:ext uri="{FF2B5EF4-FFF2-40B4-BE49-F238E27FC236}">
                  <a16:creationId xmlns:a16="http://schemas.microsoft.com/office/drawing/2014/main" id="{5AB141B8-97A1-6D28-B07D-716E076CC950}"/>
                </a:ext>
              </a:extLst>
            </p:cNvPr>
            <p:cNvSpPr/>
            <p:nvPr/>
          </p:nvSpPr>
          <p:spPr>
            <a:xfrm>
              <a:off x="6803273" y="1234028"/>
              <a:ext cx="131481" cy="131518"/>
            </a:xfrm>
            <a:custGeom>
              <a:avLst/>
              <a:gdLst>
                <a:gd name="f0" fmla="val w"/>
                <a:gd name="f1" fmla="val h"/>
                <a:gd name="f2" fmla="val 0"/>
                <a:gd name="f3" fmla="val 3403"/>
                <a:gd name="f4" fmla="val 3404"/>
                <a:gd name="f5" fmla="val 1013"/>
                <a:gd name="f6" fmla="val 1"/>
                <a:gd name="f7" fmla="val 922"/>
                <a:gd name="f8" fmla="val 835"/>
                <a:gd name="f9" fmla="val 32"/>
                <a:gd name="f10" fmla="val 788"/>
                <a:gd name="f11" fmla="val 95"/>
                <a:gd name="f12" fmla="val 127"/>
                <a:gd name="f13" fmla="val 757"/>
                <a:gd name="f14" fmla="val 883"/>
                <a:gd name="f15" fmla="val 1135"/>
                <a:gd name="f16" fmla="val 1229"/>
                <a:gd name="f17" fmla="val 174"/>
                <a:gd name="f18" fmla="val 1292"/>
                <a:gd name="f19" fmla="val 260"/>
                <a:gd name="f20" fmla="val 1324"/>
                <a:gd name="f21" fmla="val 351"/>
                <a:gd name="f22" fmla="val 442"/>
                <a:gd name="f23" fmla="val 536"/>
                <a:gd name="f24" fmla="val 599"/>
                <a:gd name="f25" fmla="val 694"/>
                <a:gd name="f26" fmla="val 1671"/>
                <a:gd name="f27" fmla="val 2616"/>
                <a:gd name="f28" fmla="val 1450"/>
                <a:gd name="f29" fmla="val 3372"/>
                <a:gd name="f30" fmla="val 2395"/>
                <a:gd name="f31" fmla="val 3057"/>
                <a:gd name="f32" fmla="val 3246"/>
                <a:gd name="f33" fmla="val 2868"/>
                <a:gd name="f34" fmla="val 2710"/>
                <a:gd name="f35" fmla="val 2363"/>
                <a:gd name="f36" fmla="val 1796"/>
                <a:gd name="f37" fmla="val 2238"/>
                <a:gd name="f38" fmla="val 1513"/>
                <a:gd name="f39" fmla="val 1599"/>
                <a:gd name="f40" fmla="val 1686"/>
                <a:gd name="f41" fmla="val 1773"/>
                <a:gd name="f42" fmla="val 1859"/>
                <a:gd name="f43" fmla="val 1922"/>
                <a:gd name="f44" fmla="val 2048"/>
                <a:gd name="f45" fmla="val 1261"/>
                <a:gd name="f46" fmla="val 1198"/>
                <a:gd name="f47" fmla="val 1103"/>
                <a:gd name="f48" fmla="*/ f0 1 3403"/>
                <a:gd name="f49" fmla="*/ f1 1 3404"/>
                <a:gd name="f50" fmla="+- f4 0 f2"/>
                <a:gd name="f51" fmla="+- f3 0 f2"/>
                <a:gd name="f52" fmla="*/ f51 1 3403"/>
                <a:gd name="f53" fmla="*/ f50 1 3404"/>
                <a:gd name="f54" fmla="*/ f2 1 f52"/>
                <a:gd name="f55" fmla="*/ f3 1 f52"/>
                <a:gd name="f56" fmla="*/ f2 1 f53"/>
                <a:gd name="f57" fmla="*/ f4 1 f53"/>
                <a:gd name="f58" fmla="*/ f54 f48 1"/>
                <a:gd name="f59" fmla="*/ f55 f48 1"/>
                <a:gd name="f60" fmla="*/ f57 f49 1"/>
                <a:gd name="f61" fmla="*/ f56 f49 1"/>
              </a:gdLst>
              <a:ahLst/>
              <a:cxnLst>
                <a:cxn ang="3cd4">
                  <a:pos x="hc" y="t"/>
                </a:cxn>
                <a:cxn ang="0">
                  <a:pos x="r" y="vc"/>
                </a:cxn>
                <a:cxn ang="cd4">
                  <a:pos x="hc" y="b"/>
                </a:cxn>
                <a:cxn ang="cd2">
                  <a:pos x="l" y="vc"/>
                </a:cxn>
              </a:cxnLst>
              <a:rect l="f58" t="f61" r="f59" b="f60"/>
              <a:pathLst>
                <a:path w="3403" h="3404">
                  <a:moveTo>
                    <a:pt x="f5" y="f6"/>
                  </a:moveTo>
                  <a:cubicBezTo>
                    <a:pt x="f7" y="f6"/>
                    <a:pt x="f8" y="f9"/>
                    <a:pt x="f10" y="f11"/>
                  </a:cubicBezTo>
                  <a:lnTo>
                    <a:pt x="f12" y="f13"/>
                  </a:lnTo>
                  <a:cubicBezTo>
                    <a:pt x="f6" y="f14"/>
                    <a:pt x="f6" y="f15"/>
                    <a:pt x="f12"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lnTo>
                    <a:pt x="f31" y="f3"/>
                  </a:lnTo>
                  <a:cubicBezTo>
                    <a:pt x="f32" y="f3"/>
                    <a:pt x="f3" y="f32"/>
                    <a:pt x="f3" y="f31"/>
                  </a:cubicBezTo>
                  <a:cubicBezTo>
                    <a:pt x="f3" y="f33"/>
                    <a:pt x="f32" y="f34"/>
                    <a:pt x="f31" y="f34"/>
                  </a:cubicBezTo>
                  <a:lnTo>
                    <a:pt x="f35" y="f34"/>
                  </a:lnTo>
                  <a:cubicBezTo>
                    <a:pt x="f36" y="f34"/>
                    <a:pt x="f20" y="f37"/>
                    <a:pt x="f20" y="f26"/>
                  </a:cubicBezTo>
                  <a:lnTo>
                    <a:pt x="f20" y="f15"/>
                  </a:lnTo>
                  <a:lnTo>
                    <a:pt x="f28" y="f16"/>
                  </a:lnTo>
                  <a:cubicBezTo>
                    <a:pt x="f38" y="f18"/>
                    <a:pt x="f39" y="f20"/>
                    <a:pt x="f40" y="f20"/>
                  </a:cubicBezTo>
                  <a:cubicBezTo>
                    <a:pt x="f41" y="f20"/>
                    <a:pt x="f42" y="f18"/>
                    <a:pt x="f43" y="f16"/>
                  </a:cubicBezTo>
                  <a:cubicBezTo>
                    <a:pt x="f44" y="f15"/>
                    <a:pt x="f44" y="f14"/>
                    <a:pt x="f43" y="f13"/>
                  </a:cubicBezTo>
                  <a:lnTo>
                    <a:pt x="f45" y="f11"/>
                  </a:lnTo>
                  <a:cubicBezTo>
                    <a:pt x="f46" y="f9"/>
                    <a:pt x="f47"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71" name="Google Shape;6830;p88">
              <a:extLst>
                <a:ext uri="{FF2B5EF4-FFF2-40B4-BE49-F238E27FC236}">
                  <a16:creationId xmlns:a16="http://schemas.microsoft.com/office/drawing/2014/main" id="{9F8C8FC3-879B-22B2-AD5C-50BC9AE3CBBA}"/>
                </a:ext>
              </a:extLst>
            </p:cNvPr>
            <p:cNvSpPr/>
            <p:nvPr/>
          </p:nvSpPr>
          <p:spPr>
            <a:xfrm>
              <a:off x="6694944" y="916356"/>
              <a:ext cx="318942" cy="237378"/>
            </a:xfrm>
            <a:custGeom>
              <a:avLst/>
              <a:gdLst>
                <a:gd name="f0" fmla="val w"/>
                <a:gd name="f1" fmla="val h"/>
                <a:gd name="f2" fmla="val 0"/>
                <a:gd name="f3" fmla="val 8255"/>
                <a:gd name="f4" fmla="val 6144"/>
                <a:gd name="f5" fmla="val 4191"/>
                <a:gd name="f6" fmla="val 2300"/>
                <a:gd name="f7" fmla="val 757"/>
                <a:gd name="f8" fmla="val 1544"/>
                <a:gd name="f9" fmla="val 3434"/>
                <a:gd name="f10" fmla="val 3529"/>
                <a:gd name="f11" fmla="val 347"/>
                <a:gd name="f12" fmla="val 3686"/>
                <a:gd name="f13" fmla="val 95"/>
                <a:gd name="f14" fmla="val 4033"/>
                <a:gd name="f15" fmla="val 4474"/>
                <a:gd name="f16" fmla="val 5135"/>
                <a:gd name="f17" fmla="val 1"/>
                <a:gd name="f18" fmla="val 5671"/>
                <a:gd name="f19" fmla="val 473"/>
                <a:gd name="f20" fmla="val 6143"/>
                <a:gd name="f21" fmla="val 1009"/>
                <a:gd name="f22" fmla="val 1135"/>
                <a:gd name="f23" fmla="val 1261"/>
                <a:gd name="f24" fmla="val 6112"/>
                <a:gd name="f25" fmla="val 1387"/>
                <a:gd name="f26" fmla="val 6080"/>
                <a:gd name="f27" fmla="val 3403"/>
                <a:gd name="f28" fmla="val 1890"/>
                <a:gd name="f29" fmla="val 2647"/>
                <a:gd name="f30" fmla="val 630"/>
                <a:gd name="f31" fmla="val 4128"/>
                <a:gd name="f32" fmla="val 5640"/>
                <a:gd name="f33" fmla="val 6900"/>
                <a:gd name="f34" fmla="val 6995"/>
                <a:gd name="f35" fmla="val 7121"/>
                <a:gd name="f36" fmla="val 7247"/>
                <a:gd name="f37" fmla="val 7782"/>
                <a:gd name="f38" fmla="val 8003"/>
                <a:gd name="f39" fmla="val 3623"/>
                <a:gd name="f40" fmla="val 7593"/>
                <a:gd name="f41" fmla="val 6050"/>
                <a:gd name="f42" fmla="*/ f0 1 8255"/>
                <a:gd name="f43" fmla="*/ f1 1 6144"/>
                <a:gd name="f44" fmla="+- f4 0 f2"/>
                <a:gd name="f45" fmla="+- f3 0 f2"/>
                <a:gd name="f46" fmla="*/ f45 1 8255"/>
                <a:gd name="f47" fmla="*/ f44 1 6144"/>
                <a:gd name="f48" fmla="*/ f2 1 f46"/>
                <a:gd name="f49" fmla="*/ f3 1 f46"/>
                <a:gd name="f50" fmla="*/ f2 1 f47"/>
                <a:gd name="f51" fmla="*/ f4 1 f47"/>
                <a:gd name="f52" fmla="*/ f48 f42 1"/>
                <a:gd name="f53" fmla="*/ f49 f42 1"/>
                <a:gd name="f54" fmla="*/ f51 f43 1"/>
                <a:gd name="f55" fmla="*/ f50 f43 1"/>
              </a:gdLst>
              <a:ahLst/>
              <a:cxnLst>
                <a:cxn ang="3cd4">
                  <a:pos x="hc" y="t"/>
                </a:cxn>
                <a:cxn ang="0">
                  <a:pos x="r" y="vc"/>
                </a:cxn>
                <a:cxn ang="cd4">
                  <a:pos x="hc" y="b"/>
                </a:cxn>
                <a:cxn ang="cd2">
                  <a:pos x="l" y="vc"/>
                </a:cxn>
              </a:cxnLst>
              <a:rect l="f52" t="f55" r="f53" b="f54"/>
              <a:pathLst>
                <a:path w="8255" h="6144">
                  <a:moveTo>
                    <a:pt x="f5" y="f2"/>
                  </a:moveTo>
                  <a:cubicBezTo>
                    <a:pt x="f6" y="f2"/>
                    <a:pt x="f7" y="f8"/>
                    <a:pt x="f7" y="f9"/>
                  </a:cubicBezTo>
                  <a:lnTo>
                    <a:pt x="f7" y="f10"/>
                  </a:lnTo>
                  <a:cubicBezTo>
                    <a:pt x="f11" y="f12"/>
                    <a:pt x="f13" y="f14"/>
                    <a:pt x="f13" y="f15"/>
                  </a:cubicBezTo>
                  <a:lnTo>
                    <a:pt x="f13" y="f16"/>
                  </a:lnTo>
                  <a:cubicBezTo>
                    <a:pt x="f17" y="f18"/>
                    <a:pt x="f19" y="f20"/>
                    <a:pt x="f21" y="f20"/>
                  </a:cubicBezTo>
                  <a:cubicBezTo>
                    <a:pt x="f22" y="f20"/>
                    <a:pt x="f23" y="f24"/>
                    <a:pt x="f25" y="f26"/>
                  </a:cubicBezTo>
                  <a:lnTo>
                    <a:pt x="f25" y="f27"/>
                  </a:lnTo>
                  <a:cubicBezTo>
                    <a:pt x="f25" y="f28"/>
                    <a:pt x="f29" y="f30"/>
                    <a:pt x="f31" y="f30"/>
                  </a:cubicBezTo>
                  <a:cubicBezTo>
                    <a:pt x="f32" y="f30"/>
                    <a:pt x="f33" y="f28"/>
                    <a:pt x="f33" y="f27"/>
                  </a:cubicBezTo>
                  <a:lnTo>
                    <a:pt x="f33" y="f26"/>
                  </a:lnTo>
                  <a:cubicBezTo>
                    <a:pt x="f34" y="f24"/>
                    <a:pt x="f35" y="f20"/>
                    <a:pt x="f36" y="f20"/>
                  </a:cubicBezTo>
                  <a:cubicBezTo>
                    <a:pt x="f37" y="f20"/>
                    <a:pt x="f3" y="f18"/>
                    <a:pt x="f3" y="f16"/>
                  </a:cubicBezTo>
                  <a:lnTo>
                    <a:pt x="f3" y="f15"/>
                  </a:lnTo>
                  <a:cubicBezTo>
                    <a:pt x="f3" y="f14"/>
                    <a:pt x="f38" y="f39"/>
                    <a:pt x="f40" y="f10"/>
                  </a:cubicBezTo>
                  <a:lnTo>
                    <a:pt x="f40" y="f9"/>
                  </a:lnTo>
                  <a:cubicBezTo>
                    <a:pt x="f40" y="f8"/>
                    <a:pt x="f41"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72" name="Google Shape;6831;p88">
              <a:extLst>
                <a:ext uri="{FF2B5EF4-FFF2-40B4-BE49-F238E27FC236}">
                  <a16:creationId xmlns:a16="http://schemas.microsoft.com/office/drawing/2014/main" id="{C925243B-BF36-3019-0DC0-3070D004FFDB}"/>
                </a:ext>
              </a:extLst>
            </p:cNvPr>
            <p:cNvSpPr/>
            <p:nvPr/>
          </p:nvSpPr>
          <p:spPr>
            <a:xfrm>
              <a:off x="6775265" y="995443"/>
              <a:ext cx="161921" cy="80787"/>
            </a:xfrm>
            <a:custGeom>
              <a:avLst/>
              <a:gdLst>
                <a:gd name="f0" fmla="val w"/>
                <a:gd name="f1" fmla="val h"/>
                <a:gd name="f2" fmla="val 0"/>
                <a:gd name="f3" fmla="val 4191"/>
                <a:gd name="f4" fmla="val 2091"/>
                <a:gd name="f5" fmla="val 1734"/>
                <a:gd name="f6" fmla="val 1"/>
                <a:gd name="f7" fmla="val 789"/>
                <a:gd name="f8" fmla="val 757"/>
                <a:gd name="f9" fmla="val 1702"/>
                <a:gd name="f10" fmla="val 2049"/>
                <a:gd name="f11" fmla="val 1230"/>
                <a:gd name="f12" fmla="val 1545"/>
                <a:gd name="f13" fmla="val 1891"/>
                <a:gd name="f14" fmla="val 2017"/>
                <a:gd name="f15" fmla="val 1986"/>
                <a:gd name="f16" fmla="val 1954"/>
                <a:gd name="f17" fmla="val 2080"/>
                <a:gd name="f18" fmla="val 1828"/>
                <a:gd name="f19" fmla="val 2238"/>
                <a:gd name="f20" fmla="val 1387"/>
                <a:gd name="f21" fmla="val 2458"/>
                <a:gd name="f22" fmla="val 2647"/>
                <a:gd name="f23" fmla="val 2805"/>
                <a:gd name="f24" fmla="val 2868"/>
                <a:gd name="f25" fmla="val 2942"/>
                <a:gd name="f26" fmla="val 2059"/>
                <a:gd name="f27" fmla="val 3091"/>
                <a:gd name="f28" fmla="val 2090"/>
                <a:gd name="f29" fmla="val 3266"/>
                <a:gd name="f30" fmla="val 3389"/>
                <a:gd name="f31" fmla="val 3525"/>
                <a:gd name="f32" fmla="val 2075"/>
                <a:gd name="f33" fmla="val 3656"/>
                <a:gd name="f34" fmla="val 4128"/>
                <a:gd name="f35" fmla="val 3340"/>
                <a:gd name="f36" fmla="val 2395"/>
                <a:gd name="f37" fmla="*/ f0 1 4191"/>
                <a:gd name="f38" fmla="*/ f1 1 2091"/>
                <a:gd name="f39" fmla="+- f4 0 f2"/>
                <a:gd name="f40" fmla="+- f3 0 f2"/>
                <a:gd name="f41" fmla="*/ f40 1 4191"/>
                <a:gd name="f42" fmla="*/ f39 1 2091"/>
                <a:gd name="f43" fmla="*/ f2 1 f41"/>
                <a:gd name="f44" fmla="*/ f3 1 f41"/>
                <a:gd name="f45" fmla="*/ f2 1 f42"/>
                <a:gd name="f46" fmla="*/ f4 1 f42"/>
                <a:gd name="f47" fmla="*/ f43 f37 1"/>
                <a:gd name="f48" fmla="*/ f44 f37 1"/>
                <a:gd name="f49" fmla="*/ f46 f38 1"/>
                <a:gd name="f50" fmla="*/ f45 f38 1"/>
              </a:gdLst>
              <a:ahLst/>
              <a:cxnLst>
                <a:cxn ang="3cd4">
                  <a:pos x="hc" y="t"/>
                </a:cxn>
                <a:cxn ang="0">
                  <a:pos x="r" y="vc"/>
                </a:cxn>
                <a:cxn ang="cd4">
                  <a:pos x="hc" y="b"/>
                </a:cxn>
                <a:cxn ang="cd2">
                  <a:pos x="l" y="vc"/>
                </a:cxn>
              </a:cxnLst>
              <a:rect l="f47" t="f50" r="f48" b="f49"/>
              <a:pathLst>
                <a:path w="4191" h="2091">
                  <a:moveTo>
                    <a:pt x="f5" y="f6"/>
                  </a:moveTo>
                  <a:cubicBezTo>
                    <a:pt x="f7" y="f6"/>
                    <a:pt x="f6" y="f8"/>
                    <a:pt x="f6" y="f9"/>
                  </a:cubicBezTo>
                  <a:lnTo>
                    <a:pt x="f6" y="f10"/>
                  </a:lnTo>
                  <a:lnTo>
                    <a:pt x="f11" y="f10"/>
                  </a:lnTo>
                  <a:cubicBezTo>
                    <a:pt x="f12" y="f10"/>
                    <a:pt x="f13" y="f10"/>
                    <a:pt x="f14" y="f15"/>
                  </a:cubicBezTo>
                  <a:cubicBezTo>
                    <a:pt x="f10" y="f16"/>
                    <a:pt x="f17" y="f18"/>
                    <a:pt x="f17" y="f5"/>
                  </a:cubicBezTo>
                  <a:cubicBezTo>
                    <a:pt x="f17" y="f12"/>
                    <a:pt x="f19" y="f20"/>
                    <a:pt x="f21" y="f20"/>
                  </a:cubicBezTo>
                  <a:cubicBezTo>
                    <a:pt x="f22" y="f20"/>
                    <a:pt x="f23" y="f12"/>
                    <a:pt x="f23" y="f5"/>
                  </a:cubicBezTo>
                  <a:cubicBezTo>
                    <a:pt x="f23" y="f18"/>
                    <a:pt x="f23" y="f16"/>
                    <a:pt x="f24" y="f15"/>
                  </a:cubicBezTo>
                  <a:cubicBezTo>
                    <a:pt x="f25" y="f26"/>
                    <a:pt x="f27" y="f28"/>
                    <a:pt x="f29" y="f28"/>
                  </a:cubicBezTo>
                  <a:cubicBezTo>
                    <a:pt x="f30" y="f28"/>
                    <a:pt x="f31" y="f32"/>
                    <a:pt x="f33" y="f10"/>
                  </a:cubicBezTo>
                  <a:lnTo>
                    <a:pt x="f3" y="f10"/>
                  </a:lnTo>
                  <a:lnTo>
                    <a:pt x="f3" y="f9"/>
                  </a:lnTo>
                  <a:lnTo>
                    <a:pt x="f34" y="f9"/>
                  </a:lnTo>
                  <a:cubicBezTo>
                    <a:pt x="f34" y="f8"/>
                    <a:pt x="f35" y="f6"/>
                    <a:pt x="f36"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73" name="Google Shape;6832;p88">
              <a:extLst>
                <a:ext uri="{FF2B5EF4-FFF2-40B4-BE49-F238E27FC236}">
                  <a16:creationId xmlns:a16="http://schemas.microsoft.com/office/drawing/2014/main" id="{119CAFE5-4C3A-620C-A9B0-BFDB6C3402B0}"/>
                </a:ext>
              </a:extLst>
            </p:cNvPr>
            <p:cNvSpPr/>
            <p:nvPr/>
          </p:nvSpPr>
          <p:spPr>
            <a:xfrm>
              <a:off x="6775265" y="1091610"/>
              <a:ext cx="161921" cy="114482"/>
            </a:xfrm>
            <a:custGeom>
              <a:avLst/>
              <a:gdLst>
                <a:gd name="f0" fmla="val w"/>
                <a:gd name="f1" fmla="val h"/>
                <a:gd name="f2" fmla="val 0"/>
                <a:gd name="f3" fmla="val 4191"/>
                <a:gd name="f4" fmla="val 2963"/>
                <a:gd name="f5" fmla="val 2395"/>
                <a:gd name="f6" fmla="val 1"/>
                <a:gd name="f7" fmla="val 2080"/>
                <a:gd name="f8" fmla="val 253"/>
                <a:gd name="f9" fmla="val 1671"/>
                <a:gd name="f10" fmla="val 1230"/>
                <a:gd name="f11" fmla="val 914"/>
                <a:gd name="f12" fmla="val 2049"/>
                <a:gd name="f13" fmla="val 946"/>
                <a:gd name="f14" fmla="val 2962"/>
                <a:gd name="f15" fmla="val 2112"/>
                <a:gd name="f16" fmla="val 3246"/>
                <a:gd name="f17" fmla="val 3466"/>
                <a:gd name="f18" fmla="val 3088"/>
                <a:gd name="f19" fmla="val 2679"/>
                <a:gd name="f20" fmla="val 190"/>
                <a:gd name="f21" fmla="*/ f0 1 4191"/>
                <a:gd name="f22" fmla="*/ f1 1 2963"/>
                <a:gd name="f23" fmla="+- f4 0 f2"/>
                <a:gd name="f24" fmla="+- f3 0 f2"/>
                <a:gd name="f25" fmla="*/ f24 1 4191"/>
                <a:gd name="f26" fmla="*/ f23 1 2963"/>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4191" h="2963">
                  <a:moveTo>
                    <a:pt x="f5" y="f6"/>
                  </a:moveTo>
                  <a:cubicBezTo>
                    <a:pt x="f7" y="f8"/>
                    <a:pt x="f9" y="f8"/>
                    <a:pt x="f10" y="f8"/>
                  </a:cubicBezTo>
                  <a:lnTo>
                    <a:pt x="f6" y="f8"/>
                  </a:lnTo>
                  <a:lnTo>
                    <a:pt x="f6" y="f11"/>
                  </a:lnTo>
                  <a:cubicBezTo>
                    <a:pt x="f6" y="f12"/>
                    <a:pt x="f13" y="f14"/>
                    <a:pt x="f15" y="f14"/>
                  </a:cubicBezTo>
                  <a:cubicBezTo>
                    <a:pt x="f16" y="f14"/>
                    <a:pt x="f3" y="f12"/>
                    <a:pt x="f3" y="f11"/>
                  </a:cubicBezTo>
                  <a:lnTo>
                    <a:pt x="f3" y="f8"/>
                  </a:lnTo>
                  <a:lnTo>
                    <a:pt x="f17" y="f8"/>
                  </a:lnTo>
                  <a:cubicBezTo>
                    <a:pt x="f18" y="f8"/>
                    <a:pt x="f19" y="f20"/>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74" name="Google Shape;6833;p88">
              <a:extLst>
                <a:ext uri="{FF2B5EF4-FFF2-40B4-BE49-F238E27FC236}">
                  <a16:creationId xmlns:a16="http://schemas.microsoft.com/office/drawing/2014/main" id="{09F2525F-BC37-4B22-78A1-71C69FC53CDB}"/>
                </a:ext>
              </a:extLst>
            </p:cNvPr>
            <p:cNvSpPr/>
            <p:nvPr/>
          </p:nvSpPr>
          <p:spPr>
            <a:xfrm>
              <a:off x="6988301" y="1153698"/>
              <a:ext cx="161921" cy="80750"/>
            </a:xfrm>
            <a:custGeom>
              <a:avLst/>
              <a:gdLst>
                <a:gd name="f0" fmla="val w"/>
                <a:gd name="f1" fmla="val h"/>
                <a:gd name="f2" fmla="val 0"/>
                <a:gd name="f3" fmla="val 4191"/>
                <a:gd name="f4" fmla="val 2090"/>
                <a:gd name="f5" fmla="val 1702"/>
                <a:gd name="f6" fmla="val 756"/>
                <a:gd name="f7" fmla="val 757"/>
                <a:gd name="f8" fmla="val 2048"/>
                <a:gd name="f9" fmla="val 1229"/>
                <a:gd name="f10" fmla="val 1544"/>
                <a:gd name="f11" fmla="val 1891"/>
                <a:gd name="f12" fmla="val 2017"/>
                <a:gd name="f13" fmla="val 1985"/>
                <a:gd name="f14" fmla="val 1954"/>
                <a:gd name="f15" fmla="val 2080"/>
                <a:gd name="f16" fmla="val 1828"/>
                <a:gd name="f17" fmla="val 1733"/>
                <a:gd name="f18" fmla="val 2237"/>
                <a:gd name="f19" fmla="val 1387"/>
                <a:gd name="f20" fmla="val 2458"/>
                <a:gd name="f21" fmla="val 2647"/>
                <a:gd name="f22" fmla="val 2804"/>
                <a:gd name="f23" fmla="val 2867"/>
                <a:gd name="f24" fmla="val 2941"/>
                <a:gd name="f25" fmla="val 2059"/>
                <a:gd name="f26" fmla="val 3091"/>
                <a:gd name="f27" fmla="val 3265"/>
                <a:gd name="f28" fmla="val 3388"/>
                <a:gd name="f29" fmla="val 3524"/>
                <a:gd name="f30" fmla="val 2074"/>
                <a:gd name="f31" fmla="val 3655"/>
                <a:gd name="f32" fmla="val 4190"/>
                <a:gd name="f33" fmla="val 4096"/>
                <a:gd name="f34" fmla="val 3308"/>
                <a:gd name="f35" fmla="val 2363"/>
                <a:gd name="f36" fmla="*/ f0 1 4191"/>
                <a:gd name="f37" fmla="*/ f1 1 2090"/>
                <a:gd name="f38" fmla="+- f4 0 f2"/>
                <a:gd name="f39" fmla="+- f3 0 f2"/>
                <a:gd name="f40" fmla="*/ f39 1 4191"/>
                <a:gd name="f41" fmla="*/ f38 1 2090"/>
                <a:gd name="f42" fmla="*/ f2 1 f40"/>
                <a:gd name="f43" fmla="*/ f3 1 f40"/>
                <a:gd name="f44" fmla="*/ f2 1 f41"/>
                <a:gd name="f45" fmla="*/ f4 1 f41"/>
                <a:gd name="f46" fmla="*/ f42 f36 1"/>
                <a:gd name="f47" fmla="*/ f43 f36 1"/>
                <a:gd name="f48" fmla="*/ f45 f37 1"/>
                <a:gd name="f49" fmla="*/ f44 f37 1"/>
              </a:gdLst>
              <a:ahLst/>
              <a:cxnLst>
                <a:cxn ang="3cd4">
                  <a:pos x="hc" y="t"/>
                </a:cxn>
                <a:cxn ang="0">
                  <a:pos x="r" y="vc"/>
                </a:cxn>
                <a:cxn ang="cd4">
                  <a:pos x="hc" y="b"/>
                </a:cxn>
                <a:cxn ang="cd2">
                  <a:pos x="l" y="vc"/>
                </a:cxn>
              </a:cxnLst>
              <a:rect l="f46" t="f49" r="f47" b="f48"/>
              <a:pathLst>
                <a:path w="4191" h="2090">
                  <a:moveTo>
                    <a:pt x="f5" y="f2"/>
                  </a:moveTo>
                  <a:cubicBezTo>
                    <a:pt x="f6" y="f2"/>
                    <a:pt x="f2" y="f7"/>
                    <a:pt x="f2" y="f5"/>
                  </a:cubicBezTo>
                  <a:lnTo>
                    <a:pt x="f2" y="f8"/>
                  </a:lnTo>
                  <a:lnTo>
                    <a:pt x="f9" y="f8"/>
                  </a:lnTo>
                  <a:cubicBezTo>
                    <a:pt x="f10" y="f8"/>
                    <a:pt x="f11" y="f8"/>
                    <a:pt x="f12" y="f13"/>
                  </a:cubicBezTo>
                  <a:cubicBezTo>
                    <a:pt x="f8" y="f14"/>
                    <a:pt x="f15" y="f16"/>
                    <a:pt x="f15" y="f17"/>
                  </a:cubicBezTo>
                  <a:cubicBezTo>
                    <a:pt x="f15" y="f10"/>
                    <a:pt x="f18" y="f19"/>
                    <a:pt x="f20" y="f19"/>
                  </a:cubicBezTo>
                  <a:cubicBezTo>
                    <a:pt x="f21" y="f19"/>
                    <a:pt x="f22" y="f10"/>
                    <a:pt x="f22" y="f17"/>
                  </a:cubicBezTo>
                  <a:cubicBezTo>
                    <a:pt x="f22" y="f16"/>
                    <a:pt x="f22" y="f14"/>
                    <a:pt x="f23" y="f13"/>
                  </a:cubicBezTo>
                  <a:cubicBezTo>
                    <a:pt x="f24" y="f25"/>
                    <a:pt x="f26" y="f4"/>
                    <a:pt x="f27" y="f4"/>
                  </a:cubicBezTo>
                  <a:cubicBezTo>
                    <a:pt x="f28" y="f4"/>
                    <a:pt x="f29" y="f30"/>
                    <a:pt x="f31" y="f8"/>
                  </a:cubicBezTo>
                  <a:lnTo>
                    <a:pt x="f32" y="f8"/>
                  </a:lnTo>
                  <a:lnTo>
                    <a:pt x="f32" y="f5"/>
                  </a:lnTo>
                  <a:cubicBezTo>
                    <a:pt x="f33" y="f7"/>
                    <a:pt x="f34" y="f2"/>
                    <a:pt x="f3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75" name="Google Shape;6834;p88">
              <a:extLst>
                <a:ext uri="{FF2B5EF4-FFF2-40B4-BE49-F238E27FC236}">
                  <a16:creationId xmlns:a16="http://schemas.microsoft.com/office/drawing/2014/main" id="{86BA7322-4BBD-480B-133B-0AA42CE77516}"/>
                </a:ext>
              </a:extLst>
            </p:cNvPr>
            <p:cNvSpPr/>
            <p:nvPr/>
          </p:nvSpPr>
          <p:spPr>
            <a:xfrm>
              <a:off x="6987067" y="1249865"/>
              <a:ext cx="158291" cy="115680"/>
            </a:xfrm>
            <a:custGeom>
              <a:avLst/>
              <a:gdLst>
                <a:gd name="f0" fmla="val w"/>
                <a:gd name="f1" fmla="val h"/>
                <a:gd name="f2" fmla="val 0"/>
                <a:gd name="f3" fmla="val 4097"/>
                <a:gd name="f4" fmla="val 2994"/>
                <a:gd name="f5" fmla="val 2395"/>
                <a:gd name="f6" fmla="val 2080"/>
                <a:gd name="f7" fmla="val 252"/>
                <a:gd name="f8" fmla="val 1639"/>
                <a:gd name="f9" fmla="val 1230"/>
                <a:gd name="f10" fmla="val 1"/>
                <a:gd name="f11" fmla="val 914"/>
                <a:gd name="f12" fmla="val 2048"/>
                <a:gd name="f13" fmla="val 2993"/>
                <a:gd name="f14" fmla="val 2049"/>
                <a:gd name="f15" fmla="val 3183"/>
                <a:gd name="f16" fmla="val 4096"/>
                <a:gd name="f17" fmla="val 3435"/>
                <a:gd name="f18" fmla="val 3025"/>
                <a:gd name="f19" fmla="val 2679"/>
                <a:gd name="f20" fmla="val 189"/>
                <a:gd name="f21" fmla="*/ f0 1 4097"/>
                <a:gd name="f22" fmla="*/ f1 1 2994"/>
                <a:gd name="f23" fmla="+- f4 0 f2"/>
                <a:gd name="f24" fmla="+- f3 0 f2"/>
                <a:gd name="f25" fmla="*/ f24 1 4097"/>
                <a:gd name="f26" fmla="*/ f23 1 2994"/>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4097" h="2994">
                  <a:moveTo>
                    <a:pt x="f5" y="f2"/>
                  </a:moveTo>
                  <a:cubicBezTo>
                    <a:pt x="f6" y="f7"/>
                    <a:pt x="f8" y="f7"/>
                    <a:pt x="f9" y="f7"/>
                  </a:cubicBezTo>
                  <a:lnTo>
                    <a:pt x="f10" y="f7"/>
                  </a:lnTo>
                  <a:lnTo>
                    <a:pt x="f10" y="f11"/>
                  </a:lnTo>
                  <a:cubicBezTo>
                    <a:pt x="f10" y="f12"/>
                    <a:pt x="f11" y="f13"/>
                    <a:pt x="f14" y="f13"/>
                  </a:cubicBezTo>
                  <a:cubicBezTo>
                    <a:pt x="f15" y="f13"/>
                    <a:pt x="f16" y="f12"/>
                    <a:pt x="f16" y="f11"/>
                  </a:cubicBezTo>
                  <a:lnTo>
                    <a:pt x="f16" y="f7"/>
                  </a:lnTo>
                  <a:lnTo>
                    <a:pt x="f17" y="f7"/>
                  </a:lnTo>
                  <a:cubicBezTo>
                    <a:pt x="f18" y="f7"/>
                    <a:pt x="f19" y="f20"/>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76" name="Google Shape;6873;p88">
            <a:extLst>
              <a:ext uri="{FF2B5EF4-FFF2-40B4-BE49-F238E27FC236}">
                <a16:creationId xmlns:a16="http://schemas.microsoft.com/office/drawing/2014/main" id="{F3AC7532-CD25-AF78-D23D-DEE9B8B22A4B}"/>
              </a:ext>
            </a:extLst>
          </p:cNvPr>
          <p:cNvGrpSpPr/>
          <p:nvPr/>
        </p:nvGrpSpPr>
        <p:grpSpPr>
          <a:xfrm>
            <a:off x="2839395" y="1093156"/>
            <a:ext cx="435775" cy="450423"/>
            <a:chOff x="4395118" y="916887"/>
            <a:chExt cx="435775" cy="450423"/>
          </a:xfrm>
        </p:grpSpPr>
        <p:sp>
          <p:nvSpPr>
            <p:cNvPr id="77" name="Google Shape;6874;p88">
              <a:extLst>
                <a:ext uri="{FF2B5EF4-FFF2-40B4-BE49-F238E27FC236}">
                  <a16:creationId xmlns:a16="http://schemas.microsoft.com/office/drawing/2014/main" id="{A20263CC-195C-B272-7918-C075F2CC6F8F}"/>
                </a:ext>
              </a:extLst>
            </p:cNvPr>
            <p:cNvSpPr/>
            <p:nvPr/>
          </p:nvSpPr>
          <p:spPr>
            <a:xfrm>
              <a:off x="4565544" y="916887"/>
              <a:ext cx="265349" cy="264654"/>
            </a:xfrm>
            <a:custGeom>
              <a:avLst/>
              <a:gdLst>
                <a:gd name="f0" fmla="val w"/>
                <a:gd name="f1" fmla="val h"/>
                <a:gd name="f2" fmla="val 0"/>
                <a:gd name="f3" fmla="val 6868"/>
                <a:gd name="f4" fmla="val 6850"/>
                <a:gd name="f5" fmla="val 3466"/>
                <a:gd name="f6" fmla="val 1355"/>
                <a:gd name="f7" fmla="val 4222"/>
                <a:gd name="f8" fmla="val 4852"/>
                <a:gd name="f9" fmla="val 1985"/>
                <a:gd name="f10" fmla="val 2741"/>
                <a:gd name="f11" fmla="val 4127"/>
                <a:gd name="f12" fmla="val 4348"/>
                <a:gd name="f13" fmla="val 4757"/>
                <a:gd name="f14" fmla="val 4600"/>
                <a:gd name="f15" fmla="val 4631"/>
                <a:gd name="f16" fmla="val 4821"/>
                <a:gd name="f17" fmla="val 4726"/>
                <a:gd name="f18" fmla="val 4915"/>
                <a:gd name="f19" fmla="val 5041"/>
                <a:gd name="f20" fmla="val 5262"/>
                <a:gd name="f21" fmla="val 5388"/>
                <a:gd name="f22" fmla="val 4663"/>
                <a:gd name="f23" fmla="val 5451"/>
                <a:gd name="f24" fmla="val 4576"/>
                <a:gd name="f25" fmla="val 5482"/>
                <a:gd name="f26" fmla="val 4489"/>
                <a:gd name="f27" fmla="val 4403"/>
                <a:gd name="f28" fmla="val 4316"/>
                <a:gd name="f29" fmla="val 4253"/>
                <a:gd name="f30" fmla="val 4190"/>
                <a:gd name="f31" fmla="val 5293"/>
                <a:gd name="f32" fmla="val 3970"/>
                <a:gd name="f33" fmla="val 5419"/>
                <a:gd name="f34" fmla="val 3749"/>
                <a:gd name="f35" fmla="val 5514"/>
                <a:gd name="f36" fmla="val 2709"/>
                <a:gd name="f37" fmla="val 2079"/>
                <a:gd name="f38" fmla="val 4884"/>
                <a:gd name="f39" fmla="val 1575"/>
                <a:gd name="f40" fmla="val 32"/>
                <a:gd name="f41" fmla="val 1576"/>
                <a:gd name="f42" fmla="val 3403"/>
                <a:gd name="f43" fmla="val 4001"/>
                <a:gd name="f44" fmla="val 189"/>
                <a:gd name="f45" fmla="val 4569"/>
                <a:gd name="f46" fmla="val 473"/>
                <a:gd name="f47" fmla="val 5104"/>
                <a:gd name="f48" fmla="val 6396"/>
                <a:gd name="f49" fmla="val 6522"/>
                <a:gd name="f50" fmla="val 6679"/>
                <a:gd name="f51" fmla="val 126"/>
                <a:gd name="f52" fmla="val 6774"/>
                <a:gd name="f53" fmla="val 172"/>
                <a:gd name="f54" fmla="val 6820"/>
                <a:gd name="f55" fmla="val 269"/>
                <a:gd name="f56" fmla="val 6849"/>
                <a:gd name="f57" fmla="val 367"/>
                <a:gd name="f58" fmla="val 403"/>
                <a:gd name="f59" fmla="val 439"/>
                <a:gd name="f60" fmla="val 6845"/>
                <a:gd name="f61" fmla="val 6837"/>
                <a:gd name="f62" fmla="val 1764"/>
                <a:gd name="f63" fmla="val 2300"/>
                <a:gd name="f64" fmla="val 2867"/>
                <a:gd name="f65" fmla="val 5356"/>
                <a:gd name="f66" fmla="val 1513"/>
                <a:gd name="f67" fmla="*/ f0 1 6868"/>
                <a:gd name="f68" fmla="*/ f1 1 6850"/>
                <a:gd name="f69" fmla="+- f4 0 f2"/>
                <a:gd name="f70" fmla="+- f3 0 f2"/>
                <a:gd name="f71" fmla="*/ f70 1 6868"/>
                <a:gd name="f72" fmla="*/ f69 1 6850"/>
                <a:gd name="f73" fmla="*/ f2 1 f71"/>
                <a:gd name="f74" fmla="*/ f3 1 f71"/>
                <a:gd name="f75" fmla="*/ f2 1 f72"/>
                <a:gd name="f76" fmla="*/ f4 1 f72"/>
                <a:gd name="f77" fmla="*/ f73 f67 1"/>
                <a:gd name="f78" fmla="*/ f74 f67 1"/>
                <a:gd name="f79" fmla="*/ f76 f68 1"/>
                <a:gd name="f80" fmla="*/ f75 f68 1"/>
              </a:gdLst>
              <a:ahLst/>
              <a:cxnLst>
                <a:cxn ang="3cd4">
                  <a:pos x="hc" y="t"/>
                </a:cxn>
                <a:cxn ang="0">
                  <a:pos x="r" y="vc"/>
                </a:cxn>
                <a:cxn ang="cd4">
                  <a:pos x="hc" y="b"/>
                </a:cxn>
                <a:cxn ang="cd2">
                  <a:pos x="l" y="vc"/>
                </a:cxn>
              </a:cxnLst>
              <a:rect l="f77" t="f80" r="f78" b="f79"/>
              <a:pathLst>
                <a:path w="6868" h="6850">
                  <a:moveTo>
                    <a:pt x="f5" y="f6"/>
                  </a:moveTo>
                  <a:cubicBezTo>
                    <a:pt x="f7" y="f6"/>
                    <a:pt x="f8" y="f9"/>
                    <a:pt x="f8" y="f10"/>
                  </a:cubicBezTo>
                  <a:lnTo>
                    <a:pt x="f8" y="f11"/>
                  </a:lnTo>
                  <a:cubicBezTo>
                    <a:pt x="f8" y="f12"/>
                    <a:pt x="f13" y="f14"/>
                    <a:pt x="f15" y="f16"/>
                  </a:cubicBezTo>
                  <a:lnTo>
                    <a:pt x="f17" y="f18"/>
                  </a:lnTo>
                  <a:cubicBezTo>
                    <a:pt x="f8" y="f19"/>
                    <a:pt x="f8" y="f20"/>
                    <a:pt x="f17" y="f21"/>
                  </a:cubicBezTo>
                  <a:cubicBezTo>
                    <a:pt x="f22" y="f23"/>
                    <a:pt x="f24" y="f25"/>
                    <a:pt x="f26" y="f25"/>
                  </a:cubicBezTo>
                  <a:cubicBezTo>
                    <a:pt x="f27" y="f25"/>
                    <a:pt x="f28" y="f23"/>
                    <a:pt x="f29" y="f21"/>
                  </a:cubicBezTo>
                  <a:lnTo>
                    <a:pt x="f30" y="f31"/>
                  </a:lnTo>
                  <a:cubicBezTo>
                    <a:pt x="f32" y="f33"/>
                    <a:pt x="f34" y="f35"/>
                    <a:pt x="f5" y="f35"/>
                  </a:cubicBezTo>
                  <a:cubicBezTo>
                    <a:pt x="f36" y="f35"/>
                    <a:pt x="f37" y="f38"/>
                    <a:pt x="f37" y="f11"/>
                  </a:cubicBezTo>
                  <a:lnTo>
                    <a:pt x="f37" y="f10"/>
                  </a:lnTo>
                  <a:cubicBezTo>
                    <a:pt x="f37" y="f9"/>
                    <a:pt x="f36" y="f6"/>
                    <a:pt x="f5" y="f6"/>
                  </a:cubicBezTo>
                  <a:close/>
                  <a:moveTo>
                    <a:pt x="f5" y="f2"/>
                  </a:moveTo>
                  <a:cubicBezTo>
                    <a:pt x="f39" y="f2"/>
                    <a:pt x="f40" y="f41"/>
                    <a:pt x="f40" y="f42"/>
                  </a:cubicBezTo>
                  <a:cubicBezTo>
                    <a:pt x="f40" y="f43"/>
                    <a:pt x="f44" y="f45"/>
                    <a:pt x="f46" y="f47"/>
                  </a:cubicBezTo>
                  <a:lnTo>
                    <a:pt x="f40" y="f48"/>
                  </a:lnTo>
                  <a:cubicBezTo>
                    <a:pt x="f2" y="f49"/>
                    <a:pt x="f40" y="f50"/>
                    <a:pt x="f51" y="f52"/>
                  </a:cubicBezTo>
                  <a:cubicBezTo>
                    <a:pt x="f53" y="f54"/>
                    <a:pt x="f55" y="f56"/>
                    <a:pt x="f57" y="f56"/>
                  </a:cubicBezTo>
                  <a:cubicBezTo>
                    <a:pt x="f58" y="f56"/>
                    <a:pt x="f59" y="f60"/>
                    <a:pt x="f46" y="f61"/>
                  </a:cubicBezTo>
                  <a:lnTo>
                    <a:pt x="f62" y="f48"/>
                  </a:lnTo>
                  <a:cubicBezTo>
                    <a:pt x="f63" y="f50"/>
                    <a:pt x="f64" y="f61"/>
                    <a:pt x="f5" y="f61"/>
                  </a:cubicBezTo>
                  <a:cubicBezTo>
                    <a:pt x="f65" y="f61"/>
                    <a:pt x="f3" y="f31"/>
                    <a:pt x="f3" y="f42"/>
                  </a:cubicBezTo>
                  <a:cubicBezTo>
                    <a:pt x="f3" y="f66"/>
                    <a:pt x="f65"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78" name="Google Shape;6875;p88">
              <a:extLst>
                <a:ext uri="{FF2B5EF4-FFF2-40B4-BE49-F238E27FC236}">
                  <a16:creationId xmlns:a16="http://schemas.microsoft.com/office/drawing/2014/main" id="{4F868A4C-2F87-157A-0287-BDBF7CDD7D9B}"/>
                </a:ext>
              </a:extLst>
            </p:cNvPr>
            <p:cNvSpPr/>
            <p:nvPr/>
          </p:nvSpPr>
          <p:spPr>
            <a:xfrm>
              <a:off x="4673845" y="997217"/>
              <a:ext cx="51197" cy="104744"/>
            </a:xfrm>
            <a:custGeom>
              <a:avLst/>
              <a:gdLst>
                <a:gd name="f0" fmla="val w"/>
                <a:gd name="f1" fmla="val h"/>
                <a:gd name="f2" fmla="val 0"/>
                <a:gd name="f3" fmla="val 1325"/>
                <a:gd name="f4" fmla="val 2711"/>
                <a:gd name="f5" fmla="val 663"/>
                <a:gd name="f6" fmla="val 1"/>
                <a:gd name="f7" fmla="val 253"/>
                <a:gd name="f8" fmla="val 316"/>
                <a:gd name="f9" fmla="val 662"/>
                <a:gd name="f10" fmla="val 2048"/>
                <a:gd name="f11" fmla="val 2427"/>
                <a:gd name="f12" fmla="val 2710"/>
                <a:gd name="f13" fmla="val 694"/>
                <a:gd name="f14" fmla="val 789"/>
                <a:gd name="f15" fmla="val 820"/>
                <a:gd name="f16" fmla="val 2679"/>
                <a:gd name="f17" fmla="val 757"/>
                <a:gd name="f18" fmla="val 2584"/>
                <a:gd name="f19" fmla="val 631"/>
                <a:gd name="f20" fmla="val 2490"/>
                <a:gd name="f21" fmla="val 2238"/>
                <a:gd name="f22" fmla="val 2111"/>
                <a:gd name="f23" fmla="val 804"/>
                <a:gd name="f24" fmla="val 2064"/>
                <a:gd name="f25" fmla="val 891"/>
                <a:gd name="f26" fmla="val 2041"/>
                <a:gd name="f27" fmla="val 978"/>
                <a:gd name="f28" fmla="val 1064"/>
                <a:gd name="f29" fmla="val 1151"/>
                <a:gd name="f30" fmla="val 1198"/>
                <a:gd name="f31" fmla="val 1293"/>
                <a:gd name="f32" fmla="val 2206"/>
                <a:gd name="f33" fmla="val 2175"/>
                <a:gd name="f34" fmla="val 1324"/>
                <a:gd name="f35" fmla="val 2080"/>
                <a:gd name="f36" fmla="val 284"/>
                <a:gd name="f37" fmla="val 1041"/>
                <a:gd name="f38" fmla="*/ f0 1 1325"/>
                <a:gd name="f39" fmla="*/ f1 1 2711"/>
                <a:gd name="f40" fmla="+- f4 0 f2"/>
                <a:gd name="f41" fmla="+- f3 0 f2"/>
                <a:gd name="f42" fmla="*/ f41 1 1325"/>
                <a:gd name="f43" fmla="*/ f40 1 2711"/>
                <a:gd name="f44" fmla="*/ f2 1 f42"/>
                <a:gd name="f45" fmla="*/ f3 1 f42"/>
                <a:gd name="f46" fmla="*/ f2 1 f43"/>
                <a:gd name="f47" fmla="*/ f4 1 f43"/>
                <a:gd name="f48" fmla="*/ f44 f38 1"/>
                <a:gd name="f49" fmla="*/ f45 f38 1"/>
                <a:gd name="f50" fmla="*/ f47 f39 1"/>
                <a:gd name="f51" fmla="*/ f46 f39 1"/>
              </a:gdLst>
              <a:ahLst/>
              <a:cxnLst>
                <a:cxn ang="3cd4">
                  <a:pos x="hc" y="t"/>
                </a:cxn>
                <a:cxn ang="0">
                  <a:pos x="r" y="vc"/>
                </a:cxn>
                <a:cxn ang="cd4">
                  <a:pos x="hc" y="b"/>
                </a:cxn>
                <a:cxn ang="cd2">
                  <a:pos x="l" y="vc"/>
                </a:cxn>
              </a:cxnLst>
              <a:rect l="f48" t="f51" r="f49" b="f50"/>
              <a:pathLst>
                <a:path w="1325" h="2711">
                  <a:moveTo>
                    <a:pt x="f5" y="f6"/>
                  </a:moveTo>
                  <a:cubicBezTo>
                    <a:pt x="f7" y="f6"/>
                    <a:pt x="f6" y="f8"/>
                    <a:pt x="f6" y="f9"/>
                  </a:cubicBezTo>
                  <a:lnTo>
                    <a:pt x="f6" y="f10"/>
                  </a:lnTo>
                  <a:cubicBezTo>
                    <a:pt x="f6" y="f11"/>
                    <a:pt x="f8" y="f12"/>
                    <a:pt x="f5" y="f12"/>
                  </a:cubicBezTo>
                  <a:cubicBezTo>
                    <a:pt x="f13" y="f12"/>
                    <a:pt x="f14" y="f12"/>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1" y="f33"/>
                    <a:pt x="f34" y="f35"/>
                    <a:pt x="f34" y="f10"/>
                  </a:cubicBezTo>
                  <a:lnTo>
                    <a:pt x="f34" y="f9"/>
                  </a:lnTo>
                  <a:cubicBezTo>
                    <a:pt x="f34" y="f36"/>
                    <a:pt x="f37"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79" name="Google Shape;6876;p88">
              <a:extLst>
                <a:ext uri="{FF2B5EF4-FFF2-40B4-BE49-F238E27FC236}">
                  <a16:creationId xmlns:a16="http://schemas.microsoft.com/office/drawing/2014/main" id="{F43EF8CF-E307-7957-1DDE-398B26C589E9}"/>
                </a:ext>
              </a:extLst>
            </p:cNvPr>
            <p:cNvSpPr/>
            <p:nvPr/>
          </p:nvSpPr>
          <p:spPr>
            <a:xfrm>
              <a:off x="4446233" y="1127455"/>
              <a:ext cx="107140" cy="107176"/>
            </a:xfrm>
            <a:custGeom>
              <a:avLst/>
              <a:gdLst>
                <a:gd name="f0" fmla="val w"/>
                <a:gd name="f1" fmla="val h"/>
                <a:gd name="f2" fmla="val 0"/>
                <a:gd name="f3" fmla="val 2773"/>
                <a:gd name="f4" fmla="val 2774"/>
                <a:gd name="f5" fmla="val 1387"/>
                <a:gd name="f6" fmla="val 1"/>
                <a:gd name="f7" fmla="val 631"/>
                <a:gd name="f8" fmla="val 64"/>
                <a:gd name="f9" fmla="val 2143"/>
                <a:gd name="f10" fmla="*/ f0 1 2773"/>
                <a:gd name="f11" fmla="*/ f1 1 2774"/>
                <a:gd name="f12" fmla="+- f4 0 f2"/>
                <a:gd name="f13" fmla="+- f3 0 f2"/>
                <a:gd name="f14" fmla="*/ f13 1 2773"/>
                <a:gd name="f15" fmla="*/ f12 1 2774"/>
                <a:gd name="f16" fmla="*/ f2 1 f14"/>
                <a:gd name="f17" fmla="*/ f3 1 f14"/>
                <a:gd name="f18" fmla="*/ f2 1 f15"/>
                <a:gd name="f19" fmla="*/ f4 1 f15"/>
                <a:gd name="f20" fmla="*/ f16 f10 1"/>
                <a:gd name="f21" fmla="*/ f17 f10 1"/>
                <a:gd name="f22" fmla="*/ f19 f11 1"/>
                <a:gd name="f23" fmla="*/ f18 f11 1"/>
              </a:gdLst>
              <a:ahLst/>
              <a:cxnLst>
                <a:cxn ang="3cd4">
                  <a:pos x="hc" y="t"/>
                </a:cxn>
                <a:cxn ang="0">
                  <a:pos x="r" y="vc"/>
                </a:cxn>
                <a:cxn ang="cd4">
                  <a:pos x="hc" y="b"/>
                </a:cxn>
                <a:cxn ang="cd2">
                  <a:pos x="l" y="vc"/>
                </a:cxn>
              </a:cxnLst>
              <a:rect l="f20" t="f23" r="f21" b="f22"/>
              <a:pathLst>
                <a:path w="2773" h="2774">
                  <a:moveTo>
                    <a:pt x="f5" y="f6"/>
                  </a:moveTo>
                  <a:cubicBezTo>
                    <a:pt x="f7" y="f6"/>
                    <a:pt x="f6" y="f7"/>
                    <a:pt x="f6" y="f5"/>
                  </a:cubicBezTo>
                  <a:cubicBezTo>
                    <a:pt x="f8" y="f9"/>
                    <a:pt x="f7" y="f3"/>
                    <a:pt x="f5" y="f3"/>
                  </a:cubicBezTo>
                  <a:cubicBezTo>
                    <a:pt x="f9" y="f3"/>
                    <a:pt x="f3" y="f9"/>
                    <a:pt x="f3" y="f5"/>
                  </a:cubicBezTo>
                  <a:cubicBezTo>
                    <a:pt x="f3" y="f7"/>
                    <a:pt x="f9"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80" name="Google Shape;6877;p88">
              <a:extLst>
                <a:ext uri="{FF2B5EF4-FFF2-40B4-BE49-F238E27FC236}">
                  <a16:creationId xmlns:a16="http://schemas.microsoft.com/office/drawing/2014/main" id="{DFAC762D-6AE1-A2B7-DDE6-FA507D6FDC49}"/>
                </a:ext>
              </a:extLst>
            </p:cNvPr>
            <p:cNvSpPr/>
            <p:nvPr/>
          </p:nvSpPr>
          <p:spPr>
            <a:xfrm>
              <a:off x="4395118" y="1260134"/>
              <a:ext cx="211839" cy="107176"/>
            </a:xfrm>
            <a:custGeom>
              <a:avLst/>
              <a:gdLst>
                <a:gd name="f0" fmla="val w"/>
                <a:gd name="f1" fmla="val h"/>
                <a:gd name="f2" fmla="val 0"/>
                <a:gd name="f3" fmla="val 5483"/>
                <a:gd name="f4" fmla="val 2774"/>
                <a:gd name="f5" fmla="val 2741"/>
                <a:gd name="f6" fmla="val 1"/>
                <a:gd name="f7" fmla="val 1387"/>
                <a:gd name="f8" fmla="val 221"/>
                <a:gd name="f9" fmla="val 1040"/>
                <a:gd name="f10" fmla="val 32"/>
                <a:gd name="f11" fmla="val 2364"/>
                <a:gd name="f12" fmla="val 2553"/>
                <a:gd name="f13" fmla="val 158"/>
                <a:gd name="f14" fmla="val 2773"/>
                <a:gd name="f15" fmla="val 347"/>
                <a:gd name="f16" fmla="val 5104"/>
                <a:gd name="f17" fmla="val 5325"/>
                <a:gd name="f18" fmla="val 5482"/>
                <a:gd name="f19" fmla="val 5262"/>
                <a:gd name="f20" fmla="val 4127"/>
                <a:gd name="f21" fmla="*/ f0 1 5483"/>
                <a:gd name="f22" fmla="*/ f1 1 2774"/>
                <a:gd name="f23" fmla="+- f4 0 f2"/>
                <a:gd name="f24" fmla="+- f3 0 f2"/>
                <a:gd name="f25" fmla="*/ f24 1 5483"/>
                <a:gd name="f26" fmla="*/ f23 1 2774"/>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5483" h="2774">
                  <a:moveTo>
                    <a:pt x="f5" y="f6"/>
                  </a:moveTo>
                  <a:cubicBezTo>
                    <a:pt x="f7" y="f6"/>
                    <a:pt x="f8" y="f9"/>
                    <a:pt x="f10" y="f11"/>
                  </a:cubicBezTo>
                  <a:cubicBezTo>
                    <a:pt x="f2" y="f12"/>
                    <a:pt x="f13" y="f14"/>
                    <a:pt x="f15" y="f14"/>
                  </a:cubicBezTo>
                  <a:lnTo>
                    <a:pt x="f16" y="f14"/>
                  </a:lnTo>
                  <a:cubicBezTo>
                    <a:pt x="f17" y="f14"/>
                    <a:pt x="f18" y="f12"/>
                    <a:pt x="f18" y="f11"/>
                  </a:cubicBezTo>
                  <a:cubicBezTo>
                    <a:pt x="f19" y="f9"/>
                    <a:pt x="f20"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81" name="Google Shape;6884;p88">
            <a:extLst>
              <a:ext uri="{FF2B5EF4-FFF2-40B4-BE49-F238E27FC236}">
                <a16:creationId xmlns:a16="http://schemas.microsoft.com/office/drawing/2014/main" id="{7744B24E-38D4-7DEB-0316-DF734F1D8784}"/>
              </a:ext>
            </a:extLst>
          </p:cNvPr>
          <p:cNvGrpSpPr/>
          <p:nvPr/>
        </p:nvGrpSpPr>
        <p:grpSpPr>
          <a:xfrm>
            <a:off x="5939440" y="1092625"/>
            <a:ext cx="428515" cy="451036"/>
            <a:chOff x="7495163" y="916356"/>
            <a:chExt cx="428515" cy="451036"/>
          </a:xfrm>
        </p:grpSpPr>
        <p:sp>
          <p:nvSpPr>
            <p:cNvPr id="82" name="Google Shape;6885;p88">
              <a:extLst>
                <a:ext uri="{FF2B5EF4-FFF2-40B4-BE49-F238E27FC236}">
                  <a16:creationId xmlns:a16="http://schemas.microsoft.com/office/drawing/2014/main" id="{42E7D33E-DC0D-B5BD-D638-2D1AE6EDB1FF}"/>
                </a:ext>
              </a:extLst>
            </p:cNvPr>
            <p:cNvSpPr/>
            <p:nvPr/>
          </p:nvSpPr>
          <p:spPr>
            <a:xfrm>
              <a:off x="7814069" y="1246848"/>
              <a:ext cx="51151" cy="52395"/>
            </a:xfrm>
            <a:custGeom>
              <a:avLst/>
              <a:gdLst>
                <a:gd name="f0" fmla="val w"/>
                <a:gd name="f1" fmla="val h"/>
                <a:gd name="f2" fmla="val 0"/>
                <a:gd name="f3" fmla="val 1324"/>
                <a:gd name="f4" fmla="val 1356"/>
                <a:gd name="f5" fmla="val 662"/>
                <a:gd name="f6" fmla="val 284"/>
                <a:gd name="f7" fmla="val 1"/>
                <a:gd name="f8" fmla="val 315"/>
                <a:gd name="f9" fmla="val 693"/>
                <a:gd name="f10" fmla="val 1040"/>
                <a:gd name="f11" fmla="val 1355"/>
                <a:gd name="f12" fmla="*/ f0 1 1324"/>
                <a:gd name="f13" fmla="*/ f1 1 1356"/>
                <a:gd name="f14" fmla="+- f4 0 f2"/>
                <a:gd name="f15" fmla="+- f3 0 f2"/>
                <a:gd name="f16" fmla="*/ f15 1 1324"/>
                <a:gd name="f17" fmla="*/ f14 1 1356"/>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1324" h="1356">
                  <a:moveTo>
                    <a:pt x="f5" y="f2"/>
                  </a:moveTo>
                  <a:cubicBezTo>
                    <a:pt x="f6" y="f2"/>
                    <a:pt x="f7" y="f8"/>
                    <a:pt x="f7" y="f9"/>
                  </a:cubicBezTo>
                  <a:cubicBezTo>
                    <a:pt x="f7" y="f10"/>
                    <a:pt x="f6" y="f11"/>
                    <a:pt x="f5" y="f11"/>
                  </a:cubicBezTo>
                  <a:cubicBezTo>
                    <a:pt x="f10" y="f11"/>
                    <a:pt x="f3" y="f10"/>
                    <a:pt x="f3" y="f9"/>
                  </a:cubicBezTo>
                  <a:cubicBezTo>
                    <a:pt x="f3" y="f8"/>
                    <a:pt x="f10"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83" name="Google Shape;6886;p88">
              <a:extLst>
                <a:ext uri="{FF2B5EF4-FFF2-40B4-BE49-F238E27FC236}">
                  <a16:creationId xmlns:a16="http://schemas.microsoft.com/office/drawing/2014/main" id="{CC33F463-E73A-ABD8-9B60-67F08B6FCBB3}"/>
                </a:ext>
              </a:extLst>
            </p:cNvPr>
            <p:cNvSpPr/>
            <p:nvPr/>
          </p:nvSpPr>
          <p:spPr>
            <a:xfrm>
              <a:off x="7680191" y="916978"/>
              <a:ext cx="26810" cy="159489"/>
            </a:xfrm>
            <a:custGeom>
              <a:avLst/>
              <a:gdLst>
                <a:gd name="f0" fmla="val w"/>
                <a:gd name="f1" fmla="val h"/>
                <a:gd name="f2" fmla="val 0"/>
                <a:gd name="f3" fmla="val 694"/>
                <a:gd name="f4" fmla="val 4128"/>
                <a:gd name="f5" fmla="val 347"/>
                <a:gd name="f6" fmla="val 1"/>
                <a:gd name="f7" fmla="val 158"/>
                <a:gd name="f8" fmla="val 95"/>
                <a:gd name="f9" fmla="val 4096"/>
                <a:gd name="f10" fmla="val 221"/>
                <a:gd name="f11" fmla="val 473"/>
                <a:gd name="f12" fmla="val 567"/>
                <a:gd name="f13" fmla="val 693"/>
                <a:gd name="f14" fmla="val 536"/>
                <a:gd name="f15" fmla="*/ f0 1 694"/>
                <a:gd name="f16" fmla="*/ f1 1 4128"/>
                <a:gd name="f17" fmla="+- f4 0 f2"/>
                <a:gd name="f18" fmla="+- f3 0 f2"/>
                <a:gd name="f19" fmla="*/ f18 1 694"/>
                <a:gd name="f20" fmla="*/ f17 1 4128"/>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694" h="4128">
                  <a:moveTo>
                    <a:pt x="f5" y="f6"/>
                  </a:moveTo>
                  <a:cubicBezTo>
                    <a:pt x="f7" y="f6"/>
                    <a:pt x="f2" y="f7"/>
                    <a:pt x="f2" y="f5"/>
                  </a:cubicBezTo>
                  <a:lnTo>
                    <a:pt x="f2" y="f4"/>
                  </a:lnTo>
                  <a:cubicBezTo>
                    <a:pt x="f8" y="f9"/>
                    <a:pt x="f10" y="f9"/>
                    <a:pt x="f5" y="f9"/>
                  </a:cubicBezTo>
                  <a:cubicBezTo>
                    <a:pt x="f11" y="f9"/>
                    <a:pt x="f12" y="f9"/>
                    <a:pt x="f13" y="f4"/>
                  </a:cubicBezTo>
                  <a:lnTo>
                    <a:pt x="f13" y="f5"/>
                  </a:lnTo>
                  <a:cubicBezTo>
                    <a:pt x="f13" y="f7"/>
                    <a:pt x="f14"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84" name="Google Shape;6887;p88">
              <a:extLst>
                <a:ext uri="{FF2B5EF4-FFF2-40B4-BE49-F238E27FC236}">
                  <a16:creationId xmlns:a16="http://schemas.microsoft.com/office/drawing/2014/main" id="{D316060C-CB32-B57C-4B4E-D4E478C7041A}"/>
                </a:ext>
              </a:extLst>
            </p:cNvPr>
            <p:cNvSpPr/>
            <p:nvPr/>
          </p:nvSpPr>
          <p:spPr>
            <a:xfrm>
              <a:off x="7653418" y="1103013"/>
              <a:ext cx="79123" cy="79360"/>
            </a:xfrm>
            <a:custGeom>
              <a:avLst/>
              <a:gdLst>
                <a:gd name="f0" fmla="val w"/>
                <a:gd name="f1" fmla="val h"/>
                <a:gd name="f2" fmla="val 0"/>
                <a:gd name="f3" fmla="val 2048"/>
                <a:gd name="f4" fmla="val 2054"/>
                <a:gd name="f5" fmla="val 938"/>
                <a:gd name="f6" fmla="val 417"/>
                <a:gd name="f7" fmla="val 451"/>
                <a:gd name="f8" fmla="val 1014"/>
                <a:gd name="f9" fmla="val 1549"/>
                <a:gd name="f10" fmla="val 473"/>
                <a:gd name="f11" fmla="val 1040"/>
                <a:gd name="f12" fmla="val 1575"/>
                <a:gd name="f13" fmla="val 1581"/>
                <a:gd name="f14" fmla="val 447"/>
                <a:gd name="f15" fmla="val 6"/>
                <a:gd name="f16" fmla="val 1006"/>
                <a:gd name="f17" fmla="val 2"/>
                <a:gd name="f18" fmla="val 972"/>
                <a:gd name="f19" fmla="*/ f0 1 2048"/>
                <a:gd name="f20" fmla="*/ f1 1 2054"/>
                <a:gd name="f21" fmla="+- f4 0 f2"/>
                <a:gd name="f22" fmla="+- f3 0 f2"/>
                <a:gd name="f23" fmla="*/ f22 1 2048"/>
                <a:gd name="f24" fmla="*/ f21 1 2054"/>
                <a:gd name="f25" fmla="*/ f2 1 f23"/>
                <a:gd name="f26" fmla="*/ f3 1 f23"/>
                <a:gd name="f27" fmla="*/ f2 1 f24"/>
                <a:gd name="f28" fmla="*/ f4 1 f24"/>
                <a:gd name="f29" fmla="*/ f25 f19 1"/>
                <a:gd name="f30" fmla="*/ f26 f19 1"/>
                <a:gd name="f31" fmla="*/ f28 f20 1"/>
                <a:gd name="f32" fmla="*/ f27 f20 1"/>
              </a:gdLst>
              <a:ahLst/>
              <a:cxnLst>
                <a:cxn ang="3cd4">
                  <a:pos x="hc" y="t"/>
                </a:cxn>
                <a:cxn ang="0">
                  <a:pos x="r" y="vc"/>
                </a:cxn>
                <a:cxn ang="cd4">
                  <a:pos x="hc" y="b"/>
                </a:cxn>
                <a:cxn ang="cd2">
                  <a:pos x="l" y="vc"/>
                </a:cxn>
              </a:cxnLst>
              <a:rect l="f29" t="f32" r="f30" b="f31"/>
              <a:pathLst>
                <a:path w="2048" h="2054">
                  <a:moveTo>
                    <a:pt x="f5" y="f2"/>
                  </a:moveTo>
                  <a:cubicBezTo>
                    <a:pt x="f6" y="f2"/>
                    <a:pt x="f2" y="f7"/>
                    <a:pt x="f2" y="f8"/>
                  </a:cubicBezTo>
                  <a:cubicBezTo>
                    <a:pt x="f2" y="f9"/>
                    <a:pt x="f10" y="f4"/>
                    <a:pt x="f11" y="f4"/>
                  </a:cubicBezTo>
                  <a:cubicBezTo>
                    <a:pt x="f12" y="f4"/>
                    <a:pt x="f3" y="f13"/>
                    <a:pt x="f3" y="f8"/>
                  </a:cubicBezTo>
                  <a:cubicBezTo>
                    <a:pt x="f3" y="f14"/>
                    <a:pt x="f12" y="f15"/>
                    <a:pt x="f11" y="f15"/>
                  </a:cubicBezTo>
                  <a:cubicBezTo>
                    <a:pt x="f16" y="f17"/>
                    <a:pt x="f18"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85" name="Google Shape;6888;p88">
              <a:extLst>
                <a:ext uri="{FF2B5EF4-FFF2-40B4-BE49-F238E27FC236}">
                  <a16:creationId xmlns:a16="http://schemas.microsoft.com/office/drawing/2014/main" id="{93C1516B-1A7F-C401-E2B7-2DF35BB64846}"/>
                </a:ext>
              </a:extLst>
            </p:cNvPr>
            <p:cNvSpPr/>
            <p:nvPr/>
          </p:nvSpPr>
          <p:spPr>
            <a:xfrm>
              <a:off x="7576727" y="1190868"/>
              <a:ext cx="247116" cy="176524"/>
            </a:xfrm>
            <a:custGeom>
              <a:avLst/>
              <a:gdLst>
                <a:gd name="f0" fmla="val w"/>
                <a:gd name="f1" fmla="val h"/>
                <a:gd name="f2" fmla="val 0"/>
                <a:gd name="f3" fmla="val 6396"/>
                <a:gd name="f4" fmla="val 4569"/>
                <a:gd name="f5" fmla="val 1954"/>
                <a:gd name="f6" fmla="val 2520"/>
                <a:gd name="f7" fmla="val 4222"/>
                <a:gd name="f8" fmla="val 4411"/>
                <a:gd name="f9" fmla="val 158"/>
                <a:gd name="f10" fmla="val 4568"/>
                <a:gd name="f11" fmla="val 347"/>
                <a:gd name="f12" fmla="val 3781"/>
                <a:gd name="f13" fmla="val 3970"/>
                <a:gd name="f14" fmla="val 4127"/>
                <a:gd name="f15" fmla="val 3875"/>
                <a:gd name="f16" fmla="val 5136"/>
                <a:gd name="f17" fmla="val 5577"/>
                <a:gd name="f18" fmla="val 3844"/>
                <a:gd name="f19" fmla="val 6018"/>
                <a:gd name="f20" fmla="val 3718"/>
                <a:gd name="f21" fmla="val 3434"/>
                <a:gd name="f22" fmla="val 5986"/>
                <a:gd name="f23" fmla="val 3277"/>
                <a:gd name="f24" fmla="val 5608"/>
                <a:gd name="f25" fmla="val 2930"/>
                <a:gd name="f26" fmla="val 5514"/>
                <a:gd name="f27" fmla="val 2489"/>
                <a:gd name="f28" fmla="val 4442"/>
                <a:gd name="f29" fmla="val 3497"/>
                <a:gd name="f30" fmla="val 2741"/>
                <a:gd name="f31" fmla="val 1733"/>
                <a:gd name="f32" fmla="val 788"/>
                <a:gd name="f33" fmla="val 410"/>
                <a:gd name="f34" fmla="val 2426"/>
                <a:gd name="f35" fmla="val 315"/>
                <a:gd name="f36" fmla="val 2206"/>
                <a:gd name="f37" fmla="val 189"/>
                <a:gd name="f38" fmla="*/ f0 1 6396"/>
                <a:gd name="f39" fmla="*/ f1 1 4569"/>
                <a:gd name="f40" fmla="+- f4 0 f2"/>
                <a:gd name="f41" fmla="+- f3 0 f2"/>
                <a:gd name="f42" fmla="*/ f41 1 6396"/>
                <a:gd name="f43" fmla="*/ f40 1 4569"/>
                <a:gd name="f44" fmla="*/ f2 1 f42"/>
                <a:gd name="f45" fmla="*/ f3 1 f42"/>
                <a:gd name="f46" fmla="*/ f2 1 f43"/>
                <a:gd name="f47" fmla="*/ f4 1 f43"/>
                <a:gd name="f48" fmla="*/ f44 f38 1"/>
                <a:gd name="f49" fmla="*/ f45 f38 1"/>
                <a:gd name="f50" fmla="*/ f47 f39 1"/>
                <a:gd name="f51" fmla="*/ f46 f39 1"/>
              </a:gdLst>
              <a:ahLst/>
              <a:cxnLst>
                <a:cxn ang="3cd4">
                  <a:pos x="hc" y="t"/>
                </a:cxn>
                <a:cxn ang="0">
                  <a:pos x="r" y="vc"/>
                </a:cxn>
                <a:cxn ang="cd4">
                  <a:pos x="hc" y="b"/>
                </a:cxn>
                <a:cxn ang="cd2">
                  <a:pos x="l" y="vc"/>
                </a:cxn>
              </a:cxnLst>
              <a:rect l="f48" t="f51" r="f49" b="f50"/>
              <a:pathLst>
                <a:path w="6396" h="4569">
                  <a:moveTo>
                    <a:pt x="f5" y="f2"/>
                  </a:moveTo>
                  <a:lnTo>
                    <a:pt x="f2" y="f6"/>
                  </a:lnTo>
                  <a:lnTo>
                    <a:pt x="f2" y="f7"/>
                  </a:lnTo>
                  <a:cubicBezTo>
                    <a:pt x="f2" y="f8"/>
                    <a:pt x="f9" y="f10"/>
                    <a:pt x="f11" y="f10"/>
                  </a:cubicBezTo>
                  <a:lnTo>
                    <a:pt x="f12" y="f10"/>
                  </a:lnTo>
                  <a:cubicBezTo>
                    <a:pt x="f13" y="f10"/>
                    <a:pt x="f14" y="f8"/>
                    <a:pt x="f14" y="f7"/>
                  </a:cubicBezTo>
                  <a:lnTo>
                    <a:pt x="f14" y="f15"/>
                  </a:lnTo>
                  <a:lnTo>
                    <a:pt x="f16" y="f15"/>
                  </a:lnTo>
                  <a:cubicBezTo>
                    <a:pt x="f17" y="f18"/>
                    <a:pt x="f19" y="f20"/>
                    <a:pt x="f3" y="f21"/>
                  </a:cubicBezTo>
                  <a:cubicBezTo>
                    <a:pt x="f22" y="f23"/>
                    <a:pt x="f24" y="f25"/>
                    <a:pt x="f26" y="f27"/>
                  </a:cubicBezTo>
                  <a:lnTo>
                    <a:pt x="f28" y="f27"/>
                  </a:lnTo>
                  <a:cubicBezTo>
                    <a:pt x="f29" y="f27"/>
                    <a:pt x="f30" y="f31"/>
                    <a:pt x="f30" y="f32"/>
                  </a:cubicBezTo>
                  <a:lnTo>
                    <a:pt x="f30" y="f33"/>
                  </a:lnTo>
                  <a:cubicBezTo>
                    <a:pt x="f34" y="f35"/>
                    <a:pt x="f36" y="f37"/>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86" name="Google Shape;6889;p88">
              <a:extLst>
                <a:ext uri="{FF2B5EF4-FFF2-40B4-BE49-F238E27FC236}">
                  <a16:creationId xmlns:a16="http://schemas.microsoft.com/office/drawing/2014/main" id="{91ED1967-C235-79BD-472A-9A53964AF43A}"/>
                </a:ext>
              </a:extLst>
            </p:cNvPr>
            <p:cNvSpPr/>
            <p:nvPr/>
          </p:nvSpPr>
          <p:spPr>
            <a:xfrm>
              <a:off x="7705731" y="1048451"/>
              <a:ext cx="197236" cy="214234"/>
            </a:xfrm>
            <a:custGeom>
              <a:avLst/>
              <a:gdLst>
                <a:gd name="f0" fmla="val w"/>
                <a:gd name="f1" fmla="val h"/>
                <a:gd name="f2" fmla="val 0"/>
                <a:gd name="f3" fmla="val 5105"/>
                <a:gd name="f4" fmla="val 5545"/>
                <a:gd name="f5" fmla="val 4128"/>
                <a:gd name="f6" fmla="val 694"/>
                <a:gd name="f7" fmla="val 662"/>
                <a:gd name="f8" fmla="val 1040"/>
                <a:gd name="f9" fmla="val 1103"/>
                <a:gd name="f10" fmla="val 1355"/>
                <a:gd name="f11" fmla="val 1387"/>
                <a:gd name="f12" fmla="val 1827"/>
                <a:gd name="f13" fmla="val 2426"/>
                <a:gd name="f14" fmla="val 3245"/>
                <a:gd name="f15" fmla="val 788"/>
                <a:gd name="f16" fmla="val 3938"/>
                <a:gd name="f17" fmla="val 1"/>
                <a:gd name="f18" fmla="val 4127"/>
                <a:gd name="f19" fmla="val 4505"/>
                <a:gd name="f20" fmla="val 5072"/>
                <a:gd name="f21" fmla="val 473"/>
                <a:gd name="f22" fmla="val 1009"/>
                <a:gd name="f23" fmla="val 2080"/>
                <a:gd name="f24" fmla="val 2238"/>
                <a:gd name="f25" fmla="val 4946"/>
                <a:gd name="f26" fmla="val 2742"/>
                <a:gd name="f27" fmla="val 3372"/>
                <a:gd name="f28" fmla="val 3624"/>
                <a:gd name="f29" fmla="val 3844"/>
                <a:gd name="f30" fmla="val 4600"/>
                <a:gd name="f31" fmla="val 4065"/>
                <a:gd name="f32" fmla="val 4726"/>
                <a:gd name="f33" fmla="val 4443"/>
                <a:gd name="f34" fmla="val 4064"/>
                <a:gd name="f35" fmla="val 4758"/>
                <a:gd name="f36" fmla="val 4916"/>
                <a:gd name="f37" fmla="val 3655"/>
                <a:gd name="f38" fmla="val 3340"/>
                <a:gd name="f39" fmla="val 2993"/>
                <a:gd name="f40" fmla="val 4947"/>
                <a:gd name="f41" fmla="val 2678"/>
                <a:gd name="f42" fmla="val 1008"/>
                <a:gd name="f43" fmla="*/ f0 1 5105"/>
                <a:gd name="f44" fmla="*/ f1 1 5545"/>
                <a:gd name="f45" fmla="+- f4 0 f2"/>
                <a:gd name="f46" fmla="+- f3 0 f2"/>
                <a:gd name="f47" fmla="*/ f46 1 5105"/>
                <a:gd name="f48" fmla="*/ f45 1 5545"/>
                <a:gd name="f49" fmla="*/ f2 1 f47"/>
                <a:gd name="f50" fmla="*/ f3 1 f47"/>
                <a:gd name="f51" fmla="*/ f2 1 f48"/>
                <a:gd name="f52" fmla="*/ f4 1 f48"/>
                <a:gd name="f53" fmla="*/ f49 f43 1"/>
                <a:gd name="f54" fmla="*/ f50 f43 1"/>
                <a:gd name="f55" fmla="*/ f52 f44 1"/>
                <a:gd name="f56" fmla="*/ f51 f44 1"/>
              </a:gdLst>
              <a:ahLst/>
              <a:cxnLst>
                <a:cxn ang="3cd4">
                  <a:pos x="hc" y="t"/>
                </a:cxn>
                <a:cxn ang="0">
                  <a:pos x="r" y="vc"/>
                </a:cxn>
                <a:cxn ang="cd4">
                  <a:pos x="hc" y="b"/>
                </a:cxn>
                <a:cxn ang="cd2">
                  <a:pos x="l" y="vc"/>
                </a:cxn>
              </a:cxnLst>
              <a:rect l="f53" t="f56" r="f54" b="f55"/>
              <a:pathLst>
                <a:path w="5105" h="5545">
                  <a:moveTo>
                    <a:pt x="f5" y="f2"/>
                  </a:moveTo>
                  <a:lnTo>
                    <a:pt x="f6" y="f7"/>
                  </a:lnTo>
                  <a:lnTo>
                    <a:pt x="f6" y="f8"/>
                  </a:lnTo>
                  <a:cubicBezTo>
                    <a:pt x="f9" y="f10"/>
                    <a:pt x="f11" y="f12"/>
                    <a:pt x="f11" y="f13"/>
                  </a:cubicBezTo>
                  <a:cubicBezTo>
                    <a:pt x="f11" y="f14"/>
                    <a:pt x="f15" y="f16"/>
                    <a:pt x="f17" y="f18"/>
                  </a:cubicBezTo>
                  <a:lnTo>
                    <a:pt x="f17" y="f19"/>
                  </a:lnTo>
                  <a:cubicBezTo>
                    <a:pt x="f17" y="f20"/>
                    <a:pt x="f21" y="f4"/>
                    <a:pt x="f22" y="f4"/>
                  </a:cubicBezTo>
                  <a:lnTo>
                    <a:pt x="f23" y="f4"/>
                  </a:lnTo>
                  <a:cubicBezTo>
                    <a:pt x="f24" y="f25"/>
                    <a:pt x="f26" y="f19"/>
                    <a:pt x="f27" y="f19"/>
                  </a:cubicBezTo>
                  <a:cubicBezTo>
                    <a:pt x="f28" y="f19"/>
                    <a:pt x="f29" y="f30"/>
                    <a:pt x="f31" y="f32"/>
                  </a:cubicBezTo>
                  <a:lnTo>
                    <a:pt x="f31" y="f18"/>
                  </a:lnTo>
                  <a:lnTo>
                    <a:pt x="f5" y="f18"/>
                  </a:lnTo>
                  <a:cubicBezTo>
                    <a:pt x="f33" y="f34"/>
                    <a:pt x="f35" y="f16"/>
                    <a:pt x="f36" y="f37"/>
                  </a:cubicBezTo>
                  <a:cubicBezTo>
                    <a:pt x="f3" y="f38"/>
                    <a:pt x="f3" y="f39"/>
                    <a:pt x="f40" y="f41"/>
                  </a:cubicBezTo>
                  <a:lnTo>
                    <a:pt x="f5" y="f42"/>
                  </a:lnTo>
                  <a:lnTo>
                    <a:pt x="f5"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87" name="Google Shape;6890;p88">
              <a:extLst>
                <a:ext uri="{FF2B5EF4-FFF2-40B4-BE49-F238E27FC236}">
                  <a16:creationId xmlns:a16="http://schemas.microsoft.com/office/drawing/2014/main" id="{09E5D5F2-20A2-7BCA-0D1A-D5835E0DEB25}"/>
                </a:ext>
              </a:extLst>
            </p:cNvPr>
            <p:cNvSpPr/>
            <p:nvPr/>
          </p:nvSpPr>
          <p:spPr>
            <a:xfrm>
              <a:off x="7734937" y="916356"/>
              <a:ext cx="188741" cy="129698"/>
            </a:xfrm>
            <a:custGeom>
              <a:avLst/>
              <a:gdLst>
                <a:gd name="f0" fmla="val w"/>
                <a:gd name="f1" fmla="val h"/>
                <a:gd name="f2" fmla="val 0"/>
                <a:gd name="f3" fmla="val 4885"/>
                <a:gd name="f4" fmla="val 3357"/>
                <a:gd name="f5" fmla="val 3376"/>
                <a:gd name="f6" fmla="val 1"/>
                <a:gd name="f7" fmla="val 3025"/>
                <a:gd name="f8" fmla="val 2679"/>
                <a:gd name="f9" fmla="val 143"/>
                <a:gd name="f10" fmla="val 2427"/>
                <a:gd name="f11" fmla="val 426"/>
                <a:gd name="f12" fmla="val 2143"/>
                <a:gd name="f13" fmla="val 678"/>
                <a:gd name="f14" fmla="val 3356"/>
                <a:gd name="f15" fmla="val 4191"/>
                <a:gd name="f16" fmla="val 2537"/>
                <a:gd name="f17" fmla="val 4349"/>
                <a:gd name="f18" fmla="val 2379"/>
                <a:gd name="f19" fmla="val 4884"/>
                <a:gd name="f20" fmla="val 1844"/>
                <a:gd name="f21" fmla="val 962"/>
                <a:gd name="f22" fmla="val 4081"/>
                <a:gd name="f23" fmla="val 3726"/>
                <a:gd name="f24" fmla="*/ f0 1 4885"/>
                <a:gd name="f25" fmla="*/ f1 1 3357"/>
                <a:gd name="f26" fmla="+- f4 0 f2"/>
                <a:gd name="f27" fmla="+- f3 0 f2"/>
                <a:gd name="f28" fmla="*/ f27 1 4885"/>
                <a:gd name="f29" fmla="*/ f26 1 3357"/>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4885" h="3357">
                  <a:moveTo>
                    <a:pt x="f5" y="f6"/>
                  </a:moveTo>
                  <a:cubicBezTo>
                    <a:pt x="f7" y="f6"/>
                    <a:pt x="f8" y="f9"/>
                    <a:pt x="f10" y="f11"/>
                  </a:cubicBezTo>
                  <a:lnTo>
                    <a:pt x="f12" y="f13"/>
                  </a:lnTo>
                  <a:lnTo>
                    <a:pt x="f6" y="f13"/>
                  </a:lnTo>
                  <a:lnTo>
                    <a:pt x="f6" y="f14"/>
                  </a:lnTo>
                  <a:lnTo>
                    <a:pt x="f15" y="f16"/>
                  </a:lnTo>
                  <a:lnTo>
                    <a:pt x="f17" y="f18"/>
                  </a:lnTo>
                  <a:cubicBezTo>
                    <a:pt x="f19" y="f20"/>
                    <a:pt x="f19" y="f21"/>
                    <a:pt x="f17" y="f11"/>
                  </a:cubicBezTo>
                  <a:cubicBezTo>
                    <a:pt x="f22" y="f9"/>
                    <a:pt x="f23"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88" name="Google Shape;6891;p88">
              <a:extLst>
                <a:ext uri="{FF2B5EF4-FFF2-40B4-BE49-F238E27FC236}">
                  <a16:creationId xmlns:a16="http://schemas.microsoft.com/office/drawing/2014/main" id="{DFD000E8-1EB0-C259-EB44-6246E2B6669A}"/>
                </a:ext>
              </a:extLst>
            </p:cNvPr>
            <p:cNvSpPr/>
            <p:nvPr/>
          </p:nvSpPr>
          <p:spPr>
            <a:xfrm>
              <a:off x="7495163" y="944986"/>
              <a:ext cx="158255" cy="306772"/>
            </a:xfrm>
            <a:custGeom>
              <a:avLst/>
              <a:gdLst>
                <a:gd name="f0" fmla="val w"/>
                <a:gd name="f1" fmla="val h"/>
                <a:gd name="f2" fmla="val 0"/>
                <a:gd name="f3" fmla="val 4096"/>
                <a:gd name="f4" fmla="val 7940"/>
                <a:gd name="f5" fmla="val 1828"/>
                <a:gd name="f6" fmla="val 95"/>
                <a:gd name="f7" fmla="val 1985"/>
                <a:gd name="f8" fmla="val 4316"/>
                <a:gd name="f9" fmla="val 5766"/>
                <a:gd name="f10" fmla="val 757"/>
                <a:gd name="f11" fmla="val 7120"/>
                <a:gd name="f12" fmla="val 1954"/>
                <a:gd name="f13" fmla="val 7939"/>
                <a:gd name="f14" fmla="val 3592"/>
                <a:gd name="f15" fmla="val 5829"/>
                <a:gd name="f16" fmla="val 3466"/>
                <a:gd name="f17" fmla="val 5576"/>
                <a:gd name="f18" fmla="val 3434"/>
                <a:gd name="f19" fmla="val 5356"/>
                <a:gd name="f20" fmla="val 5104"/>
                <a:gd name="f21" fmla="val 4568"/>
                <a:gd name="f22" fmla="val 3718"/>
                <a:gd name="f23" fmla="val 4033"/>
                <a:gd name="f24" fmla="*/ f0 1 4096"/>
                <a:gd name="f25" fmla="*/ f1 1 7940"/>
                <a:gd name="f26" fmla="+- f4 0 f2"/>
                <a:gd name="f27" fmla="+- f3 0 f2"/>
                <a:gd name="f28" fmla="*/ f27 1 4096"/>
                <a:gd name="f29" fmla="*/ f26 1 7940"/>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4096" h="7940">
                  <a:moveTo>
                    <a:pt x="f3" y="f2"/>
                  </a:moveTo>
                  <a:cubicBezTo>
                    <a:pt x="f5" y="f6"/>
                    <a:pt x="f2" y="f7"/>
                    <a:pt x="f2" y="f8"/>
                  </a:cubicBezTo>
                  <a:cubicBezTo>
                    <a:pt x="f2" y="f9"/>
                    <a:pt x="f10" y="f11"/>
                    <a:pt x="f12" y="f13"/>
                  </a:cubicBezTo>
                  <a:lnTo>
                    <a:pt x="f14" y="f15"/>
                  </a:lnTo>
                  <a:cubicBezTo>
                    <a:pt x="f16" y="f17"/>
                    <a:pt x="f18" y="f19"/>
                    <a:pt x="f18" y="f20"/>
                  </a:cubicBezTo>
                  <a:cubicBezTo>
                    <a:pt x="f18" y="f21"/>
                    <a:pt x="f22" y="f23"/>
                    <a:pt x="f3" y="f22"/>
                  </a:cubicBezTo>
                  <a:lnTo>
                    <a:pt x="f3"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89" name="Google Shape;6922;p88">
            <a:extLst>
              <a:ext uri="{FF2B5EF4-FFF2-40B4-BE49-F238E27FC236}">
                <a16:creationId xmlns:a16="http://schemas.microsoft.com/office/drawing/2014/main" id="{594B99A5-1E6B-9724-3594-01FDB13EA712}"/>
              </a:ext>
            </a:extLst>
          </p:cNvPr>
          <p:cNvGrpSpPr/>
          <p:nvPr/>
        </p:nvGrpSpPr>
        <p:grpSpPr>
          <a:xfrm>
            <a:off x="3414964" y="1093156"/>
            <a:ext cx="423596" cy="450424"/>
            <a:chOff x="4970687" y="916887"/>
            <a:chExt cx="423596" cy="450424"/>
          </a:xfrm>
        </p:grpSpPr>
        <p:sp>
          <p:nvSpPr>
            <p:cNvPr id="90" name="Google Shape;6923;p88">
              <a:extLst>
                <a:ext uri="{FF2B5EF4-FFF2-40B4-BE49-F238E27FC236}">
                  <a16:creationId xmlns:a16="http://schemas.microsoft.com/office/drawing/2014/main" id="{F96274D1-7120-8E9B-AC80-3AE04DDF2B8B}"/>
                </a:ext>
              </a:extLst>
            </p:cNvPr>
            <p:cNvSpPr/>
            <p:nvPr/>
          </p:nvSpPr>
          <p:spPr>
            <a:xfrm>
              <a:off x="5051008" y="1206587"/>
              <a:ext cx="130283" cy="53592"/>
            </a:xfrm>
            <a:custGeom>
              <a:avLst/>
              <a:gdLst>
                <a:gd name="f0" fmla="val w"/>
                <a:gd name="f1" fmla="val h"/>
                <a:gd name="f2" fmla="val 0"/>
                <a:gd name="f3" fmla="val 3372"/>
                <a:gd name="f4" fmla="val 1387"/>
                <a:gd name="f5" fmla="val 1670"/>
                <a:gd name="f6" fmla="val 1"/>
                <a:gd name="f7" fmla="val 883"/>
                <a:gd name="f8" fmla="val 158"/>
                <a:gd name="f9" fmla="val 599"/>
                <a:gd name="f10" fmla="val 3371"/>
                <a:gd name="f11" fmla="val 3214"/>
                <a:gd name="f12" fmla="val 2489"/>
                <a:gd name="f13" fmla="*/ f0 1 3372"/>
                <a:gd name="f14" fmla="*/ f1 1 1387"/>
                <a:gd name="f15" fmla="+- f4 0 f2"/>
                <a:gd name="f16" fmla="+- f3 0 f2"/>
                <a:gd name="f17" fmla="*/ f16 1 3372"/>
                <a:gd name="f18" fmla="*/ f15 1 1387"/>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3372" h="1387">
                  <a:moveTo>
                    <a:pt x="f5" y="f6"/>
                  </a:moveTo>
                  <a:cubicBezTo>
                    <a:pt x="f7" y="f6"/>
                    <a:pt x="f8" y="f9"/>
                    <a:pt x="f2" y="f4"/>
                  </a:cubicBezTo>
                  <a:lnTo>
                    <a:pt x="f10" y="f4"/>
                  </a:lnTo>
                  <a:cubicBezTo>
                    <a:pt x="f11" y="f9"/>
                    <a:pt x="f12"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91" name="Google Shape;6924;p88">
              <a:extLst>
                <a:ext uri="{FF2B5EF4-FFF2-40B4-BE49-F238E27FC236}">
                  <a16:creationId xmlns:a16="http://schemas.microsoft.com/office/drawing/2014/main" id="{610F7D04-C025-AFCE-6ED9-19B9CF881227}"/>
                </a:ext>
              </a:extLst>
            </p:cNvPr>
            <p:cNvSpPr/>
            <p:nvPr/>
          </p:nvSpPr>
          <p:spPr>
            <a:xfrm>
              <a:off x="5154472" y="1143301"/>
              <a:ext cx="107140" cy="116878"/>
            </a:xfrm>
            <a:custGeom>
              <a:avLst/>
              <a:gdLst>
                <a:gd name="f0" fmla="val w"/>
                <a:gd name="f1" fmla="val h"/>
                <a:gd name="f2" fmla="val 0"/>
                <a:gd name="f3" fmla="val 2773"/>
                <a:gd name="f4" fmla="val 3025"/>
                <a:gd name="f5" fmla="val 2111"/>
                <a:gd name="f6" fmla="val 1387"/>
                <a:gd name="f7" fmla="val 221"/>
                <a:gd name="f8" fmla="val 1298"/>
                <a:gd name="f9" fmla="val 265"/>
                <a:gd name="f10" fmla="val 1179"/>
                <a:gd name="f11" fmla="val 290"/>
                <a:gd name="f12" fmla="val 1049"/>
                <a:gd name="f13" fmla="val 808"/>
                <a:gd name="f14" fmla="val 531"/>
                <a:gd name="f15" fmla="val 205"/>
                <a:gd name="f16" fmla="val 347"/>
                <a:gd name="f17" fmla="val 378"/>
                <a:gd name="f18" fmla="val 63"/>
                <a:gd name="f19" fmla="val 189"/>
                <a:gd name="f20" fmla="val 315"/>
                <a:gd name="f21" fmla="val 662"/>
                <a:gd name="f22" fmla="val 977"/>
                <a:gd name="f23" fmla="val 1229"/>
                <a:gd name="f24" fmla="val 725"/>
                <a:gd name="f25" fmla="val 1575"/>
                <a:gd name="f26" fmla="val 2237"/>
                <a:gd name="f27" fmla="val 1355"/>
                <a:gd name="f28" fmla="val 2521"/>
                <a:gd name="f29" fmla="val 2300"/>
                <a:gd name="f30" fmla="val 126"/>
                <a:gd name="f31" fmla="*/ f0 1 2773"/>
                <a:gd name="f32" fmla="*/ f1 1 3025"/>
                <a:gd name="f33" fmla="+- f4 0 f2"/>
                <a:gd name="f34" fmla="+- f3 0 f2"/>
                <a:gd name="f35" fmla="*/ f34 1 2773"/>
                <a:gd name="f36" fmla="*/ f33 1 3025"/>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2773" h="3025">
                  <a:moveTo>
                    <a:pt x="f5" y="f2"/>
                  </a:moveTo>
                  <a:lnTo>
                    <a:pt x="f6" y="f7"/>
                  </a:lnTo>
                  <a:cubicBezTo>
                    <a:pt x="f8" y="f9"/>
                    <a:pt x="f10" y="f11"/>
                    <a:pt x="f12" y="f11"/>
                  </a:cubicBezTo>
                  <a:cubicBezTo>
                    <a:pt x="f13" y="f11"/>
                    <a:pt x="f14" y="f15"/>
                    <a:pt x="f16" y="f2"/>
                  </a:cubicBezTo>
                  <a:lnTo>
                    <a:pt x="f16" y="f2"/>
                  </a:lnTo>
                  <a:cubicBezTo>
                    <a:pt x="f17" y="f18"/>
                    <a:pt x="f17" y="f19"/>
                    <a:pt x="f17" y="f20"/>
                  </a:cubicBezTo>
                  <a:cubicBezTo>
                    <a:pt x="f17" y="f21"/>
                    <a:pt x="f7" y="f22"/>
                    <a:pt x="f2" y="f23"/>
                  </a:cubicBezTo>
                  <a:cubicBezTo>
                    <a:pt x="f24" y="f25"/>
                    <a:pt x="f23" y="f26"/>
                    <a:pt x="f27" y="f4"/>
                  </a:cubicBezTo>
                  <a:lnTo>
                    <a:pt x="f3" y="f4"/>
                  </a:lnTo>
                  <a:lnTo>
                    <a:pt x="f3" y="f7"/>
                  </a:lnTo>
                  <a:cubicBezTo>
                    <a:pt x="f28" y="f19"/>
                    <a:pt x="f29" y="f30"/>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92" name="Google Shape;6925;p88">
              <a:extLst>
                <a:ext uri="{FF2B5EF4-FFF2-40B4-BE49-F238E27FC236}">
                  <a16:creationId xmlns:a16="http://schemas.microsoft.com/office/drawing/2014/main" id="{344C1F6C-BD2F-CC2A-38F2-3F66BED530B7}"/>
                </a:ext>
              </a:extLst>
            </p:cNvPr>
            <p:cNvSpPr/>
            <p:nvPr/>
          </p:nvSpPr>
          <p:spPr>
            <a:xfrm>
              <a:off x="4974317" y="996019"/>
              <a:ext cx="194803" cy="264151"/>
            </a:xfrm>
            <a:custGeom>
              <a:avLst/>
              <a:gdLst>
                <a:gd name="f0" fmla="val w"/>
                <a:gd name="f1" fmla="val h"/>
                <a:gd name="f2" fmla="val 0"/>
                <a:gd name="f3" fmla="val 5042"/>
                <a:gd name="f4" fmla="val 6837"/>
                <a:gd name="f5" fmla="val 1"/>
                <a:gd name="f6" fmla="val 1418"/>
                <a:gd name="f7" fmla="val 1450"/>
                <a:gd name="f8" fmla="val 6018"/>
                <a:gd name="f9" fmla="val 1954"/>
                <a:gd name="f10" fmla="val 5356"/>
                <a:gd name="f11" fmla="val 2679"/>
                <a:gd name="f12" fmla="val 4978"/>
                <a:gd name="f13" fmla="val 2427"/>
                <a:gd name="f14" fmla="val 4757"/>
                <a:gd name="f15" fmla="val 2301"/>
                <a:gd name="f16" fmla="val 4442"/>
                <a:gd name="f17" fmla="val 4064"/>
                <a:gd name="f18" fmla="val 3340"/>
                <a:gd name="f19" fmla="val 2931"/>
                <a:gd name="f20" fmla="val 2710"/>
                <a:gd name="f21" fmla="val 3687"/>
                <a:gd name="f22" fmla="val 4128"/>
                <a:gd name="f23" fmla="val 4474"/>
                <a:gd name="f24" fmla="val 2899"/>
                <a:gd name="f25" fmla="val 4758"/>
                <a:gd name="f26" fmla="val 3214"/>
                <a:gd name="f27" fmla="val 4726"/>
                <a:gd name="f28" fmla="val 3056"/>
                <a:gd name="f29" fmla="val 4789"/>
                <a:gd name="f30" fmla="val 2741"/>
                <a:gd name="f31" fmla="val 5041"/>
                <a:gd name="f32" fmla="val 2016"/>
                <a:gd name="f33" fmla="val 4821"/>
                <a:gd name="f34" fmla="val 1607"/>
                <a:gd name="f35" fmla="val 1134"/>
                <a:gd name="f36" fmla="val 662"/>
                <a:gd name="f37" fmla="val 410"/>
                <a:gd name="f38" fmla="val 189"/>
                <a:gd name="f39" fmla="*/ f0 1 5042"/>
                <a:gd name="f40" fmla="*/ f1 1 6837"/>
                <a:gd name="f41" fmla="+- f4 0 f2"/>
                <a:gd name="f42" fmla="+- f3 0 f2"/>
                <a:gd name="f43" fmla="*/ f42 1 5042"/>
                <a:gd name="f44" fmla="*/ f41 1 6837"/>
                <a:gd name="f45" fmla="*/ f2 1 f43"/>
                <a:gd name="f46" fmla="*/ f3 1 f43"/>
                <a:gd name="f47" fmla="*/ f2 1 f44"/>
                <a:gd name="f48" fmla="*/ f4 1 f44"/>
                <a:gd name="f49" fmla="*/ f45 f39 1"/>
                <a:gd name="f50" fmla="*/ f46 f39 1"/>
                <a:gd name="f51" fmla="*/ f48 f40 1"/>
                <a:gd name="f52" fmla="*/ f47 f40 1"/>
              </a:gdLst>
              <a:ahLst/>
              <a:cxnLst>
                <a:cxn ang="3cd4">
                  <a:pos x="hc" y="t"/>
                </a:cxn>
                <a:cxn ang="0">
                  <a:pos x="r" y="vc"/>
                </a:cxn>
                <a:cxn ang="cd4">
                  <a:pos x="hc" y="b"/>
                </a:cxn>
                <a:cxn ang="cd2">
                  <a:pos x="l" y="vc"/>
                </a:cxn>
              </a:cxnLst>
              <a:rect l="f49" t="f52" r="f50" b="f51"/>
              <a:pathLst>
                <a:path w="5042" h="6837">
                  <a:moveTo>
                    <a:pt x="f5" y="f2"/>
                  </a:moveTo>
                  <a:lnTo>
                    <a:pt x="f5" y="f4"/>
                  </a:lnTo>
                  <a:lnTo>
                    <a:pt x="f6" y="f4"/>
                  </a:lnTo>
                  <a:cubicBezTo>
                    <a:pt x="f7" y="f8"/>
                    <a:pt x="f9" y="f10"/>
                    <a:pt x="f11" y="f12"/>
                  </a:cubicBezTo>
                  <a:cubicBezTo>
                    <a:pt x="f13" y="f14"/>
                    <a:pt x="f15" y="f16"/>
                    <a:pt x="f15" y="f17"/>
                  </a:cubicBezTo>
                  <a:cubicBezTo>
                    <a:pt x="f15" y="f18"/>
                    <a:pt x="f19" y="f20"/>
                    <a:pt x="f21" y="f20"/>
                  </a:cubicBezTo>
                  <a:cubicBezTo>
                    <a:pt x="f22" y="f20"/>
                    <a:pt x="f23" y="f24"/>
                    <a:pt x="f25" y="f26"/>
                  </a:cubicBezTo>
                  <a:cubicBezTo>
                    <a:pt x="f27" y="f28"/>
                    <a:pt x="f25" y="f24"/>
                    <a:pt x="f29" y="f30"/>
                  </a:cubicBezTo>
                  <a:lnTo>
                    <a:pt x="f31" y="f32"/>
                  </a:lnTo>
                  <a:cubicBezTo>
                    <a:pt x="f33" y="f34"/>
                    <a:pt x="f25" y="f35"/>
                    <a:pt x="f25" y="f36"/>
                  </a:cubicBezTo>
                  <a:cubicBezTo>
                    <a:pt x="f25" y="f37"/>
                    <a:pt x="f29" y="f38"/>
                    <a:pt x="f33"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93" name="Google Shape;6926;p88">
              <a:extLst>
                <a:ext uri="{FF2B5EF4-FFF2-40B4-BE49-F238E27FC236}">
                  <a16:creationId xmlns:a16="http://schemas.microsoft.com/office/drawing/2014/main" id="{64CB9315-B7B3-B7F3-1C3E-B1D212844D12}"/>
                </a:ext>
              </a:extLst>
            </p:cNvPr>
            <p:cNvSpPr/>
            <p:nvPr/>
          </p:nvSpPr>
          <p:spPr>
            <a:xfrm>
              <a:off x="5091187" y="1127455"/>
              <a:ext cx="52349" cy="52395"/>
            </a:xfrm>
            <a:custGeom>
              <a:avLst/>
              <a:gdLst>
                <a:gd name="f0" fmla="val w"/>
                <a:gd name="f1" fmla="val h"/>
                <a:gd name="f2" fmla="val 0"/>
                <a:gd name="f3" fmla="val 1355"/>
                <a:gd name="f4" fmla="val 1356"/>
                <a:gd name="f5" fmla="val 662"/>
                <a:gd name="f6" fmla="val 1"/>
                <a:gd name="f7" fmla="val 315"/>
                <a:gd name="f8" fmla="val 316"/>
                <a:gd name="f9" fmla="val 694"/>
                <a:gd name="f10" fmla="val 1040"/>
                <a:gd name="f11" fmla="*/ f0 1 1355"/>
                <a:gd name="f12" fmla="*/ f1 1 1356"/>
                <a:gd name="f13" fmla="+- f4 0 f2"/>
                <a:gd name="f14" fmla="+- f3 0 f2"/>
                <a:gd name="f15" fmla="*/ f14 1 1355"/>
                <a:gd name="f16" fmla="*/ f13 1 1356"/>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1355" h="1356">
                  <a:moveTo>
                    <a:pt x="f5" y="f6"/>
                  </a:moveTo>
                  <a:cubicBezTo>
                    <a:pt x="f7" y="f6"/>
                    <a:pt x="f2" y="f8"/>
                    <a:pt x="f2" y="f9"/>
                  </a:cubicBezTo>
                  <a:cubicBezTo>
                    <a:pt x="f2" y="f10"/>
                    <a:pt x="f7" y="f3"/>
                    <a:pt x="f5" y="f3"/>
                  </a:cubicBezTo>
                  <a:cubicBezTo>
                    <a:pt x="f10" y="f3"/>
                    <a:pt x="f3" y="f10"/>
                    <a:pt x="f3" y="f9"/>
                  </a:cubicBezTo>
                  <a:cubicBezTo>
                    <a:pt x="f3" y="f8"/>
                    <a:pt x="f10"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94" name="Google Shape;6927;p88">
              <a:extLst>
                <a:ext uri="{FF2B5EF4-FFF2-40B4-BE49-F238E27FC236}">
                  <a16:creationId xmlns:a16="http://schemas.microsoft.com/office/drawing/2014/main" id="{C71DC82F-48CD-3007-6B6C-EBDEE6D3BDD1}"/>
                </a:ext>
              </a:extLst>
            </p:cNvPr>
            <p:cNvSpPr/>
            <p:nvPr/>
          </p:nvSpPr>
          <p:spPr>
            <a:xfrm>
              <a:off x="5182444" y="917545"/>
              <a:ext cx="211839" cy="209946"/>
            </a:xfrm>
            <a:custGeom>
              <a:avLst/>
              <a:gdLst>
                <a:gd name="f0" fmla="val w"/>
                <a:gd name="f1" fmla="val h"/>
                <a:gd name="f2" fmla="val 0"/>
                <a:gd name="f3" fmla="val 5483"/>
                <a:gd name="f4" fmla="val 5434"/>
                <a:gd name="f5" fmla="val 2710"/>
                <a:gd name="f6" fmla="val 992"/>
                <a:gd name="f7" fmla="val 2899"/>
                <a:gd name="f8" fmla="val 3057"/>
                <a:gd name="f9" fmla="val 1149"/>
                <a:gd name="f10" fmla="val 1338"/>
                <a:gd name="f11" fmla="val 1559"/>
                <a:gd name="f12" fmla="val 1716"/>
                <a:gd name="f13" fmla="val 2521"/>
                <a:gd name="f14" fmla="val 2364"/>
                <a:gd name="f15" fmla="val 2395"/>
                <a:gd name="f16" fmla="val 2553"/>
                <a:gd name="f17" fmla="val 2742"/>
                <a:gd name="f18" fmla="val 2346"/>
                <a:gd name="f19" fmla="val 2962"/>
                <a:gd name="f20" fmla="val 3120"/>
                <a:gd name="f21" fmla="val 2504"/>
                <a:gd name="f22" fmla="val 2693"/>
                <a:gd name="f23" fmla="val 4079"/>
                <a:gd name="f24" fmla="val 4268"/>
                <a:gd name="f25" fmla="val 4426"/>
                <a:gd name="f26" fmla="val 2646"/>
                <a:gd name="f27" fmla="val 1359"/>
                <a:gd name="f28" fmla="val 1"/>
                <a:gd name="f29" fmla="val 1099"/>
                <a:gd name="f30" fmla="val 2724"/>
                <a:gd name="f31" fmla="val 3197"/>
                <a:gd name="f32" fmla="val 127"/>
                <a:gd name="f33" fmla="val 3638"/>
                <a:gd name="f34" fmla="val 348"/>
                <a:gd name="f35" fmla="val 4016"/>
                <a:gd name="f36" fmla="val 33"/>
                <a:gd name="f37" fmla="val 4961"/>
                <a:gd name="f38" fmla="val 5087"/>
                <a:gd name="f39" fmla="val 5245"/>
                <a:gd name="f40" fmla="val 5339"/>
                <a:gd name="f41" fmla="val 167"/>
                <a:gd name="f42" fmla="val 5399"/>
                <a:gd name="f43" fmla="val 245"/>
                <a:gd name="f44" fmla="val 5421"/>
                <a:gd name="f45" fmla="val 329"/>
                <a:gd name="f46" fmla="val 377"/>
                <a:gd name="f47" fmla="val 427"/>
                <a:gd name="f48" fmla="val 5414"/>
                <a:gd name="f49" fmla="val 474"/>
                <a:gd name="f50" fmla="val 5402"/>
                <a:gd name="f51" fmla="val 1419"/>
                <a:gd name="f52" fmla="val 1797"/>
                <a:gd name="f53" fmla="val 2238"/>
                <a:gd name="f54" fmla="val 4254"/>
                <a:gd name="f55" fmla="val 4237"/>
                <a:gd name="f56" fmla="val 1275"/>
                <a:gd name="f57" fmla="val 4317"/>
                <a:gd name="f58" fmla="val 78"/>
                <a:gd name="f59" fmla="val 15"/>
                <a:gd name="f60" fmla="val 2815"/>
                <a:gd name="f61" fmla="val 5"/>
                <a:gd name="f62" fmla="val 2731"/>
                <a:gd name="f63" fmla="*/ f0 1 5483"/>
                <a:gd name="f64" fmla="*/ f1 1 5434"/>
                <a:gd name="f65" fmla="+- f4 0 f2"/>
                <a:gd name="f66" fmla="+- f3 0 f2"/>
                <a:gd name="f67" fmla="*/ f66 1 5483"/>
                <a:gd name="f68" fmla="*/ f65 1 5434"/>
                <a:gd name="f69" fmla="*/ f2 1 f67"/>
                <a:gd name="f70" fmla="*/ f3 1 f67"/>
                <a:gd name="f71" fmla="*/ f2 1 f68"/>
                <a:gd name="f72" fmla="*/ f4 1 f68"/>
                <a:gd name="f73" fmla="*/ f69 f63 1"/>
                <a:gd name="f74" fmla="*/ f70 f63 1"/>
                <a:gd name="f75" fmla="*/ f72 f64 1"/>
                <a:gd name="f76" fmla="*/ f71 f64 1"/>
              </a:gdLst>
              <a:ahLst/>
              <a:cxnLst>
                <a:cxn ang="3cd4">
                  <a:pos x="hc" y="t"/>
                </a:cxn>
                <a:cxn ang="0">
                  <a:pos x="r" y="vc"/>
                </a:cxn>
                <a:cxn ang="cd4">
                  <a:pos x="hc" y="b"/>
                </a:cxn>
                <a:cxn ang="cd2">
                  <a:pos x="l" y="vc"/>
                </a:cxn>
              </a:cxnLst>
              <a:rect l="f73" t="f76" r="f74" b="f75"/>
              <a:pathLst>
                <a:path w="5483" h="5434">
                  <a:moveTo>
                    <a:pt x="f5" y="f6"/>
                  </a:moveTo>
                  <a:cubicBezTo>
                    <a:pt x="f7" y="f6"/>
                    <a:pt x="f8" y="f9"/>
                    <a:pt x="f8" y="f10"/>
                  </a:cubicBezTo>
                  <a:cubicBezTo>
                    <a:pt x="f8" y="f11"/>
                    <a:pt x="f7" y="f12"/>
                    <a:pt x="f5" y="f12"/>
                  </a:cubicBezTo>
                  <a:cubicBezTo>
                    <a:pt x="f13" y="f12"/>
                    <a:pt x="f14" y="f11"/>
                    <a:pt x="f14" y="f10"/>
                  </a:cubicBezTo>
                  <a:cubicBezTo>
                    <a:pt x="f15" y="f9"/>
                    <a:pt x="f16" y="f6"/>
                    <a:pt x="f5" y="f6"/>
                  </a:cubicBezTo>
                  <a:close/>
                  <a:moveTo>
                    <a:pt x="f17" y="f18"/>
                  </a:moveTo>
                  <a:cubicBezTo>
                    <a:pt x="f19" y="f18"/>
                    <a:pt x="f20" y="f21"/>
                    <a:pt x="f20" y="f22"/>
                  </a:cubicBezTo>
                  <a:lnTo>
                    <a:pt x="f20" y="f23"/>
                  </a:lnTo>
                  <a:cubicBezTo>
                    <a:pt x="f20" y="f24"/>
                    <a:pt x="f19" y="f25"/>
                    <a:pt x="f17" y="f25"/>
                  </a:cubicBezTo>
                  <a:cubicBezTo>
                    <a:pt x="f16" y="f25"/>
                    <a:pt x="f15" y="f24"/>
                    <a:pt x="f15" y="f23"/>
                  </a:cubicBezTo>
                  <a:lnTo>
                    <a:pt x="f15" y="f22"/>
                  </a:lnTo>
                  <a:cubicBezTo>
                    <a:pt x="f15" y="f21"/>
                    <a:pt x="f16" y="f18"/>
                    <a:pt x="f17" y="f18"/>
                  </a:cubicBezTo>
                  <a:close/>
                  <a:moveTo>
                    <a:pt x="f26" y="f2"/>
                  </a:moveTo>
                  <a:cubicBezTo>
                    <a:pt x="f27" y="f2"/>
                    <a:pt x="f28" y="f29"/>
                    <a:pt x="f28" y="f30"/>
                  </a:cubicBezTo>
                  <a:cubicBezTo>
                    <a:pt x="f28" y="f31"/>
                    <a:pt x="f32" y="f33"/>
                    <a:pt x="f34" y="f35"/>
                  </a:cubicBezTo>
                  <a:lnTo>
                    <a:pt x="f36" y="f37"/>
                  </a:lnTo>
                  <a:cubicBezTo>
                    <a:pt x="f28" y="f38"/>
                    <a:pt x="f36" y="f39"/>
                    <a:pt x="f32" y="f40"/>
                  </a:cubicBezTo>
                  <a:cubicBezTo>
                    <a:pt x="f41" y="f42"/>
                    <a:pt x="f43" y="f44"/>
                    <a:pt x="f45" y="f44"/>
                  </a:cubicBezTo>
                  <a:cubicBezTo>
                    <a:pt x="f46" y="f44"/>
                    <a:pt x="f47" y="f48"/>
                    <a:pt x="f49" y="f50"/>
                  </a:cubicBezTo>
                  <a:lnTo>
                    <a:pt x="f51" y="f38"/>
                  </a:lnTo>
                  <a:cubicBezTo>
                    <a:pt x="f52" y="f40"/>
                    <a:pt x="f53" y="f4"/>
                    <a:pt x="f17" y="f4"/>
                  </a:cubicBezTo>
                  <a:cubicBezTo>
                    <a:pt x="f54" y="f4"/>
                    <a:pt x="f3" y="f55"/>
                    <a:pt x="f3" y="f30"/>
                  </a:cubicBezTo>
                  <a:cubicBezTo>
                    <a:pt x="f3" y="f56"/>
                    <a:pt x="f57" y="f58"/>
                    <a:pt x="f7" y="f59"/>
                  </a:cubicBezTo>
                  <a:cubicBezTo>
                    <a:pt x="f60" y="f61"/>
                    <a:pt x="f62" y="f2"/>
                    <a:pt x="f26"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95" name="Google Shape;6928;p88">
              <a:extLst>
                <a:ext uri="{FF2B5EF4-FFF2-40B4-BE49-F238E27FC236}">
                  <a16:creationId xmlns:a16="http://schemas.microsoft.com/office/drawing/2014/main" id="{E790A697-6B5A-F77D-18C2-AEA4DE2BE268}"/>
                </a:ext>
              </a:extLst>
            </p:cNvPr>
            <p:cNvSpPr/>
            <p:nvPr/>
          </p:nvSpPr>
          <p:spPr>
            <a:xfrm>
              <a:off x="4970687" y="1285710"/>
              <a:ext cx="290934" cy="81601"/>
            </a:xfrm>
            <a:custGeom>
              <a:avLst/>
              <a:gdLst>
                <a:gd name="f0" fmla="val w"/>
                <a:gd name="f1" fmla="val h"/>
                <a:gd name="f2" fmla="val 0"/>
                <a:gd name="f3" fmla="val 7530"/>
                <a:gd name="f4" fmla="val 2112"/>
                <a:gd name="f5" fmla="val 1071"/>
                <a:gd name="f6" fmla="val 1670"/>
                <a:gd name="f7" fmla="val 473"/>
                <a:gd name="f8" fmla="val 2111"/>
                <a:gd name="f9" fmla="val 1040"/>
                <a:gd name="f10" fmla="val 6490"/>
                <a:gd name="f11" fmla="val 7057"/>
                <a:gd name="f12" fmla="val 1639"/>
                <a:gd name="f13" fmla="*/ f0 1 7530"/>
                <a:gd name="f14" fmla="*/ f1 1 2112"/>
                <a:gd name="f15" fmla="+- f4 0 f2"/>
                <a:gd name="f16" fmla="+- f3 0 f2"/>
                <a:gd name="f17" fmla="*/ f16 1 7530"/>
                <a:gd name="f18" fmla="*/ f15 1 2112"/>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7530" h="2112">
                  <a:moveTo>
                    <a:pt x="f2" y="f2"/>
                  </a:moveTo>
                  <a:lnTo>
                    <a:pt x="f2" y="f5"/>
                  </a:lnTo>
                  <a:cubicBezTo>
                    <a:pt x="f2" y="f6"/>
                    <a:pt x="f7" y="f8"/>
                    <a:pt x="f9" y="f8"/>
                  </a:cubicBezTo>
                  <a:lnTo>
                    <a:pt x="f10" y="f8"/>
                  </a:lnTo>
                  <a:cubicBezTo>
                    <a:pt x="f11" y="f8"/>
                    <a:pt x="f3" y="f12"/>
                    <a:pt x="f3" y="f5"/>
                  </a:cubicBezTo>
                  <a:lnTo>
                    <a:pt x="f3"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96" name="Google Shape;6929;p88">
              <a:extLst>
                <a:ext uri="{FF2B5EF4-FFF2-40B4-BE49-F238E27FC236}">
                  <a16:creationId xmlns:a16="http://schemas.microsoft.com/office/drawing/2014/main" id="{B641210F-3E96-8189-816E-9C10F7BBB589}"/>
                </a:ext>
              </a:extLst>
            </p:cNvPr>
            <p:cNvSpPr/>
            <p:nvPr/>
          </p:nvSpPr>
          <p:spPr>
            <a:xfrm>
              <a:off x="4971885" y="916887"/>
              <a:ext cx="237378" cy="52395"/>
            </a:xfrm>
            <a:custGeom>
              <a:avLst/>
              <a:gdLst>
                <a:gd name="f0" fmla="val w"/>
                <a:gd name="f1" fmla="val h"/>
                <a:gd name="f2" fmla="val 0"/>
                <a:gd name="f3" fmla="val 6144"/>
                <a:gd name="f4" fmla="val 1356"/>
                <a:gd name="f5" fmla="val 1040"/>
                <a:gd name="f6" fmla="val 473"/>
                <a:gd name="f7" fmla="val 1"/>
                <a:gd name="f8" fmla="val 1009"/>
                <a:gd name="f9" fmla="val 1355"/>
                <a:gd name="f10" fmla="val 5104"/>
                <a:gd name="f11" fmla="val 5293"/>
                <a:gd name="f12" fmla="val 819"/>
                <a:gd name="f13" fmla="val 5672"/>
                <a:gd name="f14" fmla="val 347"/>
                <a:gd name="f15" fmla="*/ f0 1 6144"/>
                <a:gd name="f16" fmla="*/ f1 1 1356"/>
                <a:gd name="f17" fmla="+- f4 0 f2"/>
                <a:gd name="f18" fmla="+- f3 0 f2"/>
                <a:gd name="f19" fmla="*/ f18 1 6144"/>
                <a:gd name="f20" fmla="*/ f17 1 1356"/>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6144" h="1356">
                  <a:moveTo>
                    <a:pt x="f5" y="f2"/>
                  </a:moveTo>
                  <a:cubicBezTo>
                    <a:pt x="f6" y="f2"/>
                    <a:pt x="f7" y="f6"/>
                    <a:pt x="f7" y="f8"/>
                  </a:cubicBezTo>
                  <a:lnTo>
                    <a:pt x="f7" y="f9"/>
                  </a:lnTo>
                  <a:lnTo>
                    <a:pt x="f10" y="f9"/>
                  </a:lnTo>
                  <a:cubicBezTo>
                    <a:pt x="f11" y="f12"/>
                    <a:pt x="f13" y="f14"/>
                    <a:pt x="f3"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97" name="Google Shape;6981;p88">
            <a:extLst>
              <a:ext uri="{FF2B5EF4-FFF2-40B4-BE49-F238E27FC236}">
                <a16:creationId xmlns:a16="http://schemas.microsoft.com/office/drawing/2014/main" id="{42EB2390-8E80-7BDC-EBA1-519795747F47}"/>
              </a:ext>
            </a:extLst>
          </p:cNvPr>
          <p:cNvGrpSpPr/>
          <p:nvPr/>
        </p:nvGrpSpPr>
        <p:grpSpPr>
          <a:xfrm>
            <a:off x="3959562" y="1092836"/>
            <a:ext cx="456486" cy="451082"/>
            <a:chOff x="5515285" y="916567"/>
            <a:chExt cx="456486" cy="451082"/>
          </a:xfrm>
        </p:grpSpPr>
        <p:sp>
          <p:nvSpPr>
            <p:cNvPr id="98" name="Google Shape;6982;p88">
              <a:extLst>
                <a:ext uri="{FF2B5EF4-FFF2-40B4-BE49-F238E27FC236}">
                  <a16:creationId xmlns:a16="http://schemas.microsoft.com/office/drawing/2014/main" id="{AA212B31-EB39-6D07-2F7D-CAEA5002093D}"/>
                </a:ext>
              </a:extLst>
            </p:cNvPr>
            <p:cNvSpPr/>
            <p:nvPr/>
          </p:nvSpPr>
          <p:spPr>
            <a:xfrm>
              <a:off x="5722223" y="916567"/>
              <a:ext cx="249548" cy="249548"/>
            </a:xfrm>
            <a:custGeom>
              <a:avLst/>
              <a:gdLst>
                <a:gd name="f0" fmla="val w"/>
                <a:gd name="f1" fmla="val h"/>
                <a:gd name="f2" fmla="val 0"/>
                <a:gd name="f3" fmla="val 6459"/>
                <a:gd name="f4" fmla="val 3718"/>
                <a:gd name="f5" fmla="val 3560"/>
                <a:gd name="f6" fmla="val 3434"/>
                <a:gd name="f7" fmla="val 63"/>
                <a:gd name="f8" fmla="val 3403"/>
                <a:gd name="f9" fmla="val 189"/>
                <a:gd name="f10" fmla="val 3340"/>
                <a:gd name="f11" fmla="val 315"/>
                <a:gd name="f12" fmla="val 473"/>
                <a:gd name="f13" fmla="val 3466"/>
                <a:gd name="f14" fmla="val 536"/>
                <a:gd name="f15" fmla="val 4190"/>
                <a:gd name="f16" fmla="val 1261"/>
                <a:gd name="f17" fmla="val 1260"/>
                <a:gd name="f18" fmla="val 4159"/>
                <a:gd name="f19" fmla="val 567"/>
                <a:gd name="f20" fmla="val 496"/>
                <a:gd name="f21" fmla="val 3395"/>
                <a:gd name="f22" fmla="val 390"/>
                <a:gd name="f23" fmla="val 3360"/>
                <a:gd name="f24" fmla="val 288"/>
                <a:gd name="f25" fmla="val 254"/>
                <a:gd name="f26" fmla="val 221"/>
                <a:gd name="f27" fmla="val 3363"/>
                <a:gd name="f28" fmla="val 3371"/>
                <a:gd name="f29" fmla="val 95"/>
                <a:gd name="f30" fmla="val 3686"/>
                <a:gd name="f31" fmla="val 6081"/>
                <a:gd name="f32" fmla="val 6301"/>
                <a:gd name="f33" fmla="val 158"/>
                <a:gd name="f34" fmla="val 347"/>
                <a:gd name="f35" fmla="val 2773"/>
                <a:gd name="f36" fmla="val 2930"/>
                <a:gd name="f37" fmla="val 3025"/>
                <a:gd name="f38" fmla="val 6364"/>
                <a:gd name="f39" fmla="val 3088"/>
                <a:gd name="f40" fmla="val 6238"/>
                <a:gd name="f41" fmla="val 3119"/>
                <a:gd name="f42" fmla="val 6144"/>
                <a:gd name="f43" fmla="val 5986"/>
                <a:gd name="f44" fmla="val 2993"/>
                <a:gd name="f45" fmla="val 5892"/>
                <a:gd name="f46" fmla="val 2300"/>
                <a:gd name="f47" fmla="val 5199"/>
                <a:gd name="f48" fmla="val 5198"/>
                <a:gd name="f49" fmla="val 2269"/>
                <a:gd name="f50" fmla="val 5923"/>
                <a:gd name="f51" fmla="val 5969"/>
                <a:gd name="f52" fmla="val 3039"/>
                <a:gd name="f53" fmla="val 6066"/>
                <a:gd name="f54" fmla="val 3069"/>
                <a:gd name="f55" fmla="val 6164"/>
                <a:gd name="f56" fmla="val 6200"/>
                <a:gd name="f57" fmla="val 6236"/>
                <a:gd name="f58" fmla="val 3065"/>
                <a:gd name="f59" fmla="val 6270"/>
                <a:gd name="f60" fmla="val 3056"/>
                <a:gd name="f61" fmla="val 6396"/>
                <a:gd name="f62" fmla="val 2867"/>
                <a:gd name="f63" fmla="val 2741"/>
                <a:gd name="f64" fmla="val 6112"/>
                <a:gd name="f65" fmla="*/ f0 1 6459"/>
                <a:gd name="f66" fmla="*/ f1 1 6459"/>
                <a:gd name="f67" fmla="+- f3 0 f2"/>
                <a:gd name="f68" fmla="*/ f67 1 6459"/>
                <a:gd name="f69" fmla="*/ f2 1 f68"/>
                <a:gd name="f70" fmla="*/ f3 1 f68"/>
                <a:gd name="f71" fmla="*/ f69 f65 1"/>
                <a:gd name="f72" fmla="*/ f70 f65 1"/>
                <a:gd name="f73" fmla="*/ f70 f66 1"/>
                <a:gd name="f74" fmla="*/ f69 f66 1"/>
              </a:gdLst>
              <a:ahLst/>
              <a:cxnLst>
                <a:cxn ang="3cd4">
                  <a:pos x="hc" y="t"/>
                </a:cxn>
                <a:cxn ang="0">
                  <a:pos x="r" y="vc"/>
                </a:cxn>
                <a:cxn ang="cd4">
                  <a:pos x="hc" y="b"/>
                </a:cxn>
                <a:cxn ang="cd2">
                  <a:pos x="l" y="vc"/>
                </a:cxn>
              </a:cxnLst>
              <a:rect l="f71" t="f74" r="f72" b="f73"/>
              <a:pathLst>
                <a:path w="6459" h="6459">
                  <a:moveTo>
                    <a:pt x="f4" y="f2"/>
                  </a:moveTo>
                  <a:cubicBezTo>
                    <a:pt x="f5" y="f2"/>
                    <a:pt x="f6" y="f7"/>
                    <a:pt x="f8" y="f9"/>
                  </a:cubicBezTo>
                  <a:cubicBezTo>
                    <a:pt x="f10" y="f11"/>
                    <a:pt x="f10" y="f12"/>
                    <a:pt x="f13" y="f14"/>
                  </a:cubicBezTo>
                  <a:lnTo>
                    <a:pt x="f15" y="f16"/>
                  </a:lnTo>
                  <a:lnTo>
                    <a:pt x="f17" y="f18"/>
                  </a:lnTo>
                  <a:lnTo>
                    <a:pt x="f19" y="f13"/>
                  </a:lnTo>
                  <a:cubicBezTo>
                    <a:pt x="f20" y="f21"/>
                    <a:pt x="f22" y="f23"/>
                    <a:pt x="f24" y="f23"/>
                  </a:cubicBezTo>
                  <a:cubicBezTo>
                    <a:pt x="f25" y="f23"/>
                    <a:pt x="f26" y="f27"/>
                    <a:pt x="f9" y="f28"/>
                  </a:cubicBezTo>
                  <a:cubicBezTo>
                    <a:pt x="f29" y="f8"/>
                    <a:pt x="f2" y="f5"/>
                    <a:pt x="f2" y="f30"/>
                  </a:cubicBezTo>
                  <a:lnTo>
                    <a:pt x="f2" y="f31"/>
                  </a:lnTo>
                  <a:cubicBezTo>
                    <a:pt x="f2" y="f32"/>
                    <a:pt x="f33" y="f3"/>
                    <a:pt x="f34" y="f3"/>
                  </a:cubicBezTo>
                  <a:lnTo>
                    <a:pt x="f35" y="f3"/>
                  </a:lnTo>
                  <a:cubicBezTo>
                    <a:pt x="f36" y="f3"/>
                    <a:pt x="f37" y="f38"/>
                    <a:pt x="f39" y="f40"/>
                  </a:cubicBezTo>
                  <a:cubicBezTo>
                    <a:pt x="f41" y="f42"/>
                    <a:pt x="f41" y="f43"/>
                    <a:pt x="f44" y="f45"/>
                  </a:cubicBezTo>
                  <a:lnTo>
                    <a:pt x="f46" y="f47"/>
                  </a:lnTo>
                  <a:lnTo>
                    <a:pt x="f48" y="f49"/>
                  </a:lnTo>
                  <a:lnTo>
                    <a:pt x="f50" y="f44"/>
                  </a:lnTo>
                  <a:cubicBezTo>
                    <a:pt x="f51" y="f52"/>
                    <a:pt x="f53" y="f54"/>
                    <a:pt x="f55" y="f54"/>
                  </a:cubicBezTo>
                  <a:cubicBezTo>
                    <a:pt x="f56" y="f54"/>
                    <a:pt x="f57" y="f58"/>
                    <a:pt x="f59" y="f60"/>
                  </a:cubicBezTo>
                  <a:cubicBezTo>
                    <a:pt x="f61" y="f37"/>
                    <a:pt x="f3" y="f62"/>
                    <a:pt x="f3" y="f63"/>
                  </a:cubicBezTo>
                  <a:lnTo>
                    <a:pt x="f3" y="f34"/>
                  </a:lnTo>
                  <a:cubicBezTo>
                    <a:pt x="f3" y="f33"/>
                    <a:pt x="f32" y="f2"/>
                    <a:pt x="f64"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99" name="Google Shape;6983;p88">
              <a:extLst>
                <a:ext uri="{FF2B5EF4-FFF2-40B4-BE49-F238E27FC236}">
                  <a16:creationId xmlns:a16="http://schemas.microsoft.com/office/drawing/2014/main" id="{7D949162-6D09-0CE1-DB67-0762F04129A7}"/>
                </a:ext>
              </a:extLst>
            </p:cNvPr>
            <p:cNvSpPr/>
            <p:nvPr/>
          </p:nvSpPr>
          <p:spPr>
            <a:xfrm>
              <a:off x="5561536" y="1010997"/>
              <a:ext cx="118113" cy="113742"/>
            </a:xfrm>
            <a:custGeom>
              <a:avLst/>
              <a:gdLst>
                <a:gd name="f0" fmla="val w"/>
                <a:gd name="f1" fmla="val h"/>
                <a:gd name="f2" fmla="val 0"/>
                <a:gd name="f3" fmla="val 3057"/>
                <a:gd name="f4" fmla="val 2944"/>
                <a:gd name="f5" fmla="val 970"/>
                <a:gd name="f6" fmla="val 1"/>
                <a:gd name="f7" fmla="val 685"/>
                <a:gd name="f8" fmla="val 405"/>
                <a:gd name="f9" fmla="val 114"/>
                <a:gd name="f10" fmla="val 221"/>
                <a:gd name="f11" fmla="val 297"/>
                <a:gd name="f12" fmla="val 549"/>
                <a:gd name="f13" fmla="val 2395"/>
                <a:gd name="f14" fmla="val 2678"/>
                <a:gd name="f15" fmla="val 2755"/>
                <a:gd name="f16" fmla="val 3056"/>
                <a:gd name="f17" fmla="val 2345"/>
                <a:gd name="f18" fmla="val 1683"/>
                <a:gd name="f19" fmla="val 1274"/>
                <a:gd name="f20" fmla="val 1670"/>
                <a:gd name="f21" fmla="val 1478"/>
                <a:gd name="f22" fmla="val 90"/>
                <a:gd name="f23" fmla="val 1222"/>
                <a:gd name="f24" fmla="*/ f0 1 3057"/>
                <a:gd name="f25" fmla="*/ f1 1 2944"/>
                <a:gd name="f26" fmla="+- f4 0 f2"/>
                <a:gd name="f27" fmla="+- f3 0 f2"/>
                <a:gd name="f28" fmla="*/ f27 1 3057"/>
                <a:gd name="f29" fmla="*/ f26 1 2944"/>
                <a:gd name="f30" fmla="*/ f2 1 f28"/>
                <a:gd name="f31" fmla="*/ f3 1 f28"/>
                <a:gd name="f32" fmla="*/ f2 1 f29"/>
                <a:gd name="f33" fmla="*/ f4 1 f29"/>
                <a:gd name="f34" fmla="*/ f30 f24 1"/>
                <a:gd name="f35" fmla="*/ f31 f24 1"/>
                <a:gd name="f36" fmla="*/ f33 f25 1"/>
                <a:gd name="f37" fmla="*/ f32 f25 1"/>
              </a:gdLst>
              <a:ahLst/>
              <a:cxnLst>
                <a:cxn ang="3cd4">
                  <a:pos x="hc" y="t"/>
                </a:cxn>
                <a:cxn ang="0">
                  <a:pos x="r" y="vc"/>
                </a:cxn>
                <a:cxn ang="cd4">
                  <a:pos x="hc" y="b"/>
                </a:cxn>
                <a:cxn ang="cd2">
                  <a:pos x="l" y="vc"/>
                </a:cxn>
              </a:cxnLst>
              <a:rect l="f34" t="f37" r="f35" b="f36"/>
              <a:pathLst>
                <a:path w="3057" h="2944">
                  <a:moveTo>
                    <a:pt x="f5" y="f6"/>
                  </a:moveTo>
                  <a:cubicBezTo>
                    <a:pt x="f7" y="f6"/>
                    <a:pt x="f8" y="f9"/>
                    <a:pt x="f10" y="f11"/>
                  </a:cubicBezTo>
                  <a:lnTo>
                    <a:pt x="f6" y="f12"/>
                  </a:lnTo>
                  <a:lnTo>
                    <a:pt x="f13" y="f4"/>
                  </a:lnTo>
                  <a:lnTo>
                    <a:pt x="f14" y="f15"/>
                  </a:lnTo>
                  <a:cubicBezTo>
                    <a:pt x="f16" y="f17"/>
                    <a:pt x="f16" y="f18"/>
                    <a:pt x="f14" y="f19"/>
                  </a:cubicBezTo>
                  <a:lnTo>
                    <a:pt x="f20" y="f11"/>
                  </a:lnTo>
                  <a:cubicBezTo>
                    <a:pt x="f21" y="f22"/>
                    <a:pt x="f23"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00" name="Google Shape;6984;p88">
              <a:extLst>
                <a:ext uri="{FF2B5EF4-FFF2-40B4-BE49-F238E27FC236}">
                  <a16:creationId xmlns:a16="http://schemas.microsoft.com/office/drawing/2014/main" id="{C0C81952-2C65-4946-EBA8-8431BA895778}"/>
                </a:ext>
              </a:extLst>
            </p:cNvPr>
            <p:cNvSpPr/>
            <p:nvPr/>
          </p:nvSpPr>
          <p:spPr>
            <a:xfrm>
              <a:off x="5759933" y="1210546"/>
              <a:ext cx="119347" cy="115022"/>
            </a:xfrm>
            <a:custGeom>
              <a:avLst/>
              <a:gdLst>
                <a:gd name="f0" fmla="val w"/>
                <a:gd name="f1" fmla="val h"/>
                <a:gd name="f2" fmla="val 0"/>
                <a:gd name="f3" fmla="val 3089"/>
                <a:gd name="f4" fmla="val 2977"/>
                <a:gd name="f5" fmla="val 999"/>
                <a:gd name="f6" fmla="val 787"/>
                <a:gd name="f7" fmla="val 577"/>
                <a:gd name="f8" fmla="val 66"/>
                <a:gd name="f9" fmla="val 410"/>
                <a:gd name="f10" fmla="val 205"/>
                <a:gd name="f11" fmla="val 379"/>
                <a:gd name="f12" fmla="val 316"/>
                <a:gd name="f13" fmla="val 268"/>
                <a:gd name="f14" fmla="val 284"/>
                <a:gd name="f15" fmla="val 299"/>
                <a:gd name="f16" fmla="val 1"/>
                <a:gd name="f17" fmla="val 583"/>
                <a:gd name="f18" fmla="val 2427"/>
                <a:gd name="f19" fmla="val 2679"/>
                <a:gd name="f20" fmla="val 2693"/>
                <a:gd name="f21" fmla="val 3088"/>
                <a:gd name="f22" fmla="val 2315"/>
                <a:gd name="f23" fmla="val 1622"/>
                <a:gd name="f24" fmla="val 1244"/>
                <a:gd name="f25" fmla="val 1734"/>
                <a:gd name="f26" fmla="val 1540"/>
                <a:gd name="f27" fmla="val 105"/>
                <a:gd name="f28" fmla="val 1267"/>
                <a:gd name="f29" fmla="*/ f0 1 3089"/>
                <a:gd name="f30" fmla="*/ f1 1 2977"/>
                <a:gd name="f31" fmla="+- f4 0 f2"/>
                <a:gd name="f32" fmla="+- f3 0 f2"/>
                <a:gd name="f33" fmla="*/ f32 1 3089"/>
                <a:gd name="f34" fmla="*/ f31 1 2977"/>
                <a:gd name="f35" fmla="*/ f2 1 f33"/>
                <a:gd name="f36" fmla="*/ f3 1 f33"/>
                <a:gd name="f37" fmla="*/ f2 1 f34"/>
                <a:gd name="f38" fmla="*/ f4 1 f34"/>
                <a:gd name="f39" fmla="*/ f35 f29 1"/>
                <a:gd name="f40" fmla="*/ f36 f29 1"/>
                <a:gd name="f41" fmla="*/ f38 f30 1"/>
                <a:gd name="f42" fmla="*/ f37 f30 1"/>
              </a:gdLst>
              <a:ahLst/>
              <a:cxnLst>
                <a:cxn ang="3cd4">
                  <a:pos x="hc" y="t"/>
                </a:cxn>
                <a:cxn ang="0">
                  <a:pos x="r" y="vc"/>
                </a:cxn>
                <a:cxn ang="cd4">
                  <a:pos x="hc" y="b"/>
                </a:cxn>
                <a:cxn ang="cd2">
                  <a:pos x="l" y="vc"/>
                </a:cxn>
              </a:cxnLst>
              <a:rect l="f39" t="f42" r="f40" b="f41"/>
              <a:pathLst>
                <a:path w="3089" h="2977">
                  <a:moveTo>
                    <a:pt x="f5" y="f2"/>
                  </a:moveTo>
                  <a:cubicBezTo>
                    <a:pt x="f6" y="f2"/>
                    <a:pt x="f7" y="f8"/>
                    <a:pt x="f9" y="f10"/>
                  </a:cubicBezTo>
                  <a:cubicBezTo>
                    <a:pt x="f11" y="f10"/>
                    <a:pt x="f12" y="f13"/>
                    <a:pt x="f14" y="f15"/>
                  </a:cubicBezTo>
                  <a:lnTo>
                    <a:pt x="f16" y="f17"/>
                  </a:lnTo>
                  <a:lnTo>
                    <a:pt x="f18" y="f4"/>
                  </a:lnTo>
                  <a:lnTo>
                    <a:pt x="f19" y="f20"/>
                  </a:lnTo>
                  <a:cubicBezTo>
                    <a:pt x="f21" y="f22"/>
                    <a:pt x="f21" y="f23"/>
                    <a:pt x="f19" y="f24"/>
                  </a:cubicBezTo>
                  <a:lnTo>
                    <a:pt x="f25" y="f15"/>
                  </a:lnTo>
                  <a:cubicBezTo>
                    <a:pt x="f26" y="f27"/>
                    <a:pt x="f28"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01" name="Google Shape;6985;p88">
              <a:extLst>
                <a:ext uri="{FF2B5EF4-FFF2-40B4-BE49-F238E27FC236}">
                  <a16:creationId xmlns:a16="http://schemas.microsoft.com/office/drawing/2014/main" id="{7D839C93-0E64-D5B3-AD20-08143C879B3F}"/>
                </a:ext>
              </a:extLst>
            </p:cNvPr>
            <p:cNvSpPr/>
            <p:nvPr/>
          </p:nvSpPr>
          <p:spPr>
            <a:xfrm>
              <a:off x="5515285" y="1052876"/>
              <a:ext cx="320140" cy="314773"/>
            </a:xfrm>
            <a:custGeom>
              <a:avLst/>
              <a:gdLst>
                <a:gd name="f0" fmla="val w"/>
                <a:gd name="f1" fmla="val h"/>
                <a:gd name="f2" fmla="val 0"/>
                <a:gd name="f3" fmla="val 8286"/>
                <a:gd name="f4" fmla="val 8147"/>
                <a:gd name="f5" fmla="val 725"/>
                <a:gd name="f6" fmla="val 1"/>
                <a:gd name="f7" fmla="val 95"/>
                <a:gd name="f8" fmla="val 631"/>
                <a:gd name="f9" fmla="val 1387"/>
                <a:gd name="f10" fmla="val 284"/>
                <a:gd name="f11" fmla="val 2017"/>
                <a:gd name="f12" fmla="val 4223"/>
                <a:gd name="f13" fmla="val 3938"/>
                <a:gd name="f14" fmla="val 6774"/>
                <a:gd name="f15" fmla="val 6270"/>
                <a:gd name="f16" fmla="val 7972"/>
                <a:gd name="f17" fmla="val 6499"/>
                <a:gd name="f18" fmla="val 8086"/>
                <a:gd name="f19" fmla="val 6745"/>
                <a:gd name="f20" fmla="val 6996"/>
                <a:gd name="f21" fmla="val 7434"/>
                <a:gd name="f22" fmla="val 7886"/>
                <a:gd name="f23" fmla="val 7963"/>
                <a:gd name="f24" fmla="val 7562"/>
                <a:gd name="f25" fmla="*/ f0 1 8286"/>
                <a:gd name="f26" fmla="*/ f1 1 8147"/>
                <a:gd name="f27" fmla="+- f4 0 f2"/>
                <a:gd name="f28" fmla="+- f3 0 f2"/>
                <a:gd name="f29" fmla="*/ f28 1 8286"/>
                <a:gd name="f30" fmla="*/ f27 1 8147"/>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8286" h="8147">
                  <a:moveTo>
                    <a:pt x="f5" y="f6"/>
                  </a:moveTo>
                  <a:cubicBezTo>
                    <a:pt x="f7" y="f8"/>
                    <a:pt x="f2" y="f9"/>
                    <a:pt x="f10" y="f11"/>
                  </a:cubicBezTo>
                  <a:cubicBezTo>
                    <a:pt x="f9" y="f12"/>
                    <a:pt x="f13" y="f14"/>
                    <a:pt x="f15" y="f16"/>
                  </a:cubicBezTo>
                  <a:cubicBezTo>
                    <a:pt x="f17" y="f18"/>
                    <a:pt x="f19" y="f4"/>
                    <a:pt x="f20" y="f4"/>
                  </a:cubicBezTo>
                  <a:cubicBezTo>
                    <a:pt x="f21" y="f4"/>
                    <a:pt x="f22" y="f23"/>
                    <a:pt x="f3" y="f24"/>
                  </a:cubicBezTo>
                  <a:lnTo>
                    <a:pt x="f5" y="f6"/>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02" name="Google Shape;7015;p88">
            <a:extLst>
              <a:ext uri="{FF2B5EF4-FFF2-40B4-BE49-F238E27FC236}">
                <a16:creationId xmlns:a16="http://schemas.microsoft.com/office/drawing/2014/main" id="{E0F7195E-D4BD-4405-9928-7D4A4D466B62}"/>
              </a:ext>
            </a:extLst>
          </p:cNvPr>
          <p:cNvGrpSpPr/>
          <p:nvPr/>
        </p:nvGrpSpPr>
        <p:grpSpPr>
          <a:xfrm>
            <a:off x="6615081" y="1855866"/>
            <a:ext cx="498603" cy="496391"/>
            <a:chOff x="8170804" y="1679597"/>
            <a:chExt cx="498603" cy="496391"/>
          </a:xfrm>
        </p:grpSpPr>
        <p:sp>
          <p:nvSpPr>
            <p:cNvPr id="103" name="Google Shape;7016;p88">
              <a:extLst>
                <a:ext uri="{FF2B5EF4-FFF2-40B4-BE49-F238E27FC236}">
                  <a16:creationId xmlns:a16="http://schemas.microsoft.com/office/drawing/2014/main" id="{9CEC28BD-F126-75BB-06CC-71B6D350121F}"/>
                </a:ext>
              </a:extLst>
            </p:cNvPr>
            <p:cNvSpPr/>
            <p:nvPr/>
          </p:nvSpPr>
          <p:spPr>
            <a:xfrm>
              <a:off x="8377769" y="1855683"/>
              <a:ext cx="291638" cy="320305"/>
            </a:xfrm>
            <a:custGeom>
              <a:avLst/>
              <a:gdLst>
                <a:gd name="f0" fmla="val w"/>
                <a:gd name="f1" fmla="val h"/>
                <a:gd name="f2" fmla="val 0"/>
                <a:gd name="f3" fmla="val 6837"/>
                <a:gd name="f4" fmla="val 7509"/>
                <a:gd name="f5" fmla="val 5120"/>
                <a:gd name="f6" fmla="val 2079"/>
                <a:gd name="f7" fmla="val 5206"/>
                <a:gd name="f8" fmla="val 5293"/>
                <a:gd name="f9" fmla="val 2111"/>
                <a:gd name="f10" fmla="val 5356"/>
                <a:gd name="f11" fmla="val 2174"/>
                <a:gd name="f12" fmla="val 5451"/>
                <a:gd name="f13" fmla="val 2268"/>
                <a:gd name="f14" fmla="val 2458"/>
                <a:gd name="f15" fmla="val 2647"/>
                <a:gd name="f16" fmla="val 3308"/>
                <a:gd name="f17" fmla="val 4694"/>
                <a:gd name="f18" fmla="val 3214"/>
                <a:gd name="f19" fmla="val 4757"/>
                <a:gd name="f20" fmla="val 3151"/>
                <a:gd name="f21" fmla="val 4789"/>
                <a:gd name="f22" fmla="val 3056"/>
                <a:gd name="f23" fmla="val 2993"/>
                <a:gd name="f24" fmla="val 2899"/>
                <a:gd name="f25" fmla="val 2836"/>
                <a:gd name="f26" fmla="val 4001"/>
                <a:gd name="f27" fmla="val 2048"/>
                <a:gd name="f28" fmla="val 3907"/>
                <a:gd name="f29" fmla="val 3655"/>
                <a:gd name="f30" fmla="val 3529"/>
                <a:gd name="f31" fmla="val 2221"/>
                <a:gd name="f32" fmla="val 3481"/>
                <a:gd name="f33" fmla="val 2308"/>
                <a:gd name="f34" fmla="val 3458"/>
                <a:gd name="f35" fmla="val 2399"/>
                <a:gd name="f36" fmla="val 2489"/>
                <a:gd name="f37" fmla="val 2584"/>
                <a:gd name="f38" fmla="val 3970"/>
                <a:gd name="f39" fmla="val 4883"/>
                <a:gd name="f40" fmla="val 4946"/>
                <a:gd name="f41" fmla="val 5033"/>
                <a:gd name="f42" fmla="val 1701"/>
                <a:gd name="f43" fmla="val 725"/>
                <a:gd name="f44" fmla="val 756"/>
                <a:gd name="f45" fmla="val 4411"/>
                <a:gd name="f46" fmla="val 6112"/>
                <a:gd name="f47" fmla="val 7152"/>
                <a:gd name="f48" fmla="val 7309"/>
                <a:gd name="f49" fmla="val 7435"/>
                <a:gd name="f50" fmla="val 2237"/>
                <a:gd name="f51" fmla="val 7467"/>
                <a:gd name="f52" fmla="val 2289"/>
                <a:gd name="f53" fmla="val 7493"/>
                <a:gd name="f54" fmla="val 2347"/>
                <a:gd name="f55" fmla="val 7508"/>
                <a:gd name="f56" fmla="val 2401"/>
                <a:gd name="f57" fmla="val 2477"/>
                <a:gd name="f58" fmla="val 2547"/>
                <a:gd name="f59" fmla="val 7478"/>
                <a:gd name="f60" fmla="val 7404"/>
                <a:gd name="f61" fmla="val 3844"/>
                <a:gd name="f62" fmla="val 5073"/>
                <a:gd name="f63" fmla="val 6018"/>
                <a:gd name="f64" fmla="val 6805"/>
                <a:gd name="f65" fmla="val 6049"/>
                <a:gd name="f66" fmla="val 5104"/>
                <a:gd name="f67" fmla="*/ f0 1 6837"/>
                <a:gd name="f68" fmla="*/ f1 1 7509"/>
                <a:gd name="f69" fmla="+- f4 0 f2"/>
                <a:gd name="f70" fmla="+- f3 0 f2"/>
                <a:gd name="f71" fmla="*/ f70 1 6837"/>
                <a:gd name="f72" fmla="*/ f69 1 7509"/>
                <a:gd name="f73" fmla="*/ f2 1 f71"/>
                <a:gd name="f74" fmla="*/ f3 1 f71"/>
                <a:gd name="f75" fmla="*/ f2 1 f72"/>
                <a:gd name="f76" fmla="*/ f4 1 f72"/>
                <a:gd name="f77" fmla="*/ f73 f67 1"/>
                <a:gd name="f78" fmla="*/ f74 f67 1"/>
                <a:gd name="f79" fmla="*/ f76 f68 1"/>
                <a:gd name="f80" fmla="*/ f75 f68 1"/>
              </a:gdLst>
              <a:ahLst/>
              <a:cxnLst>
                <a:cxn ang="3cd4">
                  <a:pos x="hc" y="t"/>
                </a:cxn>
                <a:cxn ang="0">
                  <a:pos x="r" y="vc"/>
                </a:cxn>
                <a:cxn ang="cd4">
                  <a:pos x="hc" y="b"/>
                </a:cxn>
                <a:cxn ang="cd2">
                  <a:pos x="l" y="vc"/>
                </a:cxn>
              </a:cxnLst>
              <a:rect l="f77" t="f80" r="f78" b="f79"/>
              <a:pathLst>
                <a:path w="6837" h="7509">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lnTo>
                    <a:pt x="f11" y="f26"/>
                  </a:lnTo>
                  <a:cubicBezTo>
                    <a:pt x="f27" y="f28"/>
                    <a:pt x="f27" y="f29"/>
                    <a:pt x="f11" y="f30"/>
                  </a:cubicBezTo>
                  <a:cubicBezTo>
                    <a:pt x="f31" y="f32"/>
                    <a:pt x="f33" y="f34"/>
                    <a:pt x="f35" y="f34"/>
                  </a:cubicBezTo>
                  <a:cubicBezTo>
                    <a:pt x="f36" y="f34"/>
                    <a:pt x="f37" y="f32"/>
                    <a:pt x="f15" y="f30"/>
                  </a:cubicBezTo>
                  <a:lnTo>
                    <a:pt x="f22" y="f38"/>
                  </a:lnTo>
                  <a:lnTo>
                    <a:pt x="f39" y="f11"/>
                  </a:lnTo>
                  <a:cubicBezTo>
                    <a:pt x="f40" y="f9"/>
                    <a:pt x="f41" y="f6"/>
                    <a:pt x="f5" y="f6"/>
                  </a:cubicBezTo>
                  <a:close/>
                  <a:moveTo>
                    <a:pt x="f42" y="f2"/>
                  </a:moveTo>
                  <a:cubicBezTo>
                    <a:pt x="f43" y="f2"/>
                    <a:pt x="f2" y="f44"/>
                    <a:pt x="f2" y="f42"/>
                  </a:cubicBezTo>
                  <a:lnTo>
                    <a:pt x="f2" y="f45"/>
                  </a:lnTo>
                  <a:cubicBezTo>
                    <a:pt x="f2" y="f10"/>
                    <a:pt x="f43" y="f46"/>
                    <a:pt x="f42" y="f46"/>
                  </a:cubicBezTo>
                  <a:lnTo>
                    <a:pt x="f27" y="f46"/>
                  </a:lnTo>
                  <a:lnTo>
                    <a:pt x="f27" y="f47"/>
                  </a:lnTo>
                  <a:cubicBezTo>
                    <a:pt x="f27" y="f48"/>
                    <a:pt x="f9" y="f49"/>
                    <a:pt x="f50" y="f51"/>
                  </a:cubicBezTo>
                  <a:cubicBezTo>
                    <a:pt x="f52" y="f53"/>
                    <a:pt x="f54" y="f55"/>
                    <a:pt x="f56" y="f55"/>
                  </a:cubicBezTo>
                  <a:cubicBezTo>
                    <a:pt x="f57" y="f55"/>
                    <a:pt x="f58" y="f59"/>
                    <a:pt x="f37" y="f60"/>
                  </a:cubicBezTo>
                  <a:lnTo>
                    <a:pt x="f61" y="f46"/>
                  </a:lnTo>
                  <a:lnTo>
                    <a:pt x="f62" y="f46"/>
                  </a:lnTo>
                  <a:cubicBezTo>
                    <a:pt x="f63" y="f46"/>
                    <a:pt x="f64" y="f10"/>
                    <a:pt x="f64" y="f45"/>
                  </a:cubicBezTo>
                  <a:lnTo>
                    <a:pt x="f64" y="f42"/>
                  </a:lnTo>
                  <a:cubicBezTo>
                    <a:pt x="f3" y="f44"/>
                    <a:pt x="f65" y="f2"/>
                    <a:pt x="f66"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04" name="Google Shape;7017;p88">
              <a:extLst>
                <a:ext uri="{FF2B5EF4-FFF2-40B4-BE49-F238E27FC236}">
                  <a16:creationId xmlns:a16="http://schemas.microsoft.com/office/drawing/2014/main" id="{BE54AC68-8A5C-F10F-9062-AAE98C3EE57F}"/>
                </a:ext>
              </a:extLst>
            </p:cNvPr>
            <p:cNvSpPr/>
            <p:nvPr/>
          </p:nvSpPr>
          <p:spPr>
            <a:xfrm>
              <a:off x="8170804" y="1679597"/>
              <a:ext cx="321247" cy="349913"/>
            </a:xfrm>
            <a:custGeom>
              <a:avLst/>
              <a:gdLst>
                <a:gd name="f0" fmla="val w"/>
                <a:gd name="f1" fmla="val h"/>
                <a:gd name="f2" fmla="val 0"/>
                <a:gd name="f3" fmla="val 7531"/>
                <a:gd name="f4" fmla="val 8203"/>
                <a:gd name="f5" fmla="val 3781"/>
                <a:gd name="f6" fmla="val 1356"/>
                <a:gd name="f7" fmla="val 4317"/>
                <a:gd name="f8" fmla="val 4789"/>
                <a:gd name="f9" fmla="val 1828"/>
                <a:gd name="f10" fmla="val 2395"/>
                <a:gd name="f11" fmla="val 2710"/>
                <a:gd name="f12" fmla="val 4632"/>
                <a:gd name="f13" fmla="val 3025"/>
                <a:gd name="f14" fmla="val 4411"/>
                <a:gd name="f15" fmla="val 3214"/>
                <a:gd name="f16" fmla="val 4254"/>
                <a:gd name="f17" fmla="val 3341"/>
                <a:gd name="f18" fmla="val 4128"/>
                <a:gd name="f19" fmla="val 3530"/>
                <a:gd name="f20" fmla="val 3782"/>
                <a:gd name="f21" fmla="val 3971"/>
                <a:gd name="f22" fmla="val 3970"/>
                <a:gd name="f23" fmla="val 3592"/>
                <a:gd name="f24" fmla="val 3434"/>
                <a:gd name="f25" fmla="val 3624"/>
                <a:gd name="f26" fmla="val 2931"/>
                <a:gd name="f27" fmla="val 2679"/>
                <a:gd name="f28" fmla="val 4065"/>
                <a:gd name="f29" fmla="val 2584"/>
                <a:gd name="f30" fmla="val 4096"/>
                <a:gd name="f31" fmla="val 2521"/>
                <a:gd name="f32" fmla="val 2206"/>
                <a:gd name="f33" fmla="val 3939"/>
                <a:gd name="f34" fmla="val 2049"/>
                <a:gd name="f35" fmla="val 3750"/>
                <a:gd name="f36" fmla="val 3529"/>
                <a:gd name="f37" fmla="val 3371"/>
                <a:gd name="f38" fmla="val 2742"/>
                <a:gd name="f39" fmla="val 2836"/>
                <a:gd name="f40" fmla="val 2678"/>
                <a:gd name="f41" fmla="val 2741"/>
                <a:gd name="f42" fmla="val 4758"/>
                <a:gd name="f43" fmla="val 4916"/>
                <a:gd name="f44" fmla="val 5105"/>
                <a:gd name="f45" fmla="val 5294"/>
                <a:gd name="f46" fmla="val 5451"/>
                <a:gd name="f47" fmla="val 1733"/>
                <a:gd name="f48" fmla="val 1"/>
                <a:gd name="f49" fmla="val 788"/>
                <a:gd name="f50" fmla="val 789"/>
                <a:gd name="f51" fmla="val 1734"/>
                <a:gd name="f52" fmla="val 5136"/>
                <a:gd name="f53" fmla="val 5987"/>
                <a:gd name="f54" fmla="val 631"/>
                <a:gd name="f55" fmla="val 6649"/>
                <a:gd name="f56" fmla="val 1418"/>
                <a:gd name="f57" fmla="val 6806"/>
                <a:gd name="f58" fmla="val 7846"/>
                <a:gd name="f59" fmla="val 8003"/>
                <a:gd name="f60" fmla="val 1481"/>
                <a:gd name="f61" fmla="val 8129"/>
                <a:gd name="f62" fmla="val 1607"/>
                <a:gd name="f63" fmla="val 8161"/>
                <a:gd name="f64" fmla="val 1659"/>
                <a:gd name="f65" fmla="val 8187"/>
                <a:gd name="f66" fmla="val 1717"/>
                <a:gd name="f67" fmla="val 8202"/>
                <a:gd name="f68" fmla="val 1771"/>
                <a:gd name="f69" fmla="val 1848"/>
                <a:gd name="f70" fmla="val 1917"/>
                <a:gd name="f71" fmla="val 8172"/>
                <a:gd name="f72" fmla="val 1954"/>
                <a:gd name="f73" fmla="val 8098"/>
                <a:gd name="f74" fmla="val 6838"/>
                <a:gd name="f75" fmla="val 5798"/>
                <a:gd name="f76" fmla="val 4475"/>
                <a:gd name="f77" fmla="val 5167"/>
                <a:gd name="f78" fmla="val 3404"/>
                <a:gd name="f79" fmla="val 6490"/>
                <a:gd name="f80" fmla="val 7530"/>
                <a:gd name="f81" fmla="val 6774"/>
                <a:gd name="f82" fmla="val 5829"/>
                <a:gd name="f83" fmla="*/ f0 1 7531"/>
                <a:gd name="f84" fmla="*/ f1 1 8203"/>
                <a:gd name="f85" fmla="+- f4 0 f2"/>
                <a:gd name="f86" fmla="+- f3 0 f2"/>
                <a:gd name="f87" fmla="*/ f86 1 7531"/>
                <a:gd name="f88" fmla="*/ f85 1 8203"/>
                <a:gd name="f89" fmla="*/ f2 1 f87"/>
                <a:gd name="f90" fmla="*/ f3 1 f87"/>
                <a:gd name="f91" fmla="*/ f2 1 f88"/>
                <a:gd name="f92" fmla="*/ f4 1 f88"/>
                <a:gd name="f93" fmla="*/ f89 f83 1"/>
                <a:gd name="f94" fmla="*/ f90 f83 1"/>
                <a:gd name="f95" fmla="*/ f92 f84 1"/>
                <a:gd name="f96" fmla="*/ f91 f84 1"/>
              </a:gdLst>
              <a:ahLst/>
              <a:cxnLst>
                <a:cxn ang="3cd4">
                  <a:pos x="hc" y="t"/>
                </a:cxn>
                <a:cxn ang="0">
                  <a:pos x="r" y="vc"/>
                </a:cxn>
                <a:cxn ang="cd4">
                  <a:pos x="hc" y="b"/>
                </a:cxn>
                <a:cxn ang="cd2">
                  <a:pos x="l" y="vc"/>
                </a:cxn>
              </a:cxnLst>
              <a:rect l="f93" t="f96" r="f94" b="f95"/>
              <a:pathLst>
                <a:path w="7531" h="8203">
                  <a:moveTo>
                    <a:pt x="f5" y="f6"/>
                  </a:moveTo>
                  <a:cubicBezTo>
                    <a:pt x="f7" y="f6"/>
                    <a:pt x="f8" y="f9"/>
                    <a:pt x="f8" y="f10"/>
                  </a:cubicBezTo>
                  <a:cubicBezTo>
                    <a:pt x="f8" y="f11"/>
                    <a:pt x="f12" y="f13"/>
                    <a:pt x="f14" y="f15"/>
                  </a:cubicBezTo>
                  <a:cubicBezTo>
                    <a:pt x="f16" y="f17"/>
                    <a:pt x="f18" y="f19"/>
                    <a:pt x="f18" y="f20"/>
                  </a:cubicBezTo>
                  <a:cubicBezTo>
                    <a:pt x="f18" y="f21"/>
                    <a:pt x="f22" y="f18"/>
                    <a:pt x="f5" y="f18"/>
                  </a:cubicBezTo>
                  <a:cubicBezTo>
                    <a:pt x="f23" y="f18"/>
                    <a:pt x="f24" y="f21"/>
                    <a:pt x="f24" y="f20"/>
                  </a:cubicBezTo>
                  <a:cubicBezTo>
                    <a:pt x="f24" y="f17"/>
                    <a:pt x="f25" y="f26"/>
                    <a:pt x="f22" y="f27"/>
                  </a:cubicBezTo>
                  <a:cubicBezTo>
                    <a:pt x="f28" y="f29"/>
                    <a:pt x="f30" y="f31"/>
                    <a:pt x="f30" y="f10"/>
                  </a:cubicBezTo>
                  <a:cubicBezTo>
                    <a:pt x="f30" y="f32"/>
                    <a:pt x="f33" y="f34"/>
                    <a:pt x="f35" y="f34"/>
                  </a:cubicBezTo>
                  <a:cubicBezTo>
                    <a:pt x="f36" y="f34"/>
                    <a:pt x="f37" y="f32"/>
                    <a:pt x="f37" y="f10"/>
                  </a:cubicBezTo>
                  <a:cubicBezTo>
                    <a:pt x="f37" y="f29"/>
                    <a:pt x="f15" y="f38"/>
                    <a:pt x="f13" y="f38"/>
                  </a:cubicBezTo>
                  <a:cubicBezTo>
                    <a:pt x="f39" y="f38"/>
                    <a:pt x="f40" y="f29"/>
                    <a:pt x="f40" y="f10"/>
                  </a:cubicBezTo>
                  <a:cubicBezTo>
                    <a:pt x="f41" y="f9"/>
                    <a:pt x="f15" y="f6"/>
                    <a:pt x="f5" y="f6"/>
                  </a:cubicBezTo>
                  <a:close/>
                  <a:moveTo>
                    <a:pt x="f5" y="f42"/>
                  </a:moveTo>
                  <a:cubicBezTo>
                    <a:pt x="f22" y="f42"/>
                    <a:pt x="f18" y="f43"/>
                    <a:pt x="f18" y="f44"/>
                  </a:cubicBezTo>
                  <a:cubicBezTo>
                    <a:pt x="f18" y="f45"/>
                    <a:pt x="f22" y="f46"/>
                    <a:pt x="f5" y="f46"/>
                  </a:cubicBezTo>
                  <a:cubicBezTo>
                    <a:pt x="f23" y="f46"/>
                    <a:pt x="f24" y="f45"/>
                    <a:pt x="f24" y="f44"/>
                  </a:cubicBezTo>
                  <a:cubicBezTo>
                    <a:pt x="f24" y="f43"/>
                    <a:pt x="f23" y="f42"/>
                    <a:pt x="f5" y="f42"/>
                  </a:cubicBezTo>
                  <a:close/>
                  <a:moveTo>
                    <a:pt x="f47" y="f48"/>
                  </a:moveTo>
                  <a:cubicBezTo>
                    <a:pt x="f49" y="f48"/>
                    <a:pt x="f2" y="f50"/>
                    <a:pt x="f2" y="f51"/>
                  </a:cubicBezTo>
                  <a:lnTo>
                    <a:pt x="f2" y="f52"/>
                  </a:lnTo>
                  <a:cubicBezTo>
                    <a:pt x="f2" y="f53"/>
                    <a:pt x="f54" y="f55"/>
                    <a:pt x="f56" y="f57"/>
                  </a:cubicBezTo>
                  <a:lnTo>
                    <a:pt x="f56" y="f58"/>
                  </a:lnTo>
                  <a:cubicBezTo>
                    <a:pt x="f56" y="f59"/>
                    <a:pt x="f60" y="f61"/>
                    <a:pt x="f62" y="f63"/>
                  </a:cubicBezTo>
                  <a:cubicBezTo>
                    <a:pt x="f64" y="f65"/>
                    <a:pt x="f66" y="f67"/>
                    <a:pt x="f68" y="f67"/>
                  </a:cubicBezTo>
                  <a:cubicBezTo>
                    <a:pt x="f69" y="f67"/>
                    <a:pt x="f70" y="f71"/>
                    <a:pt x="f72" y="f73"/>
                  </a:cubicBezTo>
                  <a:lnTo>
                    <a:pt x="f15" y="f74"/>
                  </a:lnTo>
                  <a:lnTo>
                    <a:pt x="f30" y="f74"/>
                  </a:lnTo>
                  <a:lnTo>
                    <a:pt x="f30" y="f75"/>
                  </a:lnTo>
                  <a:cubicBezTo>
                    <a:pt x="f30" y="f76"/>
                    <a:pt x="f77" y="f78"/>
                    <a:pt x="f79" y="f78"/>
                  </a:cubicBezTo>
                  <a:lnTo>
                    <a:pt x="f80" y="f78"/>
                  </a:lnTo>
                  <a:lnTo>
                    <a:pt x="f80" y="f51"/>
                  </a:lnTo>
                  <a:cubicBezTo>
                    <a:pt x="f80" y="f50"/>
                    <a:pt x="f81" y="f48"/>
                    <a:pt x="f82" y="f48"/>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sp>
        <p:nvSpPr>
          <p:cNvPr id="105" name="Google Shape;6799;p88">
            <a:extLst>
              <a:ext uri="{FF2B5EF4-FFF2-40B4-BE49-F238E27FC236}">
                <a16:creationId xmlns:a16="http://schemas.microsoft.com/office/drawing/2014/main" id="{01FA958F-EBCB-7797-6EA2-AB266A6386B4}"/>
              </a:ext>
            </a:extLst>
          </p:cNvPr>
          <p:cNvSpPr/>
          <p:nvPr/>
        </p:nvSpPr>
        <p:spPr>
          <a:xfrm>
            <a:off x="2790877" y="1884176"/>
            <a:ext cx="445212" cy="446400"/>
          </a:xfrm>
          <a:custGeom>
            <a:avLst/>
            <a:gdLst>
              <a:gd name="f0" fmla="val w"/>
              <a:gd name="f1" fmla="val h"/>
              <a:gd name="f2" fmla="val 0"/>
              <a:gd name="f3" fmla="val 11658"/>
              <a:gd name="f4" fmla="val 11689"/>
              <a:gd name="f5" fmla="val 7877"/>
              <a:gd name="f6" fmla="val 1386"/>
              <a:gd name="f7" fmla="val 9232"/>
              <a:gd name="f8" fmla="val 10303"/>
              <a:gd name="f9" fmla="val 2458"/>
              <a:gd name="f10" fmla="val 3781"/>
              <a:gd name="f11" fmla="val 4883"/>
              <a:gd name="f12" fmla="val 10240"/>
              <a:gd name="f13" fmla="val 10209"/>
              <a:gd name="f14" fmla="val 4946"/>
              <a:gd name="f15" fmla="val 10177"/>
              <a:gd name="f16" fmla="val 10019"/>
              <a:gd name="f17" fmla="val 4190"/>
              <a:gd name="f18" fmla="val 9704"/>
              <a:gd name="f19" fmla="val 3529"/>
              <a:gd name="f20" fmla="val 9200"/>
              <a:gd name="f21" fmla="val 2962"/>
              <a:gd name="f22" fmla="val 7720"/>
              <a:gd name="f23" fmla="val 4442"/>
              <a:gd name="f24" fmla="val 8192"/>
              <a:gd name="f25" fmla="val 5072"/>
              <a:gd name="f26" fmla="val 8318"/>
              <a:gd name="f27" fmla="val 5860"/>
              <a:gd name="f28" fmla="val 8098"/>
              <a:gd name="f29" fmla="val 6648"/>
              <a:gd name="f30" fmla="val 8003"/>
              <a:gd name="f31" fmla="val 6868"/>
              <a:gd name="f32" fmla="val 7057"/>
              <a:gd name="f33" fmla="val 7278"/>
              <a:gd name="f34" fmla="val 8727"/>
              <a:gd name="f35" fmla="val 9673"/>
              <a:gd name="f36" fmla="val 8160"/>
              <a:gd name="f37" fmla="val 7498"/>
              <a:gd name="f38" fmla="val 6742"/>
              <a:gd name="f39" fmla="val 6805"/>
              <a:gd name="f40" fmla="val 7908"/>
              <a:gd name="f41" fmla="val 9231"/>
              <a:gd name="f42" fmla="val 10302"/>
              <a:gd name="f43" fmla="val 6774"/>
              <a:gd name="f44" fmla="val 10271"/>
              <a:gd name="f45" fmla="val 6743"/>
              <a:gd name="f46" fmla="val 10208"/>
              <a:gd name="f47" fmla="val 10176"/>
              <a:gd name="f48" fmla="val 7499"/>
              <a:gd name="f49" fmla="val 8161"/>
              <a:gd name="f50" fmla="val 8728"/>
              <a:gd name="f51" fmla="val 7279"/>
              <a:gd name="f52" fmla="val 7750"/>
              <a:gd name="f53" fmla="val 7058"/>
              <a:gd name="f54" fmla="val 6869"/>
              <a:gd name="f55" fmla="val 8002"/>
              <a:gd name="f56" fmla="val 8097"/>
              <a:gd name="f57" fmla="val 6365"/>
              <a:gd name="f58" fmla="val 6081"/>
              <a:gd name="f59" fmla="val 8223"/>
              <a:gd name="f60" fmla="val 5861"/>
              <a:gd name="f61" fmla="val 5325"/>
              <a:gd name="f62" fmla="val 4821"/>
              <a:gd name="f63" fmla="val 8065"/>
              <a:gd name="f64" fmla="val 4443"/>
              <a:gd name="f65" fmla="val 9672"/>
              <a:gd name="f66" fmla="val 4191"/>
              <a:gd name="f67" fmla="val 4947"/>
              <a:gd name="f68" fmla="val 4916"/>
              <a:gd name="f69" fmla="val 3813"/>
              <a:gd name="f70" fmla="val 1387"/>
              <a:gd name="f71" fmla="val 1450"/>
              <a:gd name="f72" fmla="val 1482"/>
              <a:gd name="f73" fmla="val 1513"/>
              <a:gd name="f74" fmla="val 1671"/>
              <a:gd name="f75" fmla="val 1986"/>
              <a:gd name="f76" fmla="val 2490"/>
              <a:gd name="f77" fmla="val 3971"/>
              <a:gd name="f78" fmla="val 3498"/>
              <a:gd name="f79" fmla="val 3372"/>
              <a:gd name="f80" fmla="val 3592"/>
              <a:gd name="f81" fmla="val 3687"/>
              <a:gd name="f82" fmla="val 4820"/>
              <a:gd name="f83" fmla="val 4631"/>
              <a:gd name="f84" fmla="val 2017"/>
              <a:gd name="f85" fmla="val 1418"/>
              <a:gd name="f86" fmla="val 1481"/>
              <a:gd name="f87" fmla="val 1512"/>
              <a:gd name="f88" fmla="val 1670"/>
              <a:gd name="f89" fmla="val 1985"/>
              <a:gd name="f90" fmla="val 2489"/>
              <a:gd name="f91" fmla="val 3938"/>
              <a:gd name="f92" fmla="val 4632"/>
              <a:gd name="f93" fmla="val 3686"/>
              <a:gd name="f94" fmla="val 5073"/>
              <a:gd name="f95" fmla="val 5339"/>
              <a:gd name="f96" fmla="val 3496"/>
              <a:gd name="f97" fmla="val 5605"/>
              <a:gd name="f98" fmla="val 3451"/>
              <a:gd name="f99" fmla="val 5865"/>
              <a:gd name="f100" fmla="val 6375"/>
              <a:gd name="f101" fmla="val 6861"/>
              <a:gd name="f102" fmla="val 3625"/>
              <a:gd name="f103" fmla="val 2016"/>
              <a:gd name="f104" fmla="val 5829"/>
              <a:gd name="f105" fmla="val 5420"/>
              <a:gd name="f106" fmla="val 5010"/>
              <a:gd name="f107" fmla="val 315"/>
              <a:gd name="f108" fmla="val 4884"/>
              <a:gd name="f109" fmla="val 725"/>
              <a:gd name="f110" fmla="val 3782"/>
              <a:gd name="f111" fmla="val 2112"/>
              <a:gd name="f112" fmla="val 726"/>
              <a:gd name="f113" fmla="val 2111"/>
              <a:gd name="f114" fmla="val 316"/>
              <a:gd name="f115" fmla="val 5041"/>
              <a:gd name="f116" fmla="val 1"/>
              <a:gd name="f117" fmla="val 5419"/>
              <a:gd name="f118" fmla="val 6270"/>
              <a:gd name="f119" fmla="val 6679"/>
              <a:gd name="f120" fmla="val 7876"/>
              <a:gd name="f121" fmla="val 9578"/>
              <a:gd name="f122" fmla="val 10964"/>
              <a:gd name="f123" fmla="val 5042"/>
              <a:gd name="f124" fmla="val 11342"/>
              <a:gd name="f125" fmla="val 11688"/>
              <a:gd name="f126" fmla="val 6680"/>
              <a:gd name="f127" fmla="val 10965"/>
              <a:gd name="f128" fmla="val 11343"/>
              <a:gd name="f129" fmla="val 6616"/>
              <a:gd name="f130" fmla="val 6617"/>
              <a:gd name="f131" fmla="*/ f0 1 11658"/>
              <a:gd name="f132" fmla="*/ f1 1 11689"/>
              <a:gd name="f133" fmla="+- f4 0 f2"/>
              <a:gd name="f134" fmla="+- f3 0 f2"/>
              <a:gd name="f135" fmla="*/ f134 1 11658"/>
              <a:gd name="f136" fmla="*/ f133 1 11689"/>
              <a:gd name="f137" fmla="*/ f2 1 f135"/>
              <a:gd name="f138" fmla="*/ f3 1 f135"/>
              <a:gd name="f139" fmla="*/ f2 1 f136"/>
              <a:gd name="f140" fmla="*/ f4 1 f136"/>
              <a:gd name="f141" fmla="*/ f137 f131 1"/>
              <a:gd name="f142" fmla="*/ f138 f131 1"/>
              <a:gd name="f143" fmla="*/ f140 f132 1"/>
              <a:gd name="f144" fmla="*/ f139 f132 1"/>
            </a:gdLst>
            <a:ahLst/>
            <a:cxnLst>
              <a:cxn ang="3cd4">
                <a:pos x="hc" y="t"/>
              </a:cxn>
              <a:cxn ang="0">
                <a:pos x="r" y="vc"/>
              </a:cxn>
              <a:cxn ang="cd4">
                <a:pos x="hc" y="b"/>
              </a:cxn>
              <a:cxn ang="cd2">
                <a:pos x="l" y="vc"/>
              </a:cxn>
            </a:cxnLst>
            <a:rect l="f141" t="f144" r="f142" b="f143"/>
            <a:pathLst>
              <a:path w="11658" h="11689">
                <a:moveTo>
                  <a:pt x="f5" y="f6"/>
                </a:moveTo>
                <a:cubicBezTo>
                  <a:pt x="f7" y="f6"/>
                  <a:pt x="f8" y="f9"/>
                  <a:pt x="f8" y="f10"/>
                </a:cubicBezTo>
                <a:lnTo>
                  <a:pt x="f8" y="f11"/>
                </a:lnTo>
                <a:cubicBezTo>
                  <a:pt x="f12" y="f11"/>
                  <a:pt x="f13" y="f14"/>
                  <a:pt x="f15" y="f14"/>
                </a:cubicBezTo>
                <a:cubicBezTo>
                  <a:pt x="f16" y="f17"/>
                  <a:pt x="f18" y="f19"/>
                  <a:pt x="f20" y="f21"/>
                </a:cubicBezTo>
                <a:lnTo>
                  <a:pt x="f22" y="f23"/>
                </a:lnTo>
                <a:cubicBezTo>
                  <a:pt x="f24" y="f25"/>
                  <a:pt x="f26" y="f27"/>
                  <a:pt x="f28" y="f29"/>
                </a:cubicBezTo>
                <a:cubicBezTo>
                  <a:pt x="f30" y="f31"/>
                  <a:pt x="f5" y="f32"/>
                  <a:pt x="f22" y="f33"/>
                </a:cubicBezTo>
                <a:lnTo>
                  <a:pt x="f20" y="f34"/>
                </a:lnTo>
                <a:cubicBezTo>
                  <a:pt x="f35" y="f36"/>
                  <a:pt x="f16" y="f37"/>
                  <a:pt x="f15" y="f38"/>
                </a:cubicBezTo>
                <a:cubicBezTo>
                  <a:pt x="f13" y="f38"/>
                  <a:pt x="f12" y="f39"/>
                  <a:pt x="f8" y="f39"/>
                </a:cubicBezTo>
                <a:lnTo>
                  <a:pt x="f8" y="f40"/>
                </a:lnTo>
                <a:cubicBezTo>
                  <a:pt x="f8" y="f41"/>
                  <a:pt x="f7" y="f42"/>
                  <a:pt x="f5" y="f42"/>
                </a:cubicBezTo>
                <a:lnTo>
                  <a:pt x="f43" y="f42"/>
                </a:lnTo>
                <a:cubicBezTo>
                  <a:pt x="f43" y="f44"/>
                  <a:pt x="f45" y="f46"/>
                  <a:pt x="f45" y="f47"/>
                </a:cubicBezTo>
                <a:cubicBezTo>
                  <a:pt x="f48" y="f16"/>
                  <a:pt x="f49" y="f18"/>
                  <a:pt x="f50" y="f20"/>
                </a:cubicBezTo>
                <a:lnTo>
                  <a:pt x="f51" y="f52"/>
                </a:lnTo>
                <a:cubicBezTo>
                  <a:pt x="f53" y="f40"/>
                  <a:pt x="f54" y="f55"/>
                  <a:pt x="f29" y="f56"/>
                </a:cubicBezTo>
                <a:cubicBezTo>
                  <a:pt x="f57" y="f36"/>
                  <a:pt x="f58" y="f59"/>
                  <a:pt x="f60" y="f59"/>
                </a:cubicBezTo>
                <a:cubicBezTo>
                  <a:pt x="f61" y="f59"/>
                  <a:pt x="f62" y="f63"/>
                  <a:pt x="f64" y="f52"/>
                </a:cubicBezTo>
                <a:lnTo>
                  <a:pt x="f21" y="f20"/>
                </a:lnTo>
                <a:cubicBezTo>
                  <a:pt x="f19" y="f65"/>
                  <a:pt x="f66" y="f16"/>
                  <a:pt x="f67" y="f47"/>
                </a:cubicBezTo>
                <a:cubicBezTo>
                  <a:pt x="f67" y="f46"/>
                  <a:pt x="f68" y="f44"/>
                  <a:pt x="f68" y="f42"/>
                </a:cubicBezTo>
                <a:lnTo>
                  <a:pt x="f69" y="f42"/>
                </a:lnTo>
                <a:cubicBezTo>
                  <a:pt x="f9" y="f42"/>
                  <a:pt x="f70" y="f41"/>
                  <a:pt x="f70" y="f40"/>
                </a:cubicBezTo>
                <a:lnTo>
                  <a:pt x="f70" y="f39"/>
                </a:lnTo>
                <a:cubicBezTo>
                  <a:pt x="f71" y="f39"/>
                  <a:pt x="f72" y="f38"/>
                  <a:pt x="f73" y="f38"/>
                </a:cubicBezTo>
                <a:cubicBezTo>
                  <a:pt x="f74" y="f37"/>
                  <a:pt x="f75" y="f36"/>
                  <a:pt x="f76" y="f34"/>
                </a:cubicBezTo>
                <a:lnTo>
                  <a:pt x="f77" y="f33"/>
                </a:lnTo>
                <a:cubicBezTo>
                  <a:pt x="f78" y="f29"/>
                  <a:pt x="f79" y="f27"/>
                  <a:pt x="f80" y="f25"/>
                </a:cubicBezTo>
                <a:cubicBezTo>
                  <a:pt x="f81" y="f82"/>
                  <a:pt x="f69" y="f83"/>
                  <a:pt x="f77" y="f23"/>
                </a:cubicBezTo>
                <a:lnTo>
                  <a:pt x="f76" y="f21"/>
                </a:lnTo>
                <a:cubicBezTo>
                  <a:pt x="f84" y="f19"/>
                  <a:pt x="f74" y="f17"/>
                  <a:pt x="f73" y="f14"/>
                </a:cubicBezTo>
                <a:cubicBezTo>
                  <a:pt x="f72" y="f14"/>
                  <a:pt x="f71" y="f11"/>
                  <a:pt x="f70" y="f11"/>
                </a:cubicBezTo>
                <a:lnTo>
                  <a:pt x="f70" y="f10"/>
                </a:lnTo>
                <a:cubicBezTo>
                  <a:pt x="f70" y="f9"/>
                  <a:pt x="f9" y="f6"/>
                  <a:pt x="f69" y="f6"/>
                </a:cubicBezTo>
                <a:lnTo>
                  <a:pt x="f68" y="f6"/>
                </a:lnTo>
                <a:cubicBezTo>
                  <a:pt x="f68" y="f85"/>
                  <a:pt x="f67" y="f86"/>
                  <a:pt x="f67" y="f87"/>
                </a:cubicBezTo>
                <a:cubicBezTo>
                  <a:pt x="f66" y="f88"/>
                  <a:pt x="f19" y="f89"/>
                  <a:pt x="f21" y="f90"/>
                </a:cubicBezTo>
                <a:lnTo>
                  <a:pt x="f64" y="f91"/>
                </a:lnTo>
                <a:cubicBezTo>
                  <a:pt x="f92" y="f10"/>
                  <a:pt x="f62" y="f93"/>
                  <a:pt x="f94" y="f80"/>
                </a:cubicBezTo>
                <a:cubicBezTo>
                  <a:pt x="f95" y="f96"/>
                  <a:pt x="f97" y="f98"/>
                  <a:pt x="f99" y="f98"/>
                </a:cubicBezTo>
                <a:cubicBezTo>
                  <a:pt x="f100" y="f98"/>
                  <a:pt x="f101" y="f102"/>
                  <a:pt x="f51" y="f91"/>
                </a:cubicBezTo>
                <a:lnTo>
                  <a:pt x="f50" y="f90"/>
                </a:lnTo>
                <a:cubicBezTo>
                  <a:pt x="f49" y="f103"/>
                  <a:pt x="f48" y="f88"/>
                  <a:pt x="f45" y="f87"/>
                </a:cubicBezTo>
                <a:cubicBezTo>
                  <a:pt x="f45" y="f86"/>
                  <a:pt x="f43" y="f85"/>
                  <a:pt x="f43" y="f6"/>
                </a:cubicBezTo>
                <a:close/>
                <a:moveTo>
                  <a:pt x="f104" y="f2"/>
                </a:moveTo>
                <a:cubicBezTo>
                  <a:pt x="f105" y="f2"/>
                  <a:pt x="f106" y="f107"/>
                  <a:pt x="f108" y="f109"/>
                </a:cubicBezTo>
                <a:lnTo>
                  <a:pt x="f110" y="f109"/>
                </a:lnTo>
                <a:cubicBezTo>
                  <a:pt x="f111" y="f109"/>
                  <a:pt x="f112" y="f113"/>
                  <a:pt x="f112" y="f10"/>
                </a:cubicBezTo>
                <a:lnTo>
                  <a:pt x="f112" y="f11"/>
                </a:lnTo>
                <a:cubicBezTo>
                  <a:pt x="f114" y="f115"/>
                  <a:pt x="f116" y="f117"/>
                  <a:pt x="f116" y="f104"/>
                </a:cubicBezTo>
                <a:cubicBezTo>
                  <a:pt x="f116" y="f118"/>
                  <a:pt x="f114" y="f119"/>
                  <a:pt x="f112" y="f43"/>
                </a:cubicBezTo>
                <a:lnTo>
                  <a:pt x="f112" y="f120"/>
                </a:lnTo>
                <a:cubicBezTo>
                  <a:pt x="f112" y="f121"/>
                  <a:pt x="f111" y="f122"/>
                  <a:pt x="f110" y="f122"/>
                </a:cubicBezTo>
                <a:lnTo>
                  <a:pt x="f108" y="f122"/>
                </a:lnTo>
                <a:cubicBezTo>
                  <a:pt x="f123" y="f124"/>
                  <a:pt x="f105" y="f125"/>
                  <a:pt x="f104" y="f125"/>
                </a:cubicBezTo>
                <a:cubicBezTo>
                  <a:pt x="f118" y="f125"/>
                  <a:pt x="f126" y="f124"/>
                  <a:pt x="f43" y="f122"/>
                </a:cubicBezTo>
                <a:lnTo>
                  <a:pt x="f5" y="f122"/>
                </a:lnTo>
                <a:cubicBezTo>
                  <a:pt x="f121" y="f122"/>
                  <a:pt x="f127" y="f121"/>
                  <a:pt x="f127" y="f120"/>
                </a:cubicBezTo>
                <a:lnTo>
                  <a:pt x="f127" y="f43"/>
                </a:lnTo>
                <a:cubicBezTo>
                  <a:pt x="f128" y="f129"/>
                  <a:pt x="f3" y="f118"/>
                  <a:pt x="f3" y="f104"/>
                </a:cubicBezTo>
                <a:cubicBezTo>
                  <a:pt x="f3" y="f117"/>
                  <a:pt x="f128" y="f25"/>
                  <a:pt x="f127" y="f11"/>
                </a:cubicBezTo>
                <a:lnTo>
                  <a:pt x="f127" y="f10"/>
                </a:lnTo>
                <a:cubicBezTo>
                  <a:pt x="f127" y="f113"/>
                  <a:pt x="f121" y="f109"/>
                  <a:pt x="f5" y="f109"/>
                </a:cubicBezTo>
                <a:lnTo>
                  <a:pt x="f43" y="f109"/>
                </a:lnTo>
                <a:cubicBezTo>
                  <a:pt x="f130" y="f107"/>
                  <a:pt x="f118" y="f2"/>
                  <a:pt x="f104"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nvGrpSpPr>
          <p:cNvPr id="106" name="Google Shape;6862;p88">
            <a:extLst>
              <a:ext uri="{FF2B5EF4-FFF2-40B4-BE49-F238E27FC236}">
                <a16:creationId xmlns:a16="http://schemas.microsoft.com/office/drawing/2014/main" id="{6EE16685-DCEC-6B80-B693-2B05B186B5CB}"/>
              </a:ext>
            </a:extLst>
          </p:cNvPr>
          <p:cNvGrpSpPr/>
          <p:nvPr/>
        </p:nvGrpSpPr>
        <p:grpSpPr>
          <a:xfrm>
            <a:off x="3351962" y="1882658"/>
            <a:ext cx="460830" cy="449225"/>
            <a:chOff x="4907685" y="1706389"/>
            <a:chExt cx="460830" cy="449225"/>
          </a:xfrm>
        </p:grpSpPr>
        <p:sp>
          <p:nvSpPr>
            <p:cNvPr id="107" name="Google Shape;6863;p88">
              <a:extLst>
                <a:ext uri="{FF2B5EF4-FFF2-40B4-BE49-F238E27FC236}">
                  <a16:creationId xmlns:a16="http://schemas.microsoft.com/office/drawing/2014/main" id="{DB91CA2D-0656-7D84-6CFB-E87651DBC468}"/>
                </a:ext>
              </a:extLst>
            </p:cNvPr>
            <p:cNvSpPr/>
            <p:nvPr/>
          </p:nvSpPr>
          <p:spPr>
            <a:xfrm>
              <a:off x="4907685" y="1708720"/>
              <a:ext cx="460830" cy="446894"/>
            </a:xfrm>
            <a:custGeom>
              <a:avLst/>
              <a:gdLst>
                <a:gd name="f0" fmla="val w"/>
                <a:gd name="f1" fmla="val h"/>
                <a:gd name="f2" fmla="val 0"/>
                <a:gd name="f3" fmla="val 12067"/>
                <a:gd name="f4" fmla="val 11702"/>
                <a:gd name="f5" fmla="val 2558"/>
                <a:gd name="f6" fmla="val 2357"/>
                <a:gd name="f7" fmla="val 2155"/>
                <a:gd name="f8" fmla="val 24"/>
                <a:gd name="f9" fmla="val 1954"/>
                <a:gd name="f10" fmla="val 70"/>
                <a:gd name="f11" fmla="val 1828"/>
                <a:gd name="f12" fmla="val 102"/>
                <a:gd name="f13" fmla="val 1733"/>
                <a:gd name="f14" fmla="val 196"/>
                <a:gd name="f15" fmla="val 1702"/>
                <a:gd name="f16" fmla="val 322"/>
                <a:gd name="f17" fmla="val 1670"/>
                <a:gd name="f18" fmla="val 448"/>
                <a:gd name="f19" fmla="val 543"/>
                <a:gd name="f20" fmla="val 1796"/>
                <a:gd name="f21" fmla="val 637"/>
                <a:gd name="f22" fmla="val 2679"/>
                <a:gd name="f23" fmla="val 1551"/>
                <a:gd name="f24" fmla="val 2962"/>
                <a:gd name="f25" fmla="val 1803"/>
                <a:gd name="f26" fmla="val 2244"/>
                <a:gd name="f27" fmla="val 2528"/>
                <a:gd name="f28" fmla="val 2553"/>
                <a:gd name="f29" fmla="val 2669"/>
                <a:gd name="f30" fmla="val 2379"/>
                <a:gd name="f31" fmla="val 2740"/>
                <a:gd name="f32" fmla="val 2202"/>
                <a:gd name="f33" fmla="val 2025"/>
                <a:gd name="f34" fmla="val 1844"/>
                <a:gd name="f35" fmla="val 788"/>
                <a:gd name="f36" fmla="val 1614"/>
                <a:gd name="f37" fmla="val 744"/>
                <a:gd name="f38" fmla="val 1569"/>
                <a:gd name="f39" fmla="val 668"/>
                <a:gd name="f40" fmla="val 1525"/>
                <a:gd name="f41" fmla="val 582"/>
                <a:gd name="f42" fmla="val 547"/>
                <a:gd name="f43" fmla="val 510"/>
                <a:gd name="f44" fmla="val 1532"/>
                <a:gd name="f45" fmla="val 473"/>
                <a:gd name="f46" fmla="val 347"/>
                <a:gd name="f47" fmla="val 1582"/>
                <a:gd name="f48" fmla="val 284"/>
                <a:gd name="f49" fmla="val 1645"/>
                <a:gd name="f50" fmla="val 253"/>
                <a:gd name="f51" fmla="val 1771"/>
                <a:gd name="f52" fmla="val 1"/>
                <a:gd name="f53" fmla="val 2591"/>
                <a:gd name="f54" fmla="val 3473"/>
                <a:gd name="f55" fmla="val 883"/>
                <a:gd name="f56" fmla="val 4103"/>
                <a:gd name="f57" fmla="val 1366"/>
                <a:gd name="f58" fmla="val 4494"/>
                <a:gd name="f59" fmla="val 1932"/>
                <a:gd name="f60" fmla="val 4750"/>
                <a:gd name="f61" fmla="val 2619"/>
                <a:gd name="f62" fmla="val 2874"/>
                <a:gd name="f63" fmla="val 3145"/>
                <a:gd name="f64" fmla="val 4715"/>
                <a:gd name="f65" fmla="val 3435"/>
                <a:gd name="f66" fmla="val 4638"/>
                <a:gd name="f67" fmla="val 7247"/>
                <a:gd name="f68" fmla="val 8482"/>
                <a:gd name="f69" fmla="val 6963"/>
                <a:gd name="f70" fmla="val 9522"/>
                <a:gd name="f71" fmla="val 7215"/>
                <a:gd name="f72" fmla="val 10372"/>
                <a:gd name="f73" fmla="val 7814"/>
                <a:gd name="f74" fmla="val 10971"/>
                <a:gd name="f75" fmla="val 8291"/>
                <a:gd name="f76" fmla="val 11472"/>
                <a:gd name="f77" fmla="val 8895"/>
                <a:gd name="f78" fmla="val 9516"/>
                <a:gd name="f79" fmla="val 9714"/>
                <a:gd name="f80" fmla="val 9915"/>
                <a:gd name="f81" fmla="val 11678"/>
                <a:gd name="f82" fmla="val 10114"/>
                <a:gd name="f83" fmla="val 11632"/>
                <a:gd name="f84" fmla="val 10240"/>
                <a:gd name="f85" fmla="val 11569"/>
                <a:gd name="f86" fmla="val 10334"/>
                <a:gd name="f87" fmla="val 11506"/>
                <a:gd name="f88" fmla="val 10366"/>
                <a:gd name="f89" fmla="val 11380"/>
                <a:gd name="f90" fmla="val 10397"/>
                <a:gd name="f91" fmla="val 11254"/>
                <a:gd name="f92" fmla="val 11128"/>
                <a:gd name="f93" fmla="val 10271"/>
                <a:gd name="f94" fmla="val 11065"/>
                <a:gd name="f95" fmla="val 9389"/>
                <a:gd name="f96" fmla="val 10152"/>
                <a:gd name="f97" fmla="val 9106"/>
                <a:gd name="f98" fmla="val 9868"/>
                <a:gd name="f99" fmla="val 9459"/>
                <a:gd name="f100" fmla="val 9175"/>
                <a:gd name="f101" fmla="val 9515"/>
                <a:gd name="f102" fmla="val 9033"/>
                <a:gd name="f103" fmla="val 9688"/>
                <a:gd name="f104" fmla="val 8962"/>
                <a:gd name="f105" fmla="val 9866"/>
                <a:gd name="f106" fmla="val 10043"/>
                <a:gd name="f107" fmla="val 10224"/>
                <a:gd name="f108" fmla="val 11279"/>
                <a:gd name="f109" fmla="val 10089"/>
                <a:gd name="f110" fmla="val 11326"/>
                <a:gd name="f111" fmla="val 10135"/>
                <a:gd name="f112" fmla="val 11405"/>
                <a:gd name="f113" fmla="val 10164"/>
                <a:gd name="f114" fmla="val 11494"/>
                <a:gd name="f115" fmla="val 11527"/>
                <a:gd name="f116" fmla="val 11561"/>
                <a:gd name="f117" fmla="val 10160"/>
                <a:gd name="f118" fmla="val 11594"/>
                <a:gd name="f119" fmla="val 11720"/>
                <a:gd name="f120" fmla="val 10120"/>
                <a:gd name="f121" fmla="val 11783"/>
                <a:gd name="f122" fmla="val 10026"/>
                <a:gd name="f123" fmla="val 11815"/>
                <a:gd name="f124" fmla="val 9931"/>
                <a:gd name="f125" fmla="val 9081"/>
                <a:gd name="f126" fmla="val 8230"/>
                <a:gd name="f127" fmla="val 11185"/>
                <a:gd name="f128" fmla="val 7600"/>
                <a:gd name="f129" fmla="val 10778"/>
                <a:gd name="f130" fmla="val 7170"/>
                <a:gd name="f131" fmla="val 6903"/>
                <a:gd name="f132" fmla="val 9537"/>
                <a:gd name="f133" fmla="val 9266"/>
                <a:gd name="f134" fmla="val 8975"/>
                <a:gd name="f135" fmla="val 6944"/>
                <a:gd name="f136" fmla="val 8665"/>
                <a:gd name="f137" fmla="val 7033"/>
                <a:gd name="f138" fmla="val 4852"/>
                <a:gd name="f139" fmla="val 3221"/>
                <a:gd name="f140" fmla="val 4884"/>
                <a:gd name="f141" fmla="val 3032"/>
                <a:gd name="f142" fmla="val 5136"/>
                <a:gd name="f143" fmla="val 2213"/>
                <a:gd name="f144" fmla="val 1330"/>
                <a:gd name="f145" fmla="val 4254"/>
                <a:gd name="f146" fmla="val 700"/>
                <a:gd name="f147" fmla="val 3778"/>
                <a:gd name="f148" fmla="val 225"/>
                <a:gd name="f149" fmla="val 3177"/>
                <a:gd name="f150" fmla="*/ f0 1 12067"/>
                <a:gd name="f151" fmla="*/ f1 1 11702"/>
                <a:gd name="f152" fmla="+- f4 0 f2"/>
                <a:gd name="f153" fmla="+- f3 0 f2"/>
                <a:gd name="f154" fmla="*/ f153 1 12067"/>
                <a:gd name="f155" fmla="*/ f152 1 11702"/>
                <a:gd name="f156" fmla="*/ f2 1 f154"/>
                <a:gd name="f157" fmla="*/ f3 1 f154"/>
                <a:gd name="f158" fmla="*/ f2 1 f155"/>
                <a:gd name="f159" fmla="*/ f4 1 f155"/>
                <a:gd name="f160" fmla="*/ f156 f150 1"/>
                <a:gd name="f161" fmla="*/ f157 f150 1"/>
                <a:gd name="f162" fmla="*/ f159 f151 1"/>
                <a:gd name="f163" fmla="*/ f158 f151 1"/>
              </a:gdLst>
              <a:ahLst/>
              <a:cxnLst>
                <a:cxn ang="3cd4">
                  <a:pos x="hc" y="t"/>
                </a:cxn>
                <a:cxn ang="0">
                  <a:pos x="r" y="vc"/>
                </a:cxn>
                <a:cxn ang="cd4">
                  <a:pos x="hc" y="b"/>
                </a:cxn>
                <a:cxn ang="cd2">
                  <a:pos x="l" y="vc"/>
                </a:cxn>
              </a:cxnLst>
              <a:rect l="f160" t="f163" r="f161" b="f162"/>
              <a:pathLst>
                <a:path w="12067" h="11702">
                  <a:moveTo>
                    <a:pt x="f5" y="f2"/>
                  </a:moveTo>
                  <a:cubicBezTo>
                    <a:pt x="f6" y="f2"/>
                    <a:pt x="f7" y="f8"/>
                    <a:pt x="f9" y="f10"/>
                  </a:cubicBezTo>
                  <a:cubicBezTo>
                    <a:pt x="f11" y="f12"/>
                    <a:pt x="f13" y="f14"/>
                    <a:pt x="f15" y="f16"/>
                  </a:cubicBezTo>
                  <a:cubicBezTo>
                    <a:pt x="f17" y="f18"/>
                    <a:pt x="f15" y="f19"/>
                    <a:pt x="f20" y="f21"/>
                  </a:cubicBezTo>
                  <a:lnTo>
                    <a:pt x="f22" y="f23"/>
                  </a:lnTo>
                  <a:cubicBezTo>
                    <a:pt x="f24" y="f25"/>
                    <a:pt x="f24" y="f26"/>
                    <a:pt x="f22" y="f27"/>
                  </a:cubicBezTo>
                  <a:cubicBezTo>
                    <a:pt x="f28" y="f29"/>
                    <a:pt x="f30" y="f31"/>
                    <a:pt x="f32" y="f31"/>
                  </a:cubicBezTo>
                  <a:cubicBezTo>
                    <a:pt x="f33" y="f31"/>
                    <a:pt x="f34" y="f29"/>
                    <a:pt x="f15" y="f27"/>
                  </a:cubicBezTo>
                  <a:lnTo>
                    <a:pt x="f35" y="f36"/>
                  </a:lnTo>
                  <a:cubicBezTo>
                    <a:pt x="f37" y="f38"/>
                    <a:pt x="f39" y="f40"/>
                    <a:pt x="f41" y="f40"/>
                  </a:cubicBezTo>
                  <a:cubicBezTo>
                    <a:pt x="f42" y="f40"/>
                    <a:pt x="f43" y="f44"/>
                    <a:pt x="f45" y="f23"/>
                  </a:cubicBezTo>
                  <a:cubicBezTo>
                    <a:pt x="f46" y="f47"/>
                    <a:pt x="f48" y="f49"/>
                    <a:pt x="f50" y="f51"/>
                  </a:cubicBezTo>
                  <a:cubicBezTo>
                    <a:pt x="f52" y="f53"/>
                    <a:pt x="f50" y="f54"/>
                    <a:pt x="f55" y="f56"/>
                  </a:cubicBezTo>
                  <a:cubicBezTo>
                    <a:pt x="f57" y="f58"/>
                    <a:pt x="f59" y="f60"/>
                    <a:pt x="f61" y="f60"/>
                  </a:cubicBezTo>
                  <a:cubicBezTo>
                    <a:pt x="f62" y="f60"/>
                    <a:pt x="f63" y="f64"/>
                    <a:pt x="f65" y="f66"/>
                  </a:cubicBezTo>
                  <a:lnTo>
                    <a:pt x="f67" y="f68"/>
                  </a:lnTo>
                  <a:cubicBezTo>
                    <a:pt x="f69" y="f70"/>
                    <a:pt x="f71" y="f72"/>
                    <a:pt x="f73" y="f74"/>
                  </a:cubicBezTo>
                  <a:cubicBezTo>
                    <a:pt x="f75" y="f76"/>
                    <a:pt x="f77" y="f4"/>
                    <a:pt x="f78" y="f4"/>
                  </a:cubicBezTo>
                  <a:cubicBezTo>
                    <a:pt x="f79" y="f4"/>
                    <a:pt x="f80" y="f81"/>
                    <a:pt x="f82" y="f83"/>
                  </a:cubicBezTo>
                  <a:cubicBezTo>
                    <a:pt x="f84" y="f85"/>
                    <a:pt x="f86" y="f87"/>
                    <a:pt x="f88" y="f89"/>
                  </a:cubicBezTo>
                  <a:cubicBezTo>
                    <a:pt x="f90" y="f91"/>
                    <a:pt x="f88" y="f92"/>
                    <a:pt x="f93" y="f94"/>
                  </a:cubicBezTo>
                  <a:lnTo>
                    <a:pt x="f95" y="f96"/>
                  </a:lnTo>
                  <a:cubicBezTo>
                    <a:pt x="f97" y="f98"/>
                    <a:pt x="f97" y="f99"/>
                    <a:pt x="f95" y="f100"/>
                  </a:cubicBezTo>
                  <a:cubicBezTo>
                    <a:pt x="f101" y="f102"/>
                    <a:pt x="f103" y="f104"/>
                    <a:pt x="f105" y="f104"/>
                  </a:cubicBezTo>
                  <a:cubicBezTo>
                    <a:pt x="f106" y="f104"/>
                    <a:pt x="f107" y="f102"/>
                    <a:pt x="f88" y="f100"/>
                  </a:cubicBezTo>
                  <a:lnTo>
                    <a:pt x="f108" y="f109"/>
                  </a:lnTo>
                  <a:cubicBezTo>
                    <a:pt x="f110" y="f111"/>
                    <a:pt x="f112" y="f113"/>
                    <a:pt x="f114" y="f113"/>
                  </a:cubicBezTo>
                  <a:cubicBezTo>
                    <a:pt x="f115" y="f113"/>
                    <a:pt x="f116" y="f117"/>
                    <a:pt x="f118" y="f96"/>
                  </a:cubicBezTo>
                  <a:cubicBezTo>
                    <a:pt x="f119" y="f120"/>
                    <a:pt x="f121" y="f122"/>
                    <a:pt x="f123" y="f124"/>
                  </a:cubicBezTo>
                  <a:cubicBezTo>
                    <a:pt x="f3" y="f125"/>
                    <a:pt x="f123" y="f126"/>
                    <a:pt x="f127" y="f128"/>
                  </a:cubicBezTo>
                  <a:cubicBezTo>
                    <a:pt x="f129" y="f130"/>
                    <a:pt x="f107" y="f131"/>
                    <a:pt x="f132" y="f131"/>
                  </a:cubicBezTo>
                  <a:cubicBezTo>
                    <a:pt x="f133" y="f131"/>
                    <a:pt x="f134" y="f135"/>
                    <a:pt x="f136" y="f137"/>
                  </a:cubicBezTo>
                  <a:lnTo>
                    <a:pt x="f138" y="f139"/>
                  </a:lnTo>
                  <a:lnTo>
                    <a:pt x="f140" y="f141"/>
                  </a:lnTo>
                  <a:cubicBezTo>
                    <a:pt x="f142" y="f143"/>
                    <a:pt x="f140" y="f144"/>
                    <a:pt x="f145" y="f146"/>
                  </a:cubicBezTo>
                  <a:cubicBezTo>
                    <a:pt x="f147" y="f148"/>
                    <a:pt x="f149"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08" name="Google Shape;6864;p88">
              <a:extLst>
                <a:ext uri="{FF2B5EF4-FFF2-40B4-BE49-F238E27FC236}">
                  <a16:creationId xmlns:a16="http://schemas.microsoft.com/office/drawing/2014/main" id="{9E32C136-F988-57D9-0056-6888254F824C}"/>
                </a:ext>
              </a:extLst>
            </p:cNvPr>
            <p:cNvSpPr/>
            <p:nvPr/>
          </p:nvSpPr>
          <p:spPr>
            <a:xfrm>
              <a:off x="4908901" y="1940000"/>
              <a:ext cx="220196" cy="214783"/>
            </a:xfrm>
            <a:custGeom>
              <a:avLst/>
              <a:gdLst>
                <a:gd name="f0" fmla="val w"/>
                <a:gd name="f1" fmla="val h"/>
                <a:gd name="f2" fmla="val 0"/>
                <a:gd name="f3" fmla="val 5766"/>
                <a:gd name="f4" fmla="val 5624"/>
                <a:gd name="f5" fmla="val 4080"/>
                <a:gd name="f6" fmla="val 1504"/>
                <a:gd name="f7" fmla="val 4167"/>
                <a:gd name="f8" fmla="val 4253"/>
                <a:gd name="f9" fmla="val 1528"/>
                <a:gd name="f10" fmla="val 4316"/>
                <a:gd name="f11" fmla="val 1575"/>
                <a:gd name="f12" fmla="val 4442"/>
                <a:gd name="f13" fmla="val 1701"/>
                <a:gd name="f14" fmla="val 1953"/>
                <a:gd name="f15" fmla="val 2048"/>
                <a:gd name="f16" fmla="val 2205"/>
                <a:gd name="f17" fmla="val 4159"/>
                <a:gd name="f18" fmla="val 2158"/>
                <a:gd name="f19" fmla="val 4206"/>
                <a:gd name="f20" fmla="val 2072"/>
                <a:gd name="f21" fmla="val 4230"/>
                <a:gd name="f22" fmla="val 1985"/>
                <a:gd name="f23" fmla="val 1898"/>
                <a:gd name="f24" fmla="val 1812"/>
                <a:gd name="f25" fmla="val 1764"/>
                <a:gd name="f26" fmla="val 1638"/>
                <a:gd name="f27" fmla="val 4033"/>
                <a:gd name="f28" fmla="val 3781"/>
                <a:gd name="f29" fmla="val 3686"/>
                <a:gd name="f30" fmla="val 3844"/>
                <a:gd name="f31" fmla="val 3907"/>
                <a:gd name="f32" fmla="val 3993"/>
                <a:gd name="f33" fmla="val 567"/>
                <a:gd name="f34" fmla="val 3277"/>
                <a:gd name="f35" fmla="val 4694"/>
                <a:gd name="f36" fmla="val 5198"/>
                <a:gd name="f37" fmla="val 835"/>
                <a:gd name="f38" fmla="val 5482"/>
                <a:gd name="f39" fmla="val 1189"/>
                <a:gd name="f40" fmla="val 1540"/>
                <a:gd name="f41" fmla="val 1890"/>
                <a:gd name="f42" fmla="val 2237"/>
                <a:gd name="f43" fmla="val 2489"/>
                <a:gd name="f44" fmla="*/ f0 1 5766"/>
                <a:gd name="f45" fmla="*/ f1 1 5624"/>
                <a:gd name="f46" fmla="+- f4 0 f2"/>
                <a:gd name="f47" fmla="+- f3 0 f2"/>
                <a:gd name="f48" fmla="*/ f47 1 5766"/>
                <a:gd name="f49" fmla="*/ f46 1 5624"/>
                <a:gd name="f50" fmla="*/ f2 1 f48"/>
                <a:gd name="f51" fmla="*/ f3 1 f48"/>
                <a:gd name="f52" fmla="*/ f2 1 f49"/>
                <a:gd name="f53" fmla="*/ f4 1 f49"/>
                <a:gd name="f54" fmla="*/ f50 f44 1"/>
                <a:gd name="f55" fmla="*/ f51 f44 1"/>
                <a:gd name="f56" fmla="*/ f53 f45 1"/>
                <a:gd name="f57" fmla="*/ f52 f45 1"/>
              </a:gdLst>
              <a:ahLst/>
              <a:cxnLst>
                <a:cxn ang="3cd4">
                  <a:pos x="hc" y="t"/>
                </a:cxn>
                <a:cxn ang="0">
                  <a:pos x="r" y="vc"/>
                </a:cxn>
                <a:cxn ang="cd4">
                  <a:pos x="hc" y="b"/>
                </a:cxn>
                <a:cxn ang="cd2">
                  <a:pos x="l" y="vc"/>
                </a:cxn>
              </a:cxnLst>
              <a:rect l="f54" t="f57" r="f55" b="f56"/>
              <a:pathLst>
                <a:path w="5766" h="5624">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0" y="f2"/>
                  </a:moveTo>
                  <a:lnTo>
                    <a:pt x="f33" y="f34"/>
                  </a:lnTo>
                  <a:cubicBezTo>
                    <a:pt x="f2" y="f30"/>
                    <a:pt x="f2" y="f35"/>
                    <a:pt x="f33" y="f36"/>
                  </a:cubicBezTo>
                  <a:cubicBezTo>
                    <a:pt x="f37" y="f38"/>
                    <a:pt x="f39" y="f4"/>
                    <a:pt x="f40" y="f4"/>
                  </a:cubicBezTo>
                  <a:cubicBezTo>
                    <a:pt x="f41" y="f4"/>
                    <a:pt x="f42" y="f38"/>
                    <a:pt x="f43" y="f36"/>
                  </a:cubicBezTo>
                  <a:lnTo>
                    <a:pt x="f3" y="f14"/>
                  </a:lnTo>
                  <a:lnTo>
                    <a:pt x="f30"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09" name="Google Shape;6865;p88">
              <a:extLst>
                <a:ext uri="{FF2B5EF4-FFF2-40B4-BE49-F238E27FC236}">
                  <a16:creationId xmlns:a16="http://schemas.microsoft.com/office/drawing/2014/main" id="{CB869AE3-2C6C-A4C9-E263-FEEE2AA6CE90}"/>
                </a:ext>
              </a:extLst>
            </p:cNvPr>
            <p:cNvSpPr/>
            <p:nvPr/>
          </p:nvSpPr>
          <p:spPr>
            <a:xfrm>
              <a:off x="5166378" y="1706389"/>
              <a:ext cx="197327" cy="195114"/>
            </a:xfrm>
            <a:custGeom>
              <a:avLst/>
              <a:gdLst>
                <a:gd name="f0" fmla="val w"/>
                <a:gd name="f1" fmla="val h"/>
                <a:gd name="f2" fmla="val 0"/>
                <a:gd name="f3" fmla="val 5167"/>
                <a:gd name="f4" fmla="val 5109"/>
                <a:gd name="f5" fmla="val 4249"/>
                <a:gd name="f6" fmla="val 1"/>
                <a:gd name="f7" fmla="val 4179"/>
                <a:gd name="f8" fmla="val 4106"/>
                <a:gd name="f9" fmla="val 24"/>
                <a:gd name="f10" fmla="val 4033"/>
                <a:gd name="f11" fmla="val 68"/>
                <a:gd name="f12" fmla="val 2206"/>
                <a:gd name="f13" fmla="val 1171"/>
                <a:gd name="f14" fmla="val 2017"/>
                <a:gd name="f15" fmla="val 1265"/>
                <a:gd name="f16" fmla="val 1985"/>
                <a:gd name="f17" fmla="val 1549"/>
                <a:gd name="f18" fmla="val 2143"/>
                <a:gd name="f19" fmla="val 1706"/>
                <a:gd name="f20" fmla="val 2300"/>
                <a:gd name="f21" fmla="val 1864"/>
                <a:gd name="f22" fmla="val 4164"/>
                <a:gd name="f23" fmla="val 945"/>
                <a:gd name="f24" fmla="val 3245"/>
                <a:gd name="f25" fmla="val 2809"/>
                <a:gd name="f26" fmla="val 3434"/>
                <a:gd name="f27" fmla="val 2998"/>
                <a:gd name="f28" fmla="val 3502"/>
                <a:gd name="f29" fmla="val 3066"/>
                <a:gd name="f30" fmla="val 3594"/>
                <a:gd name="f31" fmla="val 3099"/>
                <a:gd name="f32" fmla="val 3684"/>
                <a:gd name="f33" fmla="val 3802"/>
                <a:gd name="f34" fmla="val 3916"/>
                <a:gd name="f35" fmla="val 3042"/>
                <a:gd name="f36" fmla="val 3970"/>
                <a:gd name="f37" fmla="val 2935"/>
                <a:gd name="f38" fmla="val 5073"/>
                <a:gd name="f39" fmla="val 1108"/>
                <a:gd name="f40" fmla="val 1013"/>
                <a:gd name="f41" fmla="val 793"/>
                <a:gd name="f42" fmla="val 5041"/>
                <a:gd name="f43" fmla="val 698"/>
                <a:gd name="f44" fmla="val 4474"/>
                <a:gd name="f45" fmla="val 100"/>
                <a:gd name="f46" fmla="val 4406"/>
                <a:gd name="f47" fmla="val 32"/>
                <a:gd name="f48" fmla="val 4330"/>
                <a:gd name="f49" fmla="*/ f0 1 5167"/>
                <a:gd name="f50" fmla="*/ f1 1 5109"/>
                <a:gd name="f51" fmla="+- f4 0 f2"/>
                <a:gd name="f52" fmla="+- f3 0 f2"/>
                <a:gd name="f53" fmla="*/ f52 1 5167"/>
                <a:gd name="f54" fmla="*/ f51 1 5109"/>
                <a:gd name="f55" fmla="*/ f2 1 f53"/>
                <a:gd name="f56" fmla="*/ f3 1 f53"/>
                <a:gd name="f57" fmla="*/ f2 1 f54"/>
                <a:gd name="f58" fmla="*/ f4 1 f54"/>
                <a:gd name="f59" fmla="*/ f55 f49 1"/>
                <a:gd name="f60" fmla="*/ f56 f49 1"/>
                <a:gd name="f61" fmla="*/ f58 f50 1"/>
                <a:gd name="f62" fmla="*/ f57 f50 1"/>
              </a:gdLst>
              <a:ahLst/>
              <a:cxnLst>
                <a:cxn ang="3cd4">
                  <a:pos x="hc" y="t"/>
                </a:cxn>
                <a:cxn ang="0">
                  <a:pos x="r" y="vc"/>
                </a:cxn>
                <a:cxn ang="cd4">
                  <a:pos x="hc" y="b"/>
                </a:cxn>
                <a:cxn ang="cd2">
                  <a:pos x="l" y="vc"/>
                </a:cxn>
              </a:cxnLst>
              <a:rect l="f59" t="f62" r="f60" b="f61"/>
              <a:pathLst>
                <a:path w="5167" h="5109">
                  <a:moveTo>
                    <a:pt x="f5" y="f6"/>
                  </a:moveTo>
                  <a:cubicBezTo>
                    <a:pt x="f7" y="f6"/>
                    <a:pt x="f8" y="f9"/>
                    <a:pt x="f10" y="f11"/>
                  </a:cubicBezTo>
                  <a:lnTo>
                    <a:pt x="f12" y="f13"/>
                  </a:lnTo>
                  <a:cubicBezTo>
                    <a:pt x="f14" y="f15"/>
                    <a:pt x="f16" y="f17"/>
                    <a:pt x="f18" y="f19"/>
                  </a:cubicBezTo>
                  <a:lnTo>
                    <a:pt x="f20" y="f21"/>
                  </a:lnTo>
                  <a:lnTo>
                    <a:pt x="f2" y="f22"/>
                  </a:lnTo>
                  <a:lnTo>
                    <a:pt x="f23" y="f4"/>
                  </a:lnTo>
                  <a:lnTo>
                    <a:pt x="f24" y="f25"/>
                  </a:lnTo>
                  <a:lnTo>
                    <a:pt x="f26" y="f27"/>
                  </a:lnTo>
                  <a:cubicBezTo>
                    <a:pt x="f28" y="f29"/>
                    <a:pt x="f30" y="f31"/>
                    <a:pt x="f32" y="f31"/>
                  </a:cubicBezTo>
                  <a:cubicBezTo>
                    <a:pt x="f33" y="f31"/>
                    <a:pt x="f34" y="f35"/>
                    <a:pt x="f36" y="f37"/>
                  </a:cubicBezTo>
                  <a:lnTo>
                    <a:pt x="f38" y="f39"/>
                  </a:lnTo>
                  <a:cubicBezTo>
                    <a:pt x="f3" y="f40"/>
                    <a:pt x="f3" y="f41"/>
                    <a:pt x="f42" y="f43"/>
                  </a:cubicBezTo>
                  <a:lnTo>
                    <a:pt x="f44" y="f45"/>
                  </a:lnTo>
                  <a:cubicBezTo>
                    <a:pt x="f46" y="f47"/>
                    <a:pt x="f48"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10" name="Google Shape;6913;p88">
            <a:extLst>
              <a:ext uri="{FF2B5EF4-FFF2-40B4-BE49-F238E27FC236}">
                <a16:creationId xmlns:a16="http://schemas.microsoft.com/office/drawing/2014/main" id="{D67914F4-52B0-1980-0A6E-506A0B60CD37}"/>
              </a:ext>
            </a:extLst>
          </p:cNvPr>
          <p:cNvGrpSpPr/>
          <p:nvPr/>
        </p:nvGrpSpPr>
        <p:grpSpPr>
          <a:xfrm>
            <a:off x="3919649" y="1882868"/>
            <a:ext cx="450021" cy="448805"/>
            <a:chOff x="5475372" y="1706599"/>
            <a:chExt cx="450021" cy="448805"/>
          </a:xfrm>
        </p:grpSpPr>
        <p:sp>
          <p:nvSpPr>
            <p:cNvPr id="111" name="Google Shape;6914;p88">
              <a:extLst>
                <a:ext uri="{FF2B5EF4-FFF2-40B4-BE49-F238E27FC236}">
                  <a16:creationId xmlns:a16="http://schemas.microsoft.com/office/drawing/2014/main" id="{403AE949-5E0A-4B7D-8C53-507EE4D0021E}"/>
                </a:ext>
              </a:extLst>
            </p:cNvPr>
            <p:cNvSpPr/>
            <p:nvPr/>
          </p:nvSpPr>
          <p:spPr>
            <a:xfrm>
              <a:off x="5475372" y="1706599"/>
              <a:ext cx="450021" cy="448805"/>
            </a:xfrm>
            <a:custGeom>
              <a:avLst/>
              <a:gdLst>
                <a:gd name="f0" fmla="val w"/>
                <a:gd name="f1" fmla="val h"/>
                <a:gd name="f2" fmla="val 0"/>
                <a:gd name="f3" fmla="val 11784"/>
                <a:gd name="f4" fmla="val 11752"/>
                <a:gd name="f5" fmla="val 5199"/>
                <a:gd name="f6" fmla="val 1"/>
                <a:gd name="f7" fmla="val 5042"/>
                <a:gd name="f8" fmla="val 4916"/>
                <a:gd name="f9" fmla="val 127"/>
                <a:gd name="f10" fmla="val 4884"/>
                <a:gd name="f11" fmla="val 284"/>
                <a:gd name="f12" fmla="val 4727"/>
                <a:gd name="f13" fmla="val 883"/>
                <a:gd name="f14" fmla="val 4191"/>
                <a:gd name="f15" fmla="val 977"/>
                <a:gd name="f16" fmla="val 3655"/>
                <a:gd name="f17" fmla="val 1229"/>
                <a:gd name="f18" fmla="val 3151"/>
                <a:gd name="f19" fmla="val 1513"/>
                <a:gd name="f20" fmla="val 2647"/>
                <a:gd name="f21" fmla="val 2599"/>
                <a:gd name="f22" fmla="val 1205"/>
                <a:gd name="f23" fmla="val 2542"/>
                <a:gd name="f24" fmla="val 1195"/>
                <a:gd name="f25" fmla="val 2482"/>
                <a:gd name="f26" fmla="val 2386"/>
                <a:gd name="f27" fmla="val 2284"/>
                <a:gd name="f28" fmla="val 1222"/>
                <a:gd name="f29" fmla="val 2206"/>
                <a:gd name="f30" fmla="val 1261"/>
                <a:gd name="f31" fmla="val 1135"/>
                <a:gd name="f32" fmla="val 2332"/>
                <a:gd name="f33" fmla="val 2490"/>
                <a:gd name="f34" fmla="val 1230"/>
                <a:gd name="f35" fmla="val 1198"/>
                <a:gd name="f36" fmla="val 3624"/>
                <a:gd name="f37" fmla="val 978"/>
                <a:gd name="f38" fmla="val 4726"/>
                <a:gd name="f39" fmla="val 4947"/>
                <a:gd name="f40" fmla="val 5041"/>
                <a:gd name="f41" fmla="val 6585"/>
                <a:gd name="f42" fmla="val 6743"/>
                <a:gd name="f43" fmla="val 6869"/>
                <a:gd name="f44" fmla="val 6900"/>
                <a:gd name="f45" fmla="val 7058"/>
                <a:gd name="f46" fmla="val 946"/>
                <a:gd name="f47" fmla="val 7404"/>
                <a:gd name="f48" fmla="val 1072"/>
                <a:gd name="f49" fmla="val 7782"/>
                <a:gd name="f50" fmla="val 8129"/>
                <a:gd name="f51" fmla="val 1504"/>
                <a:gd name="f52" fmla="val 7854"/>
                <a:gd name="f53" fmla="val 2843"/>
                <a:gd name="f54" fmla="val 6486"/>
                <a:gd name="f55" fmla="val 2841"/>
                <a:gd name="f56" fmla="val 2839"/>
                <a:gd name="f57" fmla="val 6488"/>
                <a:gd name="f58" fmla="val 2836"/>
                <a:gd name="f59" fmla="val 6491"/>
                <a:gd name="f60" fmla="val 6459"/>
                <a:gd name="f61" fmla="val 2805"/>
                <a:gd name="f62" fmla="val 6050"/>
                <a:gd name="f63" fmla="val 5955"/>
                <a:gd name="f64" fmla="val 2773"/>
                <a:gd name="f65" fmla="val 4222"/>
                <a:gd name="f66" fmla="val 5861"/>
                <a:gd name="f67" fmla="val 7562"/>
                <a:gd name="f68" fmla="val 8948"/>
                <a:gd name="f69" fmla="val 5924"/>
                <a:gd name="f70" fmla="val 7499"/>
                <a:gd name="f71" fmla="val 7751"/>
                <a:gd name="f72" fmla="val 8822"/>
                <a:gd name="f73" fmla="val 6113"/>
                <a:gd name="f74" fmla="val 6066"/>
                <a:gd name="f75" fmla="val 5963"/>
                <a:gd name="f76" fmla="val 8956"/>
                <a:gd name="f77" fmla="val 5821"/>
                <a:gd name="f78" fmla="val 5680"/>
                <a:gd name="f79" fmla="val 5499"/>
                <a:gd name="f80" fmla="val 5294"/>
                <a:gd name="f81" fmla="val 8917"/>
                <a:gd name="f82" fmla="val 10523"/>
                <a:gd name="f83" fmla="val 4034"/>
                <a:gd name="f84" fmla="val 10681"/>
                <a:gd name="f85" fmla="val 4349"/>
                <a:gd name="f86" fmla="val 10807"/>
                <a:gd name="f87" fmla="val 10870"/>
                <a:gd name="f88" fmla="val 11468"/>
                <a:gd name="f89" fmla="val 11626"/>
                <a:gd name="f90" fmla="val 6901"/>
                <a:gd name="f91" fmla="val 7594"/>
                <a:gd name="f92" fmla="val 10775"/>
                <a:gd name="f93" fmla="val 8633"/>
                <a:gd name="f94" fmla="val 10240"/>
                <a:gd name="f95" fmla="val 9137"/>
                <a:gd name="f96" fmla="val 9185"/>
                <a:gd name="f97" fmla="val 10547"/>
                <a:gd name="f98" fmla="val 9243"/>
                <a:gd name="f99" fmla="val 10558"/>
                <a:gd name="f100" fmla="val 9302"/>
                <a:gd name="f101" fmla="val 9399"/>
                <a:gd name="f102" fmla="val 9501"/>
                <a:gd name="f103" fmla="val 10531"/>
                <a:gd name="f104" fmla="val 9578"/>
                <a:gd name="f105" fmla="val 10492"/>
                <a:gd name="f106" fmla="val 10524"/>
                <a:gd name="f107" fmla="val 9547"/>
                <a:gd name="f108" fmla="val 10650"/>
                <a:gd name="f109" fmla="val 9421"/>
                <a:gd name="f110" fmla="val 9263"/>
                <a:gd name="f111" fmla="val 10555"/>
                <a:gd name="f112" fmla="val 9106"/>
                <a:gd name="f113" fmla="val 10303"/>
                <a:gd name="f114" fmla="val 8601"/>
                <a:gd name="f115" fmla="val 10618"/>
                <a:gd name="f116" fmla="val 10933"/>
                <a:gd name="f117" fmla="val 7026"/>
                <a:gd name="f118" fmla="val 11500"/>
                <a:gd name="f119" fmla="val 11658"/>
                <a:gd name="f120" fmla="val 6806"/>
                <a:gd name="f121" fmla="val 6711"/>
                <a:gd name="f122" fmla="val 6554"/>
                <a:gd name="f123" fmla="val 5167"/>
                <a:gd name="f124" fmla="val 4915"/>
                <a:gd name="f125" fmla="val 10902"/>
                <a:gd name="f126" fmla="val 3687"/>
                <a:gd name="f127" fmla="val 10272"/>
                <a:gd name="f128" fmla="val 2521"/>
                <a:gd name="f129" fmla="val 10587"/>
                <a:gd name="f130" fmla="val 9509"/>
                <a:gd name="f131" fmla="val 1209"/>
                <a:gd name="f132" fmla="val 9430"/>
                <a:gd name="f133" fmla="val 1185"/>
                <a:gd name="f134" fmla="val 9347"/>
                <a:gd name="f135" fmla="val 9279"/>
                <a:gd name="f136" fmla="val 9208"/>
                <a:gd name="f137" fmla="val 1201"/>
                <a:gd name="f138" fmla="val 8161"/>
                <a:gd name="f139" fmla="*/ f0 1 11784"/>
                <a:gd name="f140" fmla="*/ f1 1 11752"/>
                <a:gd name="f141" fmla="+- f4 0 f2"/>
                <a:gd name="f142" fmla="+- f3 0 f2"/>
                <a:gd name="f143" fmla="*/ f142 1 11784"/>
                <a:gd name="f144" fmla="*/ f141 1 11752"/>
                <a:gd name="f145" fmla="*/ f2 1 f143"/>
                <a:gd name="f146" fmla="*/ f3 1 f143"/>
                <a:gd name="f147" fmla="*/ f2 1 f144"/>
                <a:gd name="f148" fmla="*/ f4 1 f144"/>
                <a:gd name="f149" fmla="*/ f145 f139 1"/>
                <a:gd name="f150" fmla="*/ f146 f139 1"/>
                <a:gd name="f151" fmla="*/ f148 f140 1"/>
                <a:gd name="f152" fmla="*/ f147 f140 1"/>
              </a:gdLst>
              <a:ahLst/>
              <a:cxnLst>
                <a:cxn ang="3cd4">
                  <a:pos x="hc" y="t"/>
                </a:cxn>
                <a:cxn ang="0">
                  <a:pos x="r" y="vc"/>
                </a:cxn>
                <a:cxn ang="cd4">
                  <a:pos x="hc" y="b"/>
                </a:cxn>
                <a:cxn ang="cd2">
                  <a:pos x="l" y="vc"/>
                </a:cxn>
              </a:cxnLst>
              <a:rect l="f149" t="f152" r="f150" b="f151"/>
              <a:pathLst>
                <a:path w="11784" h="11752">
                  <a:moveTo>
                    <a:pt x="f5" y="f6"/>
                  </a:moveTo>
                  <a:cubicBezTo>
                    <a:pt x="f7" y="f6"/>
                    <a:pt x="f8" y="f9"/>
                    <a:pt x="f10" y="f11"/>
                  </a:cubicBezTo>
                  <a:lnTo>
                    <a:pt x="f12" y="f13"/>
                  </a:lnTo>
                  <a:cubicBezTo>
                    <a:pt x="f14" y="f15"/>
                    <a:pt x="f16" y="f17"/>
                    <a:pt x="f18" y="f19"/>
                  </a:cubicBezTo>
                  <a:lnTo>
                    <a:pt x="f20" y="f17"/>
                  </a:lnTo>
                  <a:cubicBezTo>
                    <a:pt x="f21" y="f22"/>
                    <a:pt x="f23" y="f24"/>
                    <a:pt x="f25" y="f24"/>
                  </a:cubicBezTo>
                  <a:cubicBezTo>
                    <a:pt x="f26" y="f24"/>
                    <a:pt x="f27" y="f28"/>
                    <a:pt x="f29" y="f30"/>
                  </a:cubicBezTo>
                  <a:lnTo>
                    <a:pt x="f30" y="f29"/>
                  </a:lnTo>
                  <a:cubicBezTo>
                    <a:pt x="f31" y="f32"/>
                    <a:pt x="f31" y="f33"/>
                    <a:pt x="f34" y="f20"/>
                  </a:cubicBezTo>
                  <a:lnTo>
                    <a:pt x="f19" y="f18"/>
                  </a:lnTo>
                  <a:cubicBezTo>
                    <a:pt x="f35" y="f36"/>
                    <a:pt x="f37" y="f14"/>
                    <a:pt x="f13" y="f38"/>
                  </a:cubicBezTo>
                  <a:lnTo>
                    <a:pt x="f11" y="f10"/>
                  </a:lnTo>
                  <a:cubicBezTo>
                    <a:pt x="f9" y="f39"/>
                    <a:pt x="f6" y="f40"/>
                    <a:pt x="f6" y="f5"/>
                  </a:cubicBezTo>
                  <a:lnTo>
                    <a:pt x="f6" y="f41"/>
                  </a:lnTo>
                  <a:cubicBezTo>
                    <a:pt x="f6" y="f42"/>
                    <a:pt x="f9" y="f43"/>
                    <a:pt x="f11" y="f44"/>
                  </a:cubicBezTo>
                  <a:lnTo>
                    <a:pt x="f13" y="f45"/>
                  </a:lnTo>
                  <a:cubicBezTo>
                    <a:pt x="f46" y="f47"/>
                    <a:pt x="f48" y="f49"/>
                    <a:pt x="f34" y="f50"/>
                  </a:cubicBezTo>
                  <a:cubicBezTo>
                    <a:pt x="f51" y="f52"/>
                    <a:pt x="f53" y="f54"/>
                    <a:pt x="f55" y="f54"/>
                  </a:cubicBezTo>
                  <a:lnTo>
                    <a:pt x="f55" y="f54"/>
                  </a:lnTo>
                  <a:cubicBezTo>
                    <a:pt x="f55" y="f54"/>
                    <a:pt x="f56" y="f57"/>
                    <a:pt x="f58" y="f59"/>
                  </a:cubicBezTo>
                  <a:cubicBezTo>
                    <a:pt x="f58" y="f60"/>
                    <a:pt x="f61" y="f62"/>
                    <a:pt x="f61" y="f63"/>
                  </a:cubicBezTo>
                  <a:cubicBezTo>
                    <a:pt x="f64" y="f65"/>
                    <a:pt x="f14" y="f58"/>
                    <a:pt x="f66" y="f58"/>
                  </a:cubicBezTo>
                  <a:cubicBezTo>
                    <a:pt x="f67" y="f58"/>
                    <a:pt x="f68" y="f65"/>
                    <a:pt x="f68" y="f69"/>
                  </a:cubicBezTo>
                  <a:cubicBezTo>
                    <a:pt x="f68" y="f70"/>
                    <a:pt x="f71" y="f72"/>
                    <a:pt x="f73" y="f68"/>
                  </a:cubicBezTo>
                  <a:cubicBezTo>
                    <a:pt x="f74" y="f68"/>
                    <a:pt x="f75" y="f76"/>
                    <a:pt x="f77" y="f76"/>
                  </a:cubicBezTo>
                  <a:cubicBezTo>
                    <a:pt x="f78" y="f76"/>
                    <a:pt x="f79" y="f68"/>
                    <a:pt x="f80" y="f81"/>
                  </a:cubicBezTo>
                  <a:lnTo>
                    <a:pt x="f16" y="f82"/>
                  </a:lnTo>
                  <a:cubicBezTo>
                    <a:pt x="f83" y="f84"/>
                    <a:pt x="f85" y="f86"/>
                    <a:pt x="f12" y="f87"/>
                  </a:cubicBezTo>
                  <a:lnTo>
                    <a:pt x="f10" y="f88"/>
                  </a:lnTo>
                  <a:cubicBezTo>
                    <a:pt x="f8" y="f89"/>
                    <a:pt x="f7" y="f4"/>
                    <a:pt x="f5" y="f4"/>
                  </a:cubicBezTo>
                  <a:lnTo>
                    <a:pt x="f41" y="f4"/>
                  </a:lnTo>
                  <a:cubicBezTo>
                    <a:pt x="f42" y="f4"/>
                    <a:pt x="f43" y="f89"/>
                    <a:pt x="f90" y="f88"/>
                  </a:cubicBezTo>
                  <a:lnTo>
                    <a:pt x="f45" y="f87"/>
                  </a:lnTo>
                  <a:cubicBezTo>
                    <a:pt x="f91" y="f92"/>
                    <a:pt x="f50" y="f82"/>
                    <a:pt x="f93" y="f94"/>
                  </a:cubicBezTo>
                  <a:lnTo>
                    <a:pt x="f95" y="f82"/>
                  </a:lnTo>
                  <a:cubicBezTo>
                    <a:pt x="f96" y="f97"/>
                    <a:pt x="f98" y="f99"/>
                    <a:pt x="f100" y="f99"/>
                  </a:cubicBezTo>
                  <a:cubicBezTo>
                    <a:pt x="f101" y="f99"/>
                    <a:pt x="f102" y="f103"/>
                    <a:pt x="f104" y="f105"/>
                  </a:cubicBezTo>
                  <a:lnTo>
                    <a:pt x="f106" y="f107"/>
                  </a:lnTo>
                  <a:cubicBezTo>
                    <a:pt x="f108" y="f109"/>
                    <a:pt x="f108" y="f110"/>
                    <a:pt x="f111" y="f112"/>
                  </a:cubicBezTo>
                  <a:lnTo>
                    <a:pt x="f113" y="f114"/>
                  </a:lnTo>
                  <a:cubicBezTo>
                    <a:pt x="f115" y="f50"/>
                    <a:pt x="f86" y="f67"/>
                    <a:pt x="f116" y="f117"/>
                  </a:cubicBezTo>
                  <a:lnTo>
                    <a:pt x="f118" y="f43"/>
                  </a:lnTo>
                  <a:cubicBezTo>
                    <a:pt x="f119" y="f120"/>
                    <a:pt x="f3" y="f121"/>
                    <a:pt x="f3" y="f122"/>
                  </a:cubicBezTo>
                  <a:lnTo>
                    <a:pt x="f3" y="f123"/>
                  </a:lnTo>
                  <a:cubicBezTo>
                    <a:pt x="f4" y="f40"/>
                    <a:pt x="f119" y="f124"/>
                    <a:pt x="f118" y="f10"/>
                  </a:cubicBezTo>
                  <a:lnTo>
                    <a:pt x="f125" y="f38"/>
                  </a:lnTo>
                  <a:cubicBezTo>
                    <a:pt x="f86" y="f14"/>
                    <a:pt x="f111" y="f126"/>
                    <a:pt x="f127" y="f18"/>
                  </a:cubicBezTo>
                  <a:lnTo>
                    <a:pt x="f111" y="f20"/>
                  </a:lnTo>
                  <a:cubicBezTo>
                    <a:pt x="f108" y="f128"/>
                    <a:pt x="f129" y="f32"/>
                    <a:pt x="f106" y="f29"/>
                  </a:cubicBezTo>
                  <a:lnTo>
                    <a:pt x="f104" y="f30"/>
                  </a:lnTo>
                  <a:cubicBezTo>
                    <a:pt x="f130" y="f131"/>
                    <a:pt x="f132" y="f133"/>
                    <a:pt x="f134" y="f133"/>
                  </a:cubicBezTo>
                  <a:cubicBezTo>
                    <a:pt x="f135" y="f133"/>
                    <a:pt x="f136" y="f137"/>
                    <a:pt x="f95" y="f17"/>
                  </a:cubicBezTo>
                  <a:lnTo>
                    <a:pt x="f93" y="f19"/>
                  </a:lnTo>
                  <a:cubicBezTo>
                    <a:pt x="f138" y="f35"/>
                    <a:pt x="f91" y="f15"/>
                    <a:pt x="f45" y="f13"/>
                  </a:cubicBezTo>
                  <a:lnTo>
                    <a:pt x="f90" y="f11"/>
                  </a:lnTo>
                  <a:cubicBezTo>
                    <a:pt x="f43" y="f9"/>
                    <a:pt x="f42" y="f6"/>
                    <a:pt x="f41"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12" name="Google Shape;6915;p88">
              <a:extLst>
                <a:ext uri="{FF2B5EF4-FFF2-40B4-BE49-F238E27FC236}">
                  <a16:creationId xmlns:a16="http://schemas.microsoft.com/office/drawing/2014/main" id="{BC28734E-45C5-E797-ADB9-85FF1BE2DDF5}"/>
                </a:ext>
              </a:extLst>
            </p:cNvPr>
            <p:cNvSpPr/>
            <p:nvPr/>
          </p:nvSpPr>
          <p:spPr>
            <a:xfrm>
              <a:off x="5475372" y="1841025"/>
              <a:ext cx="328507" cy="313191"/>
            </a:xfrm>
            <a:custGeom>
              <a:avLst/>
              <a:gdLst>
                <a:gd name="f0" fmla="val w"/>
                <a:gd name="f1" fmla="val h"/>
                <a:gd name="f2" fmla="val 0"/>
                <a:gd name="f3" fmla="val 8602"/>
                <a:gd name="f4" fmla="val 8201"/>
                <a:gd name="f5" fmla="val 5939"/>
                <a:gd name="f6" fmla="val 4729"/>
                <a:gd name="f7" fmla="val 3750"/>
                <a:gd name="f8" fmla="val 854"/>
                <a:gd name="f9" fmla="val 3561"/>
                <a:gd name="f10" fmla="val 1963"/>
                <a:gd name="f11" fmla="val 3466"/>
                <a:gd name="f12" fmla="val 2404"/>
                <a:gd name="f13" fmla="val 3498"/>
                <a:gd name="f14" fmla="val 2813"/>
                <a:gd name="f15" fmla="val 3624"/>
                <a:gd name="f16" fmla="val 3223"/>
                <a:gd name="f17" fmla="val 410"/>
                <a:gd name="f18" fmla="val 6468"/>
                <a:gd name="f19" fmla="val 1"/>
                <a:gd name="f20" fmla="val 6846"/>
                <a:gd name="f21" fmla="val 7507"/>
                <a:gd name="f22" fmla="val 7917"/>
                <a:gd name="f23" fmla="val 600"/>
                <a:gd name="f24" fmla="val 8106"/>
                <a:gd name="f25" fmla="val 852"/>
                <a:gd name="f26" fmla="val 8200"/>
                <a:gd name="f27" fmla="val 1111"/>
                <a:gd name="f28" fmla="val 1371"/>
                <a:gd name="f29" fmla="val 1639"/>
                <a:gd name="f30" fmla="val 1860"/>
                <a:gd name="f31" fmla="val 5136"/>
                <a:gd name="f32" fmla="val 4640"/>
                <a:gd name="f33" fmla="val 5388"/>
                <a:gd name="f34" fmla="val 4735"/>
                <a:gd name="f35" fmla="val 5664"/>
                <a:gd name="f36" fmla="val 4782"/>
                <a:gd name="f37" fmla="val 5947"/>
                <a:gd name="f38" fmla="val 6231"/>
                <a:gd name="f39" fmla="val 6522"/>
                <a:gd name="f40" fmla="val 6806"/>
                <a:gd name="f41" fmla="val 7846"/>
                <a:gd name="f42" fmla="val 4294"/>
                <a:gd name="f43" fmla="val 3065"/>
                <a:gd name="f44" fmla="val 8224"/>
                <a:gd name="f45" fmla="val 1773"/>
                <a:gd name="f46" fmla="val 8192"/>
                <a:gd name="f47" fmla="val 1647"/>
                <a:gd name="f48" fmla="val 8129"/>
                <a:gd name="f49" fmla="val 1553"/>
                <a:gd name="f50" fmla="val 8003"/>
                <a:gd name="f51" fmla="val 1521"/>
                <a:gd name="f52" fmla="val 7972"/>
                <a:gd name="f53" fmla="val 1514"/>
                <a:gd name="f54" fmla="val 7942"/>
                <a:gd name="f55" fmla="val 1510"/>
                <a:gd name="f56" fmla="val 7914"/>
                <a:gd name="f57" fmla="val 7830"/>
                <a:gd name="f58" fmla="val 7759"/>
                <a:gd name="f59" fmla="val 1545"/>
                <a:gd name="f60" fmla="val 7688"/>
                <a:gd name="f61" fmla="val 1616"/>
                <a:gd name="f62" fmla="val 6901"/>
                <a:gd name="f63" fmla="val 6759"/>
                <a:gd name="f64" fmla="val 2530"/>
                <a:gd name="f65" fmla="val 6578"/>
                <a:gd name="f66" fmla="val 2593"/>
                <a:gd name="f67" fmla="val 6400"/>
                <a:gd name="f68" fmla="val 6223"/>
                <a:gd name="f69" fmla="val 6050"/>
                <a:gd name="f70" fmla="val 5924"/>
                <a:gd name="f71" fmla="val 5640"/>
                <a:gd name="f72" fmla="val 2120"/>
                <a:gd name="f73" fmla="val 1679"/>
                <a:gd name="f74" fmla="val 1395"/>
                <a:gd name="f75" fmla="val 6711"/>
                <a:gd name="f76" fmla="val 608"/>
                <a:gd name="f77" fmla="val 6774"/>
                <a:gd name="f78" fmla="val 545"/>
                <a:gd name="f79" fmla="val 419"/>
                <a:gd name="f80" fmla="val 293"/>
                <a:gd name="f81" fmla="val 6743"/>
                <a:gd name="f82" fmla="val 198"/>
                <a:gd name="f83" fmla="val 6648"/>
                <a:gd name="f84" fmla="val 104"/>
                <a:gd name="f85" fmla="val 6554"/>
                <a:gd name="f86" fmla="val 72"/>
                <a:gd name="f87" fmla="val 6344"/>
                <a:gd name="f88" fmla="val 23"/>
                <a:gd name="f89" fmla="val 6139"/>
                <a:gd name="f90" fmla="*/ f0 1 8602"/>
                <a:gd name="f91" fmla="*/ f1 1 8201"/>
                <a:gd name="f92" fmla="+- f4 0 f2"/>
                <a:gd name="f93" fmla="+- f3 0 f2"/>
                <a:gd name="f94" fmla="*/ f93 1 8602"/>
                <a:gd name="f95" fmla="*/ f92 1 8201"/>
                <a:gd name="f96" fmla="*/ f2 1 f94"/>
                <a:gd name="f97" fmla="*/ f3 1 f94"/>
                <a:gd name="f98" fmla="*/ f2 1 f95"/>
                <a:gd name="f99" fmla="*/ f4 1 f95"/>
                <a:gd name="f100" fmla="*/ f96 f90 1"/>
                <a:gd name="f101" fmla="*/ f97 f90 1"/>
                <a:gd name="f102" fmla="*/ f99 f91 1"/>
                <a:gd name="f103" fmla="*/ f98 f91 1"/>
              </a:gdLst>
              <a:ahLst/>
              <a:cxnLst>
                <a:cxn ang="3cd4">
                  <a:pos x="hc" y="t"/>
                </a:cxn>
                <a:cxn ang="0">
                  <a:pos x="r" y="vc"/>
                </a:cxn>
                <a:cxn ang="cd4">
                  <a:pos x="hc" y="b"/>
                </a:cxn>
                <a:cxn ang="cd2">
                  <a:pos x="l" y="vc"/>
                </a:cxn>
              </a:cxnLst>
              <a:rect l="f100" t="f103" r="f101" b="f102"/>
              <a:pathLst>
                <a:path w="8602" h="8201">
                  <a:moveTo>
                    <a:pt x="f5" y="f2"/>
                  </a:moveTo>
                  <a:cubicBezTo>
                    <a:pt x="f6" y="f2"/>
                    <a:pt x="f7" y="f8"/>
                    <a:pt x="f9" y="f10"/>
                  </a:cubicBezTo>
                  <a:cubicBezTo>
                    <a:pt x="f11" y="f12"/>
                    <a:pt x="f13" y="f14"/>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3" y="f34"/>
                    <a:pt x="f35" y="f36"/>
                    <a:pt x="f37" y="f36"/>
                  </a:cubicBezTo>
                  <a:cubicBezTo>
                    <a:pt x="f38" y="f36"/>
                    <a:pt x="f39" y="f34"/>
                    <a:pt x="f40" y="f32"/>
                  </a:cubicBezTo>
                  <a:cubicBezTo>
                    <a:pt x="f41" y="f42"/>
                    <a:pt x="f3" y="f43"/>
                    <a:pt x="f44" y="f45"/>
                  </a:cubicBezTo>
                  <a:cubicBezTo>
                    <a:pt x="f46" y="f47"/>
                    <a:pt x="f48" y="f49"/>
                    <a:pt x="f50" y="f51"/>
                  </a:cubicBezTo>
                  <a:cubicBezTo>
                    <a:pt x="f52" y="f53"/>
                    <a:pt x="f54" y="f55"/>
                    <a:pt x="f56" y="f55"/>
                  </a:cubicBezTo>
                  <a:cubicBezTo>
                    <a:pt x="f57" y="f55"/>
                    <a:pt x="f58" y="f59"/>
                    <a:pt x="f60" y="f61"/>
                  </a:cubicBezTo>
                  <a:lnTo>
                    <a:pt x="f62" y="f12"/>
                  </a:lnTo>
                  <a:cubicBezTo>
                    <a:pt x="f63" y="f64"/>
                    <a:pt x="f65" y="f66"/>
                    <a:pt x="f67" y="f66"/>
                  </a:cubicBezTo>
                  <a:cubicBezTo>
                    <a:pt x="f68" y="f66"/>
                    <a:pt x="f69" y="f64"/>
                    <a:pt x="f70" y="f12"/>
                  </a:cubicBezTo>
                  <a:cubicBezTo>
                    <a:pt x="f71" y="f72"/>
                    <a:pt x="f71" y="f73"/>
                    <a:pt x="f70" y="f74"/>
                  </a:cubicBezTo>
                  <a:lnTo>
                    <a:pt x="f75" y="f76"/>
                  </a:lnTo>
                  <a:cubicBezTo>
                    <a:pt x="f77" y="f78"/>
                    <a:pt x="f40" y="f79"/>
                    <a:pt x="f77" y="f80"/>
                  </a:cubicBezTo>
                  <a:cubicBezTo>
                    <a:pt x="f81" y="f82"/>
                    <a:pt x="f83" y="f84"/>
                    <a:pt x="f85" y="f86"/>
                  </a:cubicBezTo>
                  <a:cubicBezTo>
                    <a:pt x="f87" y="f88"/>
                    <a:pt x="f89"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13" name="Google Shape;6947;p88">
            <a:extLst>
              <a:ext uri="{FF2B5EF4-FFF2-40B4-BE49-F238E27FC236}">
                <a16:creationId xmlns:a16="http://schemas.microsoft.com/office/drawing/2014/main" id="{7B7C043A-638A-2975-04E3-598D5B6CE246}"/>
              </a:ext>
            </a:extLst>
          </p:cNvPr>
          <p:cNvGrpSpPr/>
          <p:nvPr/>
        </p:nvGrpSpPr>
        <p:grpSpPr>
          <a:xfrm>
            <a:off x="1592126" y="1902052"/>
            <a:ext cx="446391" cy="447617"/>
            <a:chOff x="3147849" y="1725783"/>
            <a:chExt cx="446391" cy="447617"/>
          </a:xfrm>
        </p:grpSpPr>
        <p:sp>
          <p:nvSpPr>
            <p:cNvPr id="114" name="Google Shape;6948;p88">
              <a:extLst>
                <a:ext uri="{FF2B5EF4-FFF2-40B4-BE49-F238E27FC236}">
                  <a16:creationId xmlns:a16="http://schemas.microsoft.com/office/drawing/2014/main" id="{1B18D7A2-BFED-B672-F8A2-1EE71DD8D259}"/>
                </a:ext>
              </a:extLst>
            </p:cNvPr>
            <p:cNvSpPr/>
            <p:nvPr/>
          </p:nvSpPr>
          <p:spPr>
            <a:xfrm>
              <a:off x="3147849" y="1725783"/>
              <a:ext cx="105896" cy="446400"/>
            </a:xfrm>
            <a:custGeom>
              <a:avLst/>
              <a:gdLst>
                <a:gd name="f0" fmla="val w"/>
                <a:gd name="f1" fmla="val h"/>
                <a:gd name="f2" fmla="val 0"/>
                <a:gd name="f3" fmla="val 2773"/>
                <a:gd name="f4" fmla="val 11689"/>
                <a:gd name="f5" fmla="val 1418"/>
                <a:gd name="f6" fmla="val 1072"/>
                <a:gd name="f7" fmla="val 757"/>
                <a:gd name="f8" fmla="val 315"/>
                <a:gd name="f9" fmla="val 662"/>
                <a:gd name="f10" fmla="val 9578"/>
                <a:gd name="f11" fmla="val 9830"/>
                <a:gd name="f12" fmla="val 914"/>
                <a:gd name="f13" fmla="val 10050"/>
                <a:gd name="f14" fmla="val 1103"/>
                <a:gd name="f15" fmla="val 10176"/>
                <a:gd name="f16" fmla="val 10996"/>
                <a:gd name="f17" fmla="val 347"/>
                <a:gd name="f18" fmla="val 158"/>
                <a:gd name="f19" fmla="val 1"/>
                <a:gd name="f20" fmla="val 11153"/>
                <a:gd name="f21" fmla="val 11342"/>
                <a:gd name="f22" fmla="val 11531"/>
                <a:gd name="f23" fmla="val 2395"/>
                <a:gd name="f24" fmla="val 2616"/>
                <a:gd name="f25" fmla="val 1733"/>
                <a:gd name="f26" fmla="val 1922"/>
                <a:gd name="f27" fmla="val 2080"/>
                <a:gd name="f28" fmla="val 9861"/>
                <a:gd name="f29" fmla="val 284"/>
                <a:gd name="f30" fmla="val 1765"/>
                <a:gd name="f31" fmla="*/ f0 1 2773"/>
                <a:gd name="f32" fmla="*/ f1 1 11689"/>
                <a:gd name="f33" fmla="+- f4 0 f2"/>
                <a:gd name="f34" fmla="+- f3 0 f2"/>
                <a:gd name="f35" fmla="*/ f34 1 2773"/>
                <a:gd name="f36" fmla="*/ f33 1 11689"/>
                <a:gd name="f37" fmla="*/ f2 1 f35"/>
                <a:gd name="f38" fmla="*/ f3 1 f35"/>
                <a:gd name="f39" fmla="*/ f2 1 f36"/>
                <a:gd name="f40" fmla="*/ f4 1 f36"/>
                <a:gd name="f41" fmla="*/ f37 f31 1"/>
                <a:gd name="f42" fmla="*/ f38 f31 1"/>
                <a:gd name="f43" fmla="*/ f40 f32 1"/>
                <a:gd name="f44" fmla="*/ f39 f32 1"/>
              </a:gdLst>
              <a:ahLst/>
              <a:cxnLst>
                <a:cxn ang="3cd4">
                  <a:pos x="hc" y="t"/>
                </a:cxn>
                <a:cxn ang="0">
                  <a:pos x="r" y="vc"/>
                </a:cxn>
                <a:cxn ang="cd4">
                  <a:pos x="hc" y="b"/>
                </a:cxn>
                <a:cxn ang="cd2">
                  <a:pos x="l" y="vc"/>
                </a:cxn>
              </a:cxnLst>
              <a:rect l="f41" t="f44" r="f42" b="f43"/>
              <a:pathLst>
                <a:path w="2773" h="11689">
                  <a:moveTo>
                    <a:pt x="f5" y="f2"/>
                  </a:moveTo>
                  <a:cubicBezTo>
                    <a:pt x="f6" y="f2"/>
                    <a:pt x="f7" y="f8"/>
                    <a:pt x="f7" y="f9"/>
                  </a:cubicBezTo>
                  <a:lnTo>
                    <a:pt x="f7" y="f10"/>
                  </a:lnTo>
                  <a:cubicBezTo>
                    <a:pt x="f7" y="f11"/>
                    <a:pt x="f12" y="f13"/>
                    <a:pt x="f14" y="f15"/>
                  </a:cubicBezTo>
                  <a:lnTo>
                    <a:pt x="f14" y="f16"/>
                  </a:lnTo>
                  <a:lnTo>
                    <a:pt x="f17" y="f16"/>
                  </a:lnTo>
                  <a:cubicBezTo>
                    <a:pt x="f18" y="f16"/>
                    <a:pt x="f19" y="f20"/>
                    <a:pt x="f19" y="f21"/>
                  </a:cubicBezTo>
                  <a:cubicBezTo>
                    <a:pt x="f19" y="f22"/>
                    <a:pt x="f18" y="f4"/>
                    <a:pt x="f17" y="f4"/>
                  </a:cubicBezTo>
                  <a:lnTo>
                    <a:pt x="f23" y="f4"/>
                  </a:lnTo>
                  <a:cubicBezTo>
                    <a:pt x="f24" y="f4"/>
                    <a:pt x="f3" y="f22"/>
                    <a:pt x="f3" y="f21"/>
                  </a:cubicBezTo>
                  <a:cubicBezTo>
                    <a:pt x="f3" y="f20"/>
                    <a:pt x="f24" y="f16"/>
                    <a:pt x="f23" y="f16"/>
                  </a:cubicBezTo>
                  <a:lnTo>
                    <a:pt x="f25" y="f16"/>
                  </a:lnTo>
                  <a:lnTo>
                    <a:pt x="f25" y="f15"/>
                  </a:lnTo>
                  <a:cubicBezTo>
                    <a:pt x="f26" y="f13"/>
                    <a:pt x="f27" y="f28"/>
                    <a:pt x="f27" y="f10"/>
                  </a:cubicBezTo>
                  <a:lnTo>
                    <a:pt x="f27" y="f9"/>
                  </a:lnTo>
                  <a:cubicBezTo>
                    <a:pt x="f27" y="f29"/>
                    <a:pt x="f30"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15" name="Google Shape;6949;p88">
              <a:extLst>
                <a:ext uri="{FF2B5EF4-FFF2-40B4-BE49-F238E27FC236}">
                  <a16:creationId xmlns:a16="http://schemas.microsoft.com/office/drawing/2014/main" id="{1556CBA2-A6CD-E237-6F8B-E82D25EE09C7}"/>
                </a:ext>
              </a:extLst>
            </p:cNvPr>
            <p:cNvSpPr/>
            <p:nvPr/>
          </p:nvSpPr>
          <p:spPr>
            <a:xfrm>
              <a:off x="3464286" y="1897828"/>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val 190"/>
                <a:gd name="f12" fmla="*/ f0 1 3403"/>
                <a:gd name="f13" fmla="*/ f1 1 1009"/>
                <a:gd name="f14" fmla="+- f4 0 f2"/>
                <a:gd name="f15" fmla="+- f3 0 f2"/>
                <a:gd name="f16" fmla="*/ f15 1 3403"/>
                <a:gd name="f17" fmla="*/ f14 1 1009"/>
                <a:gd name="f18" fmla="*/ f2 1 f16"/>
                <a:gd name="f19" fmla="*/ f3 1 f16"/>
                <a:gd name="f20" fmla="*/ f2 1 f17"/>
                <a:gd name="f21" fmla="*/ f4 1 f17"/>
                <a:gd name="f22" fmla="*/ f18 f12 1"/>
                <a:gd name="f23" fmla="*/ f19 f12 1"/>
                <a:gd name="f24" fmla="*/ f21 f13 1"/>
                <a:gd name="f25" fmla="*/ f20 f13 1"/>
              </a:gdLst>
              <a:ahLst/>
              <a:cxnLst>
                <a:cxn ang="3cd4">
                  <a:pos x="hc" y="t"/>
                </a:cxn>
                <a:cxn ang="0">
                  <a:pos x="r" y="vc"/>
                </a:cxn>
                <a:cxn ang="cd4">
                  <a:pos x="hc" y="b"/>
                </a:cxn>
                <a:cxn ang="cd2">
                  <a:pos x="l" y="vc"/>
                </a:cxn>
              </a:cxnLst>
              <a:rect l="f22" t="f25" r="f23" b="f24"/>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11"/>
                    <a:pt x="f10" y="f6"/>
                    <a:pt x="f9"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16" name="Google Shape;6950;p88">
              <a:extLst>
                <a:ext uri="{FF2B5EF4-FFF2-40B4-BE49-F238E27FC236}">
                  <a16:creationId xmlns:a16="http://schemas.microsoft.com/office/drawing/2014/main" id="{64C57D3F-B180-FF29-66FA-3E171BE135B0}"/>
                </a:ext>
              </a:extLst>
            </p:cNvPr>
            <p:cNvSpPr/>
            <p:nvPr/>
          </p:nvSpPr>
          <p:spPr>
            <a:xfrm>
              <a:off x="3464286" y="1962787"/>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 f0 1 3403"/>
                <a:gd name="f12" fmla="*/ f1 1 1009"/>
                <a:gd name="f13" fmla="+- f4 0 f2"/>
                <a:gd name="f14" fmla="+- f3 0 f2"/>
                <a:gd name="f15" fmla="*/ f14 1 3403"/>
                <a:gd name="f16" fmla="*/ f13 1 1009"/>
                <a:gd name="f17" fmla="*/ f2 1 f15"/>
                <a:gd name="f18" fmla="*/ f3 1 f15"/>
                <a:gd name="f19" fmla="*/ f2 1 f16"/>
                <a:gd name="f20" fmla="*/ f4 1 f16"/>
                <a:gd name="f21" fmla="*/ f17 f11 1"/>
                <a:gd name="f22" fmla="*/ f18 f11 1"/>
                <a:gd name="f23" fmla="*/ f20 f12 1"/>
                <a:gd name="f24" fmla="*/ f19 f12 1"/>
              </a:gdLst>
              <a:ahLst/>
              <a:cxnLst>
                <a:cxn ang="3cd4">
                  <a:pos x="hc" y="t"/>
                </a:cxn>
                <a:cxn ang="0">
                  <a:pos x="r" y="vc"/>
                </a:cxn>
                <a:cxn ang="cd4">
                  <a:pos x="hc" y="b"/>
                </a:cxn>
                <a:cxn ang="cd2">
                  <a:pos x="l" y="vc"/>
                </a:cxn>
              </a:cxnLst>
              <a:rect l="f21" t="f24" r="f22" b="f23"/>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7"/>
                    <a:pt x="f10" y="f6"/>
                    <a:pt x="f9"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17" name="Google Shape;6951;p88">
              <a:extLst>
                <a:ext uri="{FF2B5EF4-FFF2-40B4-BE49-F238E27FC236}">
                  <a16:creationId xmlns:a16="http://schemas.microsoft.com/office/drawing/2014/main" id="{A394FB2B-67FA-75C0-C17C-9883BB237DF9}"/>
                </a:ext>
              </a:extLst>
            </p:cNvPr>
            <p:cNvSpPr/>
            <p:nvPr/>
          </p:nvSpPr>
          <p:spPr>
            <a:xfrm>
              <a:off x="3464286" y="2026566"/>
              <a:ext cx="103491" cy="39758"/>
            </a:xfrm>
            <a:custGeom>
              <a:avLst/>
              <a:gdLst>
                <a:gd name="f0" fmla="val w"/>
                <a:gd name="f1" fmla="val h"/>
                <a:gd name="f2" fmla="val 0"/>
                <a:gd name="f3" fmla="val 2710"/>
                <a:gd name="f4" fmla="val 1041"/>
                <a:gd name="f5" fmla="val 505"/>
                <a:gd name="f6" fmla="val 1"/>
                <a:gd name="f7" fmla="val 221"/>
                <a:gd name="f8" fmla="val 253"/>
                <a:gd name="f9" fmla="val 536"/>
                <a:gd name="f10" fmla="val 788"/>
                <a:gd name="f11" fmla="val 1040"/>
                <a:gd name="f12" fmla="val 2206"/>
                <a:gd name="f13" fmla="val 2458"/>
                <a:gd name="f14" fmla="val 2521"/>
                <a:gd name="f15" fmla="*/ f0 1 2710"/>
                <a:gd name="f16" fmla="*/ f1 1 1041"/>
                <a:gd name="f17" fmla="+- f4 0 f2"/>
                <a:gd name="f18" fmla="+- f3 0 f2"/>
                <a:gd name="f19" fmla="*/ f18 1 2710"/>
                <a:gd name="f20" fmla="*/ f17 1 1041"/>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2710" h="1041">
                  <a:moveTo>
                    <a:pt x="f5" y="f6"/>
                  </a:moveTo>
                  <a:cubicBezTo>
                    <a:pt x="f7" y="f6"/>
                    <a:pt x="f2" y="f8"/>
                    <a:pt x="f2" y="f9"/>
                  </a:cubicBezTo>
                  <a:cubicBezTo>
                    <a:pt x="f2" y="f10"/>
                    <a:pt x="f7" y="f11"/>
                    <a:pt x="f5" y="f11"/>
                  </a:cubicBezTo>
                  <a:lnTo>
                    <a:pt x="f12" y="f11"/>
                  </a:lnTo>
                  <a:cubicBezTo>
                    <a:pt x="f13" y="f11"/>
                    <a:pt x="f3" y="f10"/>
                    <a:pt x="f3" y="f9"/>
                  </a:cubicBezTo>
                  <a:cubicBezTo>
                    <a:pt x="f3" y="f8"/>
                    <a:pt x="f14" y="f6"/>
                    <a:pt x="f12"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18" name="Google Shape;6952;p88">
              <a:extLst>
                <a:ext uri="{FF2B5EF4-FFF2-40B4-BE49-F238E27FC236}">
                  <a16:creationId xmlns:a16="http://schemas.microsoft.com/office/drawing/2014/main" id="{883113DD-F9CC-6661-EE87-FFD12050E989}"/>
                </a:ext>
              </a:extLst>
            </p:cNvPr>
            <p:cNvSpPr/>
            <p:nvPr/>
          </p:nvSpPr>
          <p:spPr>
            <a:xfrm>
              <a:off x="3412540" y="1725783"/>
              <a:ext cx="78254" cy="79433"/>
            </a:xfrm>
            <a:custGeom>
              <a:avLst/>
              <a:gdLst>
                <a:gd name="f0" fmla="val w"/>
                <a:gd name="f1" fmla="val h"/>
                <a:gd name="f2" fmla="val 0"/>
                <a:gd name="f3" fmla="val 2049"/>
                <a:gd name="f4" fmla="val 2080"/>
                <a:gd name="f5" fmla="val 1702"/>
                <a:gd name="f6" fmla="val 757"/>
                <a:gd name="f7" fmla="val 1"/>
                <a:gd name="f8" fmla="val 788"/>
                <a:gd name="f9" fmla="val 1733"/>
                <a:gd name="f10" fmla="*/ f0 1 2049"/>
                <a:gd name="f11" fmla="*/ f1 1 2080"/>
                <a:gd name="f12" fmla="+- f4 0 f2"/>
                <a:gd name="f13" fmla="+- f3 0 f2"/>
                <a:gd name="f14" fmla="*/ f13 1 2049"/>
                <a:gd name="f15" fmla="*/ f12 1 2080"/>
                <a:gd name="f16" fmla="*/ f2 1 f14"/>
                <a:gd name="f17" fmla="*/ f3 1 f14"/>
                <a:gd name="f18" fmla="*/ f2 1 f15"/>
                <a:gd name="f19" fmla="*/ f4 1 f15"/>
                <a:gd name="f20" fmla="*/ f16 f10 1"/>
                <a:gd name="f21" fmla="*/ f17 f10 1"/>
                <a:gd name="f22" fmla="*/ f19 f11 1"/>
                <a:gd name="f23" fmla="*/ f18 f11 1"/>
              </a:gdLst>
              <a:ahLst/>
              <a:cxnLst>
                <a:cxn ang="3cd4">
                  <a:pos x="hc" y="t"/>
                </a:cxn>
                <a:cxn ang="0">
                  <a:pos x="r" y="vc"/>
                </a:cxn>
                <a:cxn ang="cd4">
                  <a:pos x="hc" y="b"/>
                </a:cxn>
                <a:cxn ang="cd2">
                  <a:pos x="l" y="vc"/>
                </a:cxn>
              </a:cxnLst>
              <a:rect l="f20" t="f23" r="f21" b="f22"/>
              <a:pathLst>
                <a:path w="2049" h="2080">
                  <a:moveTo>
                    <a:pt x="f5" y="f2"/>
                  </a:moveTo>
                  <a:cubicBezTo>
                    <a:pt x="f6" y="f2"/>
                    <a:pt x="f7" y="f8"/>
                    <a:pt x="f7" y="f9"/>
                  </a:cubicBezTo>
                  <a:lnTo>
                    <a:pt x="f7" y="f4"/>
                  </a:lnTo>
                  <a:lnTo>
                    <a:pt x="f3" y="f4"/>
                  </a:lnTo>
                  <a:lnTo>
                    <a:pt x="f3"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19" name="Google Shape;6953;p88">
              <a:extLst>
                <a:ext uri="{FF2B5EF4-FFF2-40B4-BE49-F238E27FC236}">
                  <a16:creationId xmlns:a16="http://schemas.microsoft.com/office/drawing/2014/main" id="{80B39D14-1109-B501-01D5-0B218CEA325E}"/>
                </a:ext>
              </a:extLst>
            </p:cNvPr>
            <p:cNvSpPr/>
            <p:nvPr/>
          </p:nvSpPr>
          <p:spPr>
            <a:xfrm>
              <a:off x="3514816" y="1725783"/>
              <a:ext cx="52971" cy="84243"/>
            </a:xfrm>
            <a:custGeom>
              <a:avLst/>
              <a:gdLst>
                <a:gd name="f0" fmla="val w"/>
                <a:gd name="f1" fmla="val h"/>
                <a:gd name="f2" fmla="val 0"/>
                <a:gd name="f3" fmla="val 1387"/>
                <a:gd name="f4" fmla="val 2206"/>
                <a:gd name="f5" fmla="val 1"/>
                <a:gd name="f6" fmla="val 2111"/>
                <a:gd name="f7" fmla="val 883"/>
                <a:gd name="f8" fmla="val 1072"/>
                <a:gd name="f9" fmla="val 1261"/>
                <a:gd name="f10" fmla="val 2143"/>
                <a:gd name="f11" fmla="val 1040"/>
                <a:gd name="f12" fmla="val 473"/>
                <a:gd name="f13" fmla="val 914"/>
                <a:gd name="f14" fmla="val 347"/>
                <a:gd name="f15" fmla="*/ f0 1 1387"/>
                <a:gd name="f16" fmla="*/ f1 1 2206"/>
                <a:gd name="f17" fmla="+- f4 0 f2"/>
                <a:gd name="f18" fmla="+- f3 0 f2"/>
                <a:gd name="f19" fmla="*/ f18 1 1387"/>
                <a:gd name="f20" fmla="*/ f17 1 2206"/>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387" h="2206">
                  <a:moveTo>
                    <a:pt x="f5" y="f2"/>
                  </a:moveTo>
                  <a:lnTo>
                    <a:pt x="f5" y="f6"/>
                  </a:lnTo>
                  <a:lnTo>
                    <a:pt x="f7" y="f6"/>
                  </a:lnTo>
                  <a:cubicBezTo>
                    <a:pt x="f8" y="f6"/>
                    <a:pt x="f9" y="f10"/>
                    <a:pt x="f3" y="f4"/>
                  </a:cubicBezTo>
                  <a:lnTo>
                    <a:pt x="f3" y="f11"/>
                  </a:lnTo>
                  <a:cubicBezTo>
                    <a:pt x="f3" y="f12"/>
                    <a:pt x="f13" y="f2"/>
                    <a:pt x="f14"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20" name="Google Shape;6954;p88">
              <a:extLst>
                <a:ext uri="{FF2B5EF4-FFF2-40B4-BE49-F238E27FC236}">
                  <a16:creationId xmlns:a16="http://schemas.microsoft.com/office/drawing/2014/main" id="{91BA344B-2EF7-357A-AD12-CA3586C8F0B3}"/>
                </a:ext>
              </a:extLst>
            </p:cNvPr>
            <p:cNvSpPr/>
            <p:nvPr/>
          </p:nvSpPr>
          <p:spPr>
            <a:xfrm>
              <a:off x="3251350" y="1831643"/>
              <a:ext cx="316437" cy="234671"/>
            </a:xfrm>
            <a:custGeom>
              <a:avLst/>
              <a:gdLst>
                <a:gd name="f0" fmla="val w"/>
                <a:gd name="f1" fmla="val h"/>
                <a:gd name="f2" fmla="val 0"/>
                <a:gd name="f3" fmla="val 8286"/>
                <a:gd name="f4" fmla="val 6145"/>
                <a:gd name="f5" fmla="val 1"/>
                <a:gd name="f6" fmla="val 6144"/>
                <a:gd name="f7" fmla="val 378"/>
                <a:gd name="f8" fmla="val 756"/>
                <a:gd name="f9" fmla="val 1071"/>
                <a:gd name="f10" fmla="val 5892"/>
                <a:gd name="f11" fmla="val 1260"/>
                <a:gd name="f12" fmla="val 5577"/>
                <a:gd name="f13" fmla="val 2016"/>
                <a:gd name="f14" fmla="val 5955"/>
                <a:gd name="f15" fmla="val 2268"/>
                <a:gd name="f16" fmla="val 6050"/>
                <a:gd name="f17" fmla="val 2552"/>
                <a:gd name="f18" fmla="val 2773"/>
                <a:gd name="f19" fmla="val 3497"/>
                <a:gd name="f20" fmla="val 3057"/>
                <a:gd name="f21" fmla="val 3214"/>
                <a:gd name="f22" fmla="val 3309"/>
                <a:gd name="f23" fmla="val 2867"/>
                <a:gd name="f24" fmla="val 3435"/>
                <a:gd name="f25" fmla="val 2457"/>
                <a:gd name="f26" fmla="val 2111"/>
                <a:gd name="f27" fmla="val 3277"/>
                <a:gd name="f28" fmla="val 2868"/>
                <a:gd name="f29" fmla="val 2710"/>
                <a:gd name="f30" fmla="val 3025"/>
                <a:gd name="f31" fmla="val 2238"/>
                <a:gd name="f32" fmla="val 1702"/>
                <a:gd name="f33" fmla="val 1009"/>
                <a:gd name="f34" fmla="val 7782"/>
                <a:gd name="f35" fmla="val 8065"/>
                <a:gd name="f36" fmla="val 788"/>
                <a:gd name="f37" fmla="val 505"/>
                <a:gd name="f38" fmla="val 221"/>
                <a:gd name="f39" fmla="val 3560"/>
                <a:gd name="f40" fmla="val 3308"/>
                <a:gd name="f41" fmla="val 2899"/>
                <a:gd name="f42" fmla="val 158"/>
                <a:gd name="f43" fmla="val 2583"/>
                <a:gd name="f44" fmla="val 442"/>
                <a:gd name="f45" fmla="val 2426"/>
                <a:gd name="f46" fmla="val 599"/>
                <a:gd name="f47" fmla="val 2205"/>
                <a:gd name="f48" fmla="val 662"/>
                <a:gd name="f49" fmla="val 1985"/>
                <a:gd name="f50" fmla="val 1323"/>
                <a:gd name="f51" fmla="val 1166"/>
                <a:gd name="f52" fmla="val 284"/>
                <a:gd name="f53" fmla="*/ f0 1 8286"/>
                <a:gd name="f54" fmla="*/ f1 1 6145"/>
                <a:gd name="f55" fmla="+- f4 0 f2"/>
                <a:gd name="f56" fmla="+- f3 0 f2"/>
                <a:gd name="f57" fmla="*/ f56 1 8286"/>
                <a:gd name="f58" fmla="*/ f55 1 6145"/>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8286" h="6145">
                  <a:moveTo>
                    <a:pt x="f2" y="f5"/>
                  </a:moveTo>
                  <a:lnTo>
                    <a:pt x="f2" y="f6"/>
                  </a:lnTo>
                  <a:lnTo>
                    <a:pt x="f7" y="f6"/>
                  </a:lnTo>
                  <a:cubicBezTo>
                    <a:pt x="f8" y="f6"/>
                    <a:pt x="f9" y="f10"/>
                    <a:pt x="f11" y="f12"/>
                  </a:cubicBezTo>
                  <a:lnTo>
                    <a:pt x="f13" y="f14"/>
                  </a:lnTo>
                  <a:cubicBezTo>
                    <a:pt x="f15" y="f16"/>
                    <a:pt x="f17" y="f6"/>
                    <a:pt x="f18" y="f6"/>
                  </a:cubicBezTo>
                  <a:lnTo>
                    <a:pt x="f19" y="f6"/>
                  </a:lnTo>
                  <a:lnTo>
                    <a:pt x="f19" y="f20"/>
                  </a:lnTo>
                  <a:cubicBezTo>
                    <a:pt x="f21" y="f22"/>
                    <a:pt x="f23" y="f24"/>
                    <a:pt x="f25" y="f24"/>
                  </a:cubicBezTo>
                  <a:cubicBezTo>
                    <a:pt x="f15" y="f24"/>
                    <a:pt x="f26" y="f27"/>
                    <a:pt x="f26" y="f20"/>
                  </a:cubicBezTo>
                  <a:cubicBezTo>
                    <a:pt x="f26" y="f28"/>
                    <a:pt x="f15" y="f29"/>
                    <a:pt x="f25" y="f29"/>
                  </a:cubicBezTo>
                  <a:cubicBezTo>
                    <a:pt x="f30" y="f29"/>
                    <a:pt x="f19" y="f31"/>
                    <a:pt x="f19" y="f32"/>
                  </a:cubicBezTo>
                  <a:lnTo>
                    <a:pt x="f19" y="f33"/>
                  </a:lnTo>
                  <a:lnTo>
                    <a:pt x="f34" y="f33"/>
                  </a:lnTo>
                  <a:cubicBezTo>
                    <a:pt x="f35" y="f33"/>
                    <a:pt x="f3" y="f36"/>
                    <a:pt x="f3" y="f37"/>
                  </a:cubicBezTo>
                  <a:cubicBezTo>
                    <a:pt x="f3" y="f38"/>
                    <a:pt x="f35" y="f5"/>
                    <a:pt x="f34" y="f5"/>
                  </a:cubicBezTo>
                  <a:lnTo>
                    <a:pt x="f39" y="f5"/>
                  </a:lnTo>
                  <a:cubicBezTo>
                    <a:pt x="f40" y="f5"/>
                    <a:pt x="f41" y="f42"/>
                    <a:pt x="f43" y="f44"/>
                  </a:cubicBezTo>
                  <a:cubicBezTo>
                    <a:pt x="f45" y="f46"/>
                    <a:pt x="f47" y="f48"/>
                    <a:pt x="f49" y="f48"/>
                  </a:cubicBezTo>
                  <a:lnTo>
                    <a:pt x="f50" y="f48"/>
                  </a:lnTo>
                  <a:cubicBezTo>
                    <a:pt x="f51" y="f52"/>
                    <a:pt x="f36" y="f5"/>
                    <a:pt x="f7" y="f5"/>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21" name="Google Shape;6955;p88">
              <a:extLst>
                <a:ext uri="{FF2B5EF4-FFF2-40B4-BE49-F238E27FC236}">
                  <a16:creationId xmlns:a16="http://schemas.microsoft.com/office/drawing/2014/main" id="{981DF5D7-FF71-6C46-9F37-E10A39F53080}"/>
                </a:ext>
              </a:extLst>
            </p:cNvPr>
            <p:cNvSpPr/>
            <p:nvPr/>
          </p:nvSpPr>
          <p:spPr>
            <a:xfrm>
              <a:off x="3411361" y="1895423"/>
              <a:ext cx="78208" cy="276761"/>
            </a:xfrm>
            <a:custGeom>
              <a:avLst/>
              <a:gdLst>
                <a:gd name="f0" fmla="val w"/>
                <a:gd name="f1" fmla="val h"/>
                <a:gd name="f2" fmla="val 0"/>
                <a:gd name="f3" fmla="val 2048"/>
                <a:gd name="f4" fmla="val 7247"/>
                <a:gd name="f5" fmla="val 1"/>
                <a:gd name="f6" fmla="val 64"/>
                <a:gd name="f7" fmla="val 5514"/>
                <a:gd name="f8" fmla="val 6459"/>
                <a:gd name="f9" fmla="val 756"/>
                <a:gd name="f10" fmla="val 1701"/>
                <a:gd name="f11" fmla="val 5167"/>
                <a:gd name="f12" fmla="val 1891"/>
                <a:gd name="f13" fmla="val 1229"/>
                <a:gd name="f14" fmla="val 725"/>
                <a:gd name="f15" fmla="val 4632"/>
                <a:gd name="f16" fmla="val 4002"/>
                <a:gd name="f17" fmla="val 3624"/>
                <a:gd name="f18" fmla="val 882"/>
                <a:gd name="f19" fmla="val 3372"/>
                <a:gd name="f20" fmla="val 1071"/>
                <a:gd name="f21" fmla="val 3120"/>
                <a:gd name="f22" fmla="val 819"/>
                <a:gd name="f23" fmla="val 2899"/>
                <a:gd name="f24" fmla="val 2615"/>
                <a:gd name="f25" fmla="val 2269"/>
                <a:gd name="f26" fmla="val 1922"/>
                <a:gd name="f27" fmla="val 1639"/>
                <a:gd name="f28" fmla="val 1387"/>
                <a:gd name="f29" fmla="val 1166"/>
                <a:gd name="f30" fmla="val 883"/>
                <a:gd name="f31" fmla="val 536"/>
                <a:gd name="f32" fmla="val 316"/>
                <a:gd name="f33" fmla="val 190"/>
                <a:gd name="f34" fmla="*/ f0 1 2048"/>
                <a:gd name="f35" fmla="*/ f1 1 7247"/>
                <a:gd name="f36" fmla="+- f4 0 f2"/>
                <a:gd name="f37" fmla="+- f3 0 f2"/>
                <a:gd name="f38" fmla="*/ f37 1 2048"/>
                <a:gd name="f39" fmla="*/ f36 1 7247"/>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2048" h="7247">
                  <a:moveTo>
                    <a:pt x="f2" y="f5"/>
                  </a:moveTo>
                  <a:lnTo>
                    <a:pt x="f2" y="f6"/>
                  </a:lnTo>
                  <a:lnTo>
                    <a:pt x="f2" y="f7"/>
                  </a:lnTo>
                  <a:cubicBezTo>
                    <a:pt x="f2" y="f8"/>
                    <a:pt x="f9" y="f4"/>
                    <a:pt x="f10" y="f4"/>
                  </a:cubicBezTo>
                  <a:lnTo>
                    <a:pt x="f3" y="f4"/>
                  </a:lnTo>
                  <a:lnTo>
                    <a:pt x="f3" y="f11"/>
                  </a:lnTo>
                  <a:lnTo>
                    <a:pt x="f12" y="f11"/>
                  </a:lnTo>
                  <a:cubicBezTo>
                    <a:pt x="f13" y="f11"/>
                    <a:pt x="f14" y="f15"/>
                    <a:pt x="f14" y="f16"/>
                  </a:cubicBezTo>
                  <a:cubicBezTo>
                    <a:pt x="f14" y="f17"/>
                    <a:pt x="f18" y="f19"/>
                    <a:pt x="f20" y="f21"/>
                  </a:cubicBezTo>
                  <a:cubicBezTo>
                    <a:pt x="f22" y="f23"/>
                    <a:pt x="f14" y="f24"/>
                    <a:pt x="f14" y="f25"/>
                  </a:cubicBezTo>
                  <a:cubicBezTo>
                    <a:pt x="f14" y="f26"/>
                    <a:pt x="f18" y="f27"/>
                    <a:pt x="f20" y="f28"/>
                  </a:cubicBezTo>
                  <a:cubicBezTo>
                    <a:pt x="f22" y="f29"/>
                    <a:pt x="f14" y="f30"/>
                    <a:pt x="f14" y="f31"/>
                  </a:cubicBezTo>
                  <a:cubicBezTo>
                    <a:pt x="f14" y="f32"/>
                    <a:pt x="f9" y="f33"/>
                    <a:pt x="f22" y="f5"/>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22" name="Google Shape;6956;p88">
              <a:extLst>
                <a:ext uri="{FF2B5EF4-FFF2-40B4-BE49-F238E27FC236}">
                  <a16:creationId xmlns:a16="http://schemas.microsoft.com/office/drawing/2014/main" id="{8AF0649D-5DE9-B3AD-E74E-B5F9F34322E2}"/>
                </a:ext>
              </a:extLst>
            </p:cNvPr>
            <p:cNvSpPr/>
            <p:nvPr/>
          </p:nvSpPr>
          <p:spPr>
            <a:xfrm>
              <a:off x="3516041" y="2089120"/>
              <a:ext cx="52971" cy="84280"/>
            </a:xfrm>
            <a:custGeom>
              <a:avLst/>
              <a:gdLst>
                <a:gd name="f0" fmla="val w"/>
                <a:gd name="f1" fmla="val h"/>
                <a:gd name="f2" fmla="val 0"/>
                <a:gd name="f3" fmla="val 1387"/>
                <a:gd name="f4" fmla="val 2207"/>
                <a:gd name="f5" fmla="val 1386"/>
                <a:gd name="f6" fmla="val 1"/>
                <a:gd name="f7" fmla="val 1229"/>
                <a:gd name="f8" fmla="val 64"/>
                <a:gd name="f9" fmla="val 1071"/>
                <a:gd name="f10" fmla="val 95"/>
                <a:gd name="f11" fmla="val 882"/>
                <a:gd name="f12" fmla="val 2206"/>
                <a:gd name="f13" fmla="val 378"/>
                <a:gd name="f14" fmla="val 914"/>
                <a:gd name="f15" fmla="val 1734"/>
                <a:gd name="f16" fmla="val 1167"/>
                <a:gd name="f17" fmla="*/ f0 1 1387"/>
                <a:gd name="f18" fmla="*/ f1 1 2207"/>
                <a:gd name="f19" fmla="+- f4 0 f2"/>
                <a:gd name="f20" fmla="+- f3 0 f2"/>
                <a:gd name="f21" fmla="*/ f20 1 1387"/>
                <a:gd name="f22" fmla="*/ f19 1 2207"/>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1387" h="2207">
                  <a:moveTo>
                    <a:pt x="f5" y="f6"/>
                  </a:moveTo>
                  <a:cubicBezTo>
                    <a:pt x="f7" y="f8"/>
                    <a:pt x="f9" y="f10"/>
                    <a:pt x="f11" y="f10"/>
                  </a:cubicBezTo>
                  <a:lnTo>
                    <a:pt x="f2" y="f10"/>
                  </a:lnTo>
                  <a:lnTo>
                    <a:pt x="f2" y="f12"/>
                  </a:lnTo>
                  <a:lnTo>
                    <a:pt x="f13" y="f12"/>
                  </a:lnTo>
                  <a:cubicBezTo>
                    <a:pt x="f14" y="f12"/>
                    <a:pt x="f5" y="f15"/>
                    <a:pt x="f5" y="f16"/>
                  </a:cubicBezTo>
                  <a:lnTo>
                    <a:pt x="f5" y="f6"/>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23" name="Google Shape;6971;p88">
            <a:extLst>
              <a:ext uri="{FF2B5EF4-FFF2-40B4-BE49-F238E27FC236}">
                <a16:creationId xmlns:a16="http://schemas.microsoft.com/office/drawing/2014/main" id="{774F65EE-0CFF-6A02-3C2A-D087D9554B5C}"/>
              </a:ext>
            </a:extLst>
          </p:cNvPr>
          <p:cNvGrpSpPr/>
          <p:nvPr/>
        </p:nvGrpSpPr>
        <p:grpSpPr>
          <a:xfrm>
            <a:off x="4552030" y="1876486"/>
            <a:ext cx="445212" cy="445175"/>
            <a:chOff x="6107753" y="1700217"/>
            <a:chExt cx="445212" cy="445175"/>
          </a:xfrm>
        </p:grpSpPr>
        <p:sp>
          <p:nvSpPr>
            <p:cNvPr id="124" name="Google Shape;6972;p88">
              <a:extLst>
                <a:ext uri="{FF2B5EF4-FFF2-40B4-BE49-F238E27FC236}">
                  <a16:creationId xmlns:a16="http://schemas.microsoft.com/office/drawing/2014/main" id="{51FE8C28-AA0E-E537-BB0A-67D6F62466D5}"/>
                </a:ext>
              </a:extLst>
            </p:cNvPr>
            <p:cNvSpPr/>
            <p:nvPr/>
          </p:nvSpPr>
          <p:spPr>
            <a:xfrm>
              <a:off x="6107753" y="1700217"/>
              <a:ext cx="445212" cy="445175"/>
            </a:xfrm>
            <a:custGeom>
              <a:avLst/>
              <a:gdLst>
                <a:gd name="f0" fmla="val w"/>
                <a:gd name="f1" fmla="val h"/>
                <a:gd name="f2" fmla="val 0"/>
                <a:gd name="f3" fmla="val 11658"/>
                <a:gd name="f4" fmla="val 11657"/>
                <a:gd name="f5" fmla="val 5829"/>
                <a:gd name="f6" fmla="val 3372"/>
                <a:gd name="f7" fmla="val 1261"/>
                <a:gd name="f8" fmla="val 1796"/>
                <a:gd name="f9" fmla="val 788"/>
                <a:gd name="f10" fmla="val 4159"/>
                <a:gd name="f11" fmla="val 347"/>
                <a:gd name="f12" fmla="val 4285"/>
                <a:gd name="f13" fmla="val 1"/>
                <a:gd name="f14" fmla="val 4694"/>
                <a:gd name="f15" fmla="val 5167"/>
                <a:gd name="f16" fmla="val 7876"/>
                <a:gd name="f17" fmla="val 8412"/>
                <a:gd name="f18" fmla="val 473"/>
                <a:gd name="f19" fmla="val 8885"/>
                <a:gd name="f20" fmla="val 1009"/>
                <a:gd name="f21" fmla="val 1702"/>
                <a:gd name="f22" fmla="val 1891"/>
                <a:gd name="f23" fmla="val 2049"/>
                <a:gd name="f24" fmla="val 8727"/>
                <a:gd name="f25" fmla="val 8538"/>
                <a:gd name="f26" fmla="val 4442"/>
                <a:gd name="f27" fmla="val 4253"/>
                <a:gd name="f28" fmla="val 4096"/>
                <a:gd name="f29" fmla="val 1481"/>
                <a:gd name="f30" fmla="val 1954"/>
                <a:gd name="f31" fmla="val 2111"/>
                <a:gd name="f32" fmla="val 3781"/>
                <a:gd name="f33" fmla="val 630"/>
                <a:gd name="f34" fmla="val 7877"/>
                <a:gd name="f35" fmla="val 9673"/>
                <a:gd name="f36" fmla="val 10145"/>
                <a:gd name="f37" fmla="val 9956"/>
                <a:gd name="f38" fmla="val 9767"/>
                <a:gd name="f39" fmla="val 9610"/>
                <a:gd name="f40" fmla="val 10271"/>
                <a:gd name="f41" fmla="val 10114"/>
                <a:gd name="f42" fmla="val 9672"/>
                <a:gd name="f43" fmla="val 9421"/>
                <a:gd name="f44" fmla="val 8570"/>
                <a:gd name="f45" fmla="val 6774"/>
                <a:gd name="f46" fmla="val 6617"/>
                <a:gd name="f47" fmla="val 9893"/>
                <a:gd name="f48" fmla="val 6270"/>
                <a:gd name="f49" fmla="val 9609"/>
                <a:gd name="f50" fmla="val 5262"/>
                <a:gd name="f51" fmla="val 4789"/>
                <a:gd name="f52" fmla="val 10082"/>
                <a:gd name="f53" fmla="val 10617"/>
                <a:gd name="f54" fmla="val 11184"/>
                <a:gd name="f55" fmla="val 6648"/>
                <a:gd name="f56" fmla="val 11373"/>
                <a:gd name="f57" fmla="val 10995"/>
                <a:gd name="f58" fmla="val 9799"/>
                <a:gd name="f59" fmla="val 10775"/>
                <a:gd name="f60" fmla="val 10933"/>
                <a:gd name="f61" fmla="val 11342"/>
                <a:gd name="f62" fmla="val 8790"/>
                <a:gd name="f63" fmla="val 8380"/>
                <a:gd name="f64" fmla="val 7908"/>
                <a:gd name="f65" fmla="val 5198"/>
                <a:gd name="f66" fmla="val 11311"/>
                <a:gd name="f67" fmla="val 10870"/>
                <a:gd name="f68" fmla="val 10397"/>
                <a:gd name="f69" fmla="val 8255"/>
                <a:gd name="f70" fmla="*/ f0 1 11658"/>
                <a:gd name="f71" fmla="*/ f1 1 11657"/>
                <a:gd name="f72" fmla="+- f4 0 f2"/>
                <a:gd name="f73" fmla="+- f3 0 f2"/>
                <a:gd name="f74" fmla="*/ f73 1 11658"/>
                <a:gd name="f75" fmla="*/ f72 1 11657"/>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1658" h="11657">
                  <a:moveTo>
                    <a:pt x="f5" y="f2"/>
                  </a:moveTo>
                  <a:cubicBezTo>
                    <a:pt x="f6" y="f2"/>
                    <a:pt x="f7" y="f8"/>
                    <a:pt x="f9" y="f10"/>
                  </a:cubicBezTo>
                  <a:cubicBezTo>
                    <a:pt x="f11" y="f12"/>
                    <a:pt x="f13" y="f14"/>
                    <a:pt x="f13" y="f15"/>
                  </a:cubicBezTo>
                  <a:lnTo>
                    <a:pt x="f13" y="f16"/>
                  </a:lnTo>
                  <a:cubicBezTo>
                    <a:pt x="f13" y="f17"/>
                    <a:pt x="f18" y="f19"/>
                    <a:pt x="f20" y="f19"/>
                  </a:cubicBezTo>
                  <a:lnTo>
                    <a:pt x="f21" y="f19"/>
                  </a:lnTo>
                  <a:cubicBezTo>
                    <a:pt x="f22" y="f19"/>
                    <a:pt x="f23" y="f24"/>
                    <a:pt x="f23" y="f25"/>
                  </a:cubicBezTo>
                  <a:lnTo>
                    <a:pt x="f23" y="f26"/>
                  </a:lnTo>
                  <a:cubicBezTo>
                    <a:pt x="f23" y="f27"/>
                    <a:pt x="f22" y="f28"/>
                    <a:pt x="f21" y="f28"/>
                  </a:cubicBezTo>
                  <a:lnTo>
                    <a:pt x="f29" y="f28"/>
                  </a:lnTo>
                  <a:cubicBezTo>
                    <a:pt x="f30" y="f31"/>
                    <a:pt x="f32" y="f33"/>
                    <a:pt x="f5" y="f33"/>
                  </a:cubicBezTo>
                  <a:cubicBezTo>
                    <a:pt x="f34" y="f33"/>
                    <a:pt x="f35" y="f31"/>
                    <a:pt x="f36" y="f28"/>
                  </a:cubicBezTo>
                  <a:lnTo>
                    <a:pt x="f37" y="f28"/>
                  </a:lnTo>
                  <a:cubicBezTo>
                    <a:pt x="f38" y="f28"/>
                    <a:pt x="f39" y="f27"/>
                    <a:pt x="f39" y="f26"/>
                  </a:cubicBezTo>
                  <a:lnTo>
                    <a:pt x="f39" y="f25"/>
                  </a:lnTo>
                  <a:cubicBezTo>
                    <a:pt x="f39" y="f24"/>
                    <a:pt x="f38" y="f19"/>
                    <a:pt x="f37" y="f19"/>
                  </a:cubicBezTo>
                  <a:lnTo>
                    <a:pt x="f40" y="f19"/>
                  </a:lnTo>
                  <a:cubicBezTo>
                    <a:pt x="f41" y="f42"/>
                    <a:pt x="f43" y="f40"/>
                    <a:pt x="f44" y="f40"/>
                  </a:cubicBezTo>
                  <a:lnTo>
                    <a:pt x="f45" y="f40"/>
                  </a:lnTo>
                  <a:cubicBezTo>
                    <a:pt x="f46" y="f47"/>
                    <a:pt x="f48" y="f49"/>
                    <a:pt x="f5" y="f49"/>
                  </a:cubicBezTo>
                  <a:cubicBezTo>
                    <a:pt x="f50" y="f49"/>
                    <a:pt x="f51" y="f52"/>
                    <a:pt x="f51" y="f53"/>
                  </a:cubicBezTo>
                  <a:cubicBezTo>
                    <a:pt x="f51" y="f54"/>
                    <a:pt x="f50" y="f4"/>
                    <a:pt x="f5" y="f4"/>
                  </a:cubicBezTo>
                  <a:cubicBezTo>
                    <a:pt x="f48" y="f4"/>
                    <a:pt x="f55" y="f56"/>
                    <a:pt x="f45" y="f57"/>
                  </a:cubicBezTo>
                  <a:lnTo>
                    <a:pt x="f44" y="f57"/>
                  </a:lnTo>
                  <a:cubicBezTo>
                    <a:pt x="f58" y="f57"/>
                    <a:pt x="f59" y="f52"/>
                    <a:pt x="f60" y="f19"/>
                  </a:cubicBezTo>
                  <a:cubicBezTo>
                    <a:pt x="f61" y="f62"/>
                    <a:pt x="f3" y="f63"/>
                    <a:pt x="f3" y="f64"/>
                  </a:cubicBezTo>
                  <a:lnTo>
                    <a:pt x="f3" y="f65"/>
                  </a:lnTo>
                  <a:cubicBezTo>
                    <a:pt x="f3" y="f14"/>
                    <a:pt x="f66" y="f27"/>
                    <a:pt x="f67" y="f10"/>
                  </a:cubicBezTo>
                  <a:cubicBezTo>
                    <a:pt x="f68" y="f8"/>
                    <a:pt x="f69"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25" name="Google Shape;6973;p88">
              <a:extLst>
                <a:ext uri="{FF2B5EF4-FFF2-40B4-BE49-F238E27FC236}">
                  <a16:creationId xmlns:a16="http://schemas.microsoft.com/office/drawing/2014/main" id="{607512C9-B318-16C1-F8AF-7EB9B1A71CA8}"/>
                </a:ext>
              </a:extLst>
            </p:cNvPr>
            <p:cNvSpPr/>
            <p:nvPr/>
          </p:nvSpPr>
          <p:spPr>
            <a:xfrm>
              <a:off x="6211244" y="1804897"/>
              <a:ext cx="239444" cy="235631"/>
            </a:xfrm>
            <a:custGeom>
              <a:avLst/>
              <a:gdLst>
                <a:gd name="f0" fmla="val w"/>
                <a:gd name="f1" fmla="val h"/>
                <a:gd name="f2" fmla="val 0"/>
                <a:gd name="f3" fmla="val 6270"/>
                <a:gd name="f4" fmla="val 6170"/>
                <a:gd name="f5" fmla="val 3119"/>
                <a:gd name="f6" fmla="val 1386"/>
                <a:gd name="f7" fmla="val 3308"/>
                <a:gd name="f8" fmla="val 3466"/>
                <a:gd name="f9" fmla="val 1544"/>
                <a:gd name="f10" fmla="val 1733"/>
                <a:gd name="f11" fmla="val 1953"/>
                <a:gd name="f12" fmla="val 2079"/>
                <a:gd name="f13" fmla="val 2930"/>
                <a:gd name="f14" fmla="val 2773"/>
                <a:gd name="f15" fmla="val 2741"/>
                <a:gd name="f16" fmla="val 2867"/>
                <a:gd name="f17" fmla="val 3088"/>
                <a:gd name="f18" fmla="val 4474"/>
                <a:gd name="f19" fmla="val 4663"/>
                <a:gd name="f20" fmla="val 4820"/>
                <a:gd name="f21" fmla="val 3151"/>
                <a:gd name="f22" fmla="val 1449"/>
                <a:gd name="f23" fmla="val 63"/>
                <a:gd name="f24" fmla="val 3592"/>
                <a:gd name="f25" fmla="val 158"/>
                <a:gd name="f26" fmla="val 4096"/>
                <a:gd name="f27" fmla="val 441"/>
                <a:gd name="f28" fmla="val 4568"/>
                <a:gd name="f29" fmla="val 5734"/>
                <a:gd name="f30" fmla="val 5828"/>
                <a:gd name="f31" fmla="val 5955"/>
                <a:gd name="f32" fmla="val 126"/>
                <a:gd name="f33" fmla="val 6081"/>
                <a:gd name="f34" fmla="val 171"/>
                <a:gd name="f35" fmla="val 6125"/>
                <a:gd name="f36" fmla="val 263"/>
                <a:gd name="f37" fmla="val 357"/>
                <a:gd name="f38" fmla="val 396"/>
                <a:gd name="f39" fmla="val 436"/>
                <a:gd name="f40" fmla="val 6162"/>
                <a:gd name="f41" fmla="val 473"/>
                <a:gd name="f42" fmla="val 6144"/>
                <a:gd name="f43" fmla="val 1638"/>
                <a:gd name="f44" fmla="val 5765"/>
                <a:gd name="f45" fmla="val 6049"/>
                <a:gd name="f46" fmla="val 2615"/>
                <a:gd name="f47" fmla="val 4852"/>
                <a:gd name="f48" fmla="val 4789"/>
                <a:gd name="f49" fmla="*/ f0 1 6270"/>
                <a:gd name="f50" fmla="*/ f1 1 6170"/>
                <a:gd name="f51" fmla="+- f4 0 f2"/>
                <a:gd name="f52" fmla="+- f3 0 f2"/>
                <a:gd name="f53" fmla="*/ f52 1 6270"/>
                <a:gd name="f54" fmla="*/ f51 1 6170"/>
                <a:gd name="f55" fmla="*/ f2 1 f53"/>
                <a:gd name="f56" fmla="*/ f3 1 f53"/>
                <a:gd name="f57" fmla="*/ f2 1 f54"/>
                <a:gd name="f58" fmla="*/ f4 1 f54"/>
                <a:gd name="f59" fmla="*/ f55 f49 1"/>
                <a:gd name="f60" fmla="*/ f56 f49 1"/>
                <a:gd name="f61" fmla="*/ f58 f50 1"/>
                <a:gd name="f62" fmla="*/ f57 f50 1"/>
              </a:gdLst>
              <a:ahLst/>
              <a:cxnLst>
                <a:cxn ang="3cd4">
                  <a:pos x="hc" y="t"/>
                </a:cxn>
                <a:cxn ang="0">
                  <a:pos x="r" y="vc"/>
                </a:cxn>
                <a:cxn ang="cd4">
                  <a:pos x="hc" y="b"/>
                </a:cxn>
                <a:cxn ang="cd2">
                  <a:pos x="l" y="vc"/>
                </a:cxn>
              </a:cxnLst>
              <a:rect l="f59" t="f62" r="f60" b="f61"/>
              <a:pathLst>
                <a:path w="6270" h="6170">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21" y="f2"/>
                  </a:moveTo>
                  <a:cubicBezTo>
                    <a:pt x="f22" y="f2"/>
                    <a:pt x="f23" y="f6"/>
                    <a:pt x="f23" y="f17"/>
                  </a:cubicBezTo>
                  <a:cubicBezTo>
                    <a:pt x="f23" y="f24"/>
                    <a:pt x="f25" y="f26"/>
                    <a:pt x="f27" y="f28"/>
                  </a:cubicBezTo>
                  <a:lnTo>
                    <a:pt x="f23" y="f29"/>
                  </a:lnTo>
                  <a:cubicBezTo>
                    <a:pt x="f2" y="f30"/>
                    <a:pt x="f2" y="f31"/>
                    <a:pt x="f32" y="f33"/>
                  </a:cubicBezTo>
                  <a:cubicBezTo>
                    <a:pt x="f34" y="f35"/>
                    <a:pt x="f36" y="f4"/>
                    <a:pt x="f37" y="f4"/>
                  </a:cubicBezTo>
                  <a:cubicBezTo>
                    <a:pt x="f38" y="f4"/>
                    <a:pt x="f39" y="f40"/>
                    <a:pt x="f41" y="f42"/>
                  </a:cubicBezTo>
                  <a:lnTo>
                    <a:pt x="f43" y="f44"/>
                  </a:lnTo>
                  <a:cubicBezTo>
                    <a:pt x="f12" y="f45"/>
                    <a:pt x="f46" y="f42"/>
                    <a:pt x="f21" y="f42"/>
                  </a:cubicBezTo>
                  <a:cubicBezTo>
                    <a:pt x="f47" y="f42"/>
                    <a:pt x="f3" y="f48"/>
                    <a:pt x="f3" y="f17"/>
                  </a:cubicBezTo>
                  <a:cubicBezTo>
                    <a:pt x="f3" y="f6"/>
                    <a:pt x="f47" y="f2"/>
                    <a:pt x="f21"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26" name="Google Shape;7004;p88">
            <a:extLst>
              <a:ext uri="{FF2B5EF4-FFF2-40B4-BE49-F238E27FC236}">
                <a16:creationId xmlns:a16="http://schemas.microsoft.com/office/drawing/2014/main" id="{B732C106-73D0-F76E-4365-7EC42F366B65}"/>
              </a:ext>
            </a:extLst>
          </p:cNvPr>
          <p:cNvGrpSpPr/>
          <p:nvPr/>
        </p:nvGrpSpPr>
        <p:grpSpPr>
          <a:xfrm>
            <a:off x="2225805" y="1884221"/>
            <a:ext cx="469279" cy="446099"/>
            <a:chOff x="3781528" y="1707952"/>
            <a:chExt cx="469279" cy="446099"/>
          </a:xfrm>
        </p:grpSpPr>
        <p:sp>
          <p:nvSpPr>
            <p:cNvPr id="127" name="Google Shape;7005;p88">
              <a:extLst>
                <a:ext uri="{FF2B5EF4-FFF2-40B4-BE49-F238E27FC236}">
                  <a16:creationId xmlns:a16="http://schemas.microsoft.com/office/drawing/2014/main" id="{BC0CC442-76B2-2E4E-34ED-8198A6CB0D70}"/>
                </a:ext>
              </a:extLst>
            </p:cNvPr>
            <p:cNvSpPr/>
            <p:nvPr/>
          </p:nvSpPr>
          <p:spPr>
            <a:xfrm>
              <a:off x="3924705" y="1707952"/>
              <a:ext cx="326102" cy="327894"/>
            </a:xfrm>
            <a:custGeom>
              <a:avLst/>
              <a:gdLst>
                <a:gd name="f0" fmla="val w"/>
                <a:gd name="f1" fmla="val h"/>
                <a:gd name="f2" fmla="val 0"/>
                <a:gd name="f3" fmla="val 8539"/>
                <a:gd name="f4" fmla="val 8586"/>
                <a:gd name="f5" fmla="val 5156"/>
                <a:gd name="f6" fmla="val 1"/>
                <a:gd name="f7" fmla="val 4372"/>
                <a:gd name="f8" fmla="val 3593"/>
                <a:gd name="f9" fmla="val 308"/>
                <a:gd name="f10" fmla="val 2994"/>
                <a:gd name="f11" fmla="val 922"/>
                <a:gd name="f12" fmla="val 1450"/>
                <a:gd name="f13" fmla="val 2466"/>
                <a:gd name="f14" fmla="val 1681"/>
                <a:gd name="f15" fmla="val 2417"/>
                <a:gd name="f16" fmla="val 1916"/>
                <a:gd name="f17" fmla="val 2392"/>
                <a:gd name="f18" fmla="val 2152"/>
                <a:gd name="f19" fmla="val 2529"/>
                <a:gd name="f20" fmla="val 2909"/>
                <a:gd name="f21" fmla="val 2456"/>
                <a:gd name="f22" fmla="val 3277"/>
                <a:gd name="f23" fmla="val 2592"/>
                <a:gd name="f24" fmla="val 3939"/>
                <a:gd name="f25" fmla="val 1899"/>
                <a:gd name="f26" fmla="val 4270"/>
                <a:gd name="f27" fmla="val 1568"/>
                <a:gd name="f28" fmla="val 4703"/>
                <a:gd name="f29" fmla="val 1402"/>
                <a:gd name="f30" fmla="val 5136"/>
                <a:gd name="f31" fmla="val 5569"/>
                <a:gd name="f32" fmla="val 6003"/>
                <a:gd name="f33" fmla="val 6333"/>
                <a:gd name="f34" fmla="val 7027"/>
                <a:gd name="f35" fmla="val 3631"/>
                <a:gd name="f36" fmla="val 4325"/>
                <a:gd name="f37" fmla="val 6719"/>
                <a:gd name="f38" fmla="val 3608"/>
                <a:gd name="f39" fmla="val 7050"/>
                <a:gd name="f40" fmla="val 3175"/>
                <a:gd name="f41" fmla="val 7215"/>
                <a:gd name="f42" fmla="val 2742"/>
                <a:gd name="f43" fmla="val 2309"/>
                <a:gd name="f44" fmla="val 1875"/>
                <a:gd name="f45" fmla="val 1545"/>
                <a:gd name="f46" fmla="val 1261"/>
                <a:gd name="f47" fmla="val 6435"/>
                <a:gd name="f48" fmla="val 1104"/>
                <a:gd name="f49" fmla="val 6089"/>
                <a:gd name="f50" fmla="val 1072"/>
                <a:gd name="f51" fmla="val 5742"/>
                <a:gd name="f52" fmla="val 6782"/>
                <a:gd name="f53" fmla="val 158"/>
                <a:gd name="f54" fmla="val 7097"/>
                <a:gd name="f55" fmla="val 348"/>
                <a:gd name="f56" fmla="val 7381"/>
                <a:gd name="f57" fmla="val 600"/>
                <a:gd name="f58" fmla="val 7664"/>
                <a:gd name="f59" fmla="val 1214"/>
                <a:gd name="f60" fmla="val 8278"/>
                <a:gd name="f61" fmla="val 2002"/>
                <a:gd name="f62" fmla="val 2781"/>
                <a:gd name="f63" fmla="val 3561"/>
                <a:gd name="f64" fmla="val 4333"/>
                <a:gd name="f65" fmla="val 4916"/>
                <a:gd name="f66" fmla="val 7342"/>
                <a:gd name="f67" fmla="val 5270"/>
                <a:gd name="f68" fmla="val 4073"/>
                <a:gd name="f69" fmla="val 2151"/>
                <a:gd name="f70" fmla="val 6727"/>
                <a:gd name="f71" fmla="val 5940"/>
                <a:gd name="f72" fmla="*/ f0 1 8539"/>
                <a:gd name="f73" fmla="*/ f1 1 8586"/>
                <a:gd name="f74" fmla="+- f4 0 f2"/>
                <a:gd name="f75" fmla="+- f3 0 f2"/>
                <a:gd name="f76" fmla="*/ f75 1 8539"/>
                <a:gd name="f77" fmla="*/ f74 1 8586"/>
                <a:gd name="f78" fmla="*/ f2 1 f76"/>
                <a:gd name="f79" fmla="*/ f3 1 f76"/>
                <a:gd name="f80" fmla="*/ f2 1 f77"/>
                <a:gd name="f81" fmla="*/ f4 1 f77"/>
                <a:gd name="f82" fmla="*/ f78 f72 1"/>
                <a:gd name="f83" fmla="*/ f79 f72 1"/>
                <a:gd name="f84" fmla="*/ f81 f73 1"/>
                <a:gd name="f85" fmla="*/ f80 f73 1"/>
              </a:gdLst>
              <a:ahLst/>
              <a:cxnLst>
                <a:cxn ang="3cd4">
                  <a:pos x="hc" y="t"/>
                </a:cxn>
                <a:cxn ang="0">
                  <a:pos x="r" y="vc"/>
                </a:cxn>
                <a:cxn ang="cd4">
                  <a:pos x="hc" y="b"/>
                </a:cxn>
                <a:cxn ang="cd2">
                  <a:pos x="l" y="vc"/>
                </a:cxn>
              </a:cxnLst>
              <a:rect l="f82" t="f85" r="f83" b="f84"/>
              <a:pathLst>
                <a:path w="8539" h="8586">
                  <a:moveTo>
                    <a:pt x="f5" y="f6"/>
                  </a:moveTo>
                  <a:cubicBezTo>
                    <a:pt x="f7" y="f6"/>
                    <a:pt x="f8" y="f9"/>
                    <a:pt x="f10" y="f11"/>
                  </a:cubicBezTo>
                  <a:lnTo>
                    <a:pt x="f12" y="f13"/>
                  </a:lnTo>
                  <a:cubicBezTo>
                    <a:pt x="f14" y="f15"/>
                    <a:pt x="f16" y="f17"/>
                    <a:pt x="f18" y="f17"/>
                  </a:cubicBezTo>
                  <a:cubicBezTo>
                    <a:pt x="f19" y="f17"/>
                    <a:pt x="f20" y="f21"/>
                    <a:pt x="f22" y="f23"/>
                  </a:cubicBezTo>
                  <a:lnTo>
                    <a:pt x="f24" y="f25"/>
                  </a:lnTo>
                  <a:cubicBezTo>
                    <a:pt x="f26" y="f27"/>
                    <a:pt x="f28" y="f29"/>
                    <a:pt x="f30" y="f29"/>
                  </a:cubicBezTo>
                  <a:cubicBezTo>
                    <a:pt x="f31" y="f29"/>
                    <a:pt x="f32" y="f27"/>
                    <a:pt x="f33" y="f25"/>
                  </a:cubicBezTo>
                  <a:cubicBezTo>
                    <a:pt x="f34" y="f23"/>
                    <a:pt x="f34" y="f35"/>
                    <a:pt x="f33" y="f36"/>
                  </a:cubicBezTo>
                  <a:lnTo>
                    <a:pt x="f24" y="f37"/>
                  </a:lnTo>
                  <a:cubicBezTo>
                    <a:pt x="f38" y="f39"/>
                    <a:pt x="f40" y="f41"/>
                    <a:pt x="f42" y="f41"/>
                  </a:cubicBezTo>
                  <a:cubicBezTo>
                    <a:pt x="f43" y="f41"/>
                    <a:pt x="f44" y="f39"/>
                    <a:pt x="f45" y="f37"/>
                  </a:cubicBezTo>
                  <a:cubicBezTo>
                    <a:pt x="f46" y="f47"/>
                    <a:pt x="f48" y="f49"/>
                    <a:pt x="f50" y="f51"/>
                  </a:cubicBezTo>
                  <a:lnTo>
                    <a:pt x="f6" y="f52"/>
                  </a:lnTo>
                  <a:cubicBezTo>
                    <a:pt x="f53" y="f54"/>
                    <a:pt x="f55" y="f56"/>
                    <a:pt x="f57" y="f58"/>
                  </a:cubicBezTo>
                  <a:cubicBezTo>
                    <a:pt x="f59" y="f60"/>
                    <a:pt x="f61" y="f4"/>
                    <a:pt x="f62" y="f4"/>
                  </a:cubicBezTo>
                  <a:cubicBezTo>
                    <a:pt x="f63" y="f4"/>
                    <a:pt x="f64" y="f60"/>
                    <a:pt x="f65" y="f58"/>
                  </a:cubicBezTo>
                  <a:lnTo>
                    <a:pt x="f66" y="f67"/>
                  </a:lnTo>
                  <a:cubicBezTo>
                    <a:pt x="f3" y="f68"/>
                    <a:pt x="f3" y="f69"/>
                    <a:pt x="f66" y="f11"/>
                  </a:cubicBezTo>
                  <a:cubicBezTo>
                    <a:pt x="f70" y="f9"/>
                    <a:pt x="f71"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28" name="Google Shape;7006;p88">
              <a:extLst>
                <a:ext uri="{FF2B5EF4-FFF2-40B4-BE49-F238E27FC236}">
                  <a16:creationId xmlns:a16="http://schemas.microsoft.com/office/drawing/2014/main" id="{06439B33-F261-E601-0154-0957BE933EEB}"/>
                </a:ext>
              </a:extLst>
            </p:cNvPr>
            <p:cNvSpPr/>
            <p:nvPr/>
          </p:nvSpPr>
          <p:spPr>
            <a:xfrm>
              <a:off x="3781528" y="1823441"/>
              <a:ext cx="329723" cy="330610"/>
            </a:xfrm>
            <a:custGeom>
              <a:avLst/>
              <a:gdLst>
                <a:gd name="f0" fmla="val w"/>
                <a:gd name="f1" fmla="val h"/>
                <a:gd name="f2" fmla="val 0"/>
                <a:gd name="f3" fmla="val 8634"/>
                <a:gd name="f4" fmla="val 8657"/>
                <a:gd name="f5" fmla="val 5865"/>
                <a:gd name="f6" fmla="val 1"/>
                <a:gd name="f7" fmla="val 5081"/>
                <a:gd name="f8" fmla="val 4301"/>
                <a:gd name="f9" fmla="val 308"/>
                <a:gd name="f10" fmla="val 3718"/>
                <a:gd name="f11" fmla="val 922"/>
                <a:gd name="f12" fmla="val 1230"/>
                <a:gd name="f13" fmla="val 3411"/>
                <a:gd name="f14" fmla="val 4640"/>
                <a:gd name="f15" fmla="val 6562"/>
                <a:gd name="f16" fmla="val 7759"/>
                <a:gd name="f17" fmla="val 1844"/>
                <a:gd name="f18" fmla="val 8358"/>
                <a:gd name="f19" fmla="val 2632"/>
                <a:gd name="f20" fmla="val 3415"/>
                <a:gd name="f21" fmla="val 4199"/>
                <a:gd name="f22" fmla="val 4979"/>
                <a:gd name="f23" fmla="val 5577"/>
                <a:gd name="f24" fmla="val 7152"/>
                <a:gd name="f25" fmla="val 6184"/>
                <a:gd name="f26" fmla="val 6938"/>
                <a:gd name="f27" fmla="val 6218"/>
                <a:gd name="f28" fmla="val 6719"/>
                <a:gd name="f29" fmla="val 6235"/>
                <a:gd name="f30" fmla="val 6499"/>
                <a:gd name="f31" fmla="val 6106"/>
                <a:gd name="f32" fmla="val 5709"/>
                <a:gd name="f33" fmla="val 6179"/>
                <a:gd name="f34" fmla="val 5325"/>
                <a:gd name="f35" fmla="val 6058"/>
                <a:gd name="f36" fmla="val 4569"/>
                <a:gd name="f37" fmla="val 6814"/>
                <a:gd name="f38" fmla="val 4238"/>
                <a:gd name="f39" fmla="val 7145"/>
                <a:gd name="f40" fmla="val 3805"/>
                <a:gd name="f41" fmla="val 7310"/>
                <a:gd name="f42" fmla="val 3372"/>
                <a:gd name="f43" fmla="val 2939"/>
                <a:gd name="f44" fmla="val 2505"/>
                <a:gd name="f45" fmla="val 2175"/>
                <a:gd name="f46" fmla="val 1513"/>
                <a:gd name="f47" fmla="val 6121"/>
                <a:gd name="f48" fmla="val 4388"/>
                <a:gd name="f49" fmla="val 4664"/>
                <a:gd name="f50" fmla="val 1899"/>
                <a:gd name="f51" fmla="val 4994"/>
                <a:gd name="f52" fmla="val 1568"/>
                <a:gd name="f53" fmla="val 5428"/>
                <a:gd name="f54" fmla="val 1403"/>
                <a:gd name="f55" fmla="val 5861"/>
                <a:gd name="f56" fmla="val 6294"/>
                <a:gd name="f57" fmla="val 6727"/>
                <a:gd name="f58" fmla="val 7058"/>
                <a:gd name="f59" fmla="val 7342"/>
                <a:gd name="f60" fmla="val 2183"/>
                <a:gd name="f61" fmla="val 7499"/>
                <a:gd name="f62" fmla="val 2561"/>
                <a:gd name="f63" fmla="val 7531"/>
                <a:gd name="f64" fmla="val 2907"/>
                <a:gd name="f65" fmla="val 8287"/>
                <a:gd name="f66" fmla="val 2151"/>
                <a:gd name="f67" fmla="val 8633"/>
                <a:gd name="f68" fmla="val 1805"/>
                <a:gd name="f69" fmla="val 8476"/>
                <a:gd name="f70" fmla="val 1490"/>
                <a:gd name="f71" fmla="val 1206"/>
                <a:gd name="f72" fmla="val 8035"/>
                <a:gd name="f73" fmla="val 7436"/>
                <a:gd name="f74" fmla="val 6648"/>
                <a:gd name="f75" fmla="*/ f0 1 8634"/>
                <a:gd name="f76" fmla="*/ f1 1 8657"/>
                <a:gd name="f77" fmla="+- f4 0 f2"/>
                <a:gd name="f78" fmla="+- f3 0 f2"/>
                <a:gd name="f79" fmla="*/ f78 1 8634"/>
                <a:gd name="f80" fmla="*/ f77 1 8657"/>
                <a:gd name="f81" fmla="*/ f2 1 f79"/>
                <a:gd name="f82" fmla="*/ f3 1 f79"/>
                <a:gd name="f83" fmla="*/ f2 1 f80"/>
                <a:gd name="f84" fmla="*/ f4 1 f80"/>
                <a:gd name="f85" fmla="*/ f81 f75 1"/>
                <a:gd name="f86" fmla="*/ f82 f75 1"/>
                <a:gd name="f87" fmla="*/ f84 f76 1"/>
                <a:gd name="f88" fmla="*/ f83 f76 1"/>
              </a:gdLst>
              <a:ahLst/>
              <a:cxnLst>
                <a:cxn ang="3cd4">
                  <a:pos x="hc" y="t"/>
                </a:cxn>
                <a:cxn ang="0">
                  <a:pos x="r" y="vc"/>
                </a:cxn>
                <a:cxn ang="cd4">
                  <a:pos x="hc" y="b"/>
                </a:cxn>
                <a:cxn ang="cd2">
                  <a:pos x="l" y="vc"/>
                </a:cxn>
              </a:cxnLst>
              <a:rect l="f85" t="f88" r="f86" b="f87"/>
              <a:pathLst>
                <a:path w="8634" h="8657">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23" y="f16"/>
                  </a:cubicBezTo>
                  <a:lnTo>
                    <a:pt x="f24" y="f25"/>
                  </a:lnTo>
                  <a:lnTo>
                    <a:pt x="f24" y="f25"/>
                  </a:lnTo>
                  <a:cubicBezTo>
                    <a:pt x="f26" y="f27"/>
                    <a:pt x="f28" y="f29"/>
                    <a:pt x="f30" y="f29"/>
                  </a:cubicBezTo>
                  <a:cubicBezTo>
                    <a:pt x="f31" y="f29"/>
                    <a:pt x="f32" y="f33"/>
                    <a:pt x="f34" y="f35"/>
                  </a:cubicBezTo>
                  <a:lnTo>
                    <a:pt x="f36" y="f37"/>
                  </a:lnTo>
                  <a:cubicBezTo>
                    <a:pt x="f38" y="f39"/>
                    <a:pt x="f40" y="f41"/>
                    <a:pt x="f42" y="f41"/>
                  </a:cubicBezTo>
                  <a:cubicBezTo>
                    <a:pt x="f43" y="f41"/>
                    <a:pt x="f44" y="f39"/>
                    <a:pt x="f45" y="f37"/>
                  </a:cubicBezTo>
                  <a:cubicBezTo>
                    <a:pt x="f46" y="f47"/>
                    <a:pt x="f46" y="f7"/>
                    <a:pt x="f45" y="f48"/>
                  </a:cubicBezTo>
                  <a:lnTo>
                    <a:pt x="f49" y="f50"/>
                  </a:lnTo>
                  <a:cubicBezTo>
                    <a:pt x="f51" y="f52"/>
                    <a:pt x="f53" y="f54"/>
                    <a:pt x="f55" y="f54"/>
                  </a:cubicBezTo>
                  <a:cubicBezTo>
                    <a:pt x="f56" y="f54"/>
                    <a:pt x="f57" y="f52"/>
                    <a:pt x="f58" y="f50"/>
                  </a:cubicBezTo>
                  <a:cubicBezTo>
                    <a:pt x="f59" y="f60"/>
                    <a:pt x="f61" y="f62"/>
                    <a:pt x="f63" y="f64"/>
                  </a:cubicBezTo>
                  <a:lnTo>
                    <a:pt x="f65" y="f66"/>
                  </a:lnTo>
                  <a:lnTo>
                    <a:pt x="f67" y="f68"/>
                  </a:lnTo>
                  <a:cubicBezTo>
                    <a:pt x="f69" y="f70"/>
                    <a:pt x="f65" y="f71"/>
                    <a:pt x="f72" y="f11"/>
                  </a:cubicBezTo>
                  <a:cubicBezTo>
                    <a:pt x="f73" y="f9"/>
                    <a:pt x="f74"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29" name="Google Shape;7018;p88">
            <a:extLst>
              <a:ext uri="{FF2B5EF4-FFF2-40B4-BE49-F238E27FC236}">
                <a16:creationId xmlns:a16="http://schemas.microsoft.com/office/drawing/2014/main" id="{91553920-04EF-7B9F-E45A-DD2FE2322781}"/>
              </a:ext>
            </a:extLst>
          </p:cNvPr>
          <p:cNvGrpSpPr/>
          <p:nvPr/>
        </p:nvGrpSpPr>
        <p:grpSpPr>
          <a:xfrm>
            <a:off x="5174626" y="1883508"/>
            <a:ext cx="446400" cy="445212"/>
            <a:chOff x="6730349" y="1707239"/>
            <a:chExt cx="446400" cy="445212"/>
          </a:xfrm>
        </p:grpSpPr>
        <p:sp>
          <p:nvSpPr>
            <p:cNvPr id="130" name="Google Shape;7019;p88">
              <a:extLst>
                <a:ext uri="{FF2B5EF4-FFF2-40B4-BE49-F238E27FC236}">
                  <a16:creationId xmlns:a16="http://schemas.microsoft.com/office/drawing/2014/main" id="{2E03C57B-2AEF-0842-3EF2-1EA451EBA894}"/>
                </a:ext>
              </a:extLst>
            </p:cNvPr>
            <p:cNvSpPr/>
            <p:nvPr/>
          </p:nvSpPr>
          <p:spPr>
            <a:xfrm>
              <a:off x="6809747" y="1786637"/>
              <a:ext cx="287606" cy="285201"/>
            </a:xfrm>
            <a:custGeom>
              <a:avLst/>
              <a:gdLst>
                <a:gd name="f0" fmla="val w"/>
                <a:gd name="f1" fmla="val h"/>
                <a:gd name="f2" fmla="val 0"/>
                <a:gd name="f3" fmla="val 7531"/>
                <a:gd name="f4" fmla="val 7468"/>
                <a:gd name="f5" fmla="val 3750"/>
                <a:gd name="f6" fmla="val 663"/>
                <a:gd name="f7" fmla="val 3939"/>
                <a:gd name="f8" fmla="val 4096"/>
                <a:gd name="f9" fmla="val 820"/>
                <a:gd name="f10" fmla="val 1009"/>
                <a:gd name="f11" fmla="val 3624"/>
                <a:gd name="f12" fmla="val 5357"/>
                <a:gd name="f13" fmla="val 4884"/>
                <a:gd name="f14" fmla="val 5514"/>
                <a:gd name="f15" fmla="val 5042"/>
                <a:gd name="f16" fmla="val 5231"/>
                <a:gd name="f17" fmla="val 5294"/>
                <a:gd name="f18" fmla="val 5420"/>
                <a:gd name="f19" fmla="val 5207"/>
                <a:gd name="f20" fmla="val 5451"/>
                <a:gd name="f21" fmla="val 5120"/>
                <a:gd name="f22" fmla="val 5034"/>
                <a:gd name="f23" fmla="val 4947"/>
                <a:gd name="f24" fmla="val 3498"/>
                <a:gd name="f25" fmla="val 3971"/>
                <a:gd name="f26" fmla="val 3435"/>
                <a:gd name="f27" fmla="val 3908"/>
                <a:gd name="f28" fmla="val 3403"/>
                <a:gd name="f29" fmla="val 3813"/>
                <a:gd name="f30" fmla="val 3719"/>
                <a:gd name="f31" fmla="val 3561"/>
                <a:gd name="f32" fmla="val 1"/>
                <a:gd name="f33" fmla="val 1671"/>
                <a:gd name="f34" fmla="val 1702"/>
                <a:gd name="f35" fmla="val 5829"/>
                <a:gd name="f36" fmla="val 5798"/>
                <a:gd name="f37" fmla="val 7499"/>
                <a:gd name="f38" fmla="val 7530"/>
                <a:gd name="f39" fmla="*/ f0 1 7531"/>
                <a:gd name="f40" fmla="*/ f1 1 7468"/>
                <a:gd name="f41" fmla="+- f4 0 f2"/>
                <a:gd name="f42" fmla="+- f3 0 f2"/>
                <a:gd name="f43" fmla="*/ f42 1 7531"/>
                <a:gd name="f44" fmla="*/ f41 1 7468"/>
                <a:gd name="f45" fmla="*/ f2 1 f43"/>
                <a:gd name="f46" fmla="*/ f3 1 f43"/>
                <a:gd name="f47" fmla="*/ f2 1 f44"/>
                <a:gd name="f48" fmla="*/ f4 1 f44"/>
                <a:gd name="f49" fmla="*/ f45 f39 1"/>
                <a:gd name="f50" fmla="*/ f46 f39 1"/>
                <a:gd name="f51" fmla="*/ f48 f40 1"/>
                <a:gd name="f52" fmla="*/ f47 f40 1"/>
              </a:gdLst>
              <a:ahLst/>
              <a:cxnLst>
                <a:cxn ang="3cd4">
                  <a:pos x="hc" y="t"/>
                </a:cxn>
                <a:cxn ang="0">
                  <a:pos x="r" y="vc"/>
                </a:cxn>
                <a:cxn ang="cd4">
                  <a:pos x="hc" y="b"/>
                </a:cxn>
                <a:cxn ang="cd2">
                  <a:pos x="l" y="vc"/>
                </a:cxn>
              </a:cxnLst>
              <a:rect l="f49" t="f52" r="f50" b="f51"/>
              <a:pathLst>
                <a:path w="7531" h="7468">
                  <a:moveTo>
                    <a:pt x="f5" y="f6"/>
                  </a:moveTo>
                  <a:cubicBezTo>
                    <a:pt x="f7" y="f6"/>
                    <a:pt x="f8" y="f9"/>
                    <a:pt x="f8" y="f10"/>
                  </a:cubicBezTo>
                  <a:lnTo>
                    <a:pt x="f8" y="f11"/>
                  </a:lnTo>
                  <a:lnTo>
                    <a:pt x="f12" y="f13"/>
                  </a:lnTo>
                  <a:cubicBezTo>
                    <a:pt x="f14" y="f15"/>
                    <a:pt x="f14" y="f16"/>
                    <a:pt x="f12" y="f12"/>
                  </a:cubicBezTo>
                  <a:cubicBezTo>
                    <a:pt x="f17" y="f18"/>
                    <a:pt x="f19" y="f20"/>
                    <a:pt x="f21" y="f20"/>
                  </a:cubicBezTo>
                  <a:cubicBezTo>
                    <a:pt x="f22" y="f20"/>
                    <a:pt x="f23" y="f18"/>
                    <a:pt x="f13" y="f12"/>
                  </a:cubicBezTo>
                  <a:lnTo>
                    <a:pt x="f24" y="f25"/>
                  </a:lnTo>
                  <a:cubicBezTo>
                    <a:pt x="f26" y="f27"/>
                    <a:pt x="f28" y="f29"/>
                    <a:pt x="f28" y="f30"/>
                  </a:cubicBezTo>
                  <a:lnTo>
                    <a:pt x="f28" y="f10"/>
                  </a:lnTo>
                  <a:cubicBezTo>
                    <a:pt x="f28" y="f9"/>
                    <a:pt x="f31" y="f6"/>
                    <a:pt x="f5" y="f6"/>
                  </a:cubicBezTo>
                  <a:close/>
                  <a:moveTo>
                    <a:pt x="f5" y="f32"/>
                  </a:moveTo>
                  <a:cubicBezTo>
                    <a:pt x="f33" y="f32"/>
                    <a:pt x="f32" y="f34"/>
                    <a:pt x="f32" y="f5"/>
                  </a:cubicBezTo>
                  <a:cubicBezTo>
                    <a:pt x="f32" y="f35"/>
                    <a:pt x="f34" y="f4"/>
                    <a:pt x="f5" y="f4"/>
                  </a:cubicBezTo>
                  <a:cubicBezTo>
                    <a:pt x="f36" y="f4"/>
                    <a:pt x="f37" y="f36"/>
                    <a:pt x="f37" y="f5"/>
                  </a:cubicBezTo>
                  <a:cubicBezTo>
                    <a:pt x="f38" y="f34"/>
                    <a:pt x="f35" y="f32"/>
                    <a:pt x="f5" y="f3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31" name="Google Shape;7020;p88">
              <a:extLst>
                <a:ext uri="{FF2B5EF4-FFF2-40B4-BE49-F238E27FC236}">
                  <a16:creationId xmlns:a16="http://schemas.microsoft.com/office/drawing/2014/main" id="{A4D417B3-2A7A-38A1-E466-8040FFCCA006}"/>
                </a:ext>
              </a:extLst>
            </p:cNvPr>
            <p:cNvSpPr/>
            <p:nvPr/>
          </p:nvSpPr>
          <p:spPr>
            <a:xfrm>
              <a:off x="6730349" y="1707239"/>
              <a:ext cx="446400" cy="445212"/>
            </a:xfrm>
            <a:custGeom>
              <a:avLst/>
              <a:gdLst>
                <a:gd name="f0" fmla="val w"/>
                <a:gd name="f1" fmla="val h"/>
                <a:gd name="f2" fmla="val 0"/>
                <a:gd name="f3" fmla="val 11689"/>
                <a:gd name="f4" fmla="val 11658"/>
                <a:gd name="f5" fmla="val 5829"/>
                <a:gd name="f6" fmla="val 1355"/>
                <a:gd name="f7" fmla="val 8286"/>
                <a:gd name="f8" fmla="val 10271"/>
                <a:gd name="f9" fmla="val 3372"/>
                <a:gd name="f10" fmla="val 8318"/>
                <a:gd name="f11" fmla="val 3403"/>
                <a:gd name="f12" fmla="val 1387"/>
                <a:gd name="f13" fmla="val 8255"/>
                <a:gd name="f14" fmla="val 3371"/>
                <a:gd name="f15" fmla="val 1"/>
                <a:gd name="f16" fmla="val 2647"/>
                <a:gd name="f17" fmla="val 2616"/>
                <a:gd name="f18" fmla="val 9011"/>
                <a:gd name="f19" fmla="val 11657"/>
                <a:gd name="f20" fmla="val 9042"/>
                <a:gd name="f21" fmla="*/ f0 1 11689"/>
                <a:gd name="f22" fmla="*/ f1 1 11658"/>
                <a:gd name="f23" fmla="+- f4 0 f2"/>
                <a:gd name="f24" fmla="+- f3 0 f2"/>
                <a:gd name="f25" fmla="*/ f24 1 11689"/>
                <a:gd name="f26" fmla="*/ f23 1 11658"/>
                <a:gd name="f27" fmla="*/ f2 1 f25"/>
                <a:gd name="f28" fmla="*/ f3 1 f25"/>
                <a:gd name="f29" fmla="*/ f2 1 f26"/>
                <a:gd name="f30" fmla="*/ f4 1 f26"/>
                <a:gd name="f31" fmla="*/ f27 f21 1"/>
                <a:gd name="f32" fmla="*/ f28 f21 1"/>
                <a:gd name="f33" fmla="*/ f30 f22 1"/>
                <a:gd name="f34" fmla="*/ f29 f22 1"/>
              </a:gdLst>
              <a:ahLst/>
              <a:cxnLst>
                <a:cxn ang="3cd4">
                  <a:pos x="hc" y="t"/>
                </a:cxn>
                <a:cxn ang="0">
                  <a:pos x="r" y="vc"/>
                </a:cxn>
                <a:cxn ang="cd4">
                  <a:pos x="hc" y="b"/>
                </a:cxn>
                <a:cxn ang="cd2">
                  <a:pos x="l" y="vc"/>
                </a:cxn>
              </a:cxnLst>
              <a:rect l="f31" t="f34" r="f32" b="f33"/>
              <a:pathLst>
                <a:path w="11689" h="11658">
                  <a:moveTo>
                    <a:pt x="f5" y="f6"/>
                  </a:moveTo>
                  <a:cubicBezTo>
                    <a:pt x="f7" y="f6"/>
                    <a:pt x="f8" y="f9"/>
                    <a:pt x="f8" y="f5"/>
                  </a:cubicBezTo>
                  <a:cubicBezTo>
                    <a:pt x="f8" y="f7"/>
                    <a:pt x="f10" y="f8"/>
                    <a:pt x="f5" y="f8"/>
                  </a:cubicBezTo>
                  <a:cubicBezTo>
                    <a:pt x="f11" y="f8"/>
                    <a:pt x="f12" y="f13"/>
                    <a:pt x="f12" y="f5"/>
                  </a:cubicBezTo>
                  <a:cubicBezTo>
                    <a:pt x="f12" y="f9"/>
                    <a:pt x="f14" y="f6"/>
                    <a:pt x="f5" y="f6"/>
                  </a:cubicBezTo>
                  <a:close/>
                  <a:moveTo>
                    <a:pt x="f5" y="f15"/>
                  </a:moveTo>
                  <a:cubicBezTo>
                    <a:pt x="f16" y="f15"/>
                    <a:pt x="f2" y="f17"/>
                    <a:pt x="f2" y="f5"/>
                  </a:cubicBezTo>
                  <a:cubicBezTo>
                    <a:pt x="f2" y="f18"/>
                    <a:pt x="f16" y="f19"/>
                    <a:pt x="f5" y="f19"/>
                  </a:cubicBezTo>
                  <a:cubicBezTo>
                    <a:pt x="f18" y="f19"/>
                    <a:pt x="f19" y="f18"/>
                    <a:pt x="f19" y="f5"/>
                  </a:cubicBezTo>
                  <a:cubicBezTo>
                    <a:pt x="f3" y="f17"/>
                    <a:pt x="f20" y="f15"/>
                    <a:pt x="f5" y="f15"/>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sp>
        <p:nvSpPr>
          <p:cNvPr id="132" name="Google Shape;5917;p86">
            <a:extLst>
              <a:ext uri="{FF2B5EF4-FFF2-40B4-BE49-F238E27FC236}">
                <a16:creationId xmlns:a16="http://schemas.microsoft.com/office/drawing/2014/main" id="{9F83A885-F4C0-9ED3-37ED-54D38909CC37}"/>
              </a:ext>
            </a:extLst>
          </p:cNvPr>
          <p:cNvSpPr/>
          <p:nvPr/>
        </p:nvSpPr>
        <p:spPr>
          <a:xfrm>
            <a:off x="2784055" y="2753368"/>
            <a:ext cx="451036" cy="463171"/>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 f4 0 f2"/>
              <a:gd name="f77" fmla="+- f3 0 f2"/>
              <a:gd name="f78" fmla="*/ f77 1 12446"/>
              <a:gd name="f79" fmla="*/ f76 1 12698"/>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33" name="Google Shape;5955;p86">
            <a:extLst>
              <a:ext uri="{FF2B5EF4-FFF2-40B4-BE49-F238E27FC236}">
                <a16:creationId xmlns:a16="http://schemas.microsoft.com/office/drawing/2014/main" id="{59C168DC-7131-7704-D6DB-14D54A885AA3}"/>
              </a:ext>
            </a:extLst>
          </p:cNvPr>
          <p:cNvSpPr/>
          <p:nvPr/>
        </p:nvSpPr>
        <p:spPr>
          <a:xfrm>
            <a:off x="3323652" y="2825761"/>
            <a:ext cx="459001" cy="390768"/>
          </a:xfrm>
          <a:custGeom>
            <a:avLst/>
            <a:gdLst>
              <a:gd name="f0" fmla="val w"/>
              <a:gd name="f1" fmla="val h"/>
              <a:gd name="f2" fmla="val 0"/>
              <a:gd name="f3" fmla="val 12666"/>
              <a:gd name="f4" fmla="val 10713"/>
              <a:gd name="f5" fmla="val 1765"/>
              <a:gd name="f6" fmla="val 3309"/>
              <a:gd name="f7" fmla="val 7058"/>
              <a:gd name="f8" fmla="val 7278"/>
              <a:gd name="f9" fmla="val 1954"/>
              <a:gd name="f10" fmla="val 7436"/>
              <a:gd name="f11" fmla="val 2206"/>
              <a:gd name="f12" fmla="val 2615"/>
              <a:gd name="f13" fmla="val 9925"/>
              <a:gd name="f14" fmla="val 788"/>
              <a:gd name="f15" fmla="val 5073"/>
              <a:gd name="f16" fmla="val 5262"/>
              <a:gd name="f17" fmla="val 5514"/>
              <a:gd name="f18" fmla="val 5892"/>
              <a:gd name="f19" fmla="val 3403"/>
              <a:gd name="f20" fmla="val 3813"/>
              <a:gd name="f21" fmla="val 4033"/>
              <a:gd name="f22" fmla="val 4254"/>
              <a:gd name="f23" fmla="val 7247"/>
              <a:gd name="f24" fmla="val 8412"/>
              <a:gd name="f25" fmla="val 8601"/>
              <a:gd name="f26" fmla="val 8853"/>
              <a:gd name="f27" fmla="val 9294"/>
              <a:gd name="f28" fmla="val 6711"/>
              <a:gd name="f29" fmla="val 7152"/>
              <a:gd name="f30" fmla="val 7404"/>
              <a:gd name="f31" fmla="val 7593"/>
              <a:gd name="f32" fmla="val 11815"/>
              <a:gd name="f33" fmla="val 9988"/>
              <a:gd name="f34" fmla="val 10429"/>
              <a:gd name="f35" fmla="val 10649"/>
              <a:gd name="f36" fmla="val 10870"/>
              <a:gd name="f37" fmla="val 379"/>
              <a:gd name="f38" fmla="val 1"/>
              <a:gd name="f39" fmla="val 158"/>
              <a:gd name="f40" fmla="val 190"/>
              <a:gd name="f41" fmla="val 10334"/>
              <a:gd name="f42" fmla="val 10555"/>
              <a:gd name="f43" fmla="val 10712"/>
              <a:gd name="f44" fmla="val 12224"/>
              <a:gd name="f45" fmla="val 12476"/>
              <a:gd name="f46" fmla="val 12665"/>
              <a:gd name="f47" fmla="val 10523"/>
              <a:gd name="f48" fmla="val 12634"/>
              <a:gd name="f49" fmla="val 12445"/>
              <a:gd name="f50" fmla="*/ f0 1 12666"/>
              <a:gd name="f51" fmla="*/ f1 1 10713"/>
              <a:gd name="f52" fmla="+- f4 0 f2"/>
              <a:gd name="f53" fmla="+- f3 0 f2"/>
              <a:gd name="f54" fmla="*/ f53 1 12666"/>
              <a:gd name="f55" fmla="*/ f52 1 10713"/>
              <a:gd name="f56" fmla="*/ f2 1 f54"/>
              <a:gd name="f57" fmla="*/ f3 1 f54"/>
              <a:gd name="f58" fmla="*/ f2 1 f55"/>
              <a:gd name="f59" fmla="*/ f4 1 f55"/>
              <a:gd name="f60" fmla="*/ f56 f50 1"/>
              <a:gd name="f61" fmla="*/ f57 f50 1"/>
              <a:gd name="f62" fmla="*/ f59 f51 1"/>
              <a:gd name="f63" fmla="*/ f58 f51 1"/>
            </a:gdLst>
            <a:ahLst/>
            <a:cxnLst>
              <a:cxn ang="3cd4">
                <a:pos x="hc" y="t"/>
              </a:cxn>
              <a:cxn ang="0">
                <a:pos x="r" y="vc"/>
              </a:cxn>
              <a:cxn ang="cd4">
                <a:pos x="hc" y="b"/>
              </a:cxn>
              <a:cxn ang="cd2">
                <a:pos x="l" y="vc"/>
              </a:cxn>
            </a:cxnLst>
            <a:rect l="f60" t="f63" r="f61" b="f62"/>
            <a:pathLst>
              <a:path w="12666" h="10713">
                <a:moveTo>
                  <a:pt x="f5" y="f6"/>
                </a:moveTo>
                <a:lnTo>
                  <a:pt x="f5" y="f7"/>
                </a:lnTo>
                <a:cubicBezTo>
                  <a:pt x="f5" y="f8"/>
                  <a:pt x="f9" y="f10"/>
                  <a:pt x="f11" y="f10"/>
                </a:cubicBezTo>
                <a:lnTo>
                  <a:pt x="f12" y="f10"/>
                </a:lnTo>
                <a:lnTo>
                  <a:pt x="f12" y="f13"/>
                </a:lnTo>
                <a:lnTo>
                  <a:pt x="f14" y="f13"/>
                </a:lnTo>
                <a:lnTo>
                  <a:pt x="f14" y="f6"/>
                </a:lnTo>
                <a:close/>
                <a:moveTo>
                  <a:pt x="f15" y="f6"/>
                </a:moveTo>
                <a:lnTo>
                  <a:pt x="f15" y="f7"/>
                </a:lnTo>
                <a:cubicBezTo>
                  <a:pt x="f15" y="f8"/>
                  <a:pt x="f16" y="f10"/>
                  <a:pt x="f17" y="f10"/>
                </a:cubicBezTo>
                <a:lnTo>
                  <a:pt x="f18" y="f10"/>
                </a:lnTo>
                <a:lnTo>
                  <a:pt x="f18" y="f13"/>
                </a:lnTo>
                <a:lnTo>
                  <a:pt x="f19" y="f13"/>
                </a:lnTo>
                <a:lnTo>
                  <a:pt x="f19" y="f10"/>
                </a:lnTo>
                <a:lnTo>
                  <a:pt x="f20" y="f10"/>
                </a:lnTo>
                <a:cubicBezTo>
                  <a:pt x="f21" y="f10"/>
                  <a:pt x="f22" y="f23"/>
                  <a:pt x="f22" y="f7"/>
                </a:cubicBezTo>
                <a:lnTo>
                  <a:pt x="f22" y="f6"/>
                </a:lnTo>
                <a:close/>
                <a:moveTo>
                  <a:pt x="f24" y="f6"/>
                </a:moveTo>
                <a:lnTo>
                  <a:pt x="f24" y="f7"/>
                </a:lnTo>
                <a:cubicBezTo>
                  <a:pt x="f24" y="f8"/>
                  <a:pt x="f25" y="f10"/>
                  <a:pt x="f26" y="f10"/>
                </a:cubicBezTo>
                <a:lnTo>
                  <a:pt x="f27" y="f10"/>
                </a:lnTo>
                <a:lnTo>
                  <a:pt x="f27" y="f13"/>
                </a:lnTo>
                <a:lnTo>
                  <a:pt x="f28" y="f13"/>
                </a:lnTo>
                <a:lnTo>
                  <a:pt x="f28" y="f10"/>
                </a:lnTo>
                <a:lnTo>
                  <a:pt x="f29" y="f10"/>
                </a:lnTo>
                <a:cubicBezTo>
                  <a:pt x="f30" y="f10"/>
                  <a:pt x="f31" y="f23"/>
                  <a:pt x="f31" y="f7"/>
                </a:cubicBezTo>
                <a:lnTo>
                  <a:pt x="f31" y="f6"/>
                </a:lnTo>
                <a:close/>
                <a:moveTo>
                  <a:pt x="f32" y="f6"/>
                </a:moveTo>
                <a:lnTo>
                  <a:pt x="f32" y="f13"/>
                </a:lnTo>
                <a:lnTo>
                  <a:pt x="f33" y="f13"/>
                </a:lnTo>
                <a:lnTo>
                  <a:pt x="f33" y="f10"/>
                </a:lnTo>
                <a:lnTo>
                  <a:pt x="f34" y="f10"/>
                </a:lnTo>
                <a:cubicBezTo>
                  <a:pt x="f35" y="f10"/>
                  <a:pt x="f36" y="f23"/>
                  <a:pt x="f36" y="f7"/>
                </a:cubicBezTo>
                <a:lnTo>
                  <a:pt x="f36" y="f6"/>
                </a:lnTo>
                <a:close/>
                <a:moveTo>
                  <a:pt x="f37" y="f38"/>
                </a:moveTo>
                <a:cubicBezTo>
                  <a:pt x="f39" y="f38"/>
                  <a:pt x="f38" y="f40"/>
                  <a:pt x="f38" y="f37"/>
                </a:cubicBezTo>
                <a:lnTo>
                  <a:pt x="f38" y="f41"/>
                </a:lnTo>
                <a:cubicBezTo>
                  <a:pt x="f38" y="f42"/>
                  <a:pt x="f40" y="f43"/>
                  <a:pt x="f37" y="f43"/>
                </a:cubicBezTo>
                <a:lnTo>
                  <a:pt x="f44" y="f43"/>
                </a:lnTo>
                <a:cubicBezTo>
                  <a:pt x="f45" y="f43"/>
                  <a:pt x="f46" y="f47"/>
                  <a:pt x="f46" y="f41"/>
                </a:cubicBezTo>
                <a:lnTo>
                  <a:pt x="f46" y="f37"/>
                </a:lnTo>
                <a:cubicBezTo>
                  <a:pt x="f48" y="f40"/>
                  <a:pt x="f49" y="f38"/>
                  <a:pt x="f44" y="f38"/>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nvGrpSpPr>
          <p:cNvPr id="134" name="Google Shape;5983;p86">
            <a:extLst>
              <a:ext uri="{FF2B5EF4-FFF2-40B4-BE49-F238E27FC236}">
                <a16:creationId xmlns:a16="http://schemas.microsoft.com/office/drawing/2014/main" id="{C2EFC164-BA00-2306-3D7D-3ADE88165D40}"/>
              </a:ext>
            </a:extLst>
          </p:cNvPr>
          <p:cNvGrpSpPr/>
          <p:nvPr/>
        </p:nvGrpSpPr>
        <p:grpSpPr>
          <a:xfrm>
            <a:off x="3971111" y="2765502"/>
            <a:ext cx="461287" cy="462009"/>
            <a:chOff x="5526834" y="2589233"/>
            <a:chExt cx="461287" cy="462009"/>
          </a:xfrm>
        </p:grpSpPr>
        <p:sp>
          <p:nvSpPr>
            <p:cNvPr id="135" name="Google Shape;5984;p86">
              <a:extLst>
                <a:ext uri="{FF2B5EF4-FFF2-40B4-BE49-F238E27FC236}">
                  <a16:creationId xmlns:a16="http://schemas.microsoft.com/office/drawing/2014/main" id="{75345DAC-5525-8DFB-1324-BEF481AF6F12}"/>
                </a:ext>
              </a:extLst>
            </p:cNvPr>
            <p:cNvSpPr/>
            <p:nvPr/>
          </p:nvSpPr>
          <p:spPr>
            <a:xfrm>
              <a:off x="5526834" y="2589233"/>
              <a:ext cx="368804" cy="370048"/>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 f4 0 f2"/>
                <a:gd name="f25" fmla="+- f3 0 f2"/>
                <a:gd name="f26" fmla="*/ f25 1 10177"/>
                <a:gd name="f27" fmla="*/ f24 1 10145"/>
                <a:gd name="f28" fmla="*/ f2 1 f26"/>
                <a:gd name="f29" fmla="*/ f3 1 f26"/>
                <a:gd name="f30" fmla="*/ f2 1 f27"/>
                <a:gd name="f31" fmla="*/ f4 1 f27"/>
                <a:gd name="f32" fmla="*/ f28 f22 1"/>
                <a:gd name="f33" fmla="*/ f29 f22 1"/>
                <a:gd name="f34" fmla="*/ f31 f23 1"/>
                <a:gd name="f35" fmla="*/ f30 f23 1"/>
              </a:gdLst>
              <a:ahLst/>
              <a:cxnLst>
                <a:cxn ang="3cd4">
                  <a:pos x="hc" y="t"/>
                </a:cxn>
                <a:cxn ang="0">
                  <a:pos x="r" y="vc"/>
                </a:cxn>
                <a:cxn ang="cd4">
                  <a:pos x="hc" y="b"/>
                </a:cxn>
                <a:cxn ang="cd2">
                  <a:pos x="l" y="vc"/>
                </a:cxn>
              </a:cxnLst>
              <a:rect l="f32" t="f35" r="f33" b="f34"/>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36" name="Google Shape;5985;p86">
              <a:extLst>
                <a:ext uri="{FF2B5EF4-FFF2-40B4-BE49-F238E27FC236}">
                  <a16:creationId xmlns:a16="http://schemas.microsoft.com/office/drawing/2014/main" id="{559C8FE3-2D66-DA29-D804-F1FEB17BF18F}"/>
                </a:ext>
              </a:extLst>
            </p:cNvPr>
            <p:cNvSpPr/>
            <p:nvPr/>
          </p:nvSpPr>
          <p:spPr>
            <a:xfrm>
              <a:off x="5588474" y="2775231"/>
              <a:ext cx="399647" cy="276011"/>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 f4 0 f2"/>
                <a:gd name="f66" fmla="+- f3 0 f2"/>
                <a:gd name="f67" fmla="*/ f66 1 11028"/>
                <a:gd name="f68" fmla="*/ f65 1 7567"/>
                <a:gd name="f69" fmla="*/ f2 1 f67"/>
                <a:gd name="f70" fmla="*/ f3 1 f67"/>
                <a:gd name="f71" fmla="*/ f2 1 f68"/>
                <a:gd name="f72" fmla="*/ f4 1 f68"/>
                <a:gd name="f73" fmla="*/ f69 f63 1"/>
                <a:gd name="f74" fmla="*/ f70 f63 1"/>
                <a:gd name="f75" fmla="*/ f72 f64 1"/>
                <a:gd name="f76" fmla="*/ f71 f64 1"/>
              </a:gdLst>
              <a:ahLst/>
              <a:cxnLst>
                <a:cxn ang="3cd4">
                  <a:pos x="hc" y="t"/>
                </a:cxn>
                <a:cxn ang="0">
                  <a:pos x="r" y="vc"/>
                </a:cxn>
                <a:cxn ang="cd4">
                  <a:pos x="hc" y="b"/>
                </a:cxn>
                <a:cxn ang="cd2">
                  <a:pos x="l" y="vc"/>
                </a:cxn>
              </a:cxnLst>
              <a:rect l="f73" t="f76" r="f74" b="f75"/>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37" name="Google Shape;5986;p86">
            <a:extLst>
              <a:ext uri="{FF2B5EF4-FFF2-40B4-BE49-F238E27FC236}">
                <a16:creationId xmlns:a16="http://schemas.microsoft.com/office/drawing/2014/main" id="{62385834-997C-02CA-D096-1D21B7F484BF}"/>
              </a:ext>
            </a:extLst>
          </p:cNvPr>
          <p:cNvGrpSpPr/>
          <p:nvPr/>
        </p:nvGrpSpPr>
        <p:grpSpPr>
          <a:xfrm>
            <a:off x="5798128" y="2747872"/>
            <a:ext cx="465823" cy="464304"/>
            <a:chOff x="7353851" y="2571603"/>
            <a:chExt cx="465823" cy="464304"/>
          </a:xfrm>
        </p:grpSpPr>
        <p:sp>
          <p:nvSpPr>
            <p:cNvPr id="138" name="Google Shape;5987;p86">
              <a:extLst>
                <a:ext uri="{FF2B5EF4-FFF2-40B4-BE49-F238E27FC236}">
                  <a16:creationId xmlns:a16="http://schemas.microsoft.com/office/drawing/2014/main" id="{5D9C3044-5E17-546E-20D1-DD1116040B5D}"/>
                </a:ext>
              </a:extLst>
            </p:cNvPr>
            <p:cNvSpPr/>
            <p:nvPr/>
          </p:nvSpPr>
          <p:spPr>
            <a:xfrm>
              <a:off x="7635834" y="2856594"/>
              <a:ext cx="183840" cy="179313"/>
            </a:xfrm>
            <a:custGeom>
              <a:avLst/>
              <a:gdLst>
                <a:gd name="f0" fmla="val w"/>
                <a:gd name="f1" fmla="val h"/>
                <a:gd name="f2" fmla="val 0"/>
                <a:gd name="f3" fmla="val 5073"/>
                <a:gd name="f4" fmla="val 4916"/>
                <a:gd name="f5" fmla="val 2238"/>
                <a:gd name="f6" fmla="val 1"/>
                <a:gd name="f7" fmla="val 1986"/>
                <a:gd name="f8" fmla="val 442"/>
                <a:gd name="f9" fmla="val 1671"/>
                <a:gd name="f10" fmla="val 820"/>
                <a:gd name="f11" fmla="val 1324"/>
                <a:gd name="f12" fmla="val 1229"/>
                <a:gd name="f13" fmla="val 946"/>
                <a:gd name="f14" fmla="val 473"/>
                <a:gd name="f15" fmla="val 2206"/>
                <a:gd name="f16" fmla="val 4443"/>
                <a:gd name="f17" fmla="val 2521"/>
                <a:gd name="f18" fmla="val 4758"/>
                <a:gd name="f19" fmla="val 2923"/>
                <a:gd name="f20" fmla="val 3325"/>
                <a:gd name="f21" fmla="val 3726"/>
                <a:gd name="f22" fmla="val 4128"/>
                <a:gd name="f23" fmla="val 3813"/>
                <a:gd name="f24" fmla="val 2836"/>
                <a:gd name="f25" fmla="*/ f0 1 5073"/>
                <a:gd name="f26" fmla="*/ f1 1 4916"/>
                <a:gd name="f27" fmla="+- f4 0 f2"/>
                <a:gd name="f28" fmla="+- f3 0 f2"/>
                <a:gd name="f29" fmla="*/ f28 1 5073"/>
                <a:gd name="f30" fmla="*/ f27 1 4916"/>
                <a:gd name="f31" fmla="*/ f2 1 f29"/>
                <a:gd name="f32" fmla="*/ f3 1 f29"/>
                <a:gd name="f33" fmla="*/ f2 1 f30"/>
                <a:gd name="f34" fmla="*/ f4 1 f30"/>
                <a:gd name="f35" fmla="*/ f31 f25 1"/>
                <a:gd name="f36" fmla="*/ f32 f25 1"/>
                <a:gd name="f37" fmla="*/ f34 f26 1"/>
                <a:gd name="f38" fmla="*/ f33 f26 1"/>
              </a:gdLst>
              <a:ahLst/>
              <a:cxnLst>
                <a:cxn ang="3cd4">
                  <a:pos x="hc" y="t"/>
                </a:cxn>
                <a:cxn ang="0">
                  <a:pos x="r" y="vc"/>
                </a:cxn>
                <a:cxn ang="cd4">
                  <a:pos x="hc" y="b"/>
                </a:cxn>
                <a:cxn ang="cd2">
                  <a:pos x="l" y="vc"/>
                </a:cxn>
              </a:cxnLst>
              <a:rect l="f35" t="f38" r="f36" b="f37"/>
              <a:pathLst>
                <a:path w="5073" h="4916">
                  <a:moveTo>
                    <a:pt x="f5" y="f6"/>
                  </a:moveTo>
                  <a:cubicBezTo>
                    <a:pt x="f7" y="f8"/>
                    <a:pt x="f9" y="f10"/>
                    <a:pt x="f11" y="f12"/>
                  </a:cubicBezTo>
                  <a:cubicBezTo>
                    <a:pt x="f13" y="f9"/>
                    <a:pt x="f14" y="f7"/>
                    <a:pt x="f6" y="f5"/>
                  </a:cubicBezTo>
                  <a:lnTo>
                    <a:pt x="f15" y="f16"/>
                  </a:lnTo>
                  <a:cubicBezTo>
                    <a:pt x="f17" y="f18"/>
                    <a:pt x="f19" y="f4"/>
                    <a:pt x="f20" y="f4"/>
                  </a:cubicBezTo>
                  <a:cubicBezTo>
                    <a:pt x="f21" y="f4"/>
                    <a:pt x="f22" y="f18"/>
                    <a:pt x="f16" y="f16"/>
                  </a:cubicBezTo>
                  <a:cubicBezTo>
                    <a:pt x="f3" y="f23"/>
                    <a:pt x="f3" y="f24"/>
                    <a:pt x="f16" y="f15"/>
                  </a:cubicBezTo>
                  <a:lnTo>
                    <a:pt x="f5" y="f6"/>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39" name="Google Shape;5988;p86">
              <a:extLst>
                <a:ext uri="{FF2B5EF4-FFF2-40B4-BE49-F238E27FC236}">
                  <a16:creationId xmlns:a16="http://schemas.microsoft.com/office/drawing/2014/main" id="{A9C7698C-EDCA-C72D-2F45-6DFBBFFC9C4B}"/>
                </a:ext>
              </a:extLst>
            </p:cNvPr>
            <p:cNvSpPr/>
            <p:nvPr/>
          </p:nvSpPr>
          <p:spPr>
            <a:xfrm>
              <a:off x="7353851" y="2571603"/>
              <a:ext cx="359670" cy="363227"/>
            </a:xfrm>
            <a:custGeom>
              <a:avLst/>
              <a:gdLst>
                <a:gd name="f0" fmla="val w"/>
                <a:gd name="f1" fmla="val h"/>
                <a:gd name="f2" fmla="val 0"/>
                <a:gd name="f3" fmla="val 9925"/>
                <a:gd name="f4" fmla="val 9958"/>
                <a:gd name="f5" fmla="val 4978"/>
                <a:gd name="f6" fmla="val 1702"/>
                <a:gd name="f7" fmla="val 6774"/>
                <a:gd name="f8" fmla="val 8286"/>
                <a:gd name="f9" fmla="val 3214"/>
                <a:gd name="f10" fmla="val 5010"/>
                <a:gd name="f11" fmla="val 8254"/>
                <a:gd name="f12" fmla="val 5892"/>
                <a:gd name="f13" fmla="val 7939"/>
                <a:gd name="f14" fmla="val 6711"/>
                <a:gd name="f15" fmla="val 7341"/>
                <a:gd name="f16" fmla="val 7310"/>
                <a:gd name="f17" fmla="val 6742"/>
                <a:gd name="f18" fmla="val 7908"/>
                <a:gd name="f19" fmla="val 5923"/>
                <a:gd name="f20" fmla="val 8318"/>
                <a:gd name="f21" fmla="val 3151"/>
                <a:gd name="f22" fmla="val 1670"/>
                <a:gd name="f23" fmla="val 6837"/>
                <a:gd name="f24" fmla="val 1"/>
                <a:gd name="f25" fmla="val 2268"/>
                <a:gd name="f26" fmla="val 2269"/>
                <a:gd name="f27" fmla="val 7688"/>
                <a:gd name="f28" fmla="val 9956"/>
                <a:gd name="f29" fmla="val 5013"/>
                <a:gd name="f30" fmla="val 9957"/>
                <a:gd name="f31" fmla="val 5048"/>
                <a:gd name="f32" fmla="val 5083"/>
                <a:gd name="f33" fmla="val 6367"/>
                <a:gd name="f34" fmla="val 7586"/>
                <a:gd name="f35" fmla="val 9395"/>
                <a:gd name="f36" fmla="val 8506"/>
                <a:gd name="f37" fmla="val 8444"/>
                <a:gd name="f38" fmla="val 9420"/>
                <a:gd name="f39" fmla="val 7499"/>
                <a:gd name="f40" fmla="val 9924"/>
                <a:gd name="f41" fmla="val 6270"/>
                <a:gd name="f42" fmla="val 7687"/>
                <a:gd name="f43" fmla="*/ f0 1 9925"/>
                <a:gd name="f44" fmla="*/ f1 1 9958"/>
                <a:gd name="f45" fmla="+- f4 0 f2"/>
                <a:gd name="f46" fmla="+- f3 0 f2"/>
                <a:gd name="f47" fmla="*/ f46 1 9925"/>
                <a:gd name="f48" fmla="*/ f45 1 9958"/>
                <a:gd name="f49" fmla="*/ f2 1 f47"/>
                <a:gd name="f50" fmla="*/ f3 1 f47"/>
                <a:gd name="f51" fmla="*/ f2 1 f48"/>
                <a:gd name="f52" fmla="*/ f4 1 f48"/>
                <a:gd name="f53" fmla="*/ f49 f43 1"/>
                <a:gd name="f54" fmla="*/ f50 f43 1"/>
                <a:gd name="f55" fmla="*/ f52 f44 1"/>
                <a:gd name="f56" fmla="*/ f51 f44 1"/>
              </a:gdLst>
              <a:ahLst/>
              <a:cxnLst>
                <a:cxn ang="3cd4">
                  <a:pos x="hc" y="t"/>
                </a:cxn>
                <a:cxn ang="0">
                  <a:pos x="r" y="vc"/>
                </a:cxn>
                <a:cxn ang="cd4">
                  <a:pos x="hc" y="b"/>
                </a:cxn>
                <a:cxn ang="cd2">
                  <a:pos x="l" y="vc"/>
                </a:cxn>
              </a:cxnLst>
              <a:rect l="f53" t="f56" r="f54" b="f55"/>
              <a:pathLst>
                <a:path w="9925" h="9958">
                  <a:moveTo>
                    <a:pt x="f5" y="f6"/>
                  </a:moveTo>
                  <a:cubicBezTo>
                    <a:pt x="f7" y="f6"/>
                    <a:pt x="f8" y="f9"/>
                    <a:pt x="f8" y="f10"/>
                  </a:cubicBezTo>
                  <a:cubicBezTo>
                    <a:pt x="f11" y="f12"/>
                    <a:pt x="f13" y="f14"/>
                    <a:pt x="f15" y="f16"/>
                  </a:cubicBezTo>
                  <a:cubicBezTo>
                    <a:pt x="f17" y="f18"/>
                    <a:pt x="f19" y="f20"/>
                    <a:pt x="f5" y="f20"/>
                  </a:cubicBezTo>
                  <a:cubicBezTo>
                    <a:pt x="f21" y="f20"/>
                    <a:pt x="f22" y="f23"/>
                    <a:pt x="f22" y="f10"/>
                  </a:cubicBezTo>
                  <a:cubicBezTo>
                    <a:pt x="f22" y="f9"/>
                    <a:pt x="f21" y="f6"/>
                    <a:pt x="f5" y="f6"/>
                  </a:cubicBezTo>
                  <a:close/>
                  <a:moveTo>
                    <a:pt x="f5" y="f24"/>
                  </a:moveTo>
                  <a:cubicBezTo>
                    <a:pt x="f25" y="f24"/>
                    <a:pt x="f2" y="f26"/>
                    <a:pt x="f2" y="f5"/>
                  </a:cubicBezTo>
                  <a:cubicBezTo>
                    <a:pt x="f2" y="f27"/>
                    <a:pt x="f25" y="f28"/>
                    <a:pt x="f5" y="f28"/>
                  </a:cubicBezTo>
                  <a:cubicBezTo>
                    <a:pt x="f29" y="f30"/>
                    <a:pt x="f31" y="f30"/>
                    <a:pt x="f32" y="f30"/>
                  </a:cubicBezTo>
                  <a:cubicBezTo>
                    <a:pt x="f33" y="f30"/>
                    <a:pt x="f34" y="f35"/>
                    <a:pt x="f36" y="f37"/>
                  </a:cubicBezTo>
                  <a:cubicBezTo>
                    <a:pt x="f38" y="f39"/>
                    <a:pt x="f40" y="f41"/>
                    <a:pt x="f40" y="f5"/>
                  </a:cubicBezTo>
                  <a:cubicBezTo>
                    <a:pt x="f40" y="f26"/>
                    <a:pt x="f42" y="f24"/>
                    <a:pt x="f5" y="f24"/>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40" name="Google Shape;6005;p86">
            <a:extLst>
              <a:ext uri="{FF2B5EF4-FFF2-40B4-BE49-F238E27FC236}">
                <a16:creationId xmlns:a16="http://schemas.microsoft.com/office/drawing/2014/main" id="{8B23B7AA-57D1-6865-EDC2-EC4E496F3D78}"/>
              </a:ext>
            </a:extLst>
          </p:cNvPr>
          <p:cNvGrpSpPr/>
          <p:nvPr/>
        </p:nvGrpSpPr>
        <p:grpSpPr>
          <a:xfrm>
            <a:off x="3345625" y="3671563"/>
            <a:ext cx="406286" cy="408900"/>
            <a:chOff x="4901348" y="3495294"/>
            <a:chExt cx="406286" cy="408900"/>
          </a:xfrm>
        </p:grpSpPr>
        <p:sp>
          <p:nvSpPr>
            <p:cNvPr id="141" name="Google Shape;6006;p86">
              <a:extLst>
                <a:ext uri="{FF2B5EF4-FFF2-40B4-BE49-F238E27FC236}">
                  <a16:creationId xmlns:a16="http://schemas.microsoft.com/office/drawing/2014/main" id="{A0307316-A7BB-5D3E-D44D-E3DAE8656812}"/>
                </a:ext>
              </a:extLst>
            </p:cNvPr>
            <p:cNvSpPr/>
            <p:nvPr/>
          </p:nvSpPr>
          <p:spPr>
            <a:xfrm>
              <a:off x="4901348" y="3495294"/>
              <a:ext cx="406286" cy="300069"/>
            </a:xfrm>
            <a:custGeom>
              <a:avLst/>
              <a:gdLst>
                <a:gd name="f0" fmla="val w"/>
                <a:gd name="f1" fmla="val h"/>
                <a:gd name="f2" fmla="val 0"/>
                <a:gd name="f3" fmla="val 12666"/>
                <a:gd name="f4" fmla="val 9294"/>
                <a:gd name="f5" fmla="val 11405"/>
                <a:gd name="f6" fmla="val 1701"/>
                <a:gd name="f7" fmla="val 11626"/>
                <a:gd name="f8" fmla="val 11846"/>
                <a:gd name="f9" fmla="val 1890"/>
                <a:gd name="f10" fmla="val 2142"/>
                <a:gd name="f11" fmla="val 3749"/>
                <a:gd name="f12" fmla="val 11090"/>
                <a:gd name="f13" fmla="val 4663"/>
                <a:gd name="f14" fmla="val 9956"/>
                <a:gd name="f15" fmla="val 4978"/>
                <a:gd name="f16" fmla="val 10051"/>
                <a:gd name="f17" fmla="val 4631"/>
                <a:gd name="f18" fmla="val 10145"/>
                <a:gd name="f19" fmla="val 4222"/>
                <a:gd name="f20" fmla="val 3844"/>
                <a:gd name="f21" fmla="val 2584"/>
                <a:gd name="f22" fmla="val 3812"/>
                <a:gd name="f23" fmla="val 2647"/>
                <a:gd name="f24" fmla="val 4600"/>
                <a:gd name="f25" fmla="val 2773"/>
                <a:gd name="f26" fmla="val 5009"/>
                <a:gd name="f27" fmla="val 1639"/>
                <a:gd name="f28" fmla="val 4694"/>
                <a:gd name="f29" fmla="val 851"/>
                <a:gd name="f30" fmla="val 3781"/>
                <a:gd name="f31" fmla="val 1040"/>
                <a:gd name="f32" fmla="val 1292"/>
                <a:gd name="f33" fmla="val 4065"/>
                <a:gd name="f34" fmla="val 3655"/>
                <a:gd name="f35" fmla="val 4317"/>
                <a:gd name="f36" fmla="val 4506"/>
                <a:gd name="f37" fmla="val 3875"/>
                <a:gd name="f38" fmla="val 4096"/>
                <a:gd name="f39" fmla="val 4821"/>
                <a:gd name="f40" fmla="val 5041"/>
                <a:gd name="f41" fmla="val 5262"/>
                <a:gd name="f42" fmla="val 5261"/>
                <a:gd name="f43" fmla="val 5451"/>
                <a:gd name="f44" fmla="val 5324"/>
                <a:gd name="f45" fmla="val 5577"/>
                <a:gd name="f46" fmla="val 5608"/>
                <a:gd name="f47" fmla="val 5482"/>
                <a:gd name="f48" fmla="val 5797"/>
                <a:gd name="f49" fmla="val 5431"/>
                <a:gd name="f50" fmla="val 5952"/>
                <a:gd name="f51" fmla="val 5229"/>
                <a:gd name="f52" fmla="val 6065"/>
                <a:gd name="f53" fmla="val 5054"/>
                <a:gd name="f54" fmla="val 5017"/>
                <a:gd name="f55" fmla="val 4980"/>
                <a:gd name="f56" fmla="val 6060"/>
                <a:gd name="f57" fmla="val 4947"/>
                <a:gd name="f58" fmla="val 6049"/>
                <a:gd name="f59" fmla="val 4128"/>
                <a:gd name="f60" fmla="val 5734"/>
                <a:gd name="f61" fmla="val 4946"/>
                <a:gd name="f62" fmla="val 2993"/>
                <a:gd name="f63" fmla="val 2741"/>
                <a:gd name="f64" fmla="val 2552"/>
                <a:gd name="f65" fmla="val 189"/>
                <a:gd name="f66" fmla="val 441"/>
                <a:gd name="f67" fmla="val 882"/>
                <a:gd name="f68" fmla="val 1261"/>
                <a:gd name="f69" fmla="val 536"/>
                <a:gd name="f70" fmla="val 1"/>
                <a:gd name="f71" fmla="val 1418"/>
                <a:gd name="f72" fmla="val 4568"/>
                <a:gd name="f73" fmla="val 1513"/>
                <a:gd name="f74" fmla="val 3183"/>
                <a:gd name="f75" fmla="val 5923"/>
                <a:gd name="f76" fmla="val 4159"/>
                <a:gd name="f77" fmla="val 7372"/>
                <a:gd name="f78" fmla="val 5073"/>
                <a:gd name="f79" fmla="val 7089"/>
                <a:gd name="f80" fmla="val 7687"/>
                <a:gd name="f81" fmla="val 8286"/>
                <a:gd name="f82" fmla="val 8884"/>
                <a:gd name="f83" fmla="val 4443"/>
                <a:gd name="f84" fmla="val 8192"/>
                <a:gd name="f85" fmla="val 7782"/>
                <a:gd name="f86" fmla="val 7562"/>
                <a:gd name="f87" fmla="val 8507"/>
                <a:gd name="f88" fmla="val 9484"/>
                <a:gd name="f89" fmla="val 11216"/>
                <a:gd name="f90" fmla="val 4537"/>
                <a:gd name="f91" fmla="val 12098"/>
                <a:gd name="f92" fmla="val 9704"/>
                <a:gd name="f93" fmla="*/ f0 1 12666"/>
                <a:gd name="f94" fmla="*/ f1 1 9294"/>
                <a:gd name="f95" fmla="+- f4 0 f2"/>
                <a:gd name="f96" fmla="+- f3 0 f2"/>
                <a:gd name="f97" fmla="*/ f96 1 12666"/>
                <a:gd name="f98" fmla="*/ f95 1 9294"/>
                <a:gd name="f99" fmla="*/ f2 1 f97"/>
                <a:gd name="f100" fmla="*/ f3 1 f97"/>
                <a:gd name="f101" fmla="*/ f2 1 f98"/>
                <a:gd name="f102" fmla="*/ f4 1 f98"/>
                <a:gd name="f103" fmla="*/ f99 f93 1"/>
                <a:gd name="f104" fmla="*/ f100 f93 1"/>
                <a:gd name="f105" fmla="*/ f102 f94 1"/>
                <a:gd name="f106" fmla="*/ f101 f94 1"/>
              </a:gdLst>
              <a:ahLst/>
              <a:cxnLst>
                <a:cxn ang="3cd4">
                  <a:pos x="hc" y="t"/>
                </a:cxn>
                <a:cxn ang="0">
                  <a:pos x="r" y="vc"/>
                </a:cxn>
                <a:cxn ang="cd4">
                  <a:pos x="hc" y="b"/>
                </a:cxn>
                <a:cxn ang="cd2">
                  <a:pos x="l" y="vc"/>
                </a:cxn>
              </a:cxnLst>
              <a:rect l="f103" t="f106" r="f104" b="f105"/>
              <a:pathLst>
                <a:path w="12666" h="9294">
                  <a:moveTo>
                    <a:pt x="f5" y="f6"/>
                  </a:moveTo>
                  <a:cubicBezTo>
                    <a:pt x="f7" y="f6"/>
                    <a:pt x="f8" y="f9"/>
                    <a:pt x="f8" y="f10"/>
                  </a:cubicBezTo>
                  <a:cubicBezTo>
                    <a:pt x="f8" y="f11"/>
                    <a:pt x="f12" y="f13"/>
                    <a:pt x="f14" y="f15"/>
                  </a:cubicBezTo>
                  <a:cubicBezTo>
                    <a:pt x="f16" y="f17"/>
                    <a:pt x="f18" y="f19"/>
                    <a:pt x="f18" y="f20"/>
                  </a:cubicBezTo>
                  <a:lnTo>
                    <a:pt x="f18" y="f6"/>
                  </a:lnTo>
                  <a:close/>
                  <a:moveTo>
                    <a:pt x="f21" y="f6"/>
                  </a:moveTo>
                  <a:lnTo>
                    <a:pt x="f21" y="f22"/>
                  </a:lnTo>
                  <a:cubicBezTo>
                    <a:pt x="f21" y="f19"/>
                    <a:pt x="f23" y="f24"/>
                    <a:pt x="f25" y="f26"/>
                  </a:cubicBezTo>
                  <a:cubicBezTo>
                    <a:pt x="f27" y="f28"/>
                    <a:pt x="f29" y="f30"/>
                    <a:pt x="f29" y="f10"/>
                  </a:cubicBezTo>
                  <a:cubicBezTo>
                    <a:pt x="f29" y="f9"/>
                    <a:pt x="f31" y="f6"/>
                    <a:pt x="f32" y="f6"/>
                  </a:cubicBezTo>
                  <a:close/>
                  <a:moveTo>
                    <a:pt x="f33" y="f34"/>
                  </a:moveTo>
                  <a:cubicBezTo>
                    <a:pt x="f35" y="f34"/>
                    <a:pt x="f36" y="f37"/>
                    <a:pt x="f36" y="f38"/>
                  </a:cubicBezTo>
                  <a:cubicBezTo>
                    <a:pt x="f36" y="f17"/>
                    <a:pt x="f39" y="f40"/>
                    <a:pt x="f41" y="f42"/>
                  </a:cubicBezTo>
                  <a:cubicBezTo>
                    <a:pt x="f43" y="f44"/>
                    <a:pt x="f45" y="f46"/>
                    <a:pt x="f47" y="f48"/>
                  </a:cubicBezTo>
                  <a:cubicBezTo>
                    <a:pt x="f49" y="f50"/>
                    <a:pt x="f51" y="f52"/>
                    <a:pt x="f53" y="f52"/>
                  </a:cubicBezTo>
                  <a:cubicBezTo>
                    <a:pt x="f54" y="f52"/>
                    <a:pt x="f55" y="f56"/>
                    <a:pt x="f57" y="f58"/>
                  </a:cubicBezTo>
                  <a:cubicBezTo>
                    <a:pt x="f59" y="f60"/>
                    <a:pt x="f34" y="f61"/>
                    <a:pt x="f34" y="f38"/>
                  </a:cubicBezTo>
                  <a:cubicBezTo>
                    <a:pt x="f34" y="f37"/>
                    <a:pt x="f20" y="f34"/>
                    <a:pt x="f33" y="f34"/>
                  </a:cubicBezTo>
                  <a:close/>
                  <a:moveTo>
                    <a:pt x="f62" y="f2"/>
                  </a:moveTo>
                  <a:cubicBezTo>
                    <a:pt x="f63" y="f2"/>
                    <a:pt x="f64" y="f65"/>
                    <a:pt x="f64" y="f66"/>
                  </a:cubicBezTo>
                  <a:lnTo>
                    <a:pt x="f64" y="f67"/>
                  </a:lnTo>
                  <a:lnTo>
                    <a:pt x="f68" y="f67"/>
                  </a:lnTo>
                  <a:cubicBezTo>
                    <a:pt x="f69" y="f67"/>
                    <a:pt x="f70" y="f71"/>
                    <a:pt x="f70" y="f10"/>
                  </a:cubicBezTo>
                  <a:cubicBezTo>
                    <a:pt x="f70" y="f72"/>
                    <a:pt x="f73" y="f48"/>
                    <a:pt x="f74" y="f75"/>
                  </a:cubicBezTo>
                  <a:cubicBezTo>
                    <a:pt x="f76" y="f77"/>
                    <a:pt x="f78" y="f79"/>
                    <a:pt x="f78" y="f80"/>
                  </a:cubicBezTo>
                  <a:cubicBezTo>
                    <a:pt x="f78" y="f81"/>
                    <a:pt x="f39" y="f82"/>
                    <a:pt x="f83" y="f4"/>
                  </a:cubicBezTo>
                  <a:lnTo>
                    <a:pt x="f84" y="f4"/>
                  </a:lnTo>
                  <a:cubicBezTo>
                    <a:pt x="f85" y="f82"/>
                    <a:pt x="f86" y="f81"/>
                    <a:pt x="f86" y="f80"/>
                  </a:cubicBezTo>
                  <a:cubicBezTo>
                    <a:pt x="f86" y="f79"/>
                    <a:pt x="f87" y="f77"/>
                    <a:pt x="f88" y="f75"/>
                  </a:cubicBezTo>
                  <a:cubicBezTo>
                    <a:pt x="f89" y="f48"/>
                    <a:pt x="f3" y="f90"/>
                    <a:pt x="f3" y="f10"/>
                  </a:cubicBezTo>
                  <a:cubicBezTo>
                    <a:pt x="f3" y="f71"/>
                    <a:pt x="f91" y="f67"/>
                    <a:pt x="f5" y="f67"/>
                  </a:cubicBezTo>
                  <a:lnTo>
                    <a:pt x="f18" y="f67"/>
                  </a:lnTo>
                  <a:lnTo>
                    <a:pt x="f18" y="f66"/>
                  </a:lnTo>
                  <a:cubicBezTo>
                    <a:pt x="f18" y="f65"/>
                    <a:pt x="f14" y="f2"/>
                    <a:pt x="f92"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42" name="Google Shape;6007;p86">
              <a:extLst>
                <a:ext uri="{FF2B5EF4-FFF2-40B4-BE49-F238E27FC236}">
                  <a16:creationId xmlns:a16="http://schemas.microsoft.com/office/drawing/2014/main" id="{70DB222E-111E-2DAB-BE52-C3D221159CEF}"/>
                </a:ext>
              </a:extLst>
            </p:cNvPr>
            <p:cNvSpPr/>
            <p:nvPr/>
          </p:nvSpPr>
          <p:spPr>
            <a:xfrm>
              <a:off x="4979173" y="3822804"/>
              <a:ext cx="249658" cy="81390"/>
            </a:xfrm>
            <a:custGeom>
              <a:avLst/>
              <a:gdLst>
                <a:gd name="f0" fmla="val w"/>
                <a:gd name="f1" fmla="val h"/>
                <a:gd name="f2" fmla="val 0"/>
                <a:gd name="f3" fmla="val 7783"/>
                <a:gd name="f4" fmla="val 2521"/>
                <a:gd name="f5" fmla="val 757"/>
                <a:gd name="f6" fmla="val 1"/>
                <a:gd name="f7" fmla="val 63"/>
                <a:gd name="f8" fmla="val 1954"/>
                <a:gd name="f9" fmla="val 2237"/>
                <a:gd name="f10" fmla="val 158"/>
                <a:gd name="f11" fmla="val 473"/>
                <a:gd name="f12" fmla="val 7278"/>
                <a:gd name="f13" fmla="val 7593"/>
                <a:gd name="f14" fmla="val 7782"/>
                <a:gd name="f15" fmla="val 7688"/>
                <a:gd name="f16" fmla="val 6995"/>
                <a:gd name="f17" fmla="*/ f0 1 7783"/>
                <a:gd name="f18" fmla="*/ f1 1 2521"/>
                <a:gd name="f19" fmla="+- f4 0 f2"/>
                <a:gd name="f20" fmla="+- f3 0 f2"/>
                <a:gd name="f21" fmla="*/ f20 1 7783"/>
                <a:gd name="f22" fmla="*/ f19 1 2521"/>
                <a:gd name="f23" fmla="*/ f2 1 f21"/>
                <a:gd name="f24" fmla="*/ f3 1 f21"/>
                <a:gd name="f25" fmla="*/ f2 1 f22"/>
                <a:gd name="f26" fmla="*/ f4 1 f22"/>
                <a:gd name="f27" fmla="*/ f23 f17 1"/>
                <a:gd name="f28" fmla="*/ f24 f17 1"/>
                <a:gd name="f29" fmla="*/ f26 f18 1"/>
                <a:gd name="f30" fmla="*/ f25 f18 1"/>
              </a:gdLst>
              <a:ahLst/>
              <a:cxnLst>
                <a:cxn ang="3cd4">
                  <a:pos x="hc" y="t"/>
                </a:cxn>
                <a:cxn ang="0">
                  <a:pos x="r" y="vc"/>
                </a:cxn>
                <a:cxn ang="cd4">
                  <a:pos x="hc" y="b"/>
                </a:cxn>
                <a:cxn ang="cd2">
                  <a:pos x="l" y="vc"/>
                </a:cxn>
              </a:cxnLst>
              <a:rect l="f27" t="f30" r="f28" b="f29"/>
              <a:pathLst>
                <a:path w="7783" h="2521">
                  <a:moveTo>
                    <a:pt x="f5" y="f6"/>
                  </a:moveTo>
                  <a:lnTo>
                    <a:pt x="f7" y="f8"/>
                  </a:lnTo>
                  <a:cubicBezTo>
                    <a:pt x="f2" y="f9"/>
                    <a:pt x="f10" y="f4"/>
                    <a:pt x="f11" y="f4"/>
                  </a:cubicBezTo>
                  <a:lnTo>
                    <a:pt x="f12" y="f4"/>
                  </a:lnTo>
                  <a:cubicBezTo>
                    <a:pt x="f13" y="f4"/>
                    <a:pt x="f14" y="f9"/>
                    <a:pt x="f15" y="f8"/>
                  </a:cubicBezTo>
                  <a:lnTo>
                    <a:pt x="f16" y="f6"/>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43" name="Google Shape;6020;p86">
            <a:extLst>
              <a:ext uri="{FF2B5EF4-FFF2-40B4-BE49-F238E27FC236}">
                <a16:creationId xmlns:a16="http://schemas.microsoft.com/office/drawing/2014/main" id="{2AF1C716-F86A-D98F-9462-AC005CB618BC}"/>
              </a:ext>
            </a:extLst>
          </p:cNvPr>
          <p:cNvGrpSpPr/>
          <p:nvPr/>
        </p:nvGrpSpPr>
        <p:grpSpPr>
          <a:xfrm>
            <a:off x="4592592" y="2759284"/>
            <a:ext cx="272920" cy="462000"/>
            <a:chOff x="6148315" y="2583015"/>
            <a:chExt cx="272920" cy="462000"/>
          </a:xfrm>
        </p:grpSpPr>
        <p:sp>
          <p:nvSpPr>
            <p:cNvPr id="144" name="Google Shape;6021;p86">
              <a:extLst>
                <a:ext uri="{FF2B5EF4-FFF2-40B4-BE49-F238E27FC236}">
                  <a16:creationId xmlns:a16="http://schemas.microsoft.com/office/drawing/2014/main" id="{62E9060A-4088-D783-7BF6-91733C717844}"/>
                </a:ext>
              </a:extLst>
            </p:cNvPr>
            <p:cNvSpPr/>
            <p:nvPr/>
          </p:nvSpPr>
          <p:spPr>
            <a:xfrm>
              <a:off x="6148315" y="2583015"/>
              <a:ext cx="272920" cy="321832"/>
            </a:xfrm>
            <a:custGeom>
              <a:avLst/>
              <a:gdLst>
                <a:gd name="f0" fmla="val w"/>
                <a:gd name="f1" fmla="val h"/>
                <a:gd name="f2" fmla="val 0"/>
                <a:gd name="f3" fmla="val 7531"/>
                <a:gd name="f4" fmla="val 8823"/>
                <a:gd name="f5" fmla="val 3372"/>
                <a:gd name="f6" fmla="val 1"/>
                <a:gd name="f7" fmla="val 95"/>
                <a:gd name="f8" fmla="val 5703"/>
                <a:gd name="f9" fmla="val 5829"/>
                <a:gd name="f10" fmla="val 5987"/>
                <a:gd name="f11" fmla="val 6113"/>
                <a:gd name="f12" fmla="val 1418"/>
                <a:gd name="f13" fmla="val 8822"/>
                <a:gd name="f14" fmla="val 6081"/>
                <a:gd name="f15" fmla="val 7467"/>
                <a:gd name="f16" fmla="val 7530"/>
                <a:gd name="f17" fmla="val 7499"/>
                <a:gd name="f18" fmla="val 4191"/>
                <a:gd name="f19" fmla="val 4727"/>
                <a:gd name="f20" fmla="val 4663"/>
                <a:gd name="f21" fmla="val 4884"/>
                <a:gd name="f22" fmla="val 5010"/>
                <a:gd name="f23" fmla="val 5357"/>
                <a:gd name="f24" fmla="val 5892"/>
                <a:gd name="f25" fmla="val 6585"/>
                <a:gd name="f26" fmla="val 4474"/>
                <a:gd name="f27" fmla="val 7121"/>
                <a:gd name="f28" fmla="val 3750"/>
                <a:gd name="f29" fmla="val 3088"/>
                <a:gd name="f30" fmla="val 2521"/>
                <a:gd name="f31" fmla="val 2899"/>
                <a:gd name="f32" fmla="val 4916"/>
                <a:gd name="f33" fmla="*/ f0 1 7531"/>
                <a:gd name="f34" fmla="*/ f1 1 8823"/>
                <a:gd name="f35" fmla="+- f4 0 f2"/>
                <a:gd name="f36" fmla="+- f3 0 f2"/>
                <a:gd name="f37" fmla="*/ f36 1 7531"/>
                <a:gd name="f38" fmla="*/ f35 1 8823"/>
                <a:gd name="f39" fmla="*/ f2 1 f37"/>
                <a:gd name="f40" fmla="*/ f3 1 f37"/>
                <a:gd name="f41" fmla="*/ f2 1 f38"/>
                <a:gd name="f42" fmla="*/ f4 1 f38"/>
                <a:gd name="f43" fmla="*/ f39 f33 1"/>
                <a:gd name="f44" fmla="*/ f40 f33 1"/>
                <a:gd name="f45" fmla="*/ f42 f34 1"/>
                <a:gd name="f46" fmla="*/ f41 f34 1"/>
              </a:gdLst>
              <a:ahLst/>
              <a:cxnLst>
                <a:cxn ang="3cd4">
                  <a:pos x="hc" y="t"/>
                </a:cxn>
                <a:cxn ang="0">
                  <a:pos x="r" y="vc"/>
                </a:cxn>
                <a:cxn ang="cd4">
                  <a:pos x="hc" y="b"/>
                </a:cxn>
                <a:cxn ang="cd2">
                  <a:pos x="l" y="vc"/>
                </a:cxn>
              </a:cxnLst>
              <a:rect l="f43" t="f46" r="f44" b="f45"/>
              <a:pathLst>
                <a:path w="7531" h="8823">
                  <a:moveTo>
                    <a:pt x="f5" y="f6"/>
                  </a:moveTo>
                  <a:lnTo>
                    <a:pt x="f7" y="f8"/>
                  </a:lnTo>
                  <a:cubicBezTo>
                    <a:pt x="f6" y="f9"/>
                    <a:pt x="f6" y="f10"/>
                    <a:pt x="f7" y="f11"/>
                  </a:cubicBezTo>
                  <a:lnTo>
                    <a:pt x="f12" y="f13"/>
                  </a:lnTo>
                  <a:lnTo>
                    <a:pt x="f14" y="f13"/>
                  </a:lnTo>
                  <a:lnTo>
                    <a:pt x="f15" y="f11"/>
                  </a:lnTo>
                  <a:cubicBezTo>
                    <a:pt x="f16" y="f10"/>
                    <a:pt x="f17" y="f9"/>
                    <a:pt x="f15" y="f8"/>
                  </a:cubicBezTo>
                  <a:lnTo>
                    <a:pt x="f18" y="f6"/>
                  </a:lnTo>
                  <a:lnTo>
                    <a:pt x="f18" y="f19"/>
                  </a:lnTo>
                  <a:cubicBezTo>
                    <a:pt x="f20" y="f21"/>
                    <a:pt x="f22" y="f23"/>
                    <a:pt x="f22" y="f24"/>
                  </a:cubicBezTo>
                  <a:cubicBezTo>
                    <a:pt x="f22" y="f25"/>
                    <a:pt x="f26" y="f27"/>
                    <a:pt x="f28" y="f27"/>
                  </a:cubicBezTo>
                  <a:cubicBezTo>
                    <a:pt x="f29" y="f27"/>
                    <a:pt x="f30" y="f25"/>
                    <a:pt x="f30" y="f24"/>
                  </a:cubicBezTo>
                  <a:cubicBezTo>
                    <a:pt x="f30" y="f23"/>
                    <a:pt x="f31" y="f32"/>
                    <a:pt x="f5" y="f19"/>
                  </a:cubicBezTo>
                  <a:lnTo>
                    <a:pt x="f5" y="f6"/>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45" name="Google Shape;6022;p86">
              <a:extLst>
                <a:ext uri="{FF2B5EF4-FFF2-40B4-BE49-F238E27FC236}">
                  <a16:creationId xmlns:a16="http://schemas.microsoft.com/office/drawing/2014/main" id="{0493B312-6A2A-70E1-BFC1-4F380C3C2923}"/>
                </a:ext>
              </a:extLst>
            </p:cNvPr>
            <p:cNvSpPr/>
            <p:nvPr/>
          </p:nvSpPr>
          <p:spPr>
            <a:xfrm>
              <a:off x="6209955" y="2934675"/>
              <a:ext cx="151881" cy="110340"/>
            </a:xfrm>
            <a:custGeom>
              <a:avLst/>
              <a:gdLst>
                <a:gd name="f0" fmla="val w"/>
                <a:gd name="f1" fmla="val h"/>
                <a:gd name="f2" fmla="val 0"/>
                <a:gd name="f3" fmla="val 4191"/>
                <a:gd name="f4" fmla="val 3025"/>
                <a:gd name="f5" fmla="val 32"/>
                <a:gd name="f6" fmla="val 2615"/>
                <a:gd name="f7" fmla="val 1"/>
                <a:gd name="f8" fmla="val 2836"/>
                <a:gd name="f9" fmla="val 190"/>
                <a:gd name="f10" fmla="val 442"/>
                <a:gd name="f11" fmla="val 3750"/>
                <a:gd name="f12" fmla="val 3970"/>
                <a:gd name="f13" fmla="*/ f0 1 4191"/>
                <a:gd name="f14" fmla="*/ f1 1 3025"/>
                <a:gd name="f15" fmla="+- f4 0 f2"/>
                <a:gd name="f16" fmla="+- f3 0 f2"/>
                <a:gd name="f17" fmla="*/ f16 1 4191"/>
                <a:gd name="f18" fmla="*/ f15 1 3025"/>
                <a:gd name="f19" fmla="*/ f2 1 f17"/>
                <a:gd name="f20" fmla="*/ f3 1 f17"/>
                <a:gd name="f21" fmla="*/ f2 1 f18"/>
                <a:gd name="f22" fmla="*/ f4 1 f18"/>
                <a:gd name="f23" fmla="*/ f19 f13 1"/>
                <a:gd name="f24" fmla="*/ f20 f13 1"/>
                <a:gd name="f25" fmla="*/ f22 f14 1"/>
                <a:gd name="f26" fmla="*/ f21 f14 1"/>
              </a:gdLst>
              <a:ahLst/>
              <a:cxnLst>
                <a:cxn ang="3cd4">
                  <a:pos x="hc" y="t"/>
                </a:cxn>
                <a:cxn ang="0">
                  <a:pos x="r" y="vc"/>
                </a:cxn>
                <a:cxn ang="cd4">
                  <a:pos x="hc" y="b"/>
                </a:cxn>
                <a:cxn ang="cd2">
                  <a:pos x="l" y="vc"/>
                </a:cxn>
              </a:cxnLst>
              <a:rect l="f23" t="f26" r="f24" b="f25"/>
              <a:pathLst>
                <a:path w="4191" h="3025">
                  <a:moveTo>
                    <a:pt x="f5" y="f2"/>
                  </a:moveTo>
                  <a:lnTo>
                    <a:pt x="f5" y="f6"/>
                  </a:lnTo>
                  <a:cubicBezTo>
                    <a:pt x="f7" y="f8"/>
                    <a:pt x="f9" y="f4"/>
                    <a:pt x="f10" y="f4"/>
                  </a:cubicBezTo>
                  <a:lnTo>
                    <a:pt x="f11" y="f4"/>
                  </a:lnTo>
                  <a:cubicBezTo>
                    <a:pt x="f12" y="f4"/>
                    <a:pt x="f3" y="f8"/>
                    <a:pt x="f3" y="f6"/>
                  </a:cubicBezTo>
                  <a:lnTo>
                    <a:pt x="f3"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46" name="Google Shape;6038;p86">
            <a:extLst>
              <a:ext uri="{FF2B5EF4-FFF2-40B4-BE49-F238E27FC236}">
                <a16:creationId xmlns:a16="http://schemas.microsoft.com/office/drawing/2014/main" id="{2188491C-C6C5-8168-C015-A62E42B1FDC4}"/>
              </a:ext>
            </a:extLst>
          </p:cNvPr>
          <p:cNvGrpSpPr/>
          <p:nvPr/>
        </p:nvGrpSpPr>
        <p:grpSpPr>
          <a:xfrm>
            <a:off x="2240335" y="2780763"/>
            <a:ext cx="454438" cy="462595"/>
            <a:chOff x="3796058" y="2604494"/>
            <a:chExt cx="454438" cy="462595"/>
          </a:xfrm>
        </p:grpSpPr>
        <p:sp>
          <p:nvSpPr>
            <p:cNvPr id="147" name="Google Shape;6039;p86">
              <a:extLst>
                <a:ext uri="{FF2B5EF4-FFF2-40B4-BE49-F238E27FC236}">
                  <a16:creationId xmlns:a16="http://schemas.microsoft.com/office/drawing/2014/main" id="{B4F2D654-834E-6CB9-5280-776AF83A50F0}"/>
                </a:ext>
              </a:extLst>
            </p:cNvPr>
            <p:cNvSpPr/>
            <p:nvPr/>
          </p:nvSpPr>
          <p:spPr>
            <a:xfrm>
              <a:off x="3796058" y="2604494"/>
              <a:ext cx="138184" cy="224658"/>
            </a:xfrm>
            <a:custGeom>
              <a:avLst/>
              <a:gdLst>
                <a:gd name="f0" fmla="val w"/>
                <a:gd name="f1" fmla="val h"/>
                <a:gd name="f2" fmla="val 0"/>
                <a:gd name="f3" fmla="val 3813"/>
                <a:gd name="f4" fmla="val 6159"/>
                <a:gd name="f5" fmla="val 1698"/>
                <a:gd name="f6" fmla="val 1"/>
                <a:gd name="f7" fmla="val 1520"/>
                <a:gd name="f8" fmla="val 1373"/>
                <a:gd name="f9" fmla="val 138"/>
                <a:gd name="f10" fmla="val 1293"/>
                <a:gd name="f11" fmla="val 299"/>
                <a:gd name="f12" fmla="val 5119"/>
                <a:gd name="f13" fmla="val 5308"/>
                <a:gd name="f14" fmla="val 127"/>
                <a:gd name="f15" fmla="val 5528"/>
                <a:gd name="f16" fmla="val 316"/>
                <a:gd name="f17" fmla="val 5623"/>
                <a:gd name="f18" fmla="val 2332"/>
                <a:gd name="f19" fmla="val 6158"/>
                <a:gd name="f20" fmla="val 3277"/>
                <a:gd name="f21" fmla="val 2630"/>
                <a:gd name="f22" fmla="val 2868"/>
                <a:gd name="f23" fmla="val 4111"/>
                <a:gd name="f24" fmla="val 582"/>
                <a:gd name="f25" fmla="val 1797"/>
                <a:gd name="f26" fmla="val 15"/>
                <a:gd name="f27" fmla="val 1763"/>
                <a:gd name="f28" fmla="val 5"/>
                <a:gd name="f29" fmla="val 1730"/>
                <a:gd name="f30" fmla="*/ f0 1 3813"/>
                <a:gd name="f31" fmla="*/ f1 1 6159"/>
                <a:gd name="f32" fmla="+- f4 0 f2"/>
                <a:gd name="f33" fmla="+- f3 0 f2"/>
                <a:gd name="f34" fmla="*/ f33 1 3813"/>
                <a:gd name="f35" fmla="*/ f32 1 6159"/>
                <a:gd name="f36" fmla="*/ f2 1 f34"/>
                <a:gd name="f37" fmla="*/ f3 1 f34"/>
                <a:gd name="f38" fmla="*/ f2 1 f35"/>
                <a:gd name="f39" fmla="*/ f4 1 f35"/>
                <a:gd name="f40" fmla="*/ f36 f30 1"/>
                <a:gd name="f41" fmla="*/ f37 f30 1"/>
                <a:gd name="f42" fmla="*/ f39 f31 1"/>
                <a:gd name="f43" fmla="*/ f38 f31 1"/>
              </a:gdLst>
              <a:ahLst/>
              <a:cxnLst>
                <a:cxn ang="3cd4">
                  <a:pos x="hc" y="t"/>
                </a:cxn>
                <a:cxn ang="0">
                  <a:pos x="r" y="vc"/>
                </a:cxn>
                <a:cxn ang="cd4">
                  <a:pos x="hc" y="b"/>
                </a:cxn>
                <a:cxn ang="cd2">
                  <a:pos x="l" y="vc"/>
                </a:cxn>
              </a:cxnLst>
              <a:rect l="f40" t="f43" r="f41" b="f42"/>
              <a:pathLst>
                <a:path w="3813" h="6159">
                  <a:moveTo>
                    <a:pt x="f5" y="f6"/>
                  </a:moveTo>
                  <a:cubicBezTo>
                    <a:pt x="f7" y="f6"/>
                    <a:pt x="f8" y="f9"/>
                    <a:pt x="f10" y="f11"/>
                  </a:cubicBezTo>
                  <a:lnTo>
                    <a:pt x="f6" y="f12"/>
                  </a:lnTo>
                  <a:cubicBezTo>
                    <a:pt x="f6" y="f13"/>
                    <a:pt x="f14" y="f15"/>
                    <a:pt x="f16" y="f17"/>
                  </a:cubicBezTo>
                  <a:lnTo>
                    <a:pt x="f18" y="f19"/>
                  </a:lnTo>
                  <a:cubicBezTo>
                    <a:pt x="f20" y="f21"/>
                    <a:pt x="f22" y="f23"/>
                    <a:pt x="f3" y="f24"/>
                  </a:cubicBezTo>
                  <a:lnTo>
                    <a:pt x="f25" y="f26"/>
                  </a:lnTo>
                  <a:cubicBezTo>
                    <a:pt x="f27" y="f28"/>
                    <a:pt x="f29"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48" name="Google Shape;6040;p86">
              <a:extLst>
                <a:ext uri="{FF2B5EF4-FFF2-40B4-BE49-F238E27FC236}">
                  <a16:creationId xmlns:a16="http://schemas.microsoft.com/office/drawing/2014/main" id="{A020B407-FC20-6895-3AE4-72F673324A6F}"/>
                </a:ext>
              </a:extLst>
            </p:cNvPr>
            <p:cNvSpPr/>
            <p:nvPr/>
          </p:nvSpPr>
          <p:spPr>
            <a:xfrm>
              <a:off x="3880567" y="2662495"/>
              <a:ext cx="313977" cy="404594"/>
            </a:xfrm>
            <a:custGeom>
              <a:avLst/>
              <a:gdLst>
                <a:gd name="f0" fmla="val w"/>
                <a:gd name="f1" fmla="val h"/>
                <a:gd name="f2" fmla="val 0"/>
                <a:gd name="f3" fmla="val 8664"/>
                <a:gd name="f4" fmla="val 11092"/>
                <a:gd name="f5" fmla="val 4348"/>
                <a:gd name="f6" fmla="val 3466"/>
                <a:gd name="f7" fmla="val 4820"/>
                <a:gd name="f8" fmla="val 5199"/>
                <a:gd name="f9" fmla="val 3844"/>
                <a:gd name="f10" fmla="val 4316"/>
                <a:gd name="f11" fmla="val 4789"/>
                <a:gd name="f12" fmla="val 5136"/>
                <a:gd name="f13" fmla="val 3907"/>
                <a:gd name="f14" fmla="val 3529"/>
                <a:gd name="f15" fmla="val 3875"/>
                <a:gd name="f16" fmla="val 5104"/>
                <a:gd name="f17" fmla="val 5766"/>
                <a:gd name="f18" fmla="val 6081"/>
                <a:gd name="f19" fmla="val 7624"/>
                <a:gd name="f20" fmla="val 2615"/>
                <a:gd name="f21" fmla="val 3560"/>
                <a:gd name="f22" fmla="val 3812"/>
                <a:gd name="f23" fmla="val 5892"/>
                <a:gd name="f24" fmla="val 4096"/>
                <a:gd name="f25" fmla="val 5955"/>
                <a:gd name="f26" fmla="val 4631"/>
                <a:gd name="f27" fmla="val 4883"/>
                <a:gd name="f28" fmla="val 2048"/>
                <a:gd name="f29" fmla="val 1386"/>
                <a:gd name="f30" fmla="val 2458"/>
                <a:gd name="f31" fmla="val 1638"/>
                <a:gd name="f32" fmla="val 1544"/>
                <a:gd name="f33" fmla="val 977"/>
                <a:gd name="f34" fmla="val 4001"/>
                <a:gd name="f35" fmla="val 2678"/>
                <a:gd name="f36" fmla="val 4474"/>
                <a:gd name="f37" fmla="val 4726"/>
                <a:gd name="f38" fmla="val 2741"/>
                <a:gd name="f39" fmla="val 5010"/>
                <a:gd name="f40" fmla="val 2899"/>
                <a:gd name="f41" fmla="val 32"/>
                <a:gd name="f42" fmla="val 10523"/>
                <a:gd name="f43" fmla="val 10680"/>
                <a:gd name="f44" fmla="val 63"/>
                <a:gd name="f45" fmla="val 10964"/>
                <a:gd name="f46" fmla="val 252"/>
                <a:gd name="f47" fmla="val 11027"/>
                <a:gd name="f48" fmla="val 328"/>
                <a:gd name="f49" fmla="val 11070"/>
                <a:gd name="f50" fmla="val 404"/>
                <a:gd name="f51" fmla="val 11091"/>
                <a:gd name="f52" fmla="val 475"/>
                <a:gd name="f53" fmla="val 613"/>
                <a:gd name="f54" fmla="val 737"/>
                <a:gd name="f55" fmla="val 11014"/>
                <a:gd name="f56" fmla="val 819"/>
                <a:gd name="f57" fmla="val 10869"/>
                <a:gd name="f58" fmla="val 2143"/>
                <a:gd name="f59" fmla="val 8475"/>
                <a:gd name="f60" fmla="val 6490"/>
                <a:gd name="f61" fmla="val 7845"/>
                <a:gd name="f62" fmla="val 7907"/>
                <a:gd name="f63" fmla="val 8037"/>
                <a:gd name="f64" fmla="val 8173"/>
                <a:gd name="f65" fmla="val 8243"/>
                <a:gd name="f66" fmla="val 8316"/>
                <a:gd name="f67" fmla="val 8381"/>
                <a:gd name="f68" fmla="val 8570"/>
                <a:gd name="f69" fmla="val 10932"/>
                <a:gd name="f70" fmla="val 8538"/>
                <a:gd name="f71" fmla="val 10491"/>
                <a:gd name="f72" fmla="val 5734"/>
                <a:gd name="f73" fmla="val 5262"/>
                <a:gd name="f74" fmla="val 6585"/>
                <a:gd name="f75" fmla="val 5482"/>
                <a:gd name="f76" fmla="val 7120"/>
                <a:gd name="f77" fmla="val 3434"/>
                <a:gd name="f78" fmla="val 6931"/>
                <a:gd name="f79" fmla="val 4222"/>
                <a:gd name="f80" fmla="val 1513"/>
                <a:gd name="f81" fmla="*/ f0 1 8664"/>
                <a:gd name="f82" fmla="*/ f1 1 11092"/>
                <a:gd name="f83" fmla="+- f4 0 f2"/>
                <a:gd name="f84" fmla="+- f3 0 f2"/>
                <a:gd name="f85" fmla="*/ f84 1 8664"/>
                <a:gd name="f86" fmla="*/ f83 1 11092"/>
                <a:gd name="f87" fmla="*/ f2 1 f85"/>
                <a:gd name="f88" fmla="*/ f3 1 f85"/>
                <a:gd name="f89" fmla="*/ f2 1 f86"/>
                <a:gd name="f90" fmla="*/ f4 1 f86"/>
                <a:gd name="f91" fmla="*/ f87 f81 1"/>
                <a:gd name="f92" fmla="*/ f88 f81 1"/>
                <a:gd name="f93" fmla="*/ f90 f82 1"/>
                <a:gd name="f94" fmla="*/ f89 f82 1"/>
              </a:gdLst>
              <a:ahLst/>
              <a:cxnLst>
                <a:cxn ang="3cd4">
                  <a:pos x="hc" y="t"/>
                </a:cxn>
                <a:cxn ang="0">
                  <a:pos x="r" y="vc"/>
                </a:cxn>
                <a:cxn ang="cd4">
                  <a:pos x="hc" y="b"/>
                </a:cxn>
                <a:cxn ang="cd2">
                  <a:pos x="l" y="vc"/>
                </a:cxn>
              </a:cxnLst>
              <a:rect l="f91" t="f94" r="f92" b="f93"/>
              <a:pathLst>
                <a:path w="8664" h="11092">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16" y="f17"/>
                  </a:moveTo>
                  <a:lnTo>
                    <a:pt x="f18" y="f19"/>
                  </a:lnTo>
                  <a:lnTo>
                    <a:pt x="f20" y="f19"/>
                  </a:lnTo>
                  <a:lnTo>
                    <a:pt x="f21" y="f17"/>
                  </a:lnTo>
                  <a:cubicBezTo>
                    <a:pt x="f22" y="f23"/>
                    <a:pt x="f24" y="f25"/>
                    <a:pt x="f5" y="f25"/>
                  </a:cubicBezTo>
                  <a:cubicBezTo>
                    <a:pt x="f26" y="f25"/>
                    <a:pt x="f27" y="f23"/>
                    <a:pt x="f16" y="f17"/>
                  </a:cubicBezTo>
                  <a:close/>
                  <a:moveTo>
                    <a:pt x="f28" y="f2"/>
                  </a:moveTo>
                  <a:cubicBezTo>
                    <a:pt x="f29" y="f30"/>
                    <a:pt x="f31" y="f32"/>
                    <a:pt x="f33" y="f34"/>
                  </a:cubicBezTo>
                  <a:lnTo>
                    <a:pt x="f35" y="f36"/>
                  </a:lnTo>
                  <a:cubicBezTo>
                    <a:pt x="f35" y="f37"/>
                    <a:pt x="f38" y="f39"/>
                    <a:pt x="f40" y="f8"/>
                  </a:cubicBezTo>
                  <a:lnTo>
                    <a:pt x="f41" y="f42"/>
                  </a:lnTo>
                  <a:cubicBezTo>
                    <a:pt x="f2" y="f43"/>
                    <a:pt x="f44" y="f45"/>
                    <a:pt x="f46" y="f47"/>
                  </a:cubicBezTo>
                  <a:cubicBezTo>
                    <a:pt x="f48" y="f49"/>
                    <a:pt x="f50" y="f51"/>
                    <a:pt x="f52" y="f51"/>
                  </a:cubicBezTo>
                  <a:cubicBezTo>
                    <a:pt x="f53" y="f51"/>
                    <a:pt x="f54" y="f55"/>
                    <a:pt x="f56" y="f57"/>
                  </a:cubicBezTo>
                  <a:lnTo>
                    <a:pt x="f58" y="f59"/>
                  </a:lnTo>
                  <a:lnTo>
                    <a:pt x="f60" y="f59"/>
                  </a:lnTo>
                  <a:lnTo>
                    <a:pt x="f61" y="f57"/>
                  </a:lnTo>
                  <a:cubicBezTo>
                    <a:pt x="f62" y="f55"/>
                    <a:pt x="f63" y="f51"/>
                    <a:pt x="f64" y="f51"/>
                  </a:cubicBezTo>
                  <a:cubicBezTo>
                    <a:pt x="f65" y="f51"/>
                    <a:pt x="f66" y="f49"/>
                    <a:pt x="f67" y="f47"/>
                  </a:cubicBezTo>
                  <a:cubicBezTo>
                    <a:pt x="f68" y="f69"/>
                    <a:pt x="f3" y="f43"/>
                    <a:pt x="f70" y="f71"/>
                  </a:cubicBezTo>
                  <a:lnTo>
                    <a:pt x="f72" y="f73"/>
                  </a:lnTo>
                  <a:lnTo>
                    <a:pt x="f74" y="f75"/>
                  </a:lnTo>
                  <a:cubicBezTo>
                    <a:pt x="f76" y="f77"/>
                    <a:pt x="f78" y="f79"/>
                    <a:pt x="f19" y="f80"/>
                  </a:cubicBezTo>
                  <a:lnTo>
                    <a:pt x="f28"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49" name="Google Shape;6041;p86">
              <a:extLst>
                <a:ext uri="{FF2B5EF4-FFF2-40B4-BE49-F238E27FC236}">
                  <a16:creationId xmlns:a16="http://schemas.microsoft.com/office/drawing/2014/main" id="{5CD37320-ACF2-4F5B-934F-293623941686}"/>
                </a:ext>
              </a:extLst>
            </p:cNvPr>
            <p:cNvSpPr/>
            <p:nvPr/>
          </p:nvSpPr>
          <p:spPr>
            <a:xfrm>
              <a:off x="4156853" y="2753285"/>
              <a:ext cx="93643" cy="104470"/>
            </a:xfrm>
            <a:custGeom>
              <a:avLst/>
              <a:gdLst>
                <a:gd name="f0" fmla="val w"/>
                <a:gd name="f1" fmla="val h"/>
                <a:gd name="f2" fmla="val 0"/>
                <a:gd name="f3" fmla="val 2584"/>
                <a:gd name="f4" fmla="val 2864"/>
                <a:gd name="f5" fmla="val 630"/>
                <a:gd name="f6" fmla="val 252"/>
                <a:gd name="f7" fmla="val 1449"/>
                <a:gd name="f8" fmla="val 410"/>
                <a:gd name="f9" fmla="val 945"/>
                <a:gd name="f10" fmla="val 2395"/>
                <a:gd name="f11" fmla="val 1607"/>
                <a:gd name="f12" fmla="val 2836"/>
                <a:gd name="f13" fmla="val 1658"/>
                <a:gd name="f14" fmla="val 2855"/>
                <a:gd name="f15" fmla="val 1707"/>
                <a:gd name="f16" fmla="val 1753"/>
                <a:gd name="f17" fmla="val 1932"/>
                <a:gd name="f18" fmla="val 2067"/>
                <a:gd name="f19" fmla="val 2728"/>
                <a:gd name="f20" fmla="val 2143"/>
                <a:gd name="f21" fmla="val 2552"/>
                <a:gd name="f22" fmla="val 725"/>
                <a:gd name="f23" fmla="val 2458"/>
                <a:gd name="f24" fmla="val 473"/>
                <a:gd name="f25" fmla="val 2237"/>
                <a:gd name="f26" fmla="val 441"/>
                <a:gd name="f27" fmla="*/ f0 1 2584"/>
                <a:gd name="f28" fmla="*/ f1 1 2864"/>
                <a:gd name="f29" fmla="+- f4 0 f2"/>
                <a:gd name="f30" fmla="+- f3 0 f2"/>
                <a:gd name="f31" fmla="*/ f30 1 2584"/>
                <a:gd name="f32" fmla="*/ f29 1 2864"/>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2584" h="2864">
                  <a:moveTo>
                    <a:pt x="f5" y="f2"/>
                  </a:moveTo>
                  <a:cubicBezTo>
                    <a:pt x="f6" y="f7"/>
                    <a:pt x="f8" y="f9"/>
                    <a:pt x="f2" y="f10"/>
                  </a:cubicBezTo>
                  <a:lnTo>
                    <a:pt x="f11" y="f12"/>
                  </a:lnTo>
                  <a:cubicBezTo>
                    <a:pt x="f13" y="f14"/>
                    <a:pt x="f15" y="f4"/>
                    <a:pt x="f16" y="f4"/>
                  </a:cubicBezTo>
                  <a:cubicBezTo>
                    <a:pt x="f17" y="f4"/>
                    <a:pt x="f18" y="f19"/>
                    <a:pt x="f20" y="f21"/>
                  </a:cubicBezTo>
                  <a:lnTo>
                    <a:pt x="f3" y="f9"/>
                  </a:lnTo>
                  <a:cubicBezTo>
                    <a:pt x="f21" y="f22"/>
                    <a:pt x="f23" y="f24"/>
                    <a:pt x="f25" y="f26"/>
                  </a:cubicBezTo>
                  <a:lnTo>
                    <a:pt x="f5" y="f2"/>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50" name="Google Shape;6048;p86">
            <a:extLst>
              <a:ext uri="{FF2B5EF4-FFF2-40B4-BE49-F238E27FC236}">
                <a16:creationId xmlns:a16="http://schemas.microsoft.com/office/drawing/2014/main" id="{19583A39-CAB3-CE35-6EB3-79EB5F87C344}"/>
              </a:ext>
            </a:extLst>
          </p:cNvPr>
          <p:cNvGrpSpPr/>
          <p:nvPr/>
        </p:nvGrpSpPr>
        <p:grpSpPr>
          <a:xfrm>
            <a:off x="5149563" y="2752545"/>
            <a:ext cx="456723" cy="464304"/>
            <a:chOff x="6705286" y="2576276"/>
            <a:chExt cx="456723" cy="464304"/>
          </a:xfrm>
        </p:grpSpPr>
        <p:sp>
          <p:nvSpPr>
            <p:cNvPr id="151" name="Google Shape;6049;p86">
              <a:extLst>
                <a:ext uri="{FF2B5EF4-FFF2-40B4-BE49-F238E27FC236}">
                  <a16:creationId xmlns:a16="http://schemas.microsoft.com/office/drawing/2014/main" id="{A993A4B9-03D9-524D-373F-5988BBBE7C4B}"/>
                </a:ext>
              </a:extLst>
            </p:cNvPr>
            <p:cNvSpPr/>
            <p:nvPr/>
          </p:nvSpPr>
          <p:spPr>
            <a:xfrm>
              <a:off x="6981608" y="2578580"/>
              <a:ext cx="180401" cy="271677"/>
            </a:xfrm>
            <a:custGeom>
              <a:avLst/>
              <a:gdLst>
                <a:gd name="f0" fmla="val w"/>
                <a:gd name="f1" fmla="val h"/>
                <a:gd name="f2" fmla="val 0"/>
                <a:gd name="f3" fmla="val 4978"/>
                <a:gd name="f4" fmla="val 7448"/>
                <a:gd name="f5" fmla="val 2489"/>
                <a:gd name="f6" fmla="val 820"/>
                <a:gd name="f7" fmla="val 3403"/>
                <a:gd name="f8" fmla="val 4127"/>
                <a:gd name="f9" fmla="val 1576"/>
                <a:gd name="f10" fmla="val 2490"/>
                <a:gd name="f11" fmla="val 3372"/>
                <a:gd name="f12" fmla="val 4128"/>
                <a:gd name="f13" fmla="val 1575"/>
                <a:gd name="f14" fmla="val 819"/>
                <a:gd name="f15" fmla="val 1"/>
                <a:gd name="f16" fmla="val 1103"/>
                <a:gd name="f17" fmla="val 1104"/>
                <a:gd name="f18" fmla="val 3214"/>
                <a:gd name="f19" fmla="val 315"/>
                <a:gd name="f20" fmla="val 3845"/>
                <a:gd name="f21" fmla="val 4317"/>
                <a:gd name="f22" fmla="val 7058"/>
                <a:gd name="f23" fmla="val 7287"/>
                <a:gd name="f24" fmla="val 1012"/>
                <a:gd name="f25" fmla="val 1225"/>
                <a:gd name="f26" fmla="val 1334"/>
                <a:gd name="f27" fmla="val 1448"/>
                <a:gd name="f28" fmla="val 7406"/>
                <a:gd name="f29" fmla="val 1544"/>
                <a:gd name="f30" fmla="val 7310"/>
                <a:gd name="f31" fmla="val 6365"/>
                <a:gd name="f32" fmla="val 3434"/>
                <a:gd name="f33" fmla="val 3530"/>
                <a:gd name="f34" fmla="val 3640"/>
                <a:gd name="f35" fmla="val 3744"/>
                <a:gd name="f36" fmla="val 3948"/>
                <a:gd name="f37" fmla="val 4663"/>
                <a:gd name="f38" fmla="val 3875"/>
                <a:gd name="f39" fmla="*/ f0 1 4978"/>
                <a:gd name="f40" fmla="*/ f1 1 7448"/>
                <a:gd name="f41" fmla="+- f4 0 f2"/>
                <a:gd name="f42" fmla="+- f3 0 f2"/>
                <a:gd name="f43" fmla="*/ f42 1 4978"/>
                <a:gd name="f44" fmla="*/ f41 1 7448"/>
                <a:gd name="f45" fmla="*/ f2 1 f43"/>
                <a:gd name="f46" fmla="*/ f3 1 f43"/>
                <a:gd name="f47" fmla="*/ f2 1 f44"/>
                <a:gd name="f48" fmla="*/ f4 1 f44"/>
                <a:gd name="f49" fmla="*/ f45 f39 1"/>
                <a:gd name="f50" fmla="*/ f46 f39 1"/>
                <a:gd name="f51" fmla="*/ f48 f40 1"/>
                <a:gd name="f52" fmla="*/ f47 f40 1"/>
              </a:gdLst>
              <a:ahLst/>
              <a:cxnLst>
                <a:cxn ang="3cd4">
                  <a:pos x="hc" y="t"/>
                </a:cxn>
                <a:cxn ang="0">
                  <a:pos x="r" y="vc"/>
                </a:cxn>
                <a:cxn ang="cd4">
                  <a:pos x="hc" y="b"/>
                </a:cxn>
                <a:cxn ang="cd2">
                  <a:pos x="l" y="vc"/>
                </a:cxn>
              </a:cxnLst>
              <a:rect l="f49" t="f52" r="f50" b="f51"/>
              <a:pathLst>
                <a:path w="4978" h="7448">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16" y="f15"/>
                    <a:pt x="f2" y="f17"/>
                    <a:pt x="f2" y="f10"/>
                  </a:cubicBezTo>
                  <a:cubicBezTo>
                    <a:pt x="f2" y="f18"/>
                    <a:pt x="f19" y="f20"/>
                    <a:pt x="f14" y="f21"/>
                  </a:cubicBezTo>
                  <a:lnTo>
                    <a:pt x="f14" y="f22"/>
                  </a:lnTo>
                  <a:cubicBezTo>
                    <a:pt x="f14" y="f23"/>
                    <a:pt x="f24" y="f4"/>
                    <a:pt x="f25" y="f4"/>
                  </a:cubicBezTo>
                  <a:cubicBezTo>
                    <a:pt x="f26" y="f4"/>
                    <a:pt x="f27" y="f28"/>
                    <a:pt x="f29" y="f30"/>
                  </a:cubicBezTo>
                  <a:lnTo>
                    <a:pt x="f5" y="f31"/>
                  </a:lnTo>
                  <a:lnTo>
                    <a:pt x="f32" y="f30"/>
                  </a:lnTo>
                  <a:cubicBezTo>
                    <a:pt x="f33" y="f28"/>
                    <a:pt x="f34" y="f4"/>
                    <a:pt x="f35" y="f4"/>
                  </a:cubicBezTo>
                  <a:cubicBezTo>
                    <a:pt x="f36" y="f4"/>
                    <a:pt x="f8" y="f23"/>
                    <a:pt x="f8" y="f22"/>
                  </a:cubicBezTo>
                  <a:lnTo>
                    <a:pt x="f8" y="f21"/>
                  </a:lnTo>
                  <a:cubicBezTo>
                    <a:pt x="f37" y="f20"/>
                    <a:pt x="f3" y="f18"/>
                    <a:pt x="f3" y="f10"/>
                  </a:cubicBezTo>
                  <a:cubicBezTo>
                    <a:pt x="f3" y="f17"/>
                    <a:pt x="f38" y="f15"/>
                    <a:pt x="f5" y="f15"/>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52" name="Google Shape;6050;p86">
              <a:extLst>
                <a:ext uri="{FF2B5EF4-FFF2-40B4-BE49-F238E27FC236}">
                  <a16:creationId xmlns:a16="http://schemas.microsoft.com/office/drawing/2014/main" id="{7DE28EED-D528-3CD4-F022-14CF0F03FD17}"/>
                </a:ext>
              </a:extLst>
            </p:cNvPr>
            <p:cNvSpPr/>
            <p:nvPr/>
          </p:nvSpPr>
          <p:spPr>
            <a:xfrm>
              <a:off x="6768087" y="2980797"/>
              <a:ext cx="391637" cy="59783"/>
            </a:xfrm>
            <a:custGeom>
              <a:avLst/>
              <a:gdLst>
                <a:gd name="f0" fmla="val w"/>
                <a:gd name="f1" fmla="val h"/>
                <a:gd name="f2" fmla="val 0"/>
                <a:gd name="f3" fmla="val 10807"/>
                <a:gd name="f4" fmla="val 1639"/>
                <a:gd name="f5" fmla="val 1450"/>
                <a:gd name="f6" fmla="val 1"/>
                <a:gd name="f7" fmla="val 1292"/>
                <a:gd name="f8" fmla="val 788"/>
                <a:gd name="f9" fmla="val 662"/>
                <a:gd name="f10" fmla="val 1387"/>
                <a:gd name="f11" fmla="val 8822"/>
                <a:gd name="f12" fmla="val 9799"/>
                <a:gd name="f13" fmla="val 10649"/>
                <a:gd name="f14" fmla="val 946"/>
                <a:gd name="f15" fmla="*/ f0 1 10807"/>
                <a:gd name="f16" fmla="*/ f1 1 1639"/>
                <a:gd name="f17" fmla="+- f4 0 f2"/>
                <a:gd name="f18" fmla="+- f3 0 f2"/>
                <a:gd name="f19" fmla="*/ f18 1 10807"/>
                <a:gd name="f20" fmla="*/ f17 1 1639"/>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10807" h="1639">
                  <a:moveTo>
                    <a:pt x="f5" y="f6"/>
                  </a:moveTo>
                  <a:cubicBezTo>
                    <a:pt x="f7" y="f8"/>
                    <a:pt x="f9" y="f10"/>
                    <a:pt x="f6" y="f4"/>
                  </a:cubicBezTo>
                  <a:lnTo>
                    <a:pt x="f11" y="f4"/>
                  </a:lnTo>
                  <a:cubicBezTo>
                    <a:pt x="f12" y="f4"/>
                    <a:pt x="f13" y="f14"/>
                    <a:pt x="f3"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sp>
          <p:nvSpPr>
            <p:cNvPr id="153" name="Google Shape;6051;p86">
              <a:extLst>
                <a:ext uri="{FF2B5EF4-FFF2-40B4-BE49-F238E27FC236}">
                  <a16:creationId xmlns:a16="http://schemas.microsoft.com/office/drawing/2014/main" id="{9AEC555C-0EBE-F218-0B43-A815B852FD81}"/>
                </a:ext>
              </a:extLst>
            </p:cNvPr>
            <p:cNvSpPr/>
            <p:nvPr/>
          </p:nvSpPr>
          <p:spPr>
            <a:xfrm>
              <a:off x="6705286" y="2576276"/>
              <a:ext cx="397361" cy="431404"/>
            </a:xfrm>
            <a:custGeom>
              <a:avLst/>
              <a:gdLst>
                <a:gd name="f0" fmla="val w"/>
                <a:gd name="f1" fmla="val h"/>
                <a:gd name="f2" fmla="val 0"/>
                <a:gd name="f3" fmla="val 10965"/>
                <a:gd name="f4" fmla="val 11827"/>
                <a:gd name="f5" fmla="val 379"/>
                <a:gd name="f6" fmla="val 1"/>
                <a:gd name="f7" fmla="val 158"/>
                <a:gd name="f8" fmla="val 221"/>
                <a:gd name="f9" fmla="val 411"/>
                <a:gd name="f10" fmla="val 10618"/>
                <a:gd name="f11" fmla="val 11280"/>
                <a:gd name="f12" fmla="val 537"/>
                <a:gd name="f13" fmla="val 11815"/>
                <a:gd name="f14" fmla="val 1198"/>
                <a:gd name="f15" fmla="val 1247"/>
                <a:gd name="f16" fmla="val 11823"/>
                <a:gd name="f17" fmla="val 1295"/>
                <a:gd name="f18" fmla="val 11826"/>
                <a:gd name="f19" fmla="val 1342"/>
                <a:gd name="f20" fmla="val 1912"/>
                <a:gd name="f21" fmla="val 2395"/>
                <a:gd name="f22" fmla="val 11318"/>
                <a:gd name="f23" fmla="val 10650"/>
                <a:gd name="f24" fmla="val 10398"/>
                <a:gd name="f25" fmla="val 2584"/>
                <a:gd name="f26" fmla="val 10272"/>
                <a:gd name="f27" fmla="val 2836"/>
                <a:gd name="f28" fmla="val 8255"/>
                <a:gd name="f29" fmla="val 10807"/>
                <a:gd name="f30" fmla="val 8161"/>
                <a:gd name="f31" fmla="val 8098"/>
                <a:gd name="f32" fmla="val 10492"/>
                <a:gd name="f33" fmla="val 7972"/>
                <a:gd name="f34" fmla="val 10146"/>
                <a:gd name="f35" fmla="val 7625"/>
                <a:gd name="f36" fmla="val 9799"/>
                <a:gd name="f37" fmla="val 9547"/>
                <a:gd name="f38" fmla="val 8224"/>
                <a:gd name="f39" fmla="val 9232"/>
                <a:gd name="f40" fmla="val 8318"/>
                <a:gd name="f41" fmla="val 8917"/>
                <a:gd name="f42" fmla="val 7720"/>
                <a:gd name="f43" fmla="val 7783"/>
                <a:gd name="f44" fmla="val 7058"/>
                <a:gd name="f45" fmla="val 4664"/>
                <a:gd name="f46" fmla="val 7184"/>
                <a:gd name="f47" fmla="val 4065"/>
                <a:gd name="f48" fmla="val 6869"/>
                <a:gd name="f49" fmla="val 3309"/>
                <a:gd name="f50" fmla="val 2490"/>
                <a:gd name="f51" fmla="val 1513"/>
                <a:gd name="f52" fmla="val 7310"/>
                <a:gd name="f53" fmla="val 600"/>
                <a:gd name="f54" fmla="val 8035"/>
                <a:gd name="f55" fmla="*/ f0 1 10965"/>
                <a:gd name="f56" fmla="*/ f1 1 11827"/>
                <a:gd name="f57" fmla="+- f4 0 f2"/>
                <a:gd name="f58" fmla="+- f3 0 f2"/>
                <a:gd name="f59" fmla="*/ f58 1 10965"/>
                <a:gd name="f60" fmla="*/ f57 1 11827"/>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0965" h="11827">
                  <a:moveTo>
                    <a:pt x="f5" y="f6"/>
                  </a:moveTo>
                  <a:cubicBezTo>
                    <a:pt x="f7" y="f6"/>
                    <a:pt x="f6" y="f8"/>
                    <a:pt x="f6" y="f9"/>
                  </a:cubicBezTo>
                  <a:lnTo>
                    <a:pt x="f6" y="f10"/>
                  </a:lnTo>
                  <a:cubicBezTo>
                    <a:pt x="f6" y="f11"/>
                    <a:pt x="f12" y="f13"/>
                    <a:pt x="f14" y="f13"/>
                  </a:cubicBezTo>
                  <a:cubicBezTo>
                    <a:pt x="f15" y="f16"/>
                    <a:pt x="f17" y="f18"/>
                    <a:pt x="f19" y="f18"/>
                  </a:cubicBezTo>
                  <a:cubicBezTo>
                    <a:pt x="f20" y="f18"/>
                    <a:pt x="f21" y="f22"/>
                    <a:pt x="f21" y="f23"/>
                  </a:cubicBezTo>
                  <a:cubicBezTo>
                    <a:pt x="f21" y="f24"/>
                    <a:pt x="f25" y="f26"/>
                    <a:pt x="f27" y="f26"/>
                  </a:cubicBezTo>
                  <a:lnTo>
                    <a:pt x="f3" y="f26"/>
                  </a:lnTo>
                  <a:lnTo>
                    <a:pt x="f3" y="f28"/>
                  </a:lnTo>
                  <a:cubicBezTo>
                    <a:pt x="f29" y="f30"/>
                    <a:pt x="f23" y="f31"/>
                    <a:pt x="f32" y="f33"/>
                  </a:cubicBezTo>
                  <a:lnTo>
                    <a:pt x="f34" y="f35"/>
                  </a:lnTo>
                  <a:lnTo>
                    <a:pt x="f36" y="f33"/>
                  </a:lnTo>
                  <a:cubicBezTo>
                    <a:pt x="f37" y="f38"/>
                    <a:pt x="f39" y="f40"/>
                    <a:pt x="f41" y="f40"/>
                  </a:cubicBezTo>
                  <a:cubicBezTo>
                    <a:pt x="f28" y="f40"/>
                    <a:pt x="f42" y="f43"/>
                    <a:pt x="f42" y="f44"/>
                  </a:cubicBezTo>
                  <a:lnTo>
                    <a:pt x="f42" y="f45"/>
                  </a:lnTo>
                  <a:cubicBezTo>
                    <a:pt x="f46" y="f47"/>
                    <a:pt x="f48" y="f49"/>
                    <a:pt x="f48" y="f50"/>
                  </a:cubicBezTo>
                  <a:cubicBezTo>
                    <a:pt x="f48" y="f51"/>
                    <a:pt x="f52" y="f53"/>
                    <a:pt x="f54"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54" name="Google Shape;5717;p85">
            <a:extLst>
              <a:ext uri="{FF2B5EF4-FFF2-40B4-BE49-F238E27FC236}">
                <a16:creationId xmlns:a16="http://schemas.microsoft.com/office/drawing/2014/main" id="{D75F2B2A-C49D-AC1E-A409-0AF674126625}"/>
              </a:ext>
            </a:extLst>
          </p:cNvPr>
          <p:cNvGrpSpPr/>
          <p:nvPr/>
        </p:nvGrpSpPr>
        <p:grpSpPr>
          <a:xfrm>
            <a:off x="4012113" y="3699817"/>
            <a:ext cx="492377" cy="387934"/>
            <a:chOff x="5567836" y="3523548"/>
            <a:chExt cx="492377" cy="387934"/>
          </a:xfrm>
        </p:grpSpPr>
        <p:sp>
          <p:nvSpPr>
            <p:cNvPr id="155" name="Google Shape;5718;p85">
              <a:extLst>
                <a:ext uri="{FF2B5EF4-FFF2-40B4-BE49-F238E27FC236}">
                  <a16:creationId xmlns:a16="http://schemas.microsoft.com/office/drawing/2014/main" id="{D1A66622-E736-C3E1-A40B-314752905B30}"/>
                </a:ext>
              </a:extLst>
            </p:cNvPr>
            <p:cNvSpPr/>
            <p:nvPr/>
          </p:nvSpPr>
          <p:spPr>
            <a:xfrm>
              <a:off x="5691198"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3"/>
                <a:gd name="f13" fmla="val 5736"/>
                <a:gd name="f14" fmla="val 3506"/>
                <a:gd name="f15" fmla="val 3729"/>
                <a:gd name="f16" fmla="*/ f0 1 4518"/>
                <a:gd name="f17" fmla="*/ f1 1 5737"/>
                <a:gd name="f18" fmla="+- f4 0 f2"/>
                <a:gd name="f19" fmla="+- f3 0 f2"/>
                <a:gd name="f20" fmla="*/ f19 1 4518"/>
                <a:gd name="f21" fmla="*/ f18 1 5737"/>
                <a:gd name="f22" fmla="*/ f2 1 f20"/>
                <a:gd name="f23" fmla="*/ f3 1 f20"/>
                <a:gd name="f24" fmla="*/ f2 1 f21"/>
                <a:gd name="f25" fmla="*/ f4 1 f21"/>
                <a:gd name="f26" fmla="*/ f22 f16 1"/>
                <a:gd name="f27" fmla="*/ f23 f16 1"/>
                <a:gd name="f28" fmla="*/ f25 f17 1"/>
                <a:gd name="f29" fmla="*/ f24 f17 1"/>
              </a:gdLst>
              <a:ahLst/>
              <a:cxnLst>
                <a:cxn ang="3cd4">
                  <a:pos x="hc" y="t"/>
                </a:cxn>
                <a:cxn ang="0">
                  <a:pos x="r" y="vc"/>
                </a:cxn>
                <a:cxn ang="cd4">
                  <a:pos x="hc" y="b"/>
                </a:cxn>
                <a:cxn ang="cd2">
                  <a:pos x="l" y="vc"/>
                </a:cxn>
              </a:cxnLst>
              <a:rect l="f26" t="f29" r="f27" b="f28"/>
              <a:pathLst>
                <a:path w="4518" h="5737">
                  <a:moveTo>
                    <a:pt x="f5" y="f2"/>
                  </a:moveTo>
                  <a:cubicBezTo>
                    <a:pt x="f6" y="f2"/>
                    <a:pt x="f7" y="f8"/>
                    <a:pt x="f7" y="f9"/>
                  </a:cubicBezTo>
                  <a:cubicBezTo>
                    <a:pt x="f7" y="f10"/>
                    <a:pt x="f11" y="f12"/>
                    <a:pt x="f5" y="f13"/>
                  </a:cubicBezTo>
                  <a:cubicBezTo>
                    <a:pt x="f14" y="f12"/>
                    <a:pt x="f3" y="f10"/>
                    <a:pt x="f3" y="f9"/>
                  </a:cubicBezTo>
                  <a:cubicBezTo>
                    <a:pt x="f3" y="f8"/>
                    <a:pt x="f15"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435D74"/>
                </a:solidFill>
                <a:uFillTx/>
                <a:latin typeface="Arial"/>
                <a:ea typeface="Arial"/>
                <a:cs typeface="B Nazanin" panose="00000700000000000000" pitchFamily="2" charset="-78"/>
              </a:endParaRPr>
            </a:p>
          </p:txBody>
        </p:sp>
        <p:sp>
          <p:nvSpPr>
            <p:cNvPr id="156" name="Google Shape;5719;p85">
              <a:extLst>
                <a:ext uri="{FF2B5EF4-FFF2-40B4-BE49-F238E27FC236}">
                  <a16:creationId xmlns:a16="http://schemas.microsoft.com/office/drawing/2014/main" id="{B8343B31-F9FF-DC17-E65A-985144F29339}"/>
                </a:ext>
              </a:extLst>
            </p:cNvPr>
            <p:cNvSpPr/>
            <p:nvPr/>
          </p:nvSpPr>
          <p:spPr>
            <a:xfrm>
              <a:off x="5567836" y="3639321"/>
              <a:ext cx="137196" cy="132898"/>
            </a:xfrm>
            <a:custGeom>
              <a:avLst/>
              <a:gdLst>
                <a:gd name="f0" fmla="val w"/>
                <a:gd name="f1" fmla="val h"/>
                <a:gd name="f2" fmla="val 0"/>
                <a:gd name="f3" fmla="val 5623"/>
                <a:gd name="f4" fmla="val 5447"/>
                <a:gd name="f5" fmla="val 1951"/>
                <a:gd name="f6" fmla="val 1711"/>
                <a:gd name="f7" fmla="val 1480"/>
                <a:gd name="f8" fmla="val 53"/>
                <a:gd name="f9" fmla="val 1269"/>
                <a:gd name="f10" fmla="val 175"/>
                <a:gd name="f11" fmla="val 1"/>
                <a:gd name="f12" fmla="val 907"/>
                <a:gd name="f13" fmla="val 582"/>
                <a:gd name="f14" fmla="val 3443"/>
                <a:gd name="f15" fmla="val 1088"/>
                <a:gd name="f16" fmla="val 4316"/>
                <a:gd name="f17" fmla="val 1506"/>
                <a:gd name="f18" fmla="val 5041"/>
                <a:gd name="f19" fmla="val 2265"/>
                <a:gd name="f20" fmla="val 3045"/>
                <a:gd name="f21" fmla="val 3428"/>
                <a:gd name="f22" fmla="val 3816"/>
                <a:gd name="f23" fmla="val 5349"/>
                <a:gd name="f24" fmla="val 4172"/>
                <a:gd name="f25" fmla="val 5144"/>
                <a:gd name="f26" fmla="val 5253"/>
                <a:gd name="f27" fmla="val 4521"/>
                <a:gd name="f28" fmla="val 3138"/>
                <a:gd name="f29" fmla="val 5000"/>
                <a:gd name="f30" fmla="val 2057"/>
                <a:gd name="f31" fmla="val 4578"/>
                <a:gd name="f32" fmla="val 1330"/>
                <a:gd name="f33" fmla="val 3149"/>
                <a:gd name="f34" fmla="*/ f0 1 5623"/>
                <a:gd name="f35" fmla="*/ f1 1 5447"/>
                <a:gd name="f36" fmla="+- f4 0 f2"/>
                <a:gd name="f37" fmla="+- f3 0 f2"/>
                <a:gd name="f38" fmla="*/ f37 1 5623"/>
                <a:gd name="f39" fmla="*/ f36 1 5447"/>
                <a:gd name="f40" fmla="*/ f2 1 f38"/>
                <a:gd name="f41" fmla="*/ f3 1 f38"/>
                <a:gd name="f42" fmla="*/ f2 1 f39"/>
                <a:gd name="f43" fmla="*/ f4 1 f39"/>
                <a:gd name="f44" fmla="*/ f40 f34 1"/>
                <a:gd name="f45" fmla="*/ f41 f34 1"/>
                <a:gd name="f46" fmla="*/ f43 f35 1"/>
                <a:gd name="f47" fmla="*/ f42 f35 1"/>
              </a:gdLst>
              <a:ahLst/>
              <a:cxnLst>
                <a:cxn ang="3cd4">
                  <a:pos x="hc" y="t"/>
                </a:cxn>
                <a:cxn ang="0">
                  <a:pos x="r" y="vc"/>
                </a:cxn>
                <a:cxn ang="cd4">
                  <a:pos x="hc" y="b"/>
                </a:cxn>
                <a:cxn ang="cd2">
                  <a:pos x="l" y="vc"/>
                </a:cxn>
              </a:cxnLst>
              <a:rect l="f44" t="f47" r="f45" b="f46"/>
              <a:pathLst>
                <a:path w="5623" h="5447">
                  <a:moveTo>
                    <a:pt x="f5" y="f2"/>
                  </a:moveTo>
                  <a:cubicBezTo>
                    <a:pt x="f6" y="f2"/>
                    <a:pt x="f7" y="f8"/>
                    <a:pt x="f9" y="f10"/>
                  </a:cubicBezTo>
                  <a:cubicBezTo>
                    <a:pt x="f11" y="f12"/>
                    <a:pt x="f13" y="f14"/>
                    <a:pt x="f15" y="f16"/>
                  </a:cubicBezTo>
                  <a:cubicBezTo>
                    <a:pt x="f17" y="f18"/>
                    <a:pt x="f19" y="f4"/>
                    <a:pt x="f20" y="f4"/>
                  </a:cubicBezTo>
                  <a:cubicBezTo>
                    <a:pt x="f21" y="f4"/>
                    <a:pt x="f22" y="f23"/>
                    <a:pt x="f24" y="f25"/>
                  </a:cubicBezTo>
                  <a:cubicBezTo>
                    <a:pt x="f26" y="f27"/>
                    <a:pt x="f3" y="f28"/>
                    <a:pt x="f29" y="f30"/>
                  </a:cubicBezTo>
                  <a:cubicBezTo>
                    <a:pt x="f31" y="f32"/>
                    <a:pt x="f33"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435D74"/>
                </a:solidFill>
                <a:uFillTx/>
                <a:latin typeface="Arial"/>
                <a:ea typeface="Arial"/>
                <a:cs typeface="B Nazanin" panose="00000700000000000000" pitchFamily="2" charset="-78"/>
              </a:endParaRPr>
            </a:p>
          </p:txBody>
        </p:sp>
        <p:sp>
          <p:nvSpPr>
            <p:cNvPr id="157" name="Google Shape;5720;p85">
              <a:extLst>
                <a:ext uri="{FF2B5EF4-FFF2-40B4-BE49-F238E27FC236}">
                  <a16:creationId xmlns:a16="http://schemas.microsoft.com/office/drawing/2014/main" id="{5C72CF8C-813E-C9D2-2502-16AE1DF1B953}"/>
                </a:ext>
              </a:extLst>
            </p:cNvPr>
            <p:cNvSpPr/>
            <p:nvPr/>
          </p:nvSpPr>
          <p:spPr>
            <a:xfrm>
              <a:off x="5828952"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6"/>
                <a:gd name="f13" fmla="val 3506"/>
                <a:gd name="f14" fmla="val 3729"/>
                <a:gd name="f15" fmla="*/ f0 1 4518"/>
                <a:gd name="f16" fmla="*/ f1 1 5737"/>
                <a:gd name="f17" fmla="+- f4 0 f2"/>
                <a:gd name="f18" fmla="+- f3 0 f2"/>
                <a:gd name="f19" fmla="*/ f18 1 4518"/>
                <a:gd name="f20" fmla="*/ f17 1 5737"/>
                <a:gd name="f21" fmla="*/ f2 1 f19"/>
                <a:gd name="f22" fmla="*/ f3 1 f19"/>
                <a:gd name="f23" fmla="*/ f2 1 f20"/>
                <a:gd name="f24" fmla="*/ f4 1 f20"/>
                <a:gd name="f25" fmla="*/ f21 f15 1"/>
                <a:gd name="f26" fmla="*/ f22 f15 1"/>
                <a:gd name="f27" fmla="*/ f24 f16 1"/>
                <a:gd name="f28" fmla="*/ f23 f16 1"/>
              </a:gdLst>
              <a:ahLst/>
              <a:cxnLst>
                <a:cxn ang="3cd4">
                  <a:pos x="hc" y="t"/>
                </a:cxn>
                <a:cxn ang="0">
                  <a:pos x="r" y="vc"/>
                </a:cxn>
                <a:cxn ang="cd4">
                  <a:pos x="hc" y="b"/>
                </a:cxn>
                <a:cxn ang="cd2">
                  <a:pos x="l" y="vc"/>
                </a:cxn>
              </a:cxnLst>
              <a:rect l="f25" t="f28" r="f26" b="f27"/>
              <a:pathLst>
                <a:path w="4518" h="5737">
                  <a:moveTo>
                    <a:pt x="f5" y="f2"/>
                  </a:moveTo>
                  <a:cubicBezTo>
                    <a:pt x="f6" y="f2"/>
                    <a:pt x="f7" y="f8"/>
                    <a:pt x="f7" y="f9"/>
                  </a:cubicBezTo>
                  <a:cubicBezTo>
                    <a:pt x="f7" y="f10"/>
                    <a:pt x="f11" y="f12"/>
                    <a:pt x="f5" y="f12"/>
                  </a:cubicBezTo>
                  <a:cubicBezTo>
                    <a:pt x="f13" y="f12"/>
                    <a:pt x="f3" y="f10"/>
                    <a:pt x="f3" y="f9"/>
                  </a:cubicBezTo>
                  <a:cubicBezTo>
                    <a:pt x="f3" y="f8"/>
                    <a:pt x="f14"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435D74"/>
                </a:solidFill>
                <a:uFillTx/>
                <a:latin typeface="Arial"/>
                <a:ea typeface="Arial"/>
                <a:cs typeface="B Nazanin" panose="00000700000000000000" pitchFamily="2" charset="-78"/>
              </a:endParaRPr>
            </a:p>
          </p:txBody>
        </p:sp>
        <p:sp>
          <p:nvSpPr>
            <p:cNvPr id="158" name="Google Shape;5721;p85">
              <a:extLst>
                <a:ext uri="{FF2B5EF4-FFF2-40B4-BE49-F238E27FC236}">
                  <a16:creationId xmlns:a16="http://schemas.microsoft.com/office/drawing/2014/main" id="{3C9D84A7-88EB-A274-6D6A-4C028A5E9AD5}"/>
                </a:ext>
              </a:extLst>
            </p:cNvPr>
            <p:cNvSpPr/>
            <p:nvPr/>
          </p:nvSpPr>
          <p:spPr>
            <a:xfrm>
              <a:off x="5925138" y="3638827"/>
              <a:ext cx="135075" cy="132926"/>
            </a:xfrm>
            <a:custGeom>
              <a:avLst/>
              <a:gdLst>
                <a:gd name="f0" fmla="val w"/>
                <a:gd name="f1" fmla="val h"/>
                <a:gd name="f2" fmla="val 0"/>
                <a:gd name="f3" fmla="val 5536"/>
                <a:gd name="f4" fmla="val 5448"/>
                <a:gd name="f5" fmla="val 3670"/>
                <a:gd name="f6" fmla="val 1"/>
                <a:gd name="f7" fmla="val 2471"/>
                <a:gd name="f8" fmla="val 1045"/>
                <a:gd name="f9" fmla="val 1330"/>
                <a:gd name="f10" fmla="val 624"/>
                <a:gd name="f11" fmla="val 2059"/>
                <a:gd name="f12" fmla="val 3137"/>
                <a:gd name="f13" fmla="val 371"/>
                <a:gd name="f14" fmla="val 4523"/>
                <a:gd name="f15" fmla="val 1452"/>
                <a:gd name="f16" fmla="val 5146"/>
                <a:gd name="f17" fmla="val 1808"/>
                <a:gd name="f18" fmla="val 5351"/>
                <a:gd name="f19" fmla="val 2199"/>
                <a:gd name="f20" fmla="val 2586"/>
                <a:gd name="f21" fmla="val 3381"/>
                <a:gd name="f22" fmla="val 4158"/>
                <a:gd name="f23" fmla="val 5039"/>
                <a:gd name="f24" fmla="val 4575"/>
                <a:gd name="f25" fmla="val 4318"/>
                <a:gd name="f26" fmla="val 5168"/>
                <a:gd name="f27" fmla="val 3288"/>
                <a:gd name="f28" fmla="val 5535"/>
                <a:gd name="f29" fmla="val 858"/>
                <a:gd name="f30" fmla="val 4355"/>
                <a:gd name="f31" fmla="val 177"/>
                <a:gd name="f32" fmla="val 4142"/>
                <a:gd name="f33" fmla="val 54"/>
                <a:gd name="f34" fmla="val 3911"/>
                <a:gd name="f35" fmla="*/ f0 1 5536"/>
                <a:gd name="f36" fmla="*/ f1 1 5448"/>
                <a:gd name="f37" fmla="+- f4 0 f2"/>
                <a:gd name="f38" fmla="+- f3 0 f2"/>
                <a:gd name="f39" fmla="*/ f38 1 5536"/>
                <a:gd name="f40" fmla="*/ f37 1 5448"/>
                <a:gd name="f41" fmla="*/ f2 1 f39"/>
                <a:gd name="f42" fmla="*/ f3 1 f39"/>
                <a:gd name="f43" fmla="*/ f2 1 f40"/>
                <a:gd name="f44" fmla="*/ f4 1 f40"/>
                <a:gd name="f45" fmla="*/ f41 f35 1"/>
                <a:gd name="f46" fmla="*/ f42 f35 1"/>
                <a:gd name="f47" fmla="*/ f44 f36 1"/>
                <a:gd name="f48" fmla="*/ f43 f36 1"/>
              </a:gdLst>
              <a:ahLst/>
              <a:cxnLst>
                <a:cxn ang="3cd4">
                  <a:pos x="hc" y="t"/>
                </a:cxn>
                <a:cxn ang="0">
                  <a:pos x="r" y="vc"/>
                </a:cxn>
                <a:cxn ang="cd4">
                  <a:pos x="hc" y="b"/>
                </a:cxn>
                <a:cxn ang="cd2">
                  <a:pos x="l" y="vc"/>
                </a:cxn>
              </a:cxnLst>
              <a:rect l="f45" t="f48" r="f46" b="f47"/>
              <a:pathLst>
                <a:path w="5536" h="5448">
                  <a:moveTo>
                    <a:pt x="f5" y="f6"/>
                  </a:moveTo>
                  <a:cubicBezTo>
                    <a:pt x="f7" y="f6"/>
                    <a:pt x="f8" y="f9"/>
                    <a:pt x="f10" y="f11"/>
                  </a:cubicBezTo>
                  <a:cubicBezTo>
                    <a:pt x="f6" y="f12"/>
                    <a:pt x="f13" y="f14"/>
                    <a:pt x="f15" y="f16"/>
                  </a:cubicBezTo>
                  <a:cubicBezTo>
                    <a:pt x="f17" y="f18"/>
                    <a:pt x="f19" y="f4"/>
                    <a:pt x="f20" y="f4"/>
                  </a:cubicBezTo>
                  <a:cubicBezTo>
                    <a:pt x="f21" y="f4"/>
                    <a:pt x="f22" y="f23"/>
                    <a:pt x="f24" y="f25"/>
                  </a:cubicBezTo>
                  <a:cubicBezTo>
                    <a:pt x="f26" y="f27"/>
                    <a:pt x="f28" y="f29"/>
                    <a:pt x="f30" y="f31"/>
                  </a:cubicBezTo>
                  <a:cubicBezTo>
                    <a:pt x="f32" y="f33"/>
                    <a:pt x="f34"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435D74"/>
                </a:solidFill>
                <a:uFillTx/>
                <a:latin typeface="Arial"/>
                <a:ea typeface="Arial"/>
                <a:cs typeface="B Nazanin" panose="00000700000000000000" pitchFamily="2" charset="-78"/>
              </a:endParaRPr>
            </a:p>
          </p:txBody>
        </p:sp>
        <p:sp>
          <p:nvSpPr>
            <p:cNvPr id="159" name="Google Shape;5722;p85">
              <a:extLst>
                <a:ext uri="{FF2B5EF4-FFF2-40B4-BE49-F238E27FC236}">
                  <a16:creationId xmlns:a16="http://schemas.microsoft.com/office/drawing/2014/main" id="{2A8588FE-31B5-C408-7F19-D97B361E2DD7}"/>
                </a:ext>
              </a:extLst>
            </p:cNvPr>
            <p:cNvSpPr/>
            <p:nvPr/>
          </p:nvSpPr>
          <p:spPr>
            <a:xfrm>
              <a:off x="5663656" y="3691039"/>
              <a:ext cx="303105" cy="220443"/>
            </a:xfrm>
            <a:custGeom>
              <a:avLst/>
              <a:gdLst>
                <a:gd name="f0" fmla="val w"/>
                <a:gd name="f1" fmla="val h"/>
                <a:gd name="f2" fmla="val 0"/>
                <a:gd name="f3" fmla="val 12423"/>
                <a:gd name="f4" fmla="val 9035"/>
                <a:gd name="f5" fmla="val 6213"/>
                <a:gd name="f6" fmla="val 1"/>
                <a:gd name="f7" fmla="val 5234"/>
                <a:gd name="f8" fmla="val 2259"/>
                <a:gd name="f9" fmla="val 2822"/>
                <a:gd name="f10" fmla="val 3147"/>
                <a:gd name="f11" fmla="val 3376"/>
                <a:gd name="f12" fmla="val 2121"/>
                <a:gd name="f13" fmla="val 3584"/>
                <a:gd name="f14" fmla="val 1907"/>
                <a:gd name="f15" fmla="val 3671"/>
                <a:gd name="f16" fmla="val 750"/>
                <a:gd name="f17" fmla="val 4144"/>
                <a:gd name="f18" fmla="val 5141"/>
                <a:gd name="f19" fmla="val 6210"/>
                <a:gd name="f20" fmla="val 7767"/>
                <a:gd name="f21" fmla="val 1521"/>
                <a:gd name="f22" fmla="val 9034"/>
                <a:gd name="f23" fmla="val 3388"/>
                <a:gd name="f24" fmla="val 3400"/>
                <a:gd name="f25" fmla="val 3413"/>
                <a:gd name="f26" fmla="val 3425"/>
                <a:gd name="f27" fmla="val 3753"/>
                <a:gd name="f28" fmla="val 4081"/>
                <a:gd name="f29" fmla="val 8995"/>
                <a:gd name="f30" fmla="val 4400"/>
                <a:gd name="f31" fmla="val 8917"/>
                <a:gd name="f32" fmla="val 4995"/>
                <a:gd name="f33" fmla="val 8766"/>
                <a:gd name="f34" fmla="val 5604"/>
                <a:gd name="f35" fmla="val 8691"/>
                <a:gd name="f36" fmla="val 6823"/>
                <a:gd name="f37" fmla="val 7432"/>
                <a:gd name="f38" fmla="val 8029"/>
                <a:gd name="f39" fmla="val 8345"/>
                <a:gd name="f40" fmla="val 8670"/>
                <a:gd name="f41" fmla="val 8998"/>
                <a:gd name="f42" fmla="val 9010"/>
                <a:gd name="f43" fmla="val 9022"/>
                <a:gd name="f44" fmla="val 10901"/>
                <a:gd name="f45" fmla="val 12422"/>
                <a:gd name="f46" fmla="val 5138"/>
                <a:gd name="f47" fmla="val 11675"/>
                <a:gd name="f48" fmla="val 4141"/>
                <a:gd name="f49" fmla="val 10516"/>
                <a:gd name="f50" fmla="val 10302"/>
                <a:gd name="f51" fmla="val 10164"/>
                <a:gd name="f52" fmla="val 7191"/>
                <a:gd name="f53" fmla="*/ f0 1 12423"/>
                <a:gd name="f54" fmla="*/ f1 1 9035"/>
                <a:gd name="f55" fmla="+- f4 0 f2"/>
                <a:gd name="f56" fmla="+- f3 0 f2"/>
                <a:gd name="f57" fmla="*/ f56 1 12423"/>
                <a:gd name="f58" fmla="*/ f55 1 9035"/>
                <a:gd name="f59" fmla="*/ f2 1 f57"/>
                <a:gd name="f60" fmla="*/ f3 1 f57"/>
                <a:gd name="f61" fmla="*/ f2 1 f58"/>
                <a:gd name="f62" fmla="*/ f4 1 f58"/>
                <a:gd name="f63" fmla="*/ f59 f53 1"/>
                <a:gd name="f64" fmla="*/ f60 f53 1"/>
                <a:gd name="f65" fmla="*/ f62 f54 1"/>
                <a:gd name="f66" fmla="*/ f61 f54 1"/>
              </a:gdLst>
              <a:ahLst/>
              <a:cxnLst>
                <a:cxn ang="3cd4">
                  <a:pos x="hc" y="t"/>
                </a:cxn>
                <a:cxn ang="0">
                  <a:pos x="r" y="vc"/>
                </a:cxn>
                <a:cxn ang="cd4">
                  <a:pos x="hc" y="b"/>
                </a:cxn>
                <a:cxn ang="cd2">
                  <a:pos x="l" y="vc"/>
                </a:cxn>
              </a:cxnLst>
              <a:rect l="f63" t="f66" r="f64" b="f65"/>
              <a:pathLst>
                <a:path w="12423" h="9035">
                  <a:moveTo>
                    <a:pt x="f5" y="f6"/>
                  </a:moveTo>
                  <a:cubicBezTo>
                    <a:pt x="f7" y="f6"/>
                    <a:pt x="f8" y="f6"/>
                    <a:pt x="f8" y="f9"/>
                  </a:cubicBezTo>
                  <a:lnTo>
                    <a:pt x="f8" y="f10"/>
                  </a:lnTo>
                  <a:cubicBezTo>
                    <a:pt x="f8" y="f11"/>
                    <a:pt x="f12" y="f13"/>
                    <a:pt x="f14" y="f15"/>
                  </a:cubicBezTo>
                  <a:cubicBezTo>
                    <a:pt x="f16" y="f17"/>
                    <a:pt x="f6" y="f18"/>
                    <a:pt x="f6" y="f19"/>
                  </a:cubicBezTo>
                  <a:cubicBezTo>
                    <a:pt x="f6" y="f20"/>
                    <a:pt x="f21" y="f22"/>
                    <a:pt x="f23" y="f22"/>
                  </a:cubicBezTo>
                  <a:cubicBezTo>
                    <a:pt x="f24" y="f4"/>
                    <a:pt x="f25" y="f4"/>
                    <a:pt x="f26" y="f4"/>
                  </a:cubicBezTo>
                  <a:cubicBezTo>
                    <a:pt x="f27" y="f4"/>
                    <a:pt x="f28" y="f29"/>
                    <a:pt x="f30" y="f31"/>
                  </a:cubicBezTo>
                  <a:cubicBezTo>
                    <a:pt x="f32" y="f33"/>
                    <a:pt x="f34" y="f35"/>
                    <a:pt x="f5" y="f35"/>
                  </a:cubicBezTo>
                  <a:cubicBezTo>
                    <a:pt x="f36" y="f35"/>
                    <a:pt x="f37" y="f33"/>
                    <a:pt x="f38" y="f31"/>
                  </a:cubicBezTo>
                  <a:cubicBezTo>
                    <a:pt x="f39" y="f29"/>
                    <a:pt x="f40" y="f4"/>
                    <a:pt x="f41" y="f4"/>
                  </a:cubicBezTo>
                  <a:cubicBezTo>
                    <a:pt x="f42" y="f4"/>
                    <a:pt x="f43" y="f4"/>
                    <a:pt x="f22" y="f22"/>
                  </a:cubicBezTo>
                  <a:cubicBezTo>
                    <a:pt x="f44" y="f22"/>
                    <a:pt x="f45" y="f20"/>
                    <a:pt x="f45" y="f19"/>
                  </a:cubicBezTo>
                  <a:cubicBezTo>
                    <a:pt x="f45" y="f46"/>
                    <a:pt x="f47" y="f48"/>
                    <a:pt x="f49" y="f15"/>
                  </a:cubicBezTo>
                  <a:cubicBezTo>
                    <a:pt x="f50" y="f13"/>
                    <a:pt x="f51" y="f11"/>
                    <a:pt x="f51" y="f10"/>
                  </a:cubicBezTo>
                  <a:lnTo>
                    <a:pt x="f51" y="f9"/>
                  </a:lnTo>
                  <a:cubicBezTo>
                    <a:pt x="f51" y="f6"/>
                    <a:pt x="f52" y="f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435D74"/>
                </a:solidFill>
                <a:uFillTx/>
                <a:latin typeface="Arial"/>
                <a:ea typeface="Arial"/>
                <a:cs typeface="B Nazanin" panose="00000700000000000000" pitchFamily="2" charset="-78"/>
              </a:endParaRPr>
            </a:p>
          </p:txBody>
        </p:sp>
      </p:grpSp>
      <p:grpSp>
        <p:nvGrpSpPr>
          <p:cNvPr id="160" name="Google Shape;5723;p85">
            <a:extLst>
              <a:ext uri="{FF2B5EF4-FFF2-40B4-BE49-F238E27FC236}">
                <a16:creationId xmlns:a16="http://schemas.microsoft.com/office/drawing/2014/main" id="{0FF3F466-35A2-0961-EC38-24FA2D4C4DDF}"/>
              </a:ext>
            </a:extLst>
          </p:cNvPr>
          <p:cNvGrpSpPr/>
          <p:nvPr/>
        </p:nvGrpSpPr>
        <p:grpSpPr>
          <a:xfrm>
            <a:off x="1522220" y="2772113"/>
            <a:ext cx="556467" cy="457373"/>
            <a:chOff x="3077943" y="2595844"/>
            <a:chExt cx="556467" cy="457373"/>
          </a:xfrm>
        </p:grpSpPr>
        <p:sp>
          <p:nvSpPr>
            <p:cNvPr id="161" name="Google Shape;5724;p85">
              <a:extLst>
                <a:ext uri="{FF2B5EF4-FFF2-40B4-BE49-F238E27FC236}">
                  <a16:creationId xmlns:a16="http://schemas.microsoft.com/office/drawing/2014/main" id="{37815A33-525B-B3C2-9A38-8679A327B6AE}"/>
                </a:ext>
              </a:extLst>
            </p:cNvPr>
            <p:cNvSpPr/>
            <p:nvPr/>
          </p:nvSpPr>
          <p:spPr>
            <a:xfrm>
              <a:off x="3319445" y="2595844"/>
              <a:ext cx="147739" cy="103866"/>
            </a:xfrm>
            <a:custGeom>
              <a:avLst/>
              <a:gdLst>
                <a:gd name="f0" fmla="val w"/>
                <a:gd name="f1" fmla="val h"/>
                <a:gd name="f2" fmla="val 0"/>
                <a:gd name="f3" fmla="val 5132"/>
                <a:gd name="f4" fmla="val 3608"/>
                <a:gd name="f5" fmla="val 567"/>
                <a:gd name="f6" fmla="val 254"/>
                <a:gd name="f7" fmla="val 1"/>
                <a:gd name="f8" fmla="val 253"/>
                <a:gd name="f9" fmla="val 563"/>
                <a:gd name="f10" fmla="val 7"/>
                <a:gd name="f11" fmla="val 1662"/>
                <a:gd name="f12" fmla="val 368"/>
                <a:gd name="f13" fmla="val 2731"/>
                <a:gd name="f14" fmla="val 1034"/>
                <a:gd name="f15" fmla="val 2097"/>
                <a:gd name="f16" fmla="val 3138"/>
                <a:gd name="f17" fmla="val 3325"/>
                <a:gd name="f18" fmla="val 2864"/>
                <a:gd name="f19" fmla="val 5014"/>
                <a:gd name="f20" fmla="val 5054"/>
                <a:gd name="f21" fmla="val 5093"/>
                <a:gd name="f22" fmla="val 2873"/>
                <a:gd name="f23" fmla="val 4289"/>
                <a:gd name="f24" fmla="val 1117"/>
                <a:gd name="f25" fmla="val 2515"/>
                <a:gd name="f26" fmla="*/ f0 1 5132"/>
                <a:gd name="f27" fmla="*/ f1 1 3608"/>
                <a:gd name="f28" fmla="+- f4 0 f2"/>
                <a:gd name="f29" fmla="+- f3 0 f2"/>
                <a:gd name="f30" fmla="*/ f29 1 5132"/>
                <a:gd name="f31" fmla="*/ f28 1 3608"/>
                <a:gd name="f32" fmla="*/ f2 1 f30"/>
                <a:gd name="f33" fmla="*/ f3 1 f30"/>
                <a:gd name="f34" fmla="*/ f2 1 f31"/>
                <a:gd name="f35" fmla="*/ f4 1 f31"/>
                <a:gd name="f36" fmla="*/ f32 f26 1"/>
                <a:gd name="f37" fmla="*/ f33 f26 1"/>
                <a:gd name="f38" fmla="*/ f35 f27 1"/>
                <a:gd name="f39" fmla="*/ f34 f27 1"/>
              </a:gdLst>
              <a:ahLst/>
              <a:cxnLst>
                <a:cxn ang="3cd4">
                  <a:pos x="hc" y="t"/>
                </a:cxn>
                <a:cxn ang="0">
                  <a:pos x="r" y="vc"/>
                </a:cxn>
                <a:cxn ang="cd4">
                  <a:pos x="hc" y="b"/>
                </a:cxn>
                <a:cxn ang="cd2">
                  <a:pos x="l" y="vc"/>
                </a:cxn>
              </a:cxnLst>
              <a:rect l="f36" t="f39" r="f37" b="f38"/>
              <a:pathLst>
                <a:path w="5132" h="3608">
                  <a:moveTo>
                    <a:pt x="f5" y="f2"/>
                  </a:moveTo>
                  <a:cubicBezTo>
                    <a:pt x="f6" y="f2"/>
                    <a:pt x="f7" y="f8"/>
                    <a:pt x="f7" y="f9"/>
                  </a:cubicBezTo>
                  <a:cubicBezTo>
                    <a:pt x="f10" y="f11"/>
                    <a:pt x="f12" y="f13"/>
                    <a:pt x="f14" y="f4"/>
                  </a:cubicBezTo>
                  <a:cubicBezTo>
                    <a:pt x="f15" y="f16"/>
                    <a:pt x="f17" y="f18"/>
                    <a:pt x="f19" y="f18"/>
                  </a:cubicBezTo>
                  <a:cubicBezTo>
                    <a:pt x="f20" y="f18"/>
                    <a:pt x="f21" y="f22"/>
                    <a:pt x="f3" y="f22"/>
                  </a:cubicBezTo>
                  <a:cubicBezTo>
                    <a:pt x="f23" y="f24"/>
                    <a:pt x="f25" y="f2"/>
                    <a:pt x="f5"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435D74"/>
                </a:solidFill>
                <a:uFillTx/>
                <a:latin typeface="Arial"/>
                <a:ea typeface="Arial"/>
                <a:cs typeface="B Nazanin" panose="00000700000000000000" pitchFamily="2" charset="-78"/>
              </a:endParaRPr>
            </a:p>
          </p:txBody>
        </p:sp>
        <p:sp>
          <p:nvSpPr>
            <p:cNvPr id="162" name="Google Shape;5725;p85">
              <a:extLst>
                <a:ext uri="{FF2B5EF4-FFF2-40B4-BE49-F238E27FC236}">
                  <a16:creationId xmlns:a16="http://schemas.microsoft.com/office/drawing/2014/main" id="{DB8F3CEB-5BBD-1843-2C3D-C0618A693B06}"/>
                </a:ext>
              </a:extLst>
            </p:cNvPr>
            <p:cNvSpPr/>
            <p:nvPr/>
          </p:nvSpPr>
          <p:spPr>
            <a:xfrm>
              <a:off x="3319528" y="2949671"/>
              <a:ext cx="147648" cy="103546"/>
            </a:xfrm>
            <a:custGeom>
              <a:avLst/>
              <a:gdLst>
                <a:gd name="f0" fmla="val w"/>
                <a:gd name="f1" fmla="val h"/>
                <a:gd name="f2" fmla="val 0"/>
                <a:gd name="f3" fmla="val 5129"/>
                <a:gd name="f4" fmla="val 3597"/>
                <a:gd name="f5" fmla="val 1022"/>
                <a:gd name="f6" fmla="val 1"/>
                <a:gd name="f7" fmla="val 362"/>
                <a:gd name="f8" fmla="val 874"/>
                <a:gd name="f9" fmla="val 4"/>
                <a:gd name="f10" fmla="val 1937"/>
                <a:gd name="f11" fmla="val 3033"/>
                <a:gd name="f12" fmla="val 3343"/>
                <a:gd name="f13" fmla="val 251"/>
                <a:gd name="f14" fmla="val 3596"/>
                <a:gd name="f15" fmla="val 564"/>
                <a:gd name="f16" fmla="val 2512"/>
                <a:gd name="f17" fmla="val 4286"/>
                <a:gd name="f18" fmla="val 2479"/>
                <a:gd name="f19" fmla="val 724"/>
                <a:gd name="f20" fmla="val 5093"/>
                <a:gd name="f21" fmla="val 5051"/>
                <a:gd name="f22" fmla="val 736"/>
                <a:gd name="f23" fmla="val 5011"/>
                <a:gd name="f24" fmla="val 3319"/>
                <a:gd name="f25" fmla="val 2088"/>
                <a:gd name="f26" fmla="val 462"/>
                <a:gd name="f27" fmla="*/ f0 1 5129"/>
                <a:gd name="f28" fmla="*/ f1 1 3597"/>
                <a:gd name="f29" fmla="+- f4 0 f2"/>
                <a:gd name="f30" fmla="+- f3 0 f2"/>
                <a:gd name="f31" fmla="*/ f30 1 5129"/>
                <a:gd name="f32" fmla="*/ f29 1 3597"/>
                <a:gd name="f33" fmla="*/ f2 1 f31"/>
                <a:gd name="f34" fmla="*/ f3 1 f31"/>
                <a:gd name="f35" fmla="*/ f2 1 f32"/>
                <a:gd name="f36" fmla="*/ f4 1 f32"/>
                <a:gd name="f37" fmla="*/ f33 f27 1"/>
                <a:gd name="f38" fmla="*/ f34 f27 1"/>
                <a:gd name="f39" fmla="*/ f36 f28 1"/>
                <a:gd name="f40" fmla="*/ f35 f28 1"/>
              </a:gdLst>
              <a:ahLst/>
              <a:cxnLst>
                <a:cxn ang="3cd4">
                  <a:pos x="hc" y="t"/>
                </a:cxn>
                <a:cxn ang="0">
                  <a:pos x="r" y="vc"/>
                </a:cxn>
                <a:cxn ang="cd4">
                  <a:pos x="hc" y="b"/>
                </a:cxn>
                <a:cxn ang="cd2">
                  <a:pos x="l" y="vc"/>
                </a:cxn>
              </a:cxnLst>
              <a:rect l="f37" t="f40" r="f38" b="f39"/>
              <a:pathLst>
                <a:path w="5129" h="3597">
                  <a:moveTo>
                    <a:pt x="f5" y="f6"/>
                  </a:moveTo>
                  <a:cubicBezTo>
                    <a:pt x="f7" y="f8"/>
                    <a:pt x="f9" y="f10"/>
                    <a:pt x="f6" y="f11"/>
                  </a:cubicBezTo>
                  <a:cubicBezTo>
                    <a:pt x="f6" y="f12"/>
                    <a:pt x="f13" y="f14"/>
                    <a:pt x="f15" y="f14"/>
                  </a:cubicBezTo>
                  <a:cubicBezTo>
                    <a:pt x="f16" y="f14"/>
                    <a:pt x="f17" y="f18"/>
                    <a:pt x="f3" y="f19"/>
                  </a:cubicBezTo>
                  <a:cubicBezTo>
                    <a:pt x="f20" y="f19"/>
                    <a:pt x="f21" y="f22"/>
                    <a:pt x="f23" y="f22"/>
                  </a:cubicBezTo>
                  <a:cubicBezTo>
                    <a:pt x="f24" y="f22"/>
                    <a:pt x="f25" y="f26"/>
                    <a:pt x="f5"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435D74"/>
                </a:solidFill>
                <a:uFillTx/>
                <a:latin typeface="Arial"/>
                <a:ea typeface="Arial"/>
                <a:cs typeface="B Nazanin" panose="00000700000000000000" pitchFamily="2" charset="-78"/>
              </a:endParaRPr>
            </a:p>
          </p:txBody>
        </p:sp>
        <p:sp>
          <p:nvSpPr>
            <p:cNvPr id="163" name="Google Shape;5726;p85">
              <a:extLst>
                <a:ext uri="{FF2B5EF4-FFF2-40B4-BE49-F238E27FC236}">
                  <a16:creationId xmlns:a16="http://schemas.microsoft.com/office/drawing/2014/main" id="{20CEE4A7-711A-C3E4-5C41-17C5780D986E}"/>
                </a:ext>
              </a:extLst>
            </p:cNvPr>
            <p:cNvSpPr/>
            <p:nvPr/>
          </p:nvSpPr>
          <p:spPr>
            <a:xfrm>
              <a:off x="3239618" y="2710674"/>
              <a:ext cx="281827" cy="227594"/>
            </a:xfrm>
            <a:custGeom>
              <a:avLst/>
              <a:gdLst>
                <a:gd name="f0" fmla="val w"/>
                <a:gd name="f1" fmla="val h"/>
                <a:gd name="f2" fmla="val 0"/>
                <a:gd name="f3" fmla="val 9790"/>
                <a:gd name="f4" fmla="val 7906"/>
                <a:gd name="f5" fmla="val 6045"/>
                <a:gd name="f6" fmla="val 2610"/>
                <a:gd name="f7" fmla="val 6190"/>
                <a:gd name="f8" fmla="val 6335"/>
                <a:gd name="f9" fmla="val 2666"/>
                <a:gd name="f10" fmla="val 6444"/>
                <a:gd name="f11" fmla="val 2777"/>
                <a:gd name="f12" fmla="val 6664"/>
                <a:gd name="f13" fmla="val 2997"/>
                <a:gd name="f14" fmla="val 3356"/>
                <a:gd name="f15" fmla="val 3575"/>
                <a:gd name="f16" fmla="val 6225"/>
                <a:gd name="f17" fmla="val 3795"/>
                <a:gd name="f18" fmla="val 4153"/>
                <a:gd name="f19" fmla="val 4373"/>
                <a:gd name="f20" fmla="val 4593"/>
                <a:gd name="f21" fmla="val 4951"/>
                <a:gd name="f22" fmla="val 5171"/>
                <a:gd name="f23" fmla="val 5281"/>
                <a:gd name="f24" fmla="val 5336"/>
                <a:gd name="f25" fmla="val 5901"/>
                <a:gd name="f26" fmla="val 5756"/>
                <a:gd name="f27" fmla="val 5646"/>
                <a:gd name="f28" fmla="val 4984"/>
                <a:gd name="f29" fmla="val 4509"/>
                <a:gd name="f30" fmla="val 3440"/>
                <a:gd name="f31" fmla="val 7787"/>
                <a:gd name="f32" fmla="val 1"/>
                <a:gd name="f33" fmla="val 4463"/>
                <a:gd name="f34" fmla="val 3204"/>
                <a:gd name="f35" fmla="val 1064"/>
                <a:gd name="f36" fmla="val 919"/>
                <a:gd name="f37" fmla="val 271"/>
                <a:gd name="f38" fmla="val 3542"/>
                <a:gd name="f39" fmla="val 3765"/>
                <a:gd name="f40" fmla="val 4181"/>
                <a:gd name="f41" fmla="val 4406"/>
                <a:gd name="f42" fmla="val 856"/>
                <a:gd name="f43" fmla="val 4897"/>
                <a:gd name="f44" fmla="val 3147"/>
                <a:gd name="f45" fmla="val 6837"/>
                <a:gd name="f46" fmla="val 4412"/>
                <a:gd name="f47" fmla="val 8450"/>
                <a:gd name="f48" fmla="val 7902"/>
                <a:gd name="f49" fmla="val 9106"/>
                <a:gd name="f50" fmla="val 7788"/>
                <a:gd name="f51" fmla="val 9730"/>
                <a:gd name="f52" fmla="val 7574"/>
                <a:gd name="f53" fmla="val 8357"/>
                <a:gd name="f54" fmla="val 6951"/>
                <a:gd name="f55" fmla="val 7456"/>
                <a:gd name="f56" fmla="val 5602"/>
                <a:gd name="f57" fmla="val 7411"/>
                <a:gd name="f58" fmla="val 4093"/>
                <a:gd name="f59" fmla="val 7366"/>
                <a:gd name="f60" fmla="val 2588"/>
                <a:gd name="f61" fmla="val 8179"/>
                <a:gd name="f62" fmla="val 1184"/>
                <a:gd name="f63" fmla="val 9513"/>
                <a:gd name="f64" fmla="val 480"/>
                <a:gd name="f65" fmla="val 9603"/>
                <a:gd name="f66" fmla="val 432"/>
                <a:gd name="f67" fmla="val 9697"/>
                <a:gd name="f68" fmla="val 398"/>
                <a:gd name="f69" fmla="val 356"/>
                <a:gd name="f70" fmla="val 9149"/>
                <a:gd name="f71" fmla="val 124"/>
                <a:gd name="f72" fmla="val 8471"/>
                <a:gd name="f73" fmla="val 4"/>
                <a:gd name="f74" fmla="*/ f0 1 9790"/>
                <a:gd name="f75" fmla="*/ f1 1 7906"/>
                <a:gd name="f76" fmla="+- f4 0 f2"/>
                <a:gd name="f77" fmla="+- f3 0 f2"/>
                <a:gd name="f78" fmla="*/ f77 1 9790"/>
                <a:gd name="f79" fmla="*/ f76 1 7906"/>
                <a:gd name="f80" fmla="*/ f2 1 f78"/>
                <a:gd name="f81" fmla="*/ f3 1 f78"/>
                <a:gd name="f82" fmla="*/ f2 1 f79"/>
                <a:gd name="f83" fmla="*/ f4 1 f79"/>
                <a:gd name="f84" fmla="*/ f80 f74 1"/>
                <a:gd name="f85" fmla="*/ f81 f74 1"/>
                <a:gd name="f86" fmla="*/ f83 f75 1"/>
                <a:gd name="f87" fmla="*/ f82 f75 1"/>
              </a:gdLst>
              <a:ahLst/>
              <a:cxnLst>
                <a:cxn ang="3cd4">
                  <a:pos x="hc" y="t"/>
                </a:cxn>
                <a:cxn ang="0">
                  <a:pos x="r" y="vc"/>
                </a:cxn>
                <a:cxn ang="cd4">
                  <a:pos x="hc" y="b"/>
                </a:cxn>
                <a:cxn ang="cd2">
                  <a:pos x="l" y="vc"/>
                </a:cxn>
              </a:cxnLst>
              <a:rect l="f84" t="f87" r="f85" b="f86"/>
              <a:pathLst>
                <a:path w="9790" h="7906">
                  <a:moveTo>
                    <a:pt x="f5" y="f6"/>
                  </a:moveTo>
                  <a:cubicBezTo>
                    <a:pt x="f7" y="f6"/>
                    <a:pt x="f8" y="f9"/>
                    <a:pt x="f10" y="f11"/>
                  </a:cubicBezTo>
                  <a:cubicBezTo>
                    <a:pt x="f12" y="f13"/>
                    <a:pt x="f12" y="f14"/>
                    <a:pt x="f10" y="f15"/>
                  </a:cubicBezTo>
                  <a:cubicBezTo>
                    <a:pt x="f16" y="f17"/>
                    <a:pt x="f16" y="f18"/>
                    <a:pt x="f10" y="f19"/>
                  </a:cubicBezTo>
                  <a:cubicBezTo>
                    <a:pt x="f12" y="f20"/>
                    <a:pt x="f12" y="f21"/>
                    <a:pt x="f10" y="f22"/>
                  </a:cubicBezTo>
                  <a:cubicBezTo>
                    <a:pt x="f8" y="f23"/>
                    <a:pt x="f7" y="f24"/>
                    <a:pt x="f5" y="f24"/>
                  </a:cubicBezTo>
                  <a:cubicBezTo>
                    <a:pt x="f25" y="f24"/>
                    <a:pt x="f26" y="f23"/>
                    <a:pt x="f27" y="f22"/>
                  </a:cubicBezTo>
                  <a:cubicBezTo>
                    <a:pt x="f28" y="f29"/>
                    <a:pt x="f28" y="f30"/>
                    <a:pt x="f27" y="f11"/>
                  </a:cubicBezTo>
                  <a:cubicBezTo>
                    <a:pt x="f26" y="f9"/>
                    <a:pt x="f25" y="f6"/>
                    <a:pt x="f5" y="f6"/>
                  </a:cubicBezTo>
                  <a:close/>
                  <a:moveTo>
                    <a:pt x="f31" y="f32"/>
                  </a:moveTo>
                  <a:cubicBezTo>
                    <a:pt x="f33" y="f32"/>
                    <a:pt x="f34" y="f35"/>
                    <a:pt x="f36" y="f13"/>
                  </a:cubicBezTo>
                  <a:lnTo>
                    <a:pt x="f37" y="f38"/>
                  </a:lnTo>
                  <a:cubicBezTo>
                    <a:pt x="f2" y="f39"/>
                    <a:pt x="f2" y="f40"/>
                    <a:pt x="f37" y="f41"/>
                  </a:cubicBezTo>
                  <a:lnTo>
                    <a:pt x="f42" y="f43"/>
                  </a:lnTo>
                  <a:cubicBezTo>
                    <a:pt x="f44" y="f45"/>
                    <a:pt x="f46" y="f4"/>
                    <a:pt x="f31" y="f4"/>
                  </a:cubicBezTo>
                  <a:cubicBezTo>
                    <a:pt x="f47" y="f48"/>
                    <a:pt x="f49" y="f50"/>
                    <a:pt x="f51" y="f52"/>
                  </a:cubicBezTo>
                  <a:cubicBezTo>
                    <a:pt x="f53" y="f54"/>
                    <a:pt x="f55" y="f56"/>
                    <a:pt x="f57" y="f58"/>
                  </a:cubicBezTo>
                  <a:cubicBezTo>
                    <a:pt x="f59" y="f60"/>
                    <a:pt x="f61" y="f62"/>
                    <a:pt x="f63" y="f64"/>
                  </a:cubicBezTo>
                  <a:cubicBezTo>
                    <a:pt x="f65" y="f66"/>
                    <a:pt x="f67" y="f68"/>
                    <a:pt x="f3" y="f69"/>
                  </a:cubicBezTo>
                  <a:cubicBezTo>
                    <a:pt x="f70" y="f71"/>
                    <a:pt x="f72" y="f73"/>
                    <a:pt x="f31" y="f3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435D74"/>
                </a:solidFill>
                <a:uFillTx/>
                <a:latin typeface="Arial"/>
                <a:ea typeface="Arial"/>
                <a:cs typeface="B Nazanin" panose="00000700000000000000" pitchFamily="2" charset="-78"/>
              </a:endParaRPr>
            </a:p>
          </p:txBody>
        </p:sp>
        <p:sp>
          <p:nvSpPr>
            <p:cNvPr id="164" name="Google Shape;5727;p85">
              <a:extLst>
                <a:ext uri="{FF2B5EF4-FFF2-40B4-BE49-F238E27FC236}">
                  <a16:creationId xmlns:a16="http://schemas.microsoft.com/office/drawing/2014/main" id="{7E50CFE3-7F36-078B-D0E4-777D5287DE70}"/>
                </a:ext>
              </a:extLst>
            </p:cNvPr>
            <p:cNvSpPr/>
            <p:nvPr/>
          </p:nvSpPr>
          <p:spPr>
            <a:xfrm>
              <a:off x="3484339" y="2744589"/>
              <a:ext cx="150071" cy="161784"/>
            </a:xfrm>
            <a:custGeom>
              <a:avLst/>
              <a:gdLst>
                <a:gd name="f0" fmla="val w"/>
                <a:gd name="f1" fmla="val h"/>
                <a:gd name="f2" fmla="val 0"/>
                <a:gd name="f3" fmla="val 5213"/>
                <a:gd name="f4" fmla="val 5620"/>
                <a:gd name="f5" fmla="val 2343"/>
                <a:gd name="f6" fmla="val 1789"/>
                <a:gd name="f7" fmla="val 2633"/>
                <a:gd name="f8" fmla="val 2912"/>
                <a:gd name="f9" fmla="val 2015"/>
                <a:gd name="f10" fmla="val 2355"/>
                <a:gd name="f11" fmla="val 2665"/>
                <a:gd name="f12" fmla="val 2659"/>
                <a:gd name="f13" fmla="val 2918"/>
                <a:gd name="f14" fmla="val 2349"/>
                <a:gd name="f15" fmla="val 1846"/>
                <a:gd name="f16" fmla="val 1593"/>
                <a:gd name="f17" fmla="val 2310"/>
                <a:gd name="f18" fmla="val 1948"/>
                <a:gd name="f19" fmla="val 1955"/>
                <a:gd name="f20" fmla="val 2063"/>
                <a:gd name="f21" fmla="val 1840"/>
                <a:gd name="f22" fmla="val 2204"/>
                <a:gd name="f23" fmla="val 2846"/>
                <a:gd name="f24" fmla="val 2394"/>
                <a:gd name="f25" fmla="val 1947"/>
                <a:gd name="f26" fmla="val 85"/>
                <a:gd name="f27" fmla="val 1539"/>
                <a:gd name="f28" fmla="val 301"/>
                <a:gd name="f29" fmla="val 645"/>
                <a:gd name="f30" fmla="val 774"/>
                <a:gd name="f31" fmla="val 72"/>
                <a:gd name="f32" fmla="val 1687"/>
                <a:gd name="f33" fmla="val 36"/>
                <a:gd name="f34" fmla="val 2698"/>
                <a:gd name="f35" fmla="val 3707"/>
                <a:gd name="f36" fmla="val 506"/>
                <a:gd name="f37" fmla="val 4662"/>
                <a:gd name="f38" fmla="val 1367"/>
                <a:gd name="f39" fmla="val 5195"/>
                <a:gd name="f40" fmla="val 1792"/>
                <a:gd name="f41" fmla="val 5460"/>
                <a:gd name="f42" fmla="val 2280"/>
                <a:gd name="f43" fmla="val 5607"/>
                <a:gd name="f44" fmla="val 2782"/>
                <a:gd name="f45" fmla="val 5619"/>
                <a:gd name="f46" fmla="val 3752"/>
                <a:gd name="f47" fmla="val 4957"/>
                <a:gd name="f48" fmla="val 4550"/>
                <a:gd name="f49" fmla="val 4078"/>
                <a:gd name="f50" fmla="val 5119"/>
                <a:gd name="f51" fmla="val 3051"/>
                <a:gd name="f52" fmla="val 2882"/>
                <a:gd name="f53" fmla="val 2674"/>
                <a:gd name="f54" fmla="val 2506"/>
                <a:gd name="f55" fmla="val 4568"/>
                <a:gd name="f56" fmla="val 1512"/>
                <a:gd name="f57" fmla="val 3797"/>
                <a:gd name="f58" fmla="val 654"/>
                <a:gd name="f59" fmla="val 2870"/>
                <a:gd name="f60" fmla="val 2862"/>
                <a:gd name="f61" fmla="val 2854"/>
                <a:gd name="f62" fmla="*/ f0 1 5213"/>
                <a:gd name="f63" fmla="*/ f1 1 5620"/>
                <a:gd name="f64" fmla="+- f4 0 f2"/>
                <a:gd name="f65" fmla="+- f3 0 f2"/>
                <a:gd name="f66" fmla="*/ f65 1 5213"/>
                <a:gd name="f67" fmla="*/ f64 1 5620"/>
                <a:gd name="f68" fmla="*/ f2 1 f66"/>
                <a:gd name="f69" fmla="*/ f3 1 f66"/>
                <a:gd name="f70" fmla="*/ f2 1 f67"/>
                <a:gd name="f71" fmla="*/ f4 1 f67"/>
                <a:gd name="f72" fmla="*/ f68 f62 1"/>
                <a:gd name="f73" fmla="*/ f69 f62 1"/>
                <a:gd name="f74" fmla="*/ f71 f63 1"/>
                <a:gd name="f75" fmla="*/ f70 f63 1"/>
              </a:gdLst>
              <a:ahLst/>
              <a:cxnLst>
                <a:cxn ang="3cd4">
                  <a:pos x="hc" y="t"/>
                </a:cxn>
                <a:cxn ang="0">
                  <a:pos x="r" y="vc"/>
                </a:cxn>
                <a:cxn ang="cd4">
                  <a:pos x="hc" y="b"/>
                </a:cxn>
                <a:cxn ang="cd2">
                  <a:pos x="l" y="vc"/>
                </a:cxn>
              </a:cxnLst>
              <a:rect l="f72" t="f75" r="f73" b="f74"/>
              <a:pathLst>
                <a:path w="5213" h="5620">
                  <a:moveTo>
                    <a:pt x="f5" y="f6"/>
                  </a:moveTo>
                  <a:cubicBezTo>
                    <a:pt x="f7" y="f6"/>
                    <a:pt x="f8" y="f9"/>
                    <a:pt x="f8" y="f10"/>
                  </a:cubicBezTo>
                  <a:cubicBezTo>
                    <a:pt x="f8" y="f11"/>
                    <a:pt x="f12" y="f13"/>
                    <a:pt x="f14" y="f13"/>
                  </a:cubicBezTo>
                  <a:cubicBezTo>
                    <a:pt x="f15" y="f13"/>
                    <a:pt x="f16" y="f17"/>
                    <a:pt x="f18" y="f19"/>
                  </a:cubicBezTo>
                  <a:cubicBezTo>
                    <a:pt x="f20" y="f21"/>
                    <a:pt x="f22" y="f6"/>
                    <a:pt x="f5" y="f6"/>
                  </a:cubicBezTo>
                  <a:close/>
                  <a:moveTo>
                    <a:pt x="f23" y="f2"/>
                  </a:moveTo>
                  <a:cubicBezTo>
                    <a:pt x="f24" y="f2"/>
                    <a:pt x="f25" y="f26"/>
                    <a:pt x="f27" y="f28"/>
                  </a:cubicBezTo>
                  <a:cubicBezTo>
                    <a:pt x="f29" y="f30"/>
                    <a:pt x="f31" y="f32"/>
                    <a:pt x="f33" y="f34"/>
                  </a:cubicBezTo>
                  <a:cubicBezTo>
                    <a:pt x="f2" y="f35"/>
                    <a:pt x="f36" y="f37"/>
                    <a:pt x="f38" y="f39"/>
                  </a:cubicBezTo>
                  <a:cubicBezTo>
                    <a:pt x="f40" y="f41"/>
                    <a:pt x="f42" y="f43"/>
                    <a:pt x="f44" y="f45"/>
                  </a:cubicBezTo>
                  <a:cubicBezTo>
                    <a:pt x="f46" y="f47"/>
                    <a:pt x="f48" y="f49"/>
                    <a:pt x="f50" y="f51"/>
                  </a:cubicBezTo>
                  <a:cubicBezTo>
                    <a:pt x="f3" y="f52"/>
                    <a:pt x="f3" y="f53"/>
                    <a:pt x="f50" y="f54"/>
                  </a:cubicBezTo>
                  <a:cubicBezTo>
                    <a:pt x="f55" y="f56"/>
                    <a:pt x="f57" y="f58"/>
                    <a:pt x="f59" y="f2"/>
                  </a:cubicBezTo>
                  <a:cubicBezTo>
                    <a:pt x="f60" y="f2"/>
                    <a:pt x="f61" y="f2"/>
                    <a:pt x="f23" y="f2"/>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435D74"/>
                </a:solidFill>
                <a:uFillTx/>
                <a:latin typeface="Arial"/>
                <a:ea typeface="Arial"/>
                <a:cs typeface="B Nazanin" panose="00000700000000000000" pitchFamily="2" charset="-78"/>
              </a:endParaRPr>
            </a:p>
          </p:txBody>
        </p:sp>
        <p:sp>
          <p:nvSpPr>
            <p:cNvPr id="165" name="Google Shape;5728;p85">
              <a:extLst>
                <a:ext uri="{FF2B5EF4-FFF2-40B4-BE49-F238E27FC236}">
                  <a16:creationId xmlns:a16="http://schemas.microsoft.com/office/drawing/2014/main" id="{33BF9F12-F756-290F-3275-57E0A3F37085}"/>
                </a:ext>
              </a:extLst>
            </p:cNvPr>
            <p:cNvSpPr/>
            <p:nvPr/>
          </p:nvSpPr>
          <p:spPr>
            <a:xfrm>
              <a:off x="3077943" y="2841315"/>
              <a:ext cx="190048" cy="162589"/>
            </a:xfrm>
            <a:custGeom>
              <a:avLst/>
              <a:gdLst>
                <a:gd name="f0" fmla="val w"/>
                <a:gd name="f1" fmla="val h"/>
                <a:gd name="f2" fmla="val 0"/>
                <a:gd name="f3" fmla="val 6602"/>
                <a:gd name="f4" fmla="val 5648"/>
                <a:gd name="f5" fmla="val 3990"/>
                <a:gd name="f6" fmla="val 1"/>
                <a:gd name="f7" fmla="val 1807"/>
                <a:gd name="f8" fmla="val 1772"/>
                <a:gd name="f9" fmla="val 3955"/>
                <a:gd name="f10" fmla="val 5084"/>
                <a:gd name="f11" fmla="val 5394"/>
                <a:gd name="f12" fmla="val 253"/>
                <a:gd name="f13" fmla="val 5647"/>
                <a:gd name="f14" fmla="val 566"/>
                <a:gd name="f15" fmla="val 1696"/>
                <a:gd name="f16" fmla="val 4014"/>
                <a:gd name="f17" fmla="val 5996"/>
                <a:gd name="f18" fmla="val 4075"/>
                <a:gd name="f19" fmla="val 6601"/>
                <a:gd name="f20" fmla="val 1943"/>
                <a:gd name="f21" fmla="val 6324"/>
                <a:gd name="f22" fmla="val 1717"/>
                <a:gd name="f23" fmla="val 6041"/>
                <a:gd name="f24" fmla="val 1476"/>
                <a:gd name="f25" fmla="val 5740"/>
                <a:gd name="f26" fmla="val 1223"/>
                <a:gd name="f27" fmla="val 5481"/>
                <a:gd name="f28" fmla="val 1004"/>
                <a:gd name="f29" fmla="val 4391"/>
                <a:gd name="f30" fmla="val 2097"/>
                <a:gd name="f31" fmla="val 4281"/>
                <a:gd name="f32" fmla="val 2203"/>
                <a:gd name="f33" fmla="val 4139"/>
                <a:gd name="f34" fmla="val 2255"/>
                <a:gd name="f35" fmla="val 3997"/>
                <a:gd name="f36" fmla="val 3852"/>
                <a:gd name="f37" fmla="val 3708"/>
                <a:gd name="f38" fmla="val 2200"/>
                <a:gd name="f39" fmla="val 3599"/>
                <a:gd name="f40" fmla="val 2091"/>
                <a:gd name="f41" fmla="val 3379"/>
                <a:gd name="f42" fmla="val 1871"/>
                <a:gd name="f43" fmla="val 3376"/>
                <a:gd name="f44" fmla="val 1519"/>
                <a:gd name="f45" fmla="val 3593"/>
                <a:gd name="f46" fmla="val 1299"/>
                <a:gd name="f47" fmla="val 4611"/>
                <a:gd name="f48" fmla="val 278"/>
                <a:gd name="f49" fmla="val 4285"/>
                <a:gd name="f50" fmla="*/ f0 1 6602"/>
                <a:gd name="f51" fmla="*/ f1 1 5648"/>
                <a:gd name="f52" fmla="+- f4 0 f2"/>
                <a:gd name="f53" fmla="+- f3 0 f2"/>
                <a:gd name="f54" fmla="*/ f53 1 6602"/>
                <a:gd name="f55" fmla="*/ f52 1 5648"/>
                <a:gd name="f56" fmla="*/ f2 1 f54"/>
                <a:gd name="f57" fmla="*/ f3 1 f54"/>
                <a:gd name="f58" fmla="*/ f2 1 f55"/>
                <a:gd name="f59" fmla="*/ f4 1 f55"/>
                <a:gd name="f60" fmla="*/ f56 f50 1"/>
                <a:gd name="f61" fmla="*/ f57 f50 1"/>
                <a:gd name="f62" fmla="*/ f59 f51 1"/>
                <a:gd name="f63" fmla="*/ f58 f51 1"/>
              </a:gdLst>
              <a:ahLst/>
              <a:cxnLst>
                <a:cxn ang="3cd4">
                  <a:pos x="hc" y="t"/>
                </a:cxn>
                <a:cxn ang="0">
                  <a:pos x="r" y="vc"/>
                </a:cxn>
                <a:cxn ang="cd4">
                  <a:pos x="hc" y="b"/>
                </a:cxn>
                <a:cxn ang="cd2">
                  <a:pos x="l" y="vc"/>
                </a:cxn>
              </a:cxnLst>
              <a:rect l="f60" t="f63" r="f61" b="f62"/>
              <a:pathLst>
                <a:path w="6602" h="5648">
                  <a:moveTo>
                    <a:pt x="f5" y="f6"/>
                  </a:moveTo>
                  <a:cubicBezTo>
                    <a:pt x="f7" y="f6"/>
                    <a:pt x="f2" y="f8"/>
                    <a:pt x="f2" y="f9"/>
                  </a:cubicBezTo>
                  <a:lnTo>
                    <a:pt x="f2" y="f10"/>
                  </a:lnTo>
                  <a:cubicBezTo>
                    <a:pt x="f2" y="f11"/>
                    <a:pt x="f12" y="f13"/>
                    <a:pt x="f14" y="f13"/>
                  </a:cubicBezTo>
                  <a:lnTo>
                    <a:pt x="f15" y="f13"/>
                  </a:lnTo>
                  <a:cubicBezTo>
                    <a:pt x="f16" y="f13"/>
                    <a:pt x="f17" y="f18"/>
                    <a:pt x="f19" y="f20"/>
                  </a:cubicBezTo>
                  <a:cubicBezTo>
                    <a:pt x="f21" y="f22"/>
                    <a:pt x="f23" y="f24"/>
                    <a:pt x="f25" y="f26"/>
                  </a:cubicBezTo>
                  <a:lnTo>
                    <a:pt x="f27" y="f28"/>
                  </a:lnTo>
                  <a:lnTo>
                    <a:pt x="f29" y="f30"/>
                  </a:lnTo>
                  <a:cubicBezTo>
                    <a:pt x="f31" y="f32"/>
                    <a:pt x="f33" y="f34"/>
                    <a:pt x="f35" y="f34"/>
                  </a:cubicBezTo>
                  <a:cubicBezTo>
                    <a:pt x="f36" y="f34"/>
                    <a:pt x="f37" y="f38"/>
                    <a:pt x="f39" y="f40"/>
                  </a:cubicBezTo>
                  <a:cubicBezTo>
                    <a:pt x="f41" y="f42"/>
                    <a:pt x="f43" y="f44"/>
                    <a:pt x="f45" y="f46"/>
                  </a:cubicBezTo>
                  <a:lnTo>
                    <a:pt x="f47" y="f48"/>
                  </a:lnTo>
                  <a:lnTo>
                    <a:pt x="f49" y="f6"/>
                  </a:ln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435D74"/>
                </a:solidFill>
                <a:uFillTx/>
                <a:latin typeface="Arial"/>
                <a:ea typeface="Arial"/>
                <a:cs typeface="B Nazanin" panose="00000700000000000000" pitchFamily="2" charset="-78"/>
              </a:endParaRPr>
            </a:p>
          </p:txBody>
        </p:sp>
        <p:sp>
          <p:nvSpPr>
            <p:cNvPr id="166" name="Google Shape;5729;p85">
              <a:extLst>
                <a:ext uri="{FF2B5EF4-FFF2-40B4-BE49-F238E27FC236}">
                  <a16:creationId xmlns:a16="http://schemas.microsoft.com/office/drawing/2014/main" id="{48F9487E-7C58-A83D-7562-44C10B23D855}"/>
                </a:ext>
              </a:extLst>
            </p:cNvPr>
            <p:cNvSpPr/>
            <p:nvPr/>
          </p:nvSpPr>
          <p:spPr>
            <a:xfrm>
              <a:off x="3077943" y="2646282"/>
              <a:ext cx="190048" cy="162562"/>
            </a:xfrm>
            <a:custGeom>
              <a:avLst/>
              <a:gdLst>
                <a:gd name="f0" fmla="val w"/>
                <a:gd name="f1" fmla="val h"/>
                <a:gd name="f2" fmla="val 0"/>
                <a:gd name="f3" fmla="val 6602"/>
                <a:gd name="f4" fmla="val 5647"/>
                <a:gd name="f5" fmla="val 566"/>
                <a:gd name="f6" fmla="val 1"/>
                <a:gd name="f7" fmla="val 253"/>
                <a:gd name="f8" fmla="val 3"/>
                <a:gd name="f9" fmla="val 254"/>
                <a:gd name="f10" fmla="val 567"/>
                <a:gd name="f11" fmla="val 1699"/>
                <a:gd name="f12" fmla="val 3879"/>
                <a:gd name="f13" fmla="val 1807"/>
                <a:gd name="f14" fmla="val 3990"/>
                <a:gd name="f15" fmla="val 4285"/>
                <a:gd name="f16" fmla="val 4611"/>
                <a:gd name="f17" fmla="val 5373"/>
                <a:gd name="f18" fmla="val 3593"/>
                <a:gd name="f19" fmla="val 4352"/>
                <a:gd name="f20" fmla="val 3379"/>
                <a:gd name="f21" fmla="val 4132"/>
                <a:gd name="f22" fmla="val 3382"/>
                <a:gd name="f23" fmla="val 3780"/>
                <a:gd name="f24" fmla="val 3599"/>
                <a:gd name="f25" fmla="val 3563"/>
                <a:gd name="f26" fmla="val 3710"/>
                <a:gd name="f27" fmla="val 3451"/>
                <a:gd name="f28" fmla="val 3856"/>
                <a:gd name="f29" fmla="val 3396"/>
                <a:gd name="f30" fmla="val 4001"/>
                <a:gd name="f31" fmla="val 4142"/>
                <a:gd name="f32" fmla="val 4282"/>
                <a:gd name="f33" fmla="val 3448"/>
                <a:gd name="f34" fmla="val 4391"/>
                <a:gd name="f35" fmla="val 3554"/>
                <a:gd name="f36" fmla="val 5481"/>
                <a:gd name="f37" fmla="val 4644"/>
                <a:gd name="f38" fmla="val 5809"/>
                <a:gd name="f39" fmla="val 4370"/>
                <a:gd name="f40" fmla="val 6083"/>
                <a:gd name="f41" fmla="val 4138"/>
                <a:gd name="f42" fmla="val 6345"/>
                <a:gd name="f43" fmla="val 3918"/>
                <a:gd name="f44" fmla="val 6601"/>
                <a:gd name="f45" fmla="val 3704"/>
                <a:gd name="f46" fmla="val 5996"/>
                <a:gd name="f47" fmla="val 1575"/>
                <a:gd name="f48" fmla="val 4017"/>
                <a:gd name="f49" fmla="val 1696"/>
                <a:gd name="f50" fmla="*/ f0 1 6602"/>
                <a:gd name="f51" fmla="*/ f1 1 5647"/>
                <a:gd name="f52" fmla="+- f4 0 f2"/>
                <a:gd name="f53" fmla="+- f3 0 f2"/>
                <a:gd name="f54" fmla="*/ f53 1 6602"/>
                <a:gd name="f55" fmla="*/ f52 1 5647"/>
                <a:gd name="f56" fmla="*/ f2 1 f54"/>
                <a:gd name="f57" fmla="*/ f3 1 f54"/>
                <a:gd name="f58" fmla="*/ f2 1 f55"/>
                <a:gd name="f59" fmla="*/ f4 1 f55"/>
                <a:gd name="f60" fmla="*/ f56 f50 1"/>
                <a:gd name="f61" fmla="*/ f57 f50 1"/>
                <a:gd name="f62" fmla="*/ f59 f51 1"/>
                <a:gd name="f63" fmla="*/ f58 f51 1"/>
              </a:gdLst>
              <a:ahLst/>
              <a:cxnLst>
                <a:cxn ang="3cd4">
                  <a:pos x="hc" y="t"/>
                </a:cxn>
                <a:cxn ang="0">
                  <a:pos x="r" y="vc"/>
                </a:cxn>
                <a:cxn ang="cd4">
                  <a:pos x="hc" y="b"/>
                </a:cxn>
                <a:cxn ang="cd2">
                  <a:pos x="l" y="vc"/>
                </a:cxn>
              </a:cxnLst>
              <a:rect l="f60" t="f63" r="f61" b="f62"/>
              <a:pathLst>
                <a:path w="6602" h="5647">
                  <a:moveTo>
                    <a:pt x="f5" y="f6"/>
                  </a:moveTo>
                  <a:cubicBezTo>
                    <a:pt x="f7" y="f6"/>
                    <a:pt x="f8" y="f9"/>
                    <a:pt x="f8" y="f10"/>
                  </a:cubicBezTo>
                  <a:lnTo>
                    <a:pt x="f8" y="f11"/>
                  </a:lnTo>
                  <a:cubicBezTo>
                    <a:pt x="f2" y="f12"/>
                    <a:pt x="f13" y="f4"/>
                    <a:pt x="f14" y="f4"/>
                  </a:cubicBezTo>
                  <a:lnTo>
                    <a:pt x="f15" y="f4"/>
                  </a:lnTo>
                  <a:lnTo>
                    <a:pt x="f16" y="f17"/>
                  </a:lnTo>
                  <a:lnTo>
                    <a:pt x="f18" y="f19"/>
                  </a:lnTo>
                  <a:cubicBezTo>
                    <a:pt x="f20" y="f21"/>
                    <a:pt x="f22" y="f23"/>
                    <a:pt x="f24" y="f25"/>
                  </a:cubicBezTo>
                  <a:cubicBezTo>
                    <a:pt x="f26" y="f27"/>
                    <a:pt x="f28" y="f29"/>
                    <a:pt x="f30" y="f29"/>
                  </a:cubicBezTo>
                  <a:cubicBezTo>
                    <a:pt x="f31" y="f29"/>
                    <a:pt x="f32" y="f33"/>
                    <a:pt x="f34" y="f35"/>
                  </a:cubicBezTo>
                  <a:lnTo>
                    <a:pt x="f36" y="f37"/>
                  </a:lnTo>
                  <a:lnTo>
                    <a:pt x="f38" y="f39"/>
                  </a:lnTo>
                  <a:cubicBezTo>
                    <a:pt x="f40" y="f41"/>
                    <a:pt x="f42" y="f43"/>
                    <a:pt x="f44" y="f45"/>
                  </a:cubicBezTo>
                  <a:cubicBezTo>
                    <a:pt x="f46" y="f47"/>
                    <a:pt x="f48" y="f6"/>
                    <a:pt x="f49" y="f6"/>
                  </a:cubicBezTo>
                  <a:close/>
                </a:path>
              </a:pathLst>
            </a:custGeom>
            <a:solidFill>
              <a:srgbClr val="002060"/>
            </a:solidFill>
            <a:ln cap="flat">
              <a:noFill/>
              <a:prstDash val="solid"/>
            </a:ln>
          </p:spPr>
          <p:txBody>
            <a:bodyPr vert="horz" wrap="square" lIns="68570" tIns="68570" rIns="68570" bIns="68570"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050" b="0" i="0" u="none" strike="noStrike" kern="0" cap="none" spc="0" baseline="0">
                <a:solidFill>
                  <a:srgbClr val="435D74"/>
                </a:solidFill>
                <a:uFillTx/>
                <a:latin typeface="Arial"/>
                <a:ea typeface="Arial"/>
                <a:cs typeface="B Nazanin" panose="00000700000000000000" pitchFamily="2" charset="-78"/>
              </a:endParaRPr>
            </a:p>
          </p:txBody>
        </p:sp>
      </p:grpSp>
    </p:spTree>
    <p:extLst>
      <p:ext uri="{BB962C8B-B14F-4D97-AF65-F5344CB8AC3E}">
        <p14:creationId xmlns:p14="http://schemas.microsoft.com/office/powerpoint/2010/main" val="203589003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algn="r" rtl="1"/>
            <a:r>
              <a:rPr lang="fa-IR" sz="1400" dirty="0">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Box 2">
            <a:extLst>
              <a:ext uri="{FF2B5EF4-FFF2-40B4-BE49-F238E27FC236}">
                <a16:creationId xmlns:a16="http://schemas.microsoft.com/office/drawing/2014/main" id="{92579EDA-1F2B-988E-CB67-F9D006570F9B}"/>
              </a:ext>
            </a:extLst>
          </p:cNvPr>
          <p:cNvSpPr txBox="1"/>
          <p:nvPr/>
        </p:nvSpPr>
        <p:spPr>
          <a:xfrm>
            <a:off x="3685569" y="269022"/>
            <a:ext cx="4572000" cy="369332"/>
          </a:xfrm>
          <a:prstGeom prst="rect">
            <a:avLst/>
          </a:prstGeom>
          <a:noFill/>
        </p:spPr>
        <p:txBody>
          <a:bodyPr wrap="square">
            <a:spAutoFit/>
          </a:bodyPr>
          <a:lstStyle/>
          <a:p>
            <a:pPr algn="r" rtl="1"/>
            <a:r>
              <a:rPr lang="fa-IR" sz="1800" dirty="0">
                <a:cs typeface="B Nazanin" panose="00000700000000000000" pitchFamily="2" charset="-78"/>
              </a:rPr>
              <a:t>نقشه های قاره:</a:t>
            </a:r>
            <a:endParaRPr lang="en-US" sz="1800"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0" name="Google Shape;12250;p21"/>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1" name="Google Shape;12251;p21"/>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2" name="Google Shape;12252;p21"/>
          <p:cNvSpPr/>
          <p:nvPr/>
        </p:nvSpPr>
        <p:spPr>
          <a:xfrm>
            <a:off x="199873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3" name="Google Shape;12253;p21"/>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4" name="Google Shape;12254;p21"/>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5" name="Google Shape;12255;p21"/>
          <p:cNvSpPr/>
          <p:nvPr/>
        </p:nvSpPr>
        <p:spPr>
          <a:xfrm>
            <a:off x="199873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6" name="Google Shape;12256;p21"/>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7" name="Google Shape;12257;p21"/>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8" name="Google Shape;12258;p21"/>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59" name="Google Shape;12259;p21"/>
          <p:cNvSpPr/>
          <p:nvPr/>
        </p:nvSpPr>
        <p:spPr>
          <a:xfrm>
            <a:off x="2132084"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60" name="Google Shape;12260;p21"/>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61" name="Google Shape;12261;p21"/>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62" name="Google Shape;12262;p21"/>
          <p:cNvSpPr/>
          <p:nvPr/>
        </p:nvSpPr>
        <p:spPr>
          <a:xfrm>
            <a:off x="2132084"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63" name="Google Shape;12263;p21"/>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64" name="Google Shape;12264;p21"/>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1000" b="0" i="0" u="none" strike="noStrike" kern="0" cap="none" spc="0" normalizeH="0" baseline="0" noProof="0">
                <a:ln>
                  <a:noFill/>
                </a:ln>
                <a:effectLst/>
                <a:uLnTx/>
                <a:uFillTx/>
                <a:latin typeface="Arial"/>
                <a:cs typeface="Arial"/>
                <a:sym typeface="Arial"/>
              </a:rPr>
              <a:t>Add the title here</a:t>
            </a:r>
            <a:endParaRPr kumimoji="0" sz="1000" b="0" i="0" u="none" strike="noStrike" kern="0" cap="none" spc="0" normalizeH="0" baseline="0" noProof="0">
              <a:ln>
                <a:noFill/>
              </a:ln>
              <a:effectLst/>
              <a:uLnTx/>
              <a:uFillTx/>
              <a:latin typeface="Arial"/>
              <a:cs typeface="Arial"/>
              <a:sym typeface="Arial"/>
            </a:endParaRPr>
          </a:p>
        </p:txBody>
      </p:sp>
      <p:grpSp>
        <p:nvGrpSpPr>
          <p:cNvPr id="12265" name="Google Shape;12265;p21"/>
          <p:cNvGrpSpPr/>
          <p:nvPr/>
        </p:nvGrpSpPr>
        <p:grpSpPr>
          <a:xfrm>
            <a:off x="1311648" y="1620631"/>
            <a:ext cx="197743" cy="197743"/>
            <a:chOff x="2676100" y="832575"/>
            <a:chExt cx="483125" cy="483125"/>
          </a:xfrm>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269" name="Google Shape;12269;p21"/>
          <p:cNvGrpSpPr/>
          <p:nvPr/>
        </p:nvGrpSpPr>
        <p:grpSpPr>
          <a:xfrm>
            <a:off x="2258621" y="1613606"/>
            <a:ext cx="204394" cy="197743"/>
            <a:chOff x="3270550" y="832575"/>
            <a:chExt cx="499375" cy="483125"/>
          </a:xfrm>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273" name="Google Shape;12273;p21"/>
          <p:cNvGrpSpPr/>
          <p:nvPr/>
        </p:nvGrpSpPr>
        <p:grpSpPr>
          <a:xfrm>
            <a:off x="3212214" y="1620657"/>
            <a:ext cx="197774" cy="197743"/>
            <a:chOff x="3270475" y="1427025"/>
            <a:chExt cx="483200" cy="483125"/>
          </a:xfrm>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2277" name="Google Shape;12277;p21"/>
          <p:cNvSpPr/>
          <p:nvPr/>
        </p:nvSpPr>
        <p:spPr>
          <a:xfrm>
            <a:off x="3212183" y="3615929"/>
            <a:ext cx="197784" cy="19774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78" name="Google Shape;12278;p21"/>
          <p:cNvSpPr/>
          <p:nvPr/>
        </p:nvSpPr>
        <p:spPr>
          <a:xfrm>
            <a:off x="1309717" y="3615924"/>
            <a:ext cx="199697" cy="19775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nvGrpSpPr>
          <p:cNvPr id="12279" name="Google Shape;12279;p21"/>
          <p:cNvGrpSpPr/>
          <p:nvPr/>
        </p:nvGrpSpPr>
        <p:grpSpPr>
          <a:xfrm>
            <a:off x="2258607" y="3617777"/>
            <a:ext cx="204425" cy="194059"/>
            <a:chOff x="6222125" y="2025975"/>
            <a:chExt cx="499450" cy="474125"/>
          </a:xfrm>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2283" name="Google Shape;12283;p21"/>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0" i="0" u="none" strike="noStrike" kern="0" cap="none" spc="0" normalizeH="0" baseline="0" noProof="0" dirty="0">
                <a:ln>
                  <a:noFill/>
                </a:ln>
                <a:effectLst/>
                <a:uLnTx/>
                <a:uFillTx/>
                <a:latin typeface="Arial"/>
                <a:cs typeface="Arial"/>
                <a:sym typeface="Arial"/>
              </a:rPr>
              <a:t>Text 1</a:t>
            </a:r>
            <a:endParaRPr kumimoji="0" sz="900" b="0" i="0" u="none" strike="noStrike" kern="0" cap="none" spc="0" normalizeH="0" baseline="0" noProof="0" dirty="0">
              <a:ln>
                <a:noFill/>
              </a:ln>
              <a:effectLst/>
              <a:uLnTx/>
              <a:uFillTx/>
              <a:latin typeface="Arial"/>
              <a:cs typeface="Arial"/>
              <a:sym typeface="Arial"/>
            </a:endParaRPr>
          </a:p>
        </p:txBody>
      </p:sp>
      <p:sp>
        <p:nvSpPr>
          <p:cNvPr id="12284" name="Google Shape;12284;p21"/>
          <p:cNvSpPr txBox="1"/>
          <p:nvPr/>
        </p:nvSpPr>
        <p:spPr>
          <a:xfrm>
            <a:off x="1998736"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0" i="0" u="none" strike="noStrike" kern="0" cap="none" spc="0" normalizeH="0" baseline="0" noProof="0">
                <a:ln>
                  <a:noFill/>
                </a:ln>
                <a:effectLst/>
                <a:uLnTx/>
                <a:uFillTx/>
                <a:latin typeface="Arial"/>
                <a:cs typeface="Arial"/>
                <a:sym typeface="Arial"/>
              </a:rPr>
              <a:t>Text 2</a:t>
            </a:r>
            <a:endParaRPr kumimoji="0" sz="900" b="0" i="0" u="none" strike="noStrike" kern="0" cap="none" spc="0" normalizeH="0" baseline="0" noProof="0">
              <a:ln>
                <a:noFill/>
              </a:ln>
              <a:effectLst/>
              <a:uLnTx/>
              <a:uFillTx/>
              <a:latin typeface="Arial"/>
              <a:cs typeface="Arial"/>
              <a:sym typeface="Arial"/>
            </a:endParaRPr>
          </a:p>
        </p:txBody>
      </p:sp>
      <p:sp>
        <p:nvSpPr>
          <p:cNvPr id="12285" name="Google Shape;12285;p21"/>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0" i="0" u="none" strike="noStrike" kern="0" cap="none" spc="0" normalizeH="0" baseline="0" noProof="0">
                <a:ln>
                  <a:noFill/>
                </a:ln>
                <a:effectLst/>
                <a:uLnTx/>
                <a:uFillTx/>
                <a:latin typeface="Arial"/>
                <a:cs typeface="Arial"/>
                <a:sym typeface="Arial"/>
              </a:rPr>
              <a:t>Text 3</a:t>
            </a:r>
            <a:endParaRPr kumimoji="0" sz="900" b="0" i="0" u="none" strike="noStrike" kern="0" cap="none" spc="0" normalizeH="0" baseline="0" noProof="0">
              <a:ln>
                <a:noFill/>
              </a:ln>
              <a:effectLst/>
              <a:uLnTx/>
              <a:uFillTx/>
              <a:latin typeface="Arial"/>
              <a:cs typeface="Arial"/>
              <a:sym typeface="Arial"/>
            </a:endParaRPr>
          </a:p>
        </p:txBody>
      </p:sp>
      <p:sp>
        <p:nvSpPr>
          <p:cNvPr id="12286" name="Google Shape;12286;p21"/>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0" i="0" u="none" strike="noStrike" kern="0" cap="none" spc="0" normalizeH="0" baseline="0" noProof="0">
                <a:ln>
                  <a:noFill/>
                </a:ln>
                <a:effectLst/>
                <a:uLnTx/>
                <a:uFillTx/>
                <a:latin typeface="Arial"/>
                <a:cs typeface="Arial"/>
                <a:sym typeface="Arial"/>
              </a:rPr>
              <a:t>Text 4</a:t>
            </a:r>
            <a:endParaRPr kumimoji="0" sz="900" b="0" i="0" u="none" strike="noStrike" kern="0" cap="none" spc="0" normalizeH="0" baseline="0" noProof="0">
              <a:ln>
                <a:noFill/>
              </a:ln>
              <a:effectLst/>
              <a:uLnTx/>
              <a:uFillTx/>
              <a:latin typeface="Arial"/>
              <a:cs typeface="Arial"/>
              <a:sym typeface="Arial"/>
            </a:endParaRPr>
          </a:p>
        </p:txBody>
      </p:sp>
      <p:sp>
        <p:nvSpPr>
          <p:cNvPr id="12287" name="Google Shape;12287;p21"/>
          <p:cNvSpPr txBox="1"/>
          <p:nvPr/>
        </p:nvSpPr>
        <p:spPr>
          <a:xfrm>
            <a:off x="1998684"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0" i="0" u="none" strike="noStrike" kern="0" cap="none" spc="0" normalizeH="0" baseline="0" noProof="0">
                <a:ln>
                  <a:noFill/>
                </a:ln>
                <a:effectLst/>
                <a:uLnTx/>
                <a:uFillTx/>
                <a:latin typeface="Arial"/>
                <a:cs typeface="Arial"/>
                <a:sym typeface="Arial"/>
              </a:rPr>
              <a:t>Text 5</a:t>
            </a:r>
            <a:endParaRPr kumimoji="0" sz="900" b="0" i="0" u="none" strike="noStrike" kern="0" cap="none" spc="0" normalizeH="0" baseline="0" noProof="0">
              <a:ln>
                <a:noFill/>
              </a:ln>
              <a:effectLst/>
              <a:uLnTx/>
              <a:uFillTx/>
              <a:latin typeface="Arial"/>
              <a:cs typeface="Arial"/>
              <a:sym typeface="Arial"/>
            </a:endParaRPr>
          </a:p>
        </p:txBody>
      </p:sp>
      <p:sp>
        <p:nvSpPr>
          <p:cNvPr id="12288" name="Google Shape;12288;p21"/>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0" i="0" u="none" strike="noStrike" kern="0" cap="none" spc="0" normalizeH="0" baseline="0" noProof="0">
                <a:ln>
                  <a:noFill/>
                </a:ln>
                <a:effectLst/>
                <a:uLnTx/>
                <a:uFillTx/>
                <a:latin typeface="Arial"/>
                <a:cs typeface="Arial"/>
                <a:sym typeface="Arial"/>
              </a:rPr>
              <a:t>Text 6</a:t>
            </a:r>
            <a:endParaRPr kumimoji="0" sz="900" b="0" i="0" u="none" strike="noStrike" kern="0" cap="none" spc="0" normalizeH="0" baseline="0" noProof="0">
              <a:ln>
                <a:noFill/>
              </a:ln>
              <a:effectLst/>
              <a:uLnTx/>
              <a:uFillTx/>
              <a:latin typeface="Arial"/>
              <a:cs typeface="Arial"/>
              <a:sym typeface="Arial"/>
            </a:endParaRPr>
          </a:p>
        </p:txBody>
      </p:sp>
      <p:sp>
        <p:nvSpPr>
          <p:cNvPr id="12289" name="Google Shape;12289;p21"/>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0" name="Google Shape;12290;p21"/>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1" name="Google Shape;12291;p21"/>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2" name="Google Shape;12292;p21"/>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3" name="Google Shape;12293;p21"/>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4" name="Google Shape;12294;p21"/>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5" name="Google Shape;12295;p21"/>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6" name="Google Shape;12296;p21"/>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7" name="Google Shape;12297;p21"/>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8" name="Google Shape;12298;p21"/>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299" name="Google Shape;12299;p21"/>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00" name="Google Shape;12300;p21"/>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cxnSp>
        <p:nvCxnSpPr>
          <p:cNvPr id="12301" name="Google Shape;12301;p21"/>
          <p:cNvCxnSpPr>
            <a:stCxn id="12289" idx="4"/>
            <a:endCxn id="12295"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2307" name="Google Shape;12307;p21"/>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08" name="Google Shape;12308;p21"/>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09" name="Google Shape;12309;p21"/>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0" name="Google Shape;12310;p21"/>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1" name="Google Shape;12311;p21"/>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2" name="Google Shape;12312;p21"/>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3" name="Google Shape;12313;p21"/>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4" name="Google Shape;12314;p21"/>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5" name="Google Shape;12315;p21"/>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6" name="Google Shape;12316;p21"/>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7" name="Google Shape;12317;p21"/>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8" name="Google Shape;12318;p21"/>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19" name="Google Shape;12319;p21"/>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20" name="Google Shape;12320;p21"/>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21" name="Google Shape;12321;p21"/>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22" name="Google Shape;12322;p21"/>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effectLst/>
                <a:uLnTx/>
                <a:uFillTx/>
                <a:latin typeface="Arial"/>
                <a:cs typeface="Arial"/>
                <a:sym typeface="Arial"/>
              </a:rPr>
              <a:t>2016</a:t>
            </a:r>
            <a:endParaRPr kumimoji="0" sz="900" b="1" i="0" u="none" strike="noStrike" kern="0" cap="none" spc="0" normalizeH="0" baseline="0" noProof="0">
              <a:ln>
                <a:noFill/>
              </a:ln>
              <a:effectLst/>
              <a:uLnTx/>
              <a:uFillTx/>
              <a:latin typeface="Arial"/>
              <a:cs typeface="Arial"/>
              <a:sym typeface="Arial"/>
            </a:endParaRPr>
          </a:p>
        </p:txBody>
      </p:sp>
      <p:sp>
        <p:nvSpPr>
          <p:cNvPr id="12323" name="Google Shape;12323;p21"/>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24" name="Google Shape;12324;p21"/>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25" name="Google Shape;12325;p21"/>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26" name="Google Shape;12326;p21"/>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27" name="Google Shape;12327;p21"/>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cxnSp>
        <p:nvCxnSpPr>
          <p:cNvPr id="12328" name="Google Shape;12328;p21"/>
          <p:cNvCxnSpPr>
            <a:stCxn id="12317" idx="0"/>
            <a:endCxn id="12323"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31" name="Google Shape;12331;p21"/>
          <p:cNvCxnSpPr>
            <a:stCxn id="12320" idx="4"/>
            <a:endCxn id="12326"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2332" name="Google Shape;12332;p21"/>
          <p:cNvCxnSpPr>
            <a:stCxn id="12321" idx="4"/>
            <a:endCxn id="12327"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2333" name="Google Shape;12333;p21"/>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effectLst/>
                <a:uLnTx/>
                <a:uFillTx/>
                <a:latin typeface="Arial"/>
                <a:cs typeface="Arial"/>
                <a:sym typeface="Arial"/>
              </a:rPr>
              <a:t>2017</a:t>
            </a:r>
            <a:endParaRPr kumimoji="0" sz="900" b="1" i="0" u="none" strike="noStrike" kern="0" cap="none" spc="0" normalizeH="0" baseline="0" noProof="0">
              <a:ln>
                <a:noFill/>
              </a:ln>
              <a:effectLst/>
              <a:uLnTx/>
              <a:uFillTx/>
              <a:latin typeface="Arial"/>
              <a:cs typeface="Arial"/>
              <a:sym typeface="Arial"/>
            </a:endParaRPr>
          </a:p>
        </p:txBody>
      </p:sp>
      <p:sp>
        <p:nvSpPr>
          <p:cNvPr id="12334" name="Google Shape;12334;p21"/>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effectLst/>
                <a:uLnTx/>
                <a:uFillTx/>
                <a:latin typeface="Arial"/>
                <a:cs typeface="Arial"/>
                <a:sym typeface="Arial"/>
              </a:rPr>
              <a:t>2018</a:t>
            </a:r>
            <a:endParaRPr kumimoji="0" sz="900" b="1" i="0" u="none" strike="noStrike" kern="0" cap="none" spc="0" normalizeH="0" baseline="0" noProof="0">
              <a:ln>
                <a:noFill/>
              </a:ln>
              <a:effectLst/>
              <a:uLnTx/>
              <a:uFillTx/>
              <a:latin typeface="Arial"/>
              <a:cs typeface="Arial"/>
              <a:sym typeface="Arial"/>
            </a:endParaRPr>
          </a:p>
        </p:txBody>
      </p:sp>
      <p:sp>
        <p:nvSpPr>
          <p:cNvPr id="12335" name="Google Shape;12335;p21"/>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effectLst/>
                <a:uLnTx/>
                <a:uFillTx/>
                <a:latin typeface="Arial"/>
                <a:cs typeface="Arial"/>
                <a:sym typeface="Arial"/>
              </a:rPr>
              <a:t>2019</a:t>
            </a:r>
            <a:endParaRPr kumimoji="0" sz="900" b="1" i="0" u="none" strike="noStrike" kern="0" cap="none" spc="0" normalizeH="0" baseline="0" noProof="0">
              <a:ln>
                <a:noFill/>
              </a:ln>
              <a:effectLst/>
              <a:uLnTx/>
              <a:uFillTx/>
              <a:latin typeface="Arial"/>
              <a:cs typeface="Arial"/>
              <a:sym typeface="Arial"/>
            </a:endParaRPr>
          </a:p>
        </p:txBody>
      </p:sp>
      <p:sp>
        <p:nvSpPr>
          <p:cNvPr id="12336" name="Google Shape;12336;p21"/>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effectLst/>
                <a:uLnTx/>
                <a:uFillTx/>
                <a:latin typeface="Arial"/>
                <a:cs typeface="Arial"/>
                <a:sym typeface="Arial"/>
              </a:rPr>
              <a:t>2020</a:t>
            </a:r>
            <a:endParaRPr kumimoji="0" sz="900" b="1" i="0" u="none" strike="noStrike" kern="0" cap="none" spc="0" normalizeH="0" baseline="0" noProof="0">
              <a:ln>
                <a:noFill/>
              </a:ln>
              <a:effectLst/>
              <a:uLnTx/>
              <a:uFillTx/>
              <a:latin typeface="Arial"/>
              <a:cs typeface="Arial"/>
              <a:sym typeface="Arial"/>
            </a:endParaRPr>
          </a:p>
        </p:txBody>
      </p:sp>
      <p:sp>
        <p:nvSpPr>
          <p:cNvPr id="12337" name="Google Shape;12337;p21"/>
          <p:cNvSpPr/>
          <p:nvPr/>
        </p:nvSpPr>
        <p:spPr>
          <a:xfrm>
            <a:off x="6865977" y="3729422"/>
            <a:ext cx="204488" cy="205025"/>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nvGrpSpPr>
          <p:cNvPr id="12338" name="Google Shape;12338;p21"/>
          <p:cNvGrpSpPr/>
          <p:nvPr/>
        </p:nvGrpSpPr>
        <p:grpSpPr>
          <a:xfrm>
            <a:off x="5307356" y="3748469"/>
            <a:ext cx="206115" cy="206115"/>
            <a:chOff x="1049375" y="2680675"/>
            <a:chExt cx="297725" cy="297725"/>
          </a:xfrm>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341" name="Google Shape;12341;p21"/>
          <p:cNvGrpSpPr/>
          <p:nvPr/>
        </p:nvGrpSpPr>
        <p:grpSpPr>
          <a:xfrm>
            <a:off x="7653299" y="1758852"/>
            <a:ext cx="205578" cy="204332"/>
            <a:chOff x="5045775" y="1946400"/>
            <a:chExt cx="296950" cy="295150"/>
          </a:xfrm>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344" name="Google Shape;12344;p21"/>
          <p:cNvGrpSpPr/>
          <p:nvPr/>
        </p:nvGrpSpPr>
        <p:grpSpPr>
          <a:xfrm>
            <a:off x="6076163" y="1764541"/>
            <a:ext cx="205042" cy="204505"/>
            <a:chOff x="3599700" y="1954475"/>
            <a:chExt cx="296175" cy="295400"/>
          </a:xfrm>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grpSp>
        <p:nvGrpSpPr>
          <p:cNvPr id="12348" name="Google Shape;12348;p21"/>
          <p:cNvGrpSpPr/>
          <p:nvPr/>
        </p:nvGrpSpPr>
        <p:grpSpPr>
          <a:xfrm>
            <a:off x="4485399" y="1783308"/>
            <a:ext cx="205596" cy="155421"/>
            <a:chOff x="3962775" y="1990700"/>
            <a:chExt cx="296975" cy="224500"/>
          </a:xfrm>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effectLst/>
                <a:uLnTx/>
                <a:uFillTx/>
                <a:latin typeface="Arial"/>
                <a:cs typeface="Arial"/>
                <a:sym typeface="Arial"/>
              </a:endParaRPr>
            </a:p>
          </p:txBody>
        </p:sp>
      </p:grpSp>
      <p:sp>
        <p:nvSpPr>
          <p:cNvPr id="12353" name="Google Shape;12353;p21"/>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effectLst/>
                <a:uLnTx/>
                <a:uFillTx/>
                <a:latin typeface="Arial"/>
                <a:cs typeface="Arial"/>
                <a:sym typeface="Arial"/>
              </a:rPr>
              <a:t>“Despite being red, Mars is actually a very cold place”</a:t>
            </a:r>
            <a:endParaRPr kumimoji="0" sz="800" b="0" i="0" u="none" strike="noStrike" kern="0" cap="none" spc="0" normalizeH="0" baseline="0" noProof="0">
              <a:ln>
                <a:noFill/>
              </a:ln>
              <a:effectLst/>
              <a:uLnTx/>
              <a:uFillTx/>
              <a:latin typeface="Arial"/>
              <a:cs typeface="Arial"/>
              <a:sym typeface="Arial"/>
            </a:endParaRPr>
          </a:p>
        </p:txBody>
      </p:sp>
      <p:sp>
        <p:nvSpPr>
          <p:cNvPr id="12354" name="Google Shape;12354;p21"/>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effectLst/>
                <a:uLnTx/>
                <a:uFillTx/>
                <a:latin typeface="Arial"/>
                <a:cs typeface="Arial"/>
                <a:sym typeface="Arial"/>
              </a:rPr>
              <a:t>“Mercury is closest planet to the Sun and the smallest”</a:t>
            </a:r>
            <a:endParaRPr kumimoji="0" sz="800" b="0" i="0" u="none" strike="noStrike" kern="0" cap="none" spc="0" normalizeH="0" baseline="0" noProof="0">
              <a:ln>
                <a:noFill/>
              </a:ln>
              <a:effectLst/>
              <a:uLnTx/>
              <a:uFillTx/>
              <a:latin typeface="Arial"/>
              <a:cs typeface="Arial"/>
              <a:sym typeface="Arial"/>
            </a:endParaRPr>
          </a:p>
        </p:txBody>
      </p:sp>
      <p:sp>
        <p:nvSpPr>
          <p:cNvPr id="12355" name="Google Shape;12355;p21"/>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effectLst/>
                <a:uLnTx/>
                <a:uFillTx/>
                <a:latin typeface="Arial"/>
                <a:cs typeface="Arial"/>
                <a:sym typeface="Arial"/>
              </a:rPr>
              <a:t>“Neptune is the farthest-known planet from the Sun”</a:t>
            </a:r>
            <a:endParaRPr kumimoji="0" sz="800" b="0" i="0" u="none" strike="noStrike" kern="0" cap="none" spc="0" normalizeH="0" baseline="0" noProof="0">
              <a:ln>
                <a:noFill/>
              </a:ln>
              <a:effectLst/>
              <a:uLnTx/>
              <a:uFillTx/>
              <a:latin typeface="Arial"/>
              <a:cs typeface="Arial"/>
              <a:sym typeface="Arial"/>
            </a:endParaRPr>
          </a:p>
        </p:txBody>
      </p:sp>
      <p:sp>
        <p:nvSpPr>
          <p:cNvPr id="12356" name="Google Shape;12356;p21"/>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effectLst/>
                <a:uLnTx/>
                <a:uFillTx/>
                <a:latin typeface="Arial"/>
                <a:cs typeface="Arial"/>
                <a:sym typeface="Arial"/>
              </a:rPr>
              <a:t>“Saturn is a gas giant and has several rings”</a:t>
            </a:r>
            <a:endParaRPr kumimoji="0" sz="800" b="0" i="0" u="none" strike="noStrike" kern="0" cap="none" spc="0" normalizeH="0" baseline="0" noProof="0">
              <a:ln>
                <a:noFill/>
              </a:ln>
              <a:effectLst/>
              <a:uLnTx/>
              <a:uFillTx/>
              <a:latin typeface="Arial"/>
              <a:cs typeface="Arial"/>
              <a:sym typeface="Arial"/>
            </a:endParaRPr>
          </a:p>
        </p:txBody>
      </p:sp>
      <p:sp>
        <p:nvSpPr>
          <p:cNvPr id="12357" name="Google Shape;12357;p21"/>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effectLst/>
                <a:uLnTx/>
                <a:uFillTx/>
                <a:latin typeface="Arial"/>
                <a:cs typeface="Arial"/>
                <a:sym typeface="Arial"/>
              </a:rPr>
              <a:t>“Venus is the second planet from the Sun and is terribly hot”</a:t>
            </a:r>
            <a:endParaRPr kumimoji="0" sz="800" b="0" i="0" u="none" strike="noStrike" kern="0" cap="none" spc="0" normalizeH="0" baseline="0" noProof="0">
              <a:ln>
                <a:noFill/>
              </a:ln>
              <a:effectLst/>
              <a:uLnTx/>
              <a:uFillTx/>
              <a:latin typeface="Arial"/>
              <a:cs typeface="Arial"/>
              <a:sym typeface="Arial"/>
            </a:endParaRPr>
          </a:p>
        </p:txBody>
      </p:sp>
      <p:sp>
        <p:nvSpPr>
          <p:cNvPr id="12358" name="Google Shape;12358;p2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solidFill>
                  <a:schemeClr val="tx1"/>
                </a:solidFill>
              </a:rPr>
              <a:t>Premium infographics</a:t>
            </a:r>
            <a:endParaRPr>
              <a:solidFill>
                <a:schemeClr val="tx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605525" y="253756"/>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1800" dirty="0">
                <a:solidFill>
                  <a:schemeClr val="tx1"/>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t>JANUARY</a:t>
              </a:r>
              <a:endParaRPr sz="400"/>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t>FEBRUARY</a:t>
              </a:r>
              <a:endParaRPr sz="400"/>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t>MARCH</a:t>
              </a:r>
              <a:endParaRPr sz="400"/>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t>APRIL</a:t>
              </a:r>
              <a:endParaRPr sz="400"/>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t>PHASE 1</a:t>
              </a:r>
              <a:endParaRPr sz="400"/>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t>Task 1</a:t>
              </a:r>
              <a:endParaRPr sz="400"/>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t>Task 2</a:t>
              </a:r>
              <a:endParaRPr sz="400"/>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t>JANUARY</a:t>
              </a:r>
              <a:endParaRPr sz="400"/>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t>FEBRUARY</a:t>
              </a:r>
              <a:endParaRPr sz="400"/>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t>MARCH</a:t>
              </a:r>
              <a:endParaRPr sz="400"/>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t>APRIL</a:t>
              </a:r>
              <a:endParaRPr sz="400"/>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t>MAY</a:t>
              </a:r>
              <a:endParaRPr sz="400"/>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t>JUNE</a:t>
              </a:r>
              <a:endParaRPr sz="400"/>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t>PHASE 1</a:t>
              </a:r>
              <a:endParaRPr sz="400"/>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t>PHASE 2</a:t>
              </a:r>
              <a:endParaRPr sz="400"/>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t>Task 1</a:t>
              </a:r>
              <a:endParaRPr sz="400"/>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t>Task 2</a:t>
              </a:r>
              <a:endParaRPr sz="400"/>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t>Task 1</a:t>
              </a:r>
              <a:endParaRPr sz="400"/>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t>Task 2</a:t>
              </a:r>
              <a:endParaRPr sz="400"/>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764750" y="374387"/>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1600" dirty="0">
                <a:solidFill>
                  <a:schemeClr val="tx1"/>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name="Slide4">
    <p:bg>
      <p:bgPr>
        <a:solidFill>
          <a:srgbClr val="FFFFFF"/>
        </a:solidFill>
        <a:effectLst/>
      </p:bgPr>
    </p:bg>
    <p:spTree>
      <p:nvGrpSpPr>
        <p:cNvPr id="1" name=""/>
        <p:cNvGrpSpPr/>
        <p:nvPr/>
      </p:nvGrpSpPr>
      <p:grpSpPr>
        <a:xfrm>
          <a:off x="0" y="0"/>
          <a:ext cx="0" cy="0"/>
          <a:chOff x="0" y="0"/>
          <a:chExt cx="0" cy="0"/>
        </a:xfrm>
      </p:grpSpPr>
      <p:sp>
        <p:nvSpPr>
          <p:cNvPr id="2" name="Google Shape;643;p36">
            <a:extLst>
              <a:ext uri="{FF2B5EF4-FFF2-40B4-BE49-F238E27FC236}">
                <a16:creationId xmlns:a16="http://schemas.microsoft.com/office/drawing/2014/main" id="{565333E8-5F61-45A3-88E9-7C45BA292EFA}"/>
              </a:ext>
            </a:extLst>
          </p:cNvPr>
          <p:cNvSpPr/>
          <p:nvPr/>
        </p:nvSpPr>
        <p:spPr>
          <a:xfrm>
            <a:off x="7948393" y="2869435"/>
            <a:ext cx="892728" cy="876004"/>
          </a:xfrm>
          <a:custGeom>
            <a:avLst/>
            <a:gdLst>
              <a:gd name="f0" fmla="val w"/>
              <a:gd name="f1" fmla="val h"/>
              <a:gd name="f2" fmla="val 0"/>
              <a:gd name="f3" fmla="val 24502"/>
              <a:gd name="f4" fmla="val 12251"/>
              <a:gd name="f5" fmla="val 9001"/>
              <a:gd name="f6" fmla="val 5885"/>
              <a:gd name="f7" fmla="val 1291"/>
              <a:gd name="f8" fmla="val 3588"/>
              <a:gd name="f9" fmla="val 3589"/>
              <a:gd name="f10" fmla="val 5886"/>
              <a:gd name="f11" fmla="val 9002"/>
              <a:gd name="f12" fmla="val 15500"/>
              <a:gd name="f13" fmla="val 18616"/>
              <a:gd name="f14" fmla="val 20914"/>
              <a:gd name="f15" fmla="val 23211"/>
              <a:gd name="f16" fmla="val 24501"/>
              <a:gd name="f17" fmla="val 18615"/>
              <a:gd name="f18" fmla="val 20912"/>
              <a:gd name="f19" fmla="*/ f0 1 24502"/>
              <a:gd name="f20" fmla="*/ f1 1 24502"/>
              <a:gd name="f21" fmla="val f2"/>
              <a:gd name="f22" fmla="val f3"/>
              <a:gd name="f23" fmla="+- f22 0 f21"/>
              <a:gd name="f24" fmla="*/ f23 1 24502"/>
              <a:gd name="f25" fmla="*/ f21 1 f24"/>
              <a:gd name="f26" fmla="*/ f22 1 f24"/>
              <a:gd name="f27" fmla="*/ f25 f19 1"/>
              <a:gd name="f28" fmla="*/ f26 f19 1"/>
              <a:gd name="f29" fmla="*/ f26 f20 1"/>
              <a:gd name="f30" fmla="*/ f25 f20 1"/>
            </a:gdLst>
            <a:ahLst/>
            <a:cxnLst>
              <a:cxn ang="3cd4">
                <a:pos x="hc" y="t"/>
              </a:cxn>
              <a:cxn ang="0">
                <a:pos x="r" y="vc"/>
              </a:cxn>
              <a:cxn ang="cd4">
                <a:pos x="hc" y="b"/>
              </a:cxn>
              <a:cxn ang="cd2">
                <a:pos x="l" y="vc"/>
              </a:cxn>
            </a:cxnLst>
            <a:rect l="f27" t="f30" r="f28" b="f29"/>
            <a:pathLst>
              <a:path w="24502" h="24502">
                <a:moveTo>
                  <a:pt x="f4" y="f2"/>
                </a:moveTo>
                <a:cubicBezTo>
                  <a:pt x="f5" y="f2"/>
                  <a:pt x="f6" y="f7"/>
                  <a:pt x="f8" y="f9"/>
                </a:cubicBezTo>
                <a:cubicBezTo>
                  <a:pt x="f7" y="f10"/>
                  <a:pt x="f2" y="f11"/>
                  <a:pt x="f2" y="f4"/>
                </a:cubicBezTo>
                <a:cubicBezTo>
                  <a:pt x="f2" y="f12"/>
                  <a:pt x="f7" y="f13"/>
                  <a:pt x="f8" y="f14"/>
                </a:cubicBezTo>
                <a:cubicBezTo>
                  <a:pt x="f6" y="f15"/>
                  <a:pt x="f5" y="f16"/>
                  <a:pt x="f4" y="f16"/>
                </a:cubicBezTo>
                <a:cubicBezTo>
                  <a:pt x="f12" y="f16"/>
                  <a:pt x="f17" y="f15"/>
                  <a:pt x="f18" y="f14"/>
                </a:cubicBezTo>
                <a:cubicBezTo>
                  <a:pt x="f15" y="f13"/>
                  <a:pt x="f16" y="f12"/>
                  <a:pt x="f16" y="f4"/>
                </a:cubicBezTo>
                <a:cubicBezTo>
                  <a:pt x="f16" y="f11"/>
                  <a:pt x="f15" y="f10"/>
                  <a:pt x="f18" y="f9"/>
                </a:cubicBezTo>
                <a:cubicBezTo>
                  <a:pt x="f17" y="f7"/>
                  <a:pt x="f12" y="f2"/>
                  <a:pt x="f4" y="f2"/>
                </a:cubicBezTo>
                <a:close/>
              </a:path>
            </a:pathLst>
          </a:custGeom>
          <a:solidFill>
            <a:srgbClr val="FFFFFF"/>
          </a:solidFill>
          <a:ln cap="flat">
            <a:noFill/>
            <a:prstDash val="solid"/>
          </a:ln>
          <a:effectLst>
            <a:outerShdw dist="19046" dir="5400000" algn="tl">
              <a:srgbClr val="000000">
                <a:alpha val="50000"/>
              </a:srgbClr>
            </a:outerShdw>
          </a:effectLst>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 name="Google Shape;644;p36">
            <a:extLst>
              <a:ext uri="{FF2B5EF4-FFF2-40B4-BE49-F238E27FC236}">
                <a16:creationId xmlns:a16="http://schemas.microsoft.com/office/drawing/2014/main" id="{35C10AE7-EEE0-486E-B47B-22DA4242BC50}"/>
              </a:ext>
            </a:extLst>
          </p:cNvPr>
          <p:cNvSpPr txBox="1">
            <a:spLocks noGrp="1"/>
          </p:cNvSpPr>
          <p:nvPr>
            <p:ph type="title"/>
          </p:nvPr>
        </p:nvSpPr>
        <p:spPr>
          <a:xfrm>
            <a:off x="1219965" y="1758246"/>
            <a:ext cx="2609697" cy="266401"/>
          </a:xfrm>
        </p:spPr>
        <p:txBody>
          <a:bodyPr/>
          <a:lstStyle/>
          <a:p>
            <a:pPr lvl="0" algn="r" rtl="1"/>
            <a:r>
              <a:rPr lang="fa-IR" dirty="0">
                <a:solidFill>
                  <a:srgbClr val="002060"/>
                </a:solidFill>
                <a:cs typeface="B Nazanin" panose="00000700000000000000" pitchFamily="2" charset="-78"/>
              </a:rPr>
              <a:t>اهداف</a:t>
            </a:r>
            <a:endParaRPr lang="en-US" dirty="0">
              <a:solidFill>
                <a:srgbClr val="002060"/>
              </a:solidFill>
              <a:cs typeface="B Nazanin" panose="00000700000000000000" pitchFamily="2" charset="-78"/>
            </a:endParaRPr>
          </a:p>
        </p:txBody>
      </p:sp>
      <p:sp>
        <p:nvSpPr>
          <p:cNvPr id="4" name="Google Shape;645;p36">
            <a:extLst>
              <a:ext uri="{FF2B5EF4-FFF2-40B4-BE49-F238E27FC236}">
                <a16:creationId xmlns:a16="http://schemas.microsoft.com/office/drawing/2014/main" id="{79BD3F87-01C3-42EC-9975-CC14D090953B}"/>
              </a:ext>
            </a:extLst>
          </p:cNvPr>
          <p:cNvSpPr txBox="1">
            <a:spLocks noGrp="1"/>
          </p:cNvSpPr>
          <p:nvPr>
            <p:ph type="subTitle" idx="4294967295"/>
          </p:nvPr>
        </p:nvSpPr>
        <p:spPr>
          <a:xfrm>
            <a:off x="1219965" y="2147350"/>
            <a:ext cx="2609697" cy="374995"/>
          </a:xfrm>
        </p:spPr>
        <p:txBody>
          <a:bodyPr anchor="ctr"/>
          <a:lstStyle/>
          <a:p>
            <a:pPr marL="0" lvl="0" indent="0" algn="r" rtl="1">
              <a:lnSpc>
                <a:spcPct val="100000"/>
              </a:lnSpc>
              <a:buNone/>
            </a:pPr>
            <a:r>
              <a:rPr lang="fa-IR" dirty="0">
                <a:solidFill>
                  <a:srgbClr val="7F7F7F"/>
                </a:solidFill>
                <a:latin typeface="Montserrat"/>
                <a:cs typeface="B Nazanin" panose="00000700000000000000" pitchFamily="2" charset="-78"/>
              </a:rPr>
              <a:t>قالب پاورپوینت چاقی قابل ویرایش می باشد</a:t>
            </a:r>
            <a:endParaRPr lang="en-US" dirty="0">
              <a:solidFill>
                <a:srgbClr val="7F7F7F"/>
              </a:solidFill>
              <a:latin typeface="Montserrat"/>
              <a:cs typeface="B Nazanin" panose="00000700000000000000" pitchFamily="2" charset="-78"/>
            </a:endParaRPr>
          </a:p>
        </p:txBody>
      </p:sp>
      <p:sp>
        <p:nvSpPr>
          <p:cNvPr id="5" name="Google Shape;646;p36">
            <a:extLst>
              <a:ext uri="{FF2B5EF4-FFF2-40B4-BE49-F238E27FC236}">
                <a16:creationId xmlns:a16="http://schemas.microsoft.com/office/drawing/2014/main" id="{85DF88B4-9757-45BB-9FA3-B6532B8BF63F}"/>
              </a:ext>
            </a:extLst>
          </p:cNvPr>
          <p:cNvSpPr txBox="1">
            <a:spLocks noGrp="1"/>
          </p:cNvSpPr>
          <p:nvPr>
            <p:ph type="title" idx="4294967295"/>
          </p:nvPr>
        </p:nvSpPr>
        <p:spPr>
          <a:xfrm>
            <a:off x="1157987" y="3385923"/>
            <a:ext cx="2671803" cy="266401"/>
          </a:xfrm>
        </p:spPr>
        <p:txBody>
          <a:bodyPr anchor="ctr"/>
          <a:lstStyle/>
          <a:p>
            <a:pPr lvl="0" algn="r" rtl="1"/>
            <a:r>
              <a:rPr lang="fa-IR" sz="2400" dirty="0">
                <a:solidFill>
                  <a:srgbClr val="002060"/>
                </a:solidFill>
                <a:cs typeface="B Nazanin" panose="00000700000000000000" pitchFamily="2" charset="-78"/>
              </a:rPr>
              <a:t>روش شناسی</a:t>
            </a:r>
            <a:endParaRPr lang="en-US" sz="2400" dirty="0">
              <a:solidFill>
                <a:srgbClr val="002060"/>
              </a:solidFill>
              <a:cs typeface="B Nazanin" panose="00000700000000000000" pitchFamily="2" charset="-78"/>
            </a:endParaRPr>
          </a:p>
        </p:txBody>
      </p:sp>
      <p:sp>
        <p:nvSpPr>
          <p:cNvPr id="6" name="Google Shape;647;p36">
            <a:extLst>
              <a:ext uri="{FF2B5EF4-FFF2-40B4-BE49-F238E27FC236}">
                <a16:creationId xmlns:a16="http://schemas.microsoft.com/office/drawing/2014/main" id="{67C03950-DA32-4C9D-9EBF-DDF600A7320F}"/>
              </a:ext>
            </a:extLst>
          </p:cNvPr>
          <p:cNvSpPr txBox="1">
            <a:spLocks noGrp="1"/>
          </p:cNvSpPr>
          <p:nvPr>
            <p:ph type="subTitle" idx="4294967295"/>
          </p:nvPr>
        </p:nvSpPr>
        <p:spPr>
          <a:xfrm>
            <a:off x="1157987" y="3773474"/>
            <a:ext cx="2671803" cy="379201"/>
          </a:xfrm>
        </p:spPr>
        <p:txBody>
          <a:bodyPr anchor="ctr"/>
          <a:lstStyle/>
          <a:p>
            <a:pPr marL="0" lvl="0" indent="0" algn="r" rtl="1">
              <a:lnSpc>
                <a:spcPct val="100000"/>
              </a:lnSpc>
              <a:buNone/>
            </a:pPr>
            <a:r>
              <a:rPr lang="fa-IR" dirty="0">
                <a:solidFill>
                  <a:srgbClr val="7F7F7F"/>
                </a:solidFill>
                <a:latin typeface="Montserrat"/>
                <a:cs typeface="B Nazanin" panose="00000700000000000000" pitchFamily="2" charset="-78"/>
              </a:rPr>
              <a:t>قالب پاورپوینت چاقی قابل ویرایش می باشد</a:t>
            </a:r>
            <a:endParaRPr lang="en-US" dirty="0">
              <a:solidFill>
                <a:srgbClr val="7F7F7F"/>
              </a:solidFill>
              <a:latin typeface="Montserrat"/>
              <a:cs typeface="B Nazanin" panose="00000700000000000000" pitchFamily="2" charset="-78"/>
            </a:endParaRPr>
          </a:p>
        </p:txBody>
      </p:sp>
      <p:sp>
        <p:nvSpPr>
          <p:cNvPr id="7" name="Google Shape;648;p36">
            <a:extLst>
              <a:ext uri="{FF2B5EF4-FFF2-40B4-BE49-F238E27FC236}">
                <a16:creationId xmlns:a16="http://schemas.microsoft.com/office/drawing/2014/main" id="{1E8EDE3F-4551-44FD-891C-90AF479B22DC}"/>
              </a:ext>
            </a:extLst>
          </p:cNvPr>
          <p:cNvSpPr txBox="1">
            <a:spLocks noGrp="1"/>
          </p:cNvSpPr>
          <p:nvPr>
            <p:ph type="title" idx="4294967295"/>
          </p:nvPr>
        </p:nvSpPr>
        <p:spPr>
          <a:xfrm>
            <a:off x="5216496" y="1758246"/>
            <a:ext cx="2671803" cy="266401"/>
          </a:xfrm>
        </p:spPr>
        <p:txBody>
          <a:bodyPr anchor="ctr"/>
          <a:lstStyle/>
          <a:p>
            <a:pPr lvl="0" algn="r" rtl="1"/>
            <a:r>
              <a:rPr lang="fa-IR" sz="2400" dirty="0">
                <a:solidFill>
                  <a:srgbClr val="002060"/>
                </a:solidFill>
                <a:cs typeface="B Nazanin" panose="00000700000000000000" pitchFamily="2" charset="-78"/>
              </a:rPr>
              <a:t>تجزیه و تحلیل نتایج</a:t>
            </a:r>
            <a:endParaRPr lang="en-US" sz="2400" dirty="0">
              <a:solidFill>
                <a:srgbClr val="002060"/>
              </a:solidFill>
              <a:cs typeface="B Nazanin" panose="00000700000000000000" pitchFamily="2" charset="-78"/>
            </a:endParaRPr>
          </a:p>
        </p:txBody>
      </p:sp>
      <p:sp>
        <p:nvSpPr>
          <p:cNvPr id="8" name="Google Shape;649;p36">
            <a:extLst>
              <a:ext uri="{FF2B5EF4-FFF2-40B4-BE49-F238E27FC236}">
                <a16:creationId xmlns:a16="http://schemas.microsoft.com/office/drawing/2014/main" id="{05CCC8FA-4968-4597-B20A-EDA50ED7EFC0}"/>
              </a:ext>
            </a:extLst>
          </p:cNvPr>
          <p:cNvSpPr txBox="1">
            <a:spLocks noGrp="1"/>
          </p:cNvSpPr>
          <p:nvPr>
            <p:ph type="subTitle" idx="4294967295"/>
          </p:nvPr>
        </p:nvSpPr>
        <p:spPr>
          <a:xfrm>
            <a:off x="5216496" y="2147350"/>
            <a:ext cx="2671803" cy="374995"/>
          </a:xfrm>
        </p:spPr>
        <p:txBody>
          <a:bodyPr anchor="ctr"/>
          <a:lstStyle/>
          <a:p>
            <a:pPr marL="0" lvl="0" indent="0" algn="r" rtl="1">
              <a:lnSpc>
                <a:spcPct val="100000"/>
              </a:lnSpc>
              <a:buNone/>
            </a:pPr>
            <a:r>
              <a:rPr lang="fa-IR" dirty="0">
                <a:solidFill>
                  <a:srgbClr val="7F7F7F"/>
                </a:solidFill>
                <a:latin typeface="Montserrat"/>
                <a:cs typeface="B Nazanin" panose="00000700000000000000" pitchFamily="2" charset="-78"/>
              </a:rPr>
              <a:t>قالب پاورپوینت چاقی قابل ویرایش می باشد</a:t>
            </a:r>
            <a:endParaRPr lang="en-US" dirty="0">
              <a:solidFill>
                <a:srgbClr val="7F7F7F"/>
              </a:solidFill>
              <a:latin typeface="Montserrat"/>
              <a:cs typeface="B Nazanin" panose="00000700000000000000" pitchFamily="2" charset="-78"/>
            </a:endParaRPr>
          </a:p>
        </p:txBody>
      </p:sp>
      <p:sp>
        <p:nvSpPr>
          <p:cNvPr id="9" name="Google Shape;650;p36">
            <a:extLst>
              <a:ext uri="{FF2B5EF4-FFF2-40B4-BE49-F238E27FC236}">
                <a16:creationId xmlns:a16="http://schemas.microsoft.com/office/drawing/2014/main" id="{D483CD46-E42D-4215-B91F-D162D0F5FDA3}"/>
              </a:ext>
            </a:extLst>
          </p:cNvPr>
          <p:cNvSpPr txBox="1">
            <a:spLocks noGrp="1"/>
          </p:cNvSpPr>
          <p:nvPr>
            <p:ph type="title" idx="4294967295"/>
          </p:nvPr>
        </p:nvSpPr>
        <p:spPr>
          <a:xfrm>
            <a:off x="5216496" y="3385923"/>
            <a:ext cx="2671803" cy="266401"/>
          </a:xfrm>
        </p:spPr>
        <p:txBody>
          <a:bodyPr anchor="ctr"/>
          <a:lstStyle/>
          <a:p>
            <a:pPr lvl="0" algn="r" rtl="1"/>
            <a:r>
              <a:rPr lang="fa-IR" sz="2400" dirty="0">
                <a:solidFill>
                  <a:srgbClr val="002060"/>
                </a:solidFill>
                <a:cs typeface="B Nazanin" panose="00000700000000000000" pitchFamily="2" charset="-78"/>
              </a:rPr>
              <a:t>نتیجه گیری</a:t>
            </a:r>
            <a:endParaRPr lang="en-US" sz="2400" dirty="0">
              <a:solidFill>
                <a:srgbClr val="002060"/>
              </a:solidFill>
              <a:cs typeface="B Nazanin" panose="00000700000000000000" pitchFamily="2" charset="-78"/>
            </a:endParaRPr>
          </a:p>
        </p:txBody>
      </p:sp>
      <p:sp>
        <p:nvSpPr>
          <p:cNvPr id="10" name="Google Shape;651;p36">
            <a:extLst>
              <a:ext uri="{FF2B5EF4-FFF2-40B4-BE49-F238E27FC236}">
                <a16:creationId xmlns:a16="http://schemas.microsoft.com/office/drawing/2014/main" id="{05E6ECB9-53C8-4AB2-9480-69B5EB6AA2F6}"/>
              </a:ext>
            </a:extLst>
          </p:cNvPr>
          <p:cNvSpPr txBox="1">
            <a:spLocks noGrp="1"/>
          </p:cNvSpPr>
          <p:nvPr>
            <p:ph type="subTitle" idx="4294967295"/>
          </p:nvPr>
        </p:nvSpPr>
        <p:spPr>
          <a:xfrm>
            <a:off x="5216496" y="3773474"/>
            <a:ext cx="2671803" cy="379201"/>
          </a:xfrm>
        </p:spPr>
        <p:txBody>
          <a:bodyPr anchor="ctr"/>
          <a:lstStyle/>
          <a:p>
            <a:pPr marL="0" lvl="0" indent="0" algn="r" rtl="1">
              <a:lnSpc>
                <a:spcPct val="100000"/>
              </a:lnSpc>
              <a:buNone/>
            </a:pPr>
            <a:r>
              <a:rPr lang="fa-IR" dirty="0">
                <a:solidFill>
                  <a:srgbClr val="7F7F7F"/>
                </a:solidFill>
                <a:latin typeface="Montserrat"/>
                <a:cs typeface="B Nazanin" panose="00000700000000000000" pitchFamily="2" charset="-78"/>
              </a:rPr>
              <a:t>قالب پاورپوینت چاقی قابل ویرایش می باشد</a:t>
            </a:r>
            <a:endParaRPr lang="en-US" dirty="0">
              <a:solidFill>
                <a:srgbClr val="7F7F7F"/>
              </a:solidFill>
              <a:latin typeface="Montserrat"/>
              <a:cs typeface="B Nazanin" panose="00000700000000000000" pitchFamily="2" charset="-78"/>
            </a:endParaRPr>
          </a:p>
        </p:txBody>
      </p:sp>
      <p:sp>
        <p:nvSpPr>
          <p:cNvPr id="13" name="Google Shape;655;p36">
            <a:extLst>
              <a:ext uri="{FF2B5EF4-FFF2-40B4-BE49-F238E27FC236}">
                <a16:creationId xmlns:a16="http://schemas.microsoft.com/office/drawing/2014/main" id="{1198700E-BEB7-49D8-B9AA-E96EB0790BA3}"/>
              </a:ext>
            </a:extLst>
          </p:cNvPr>
          <p:cNvSpPr/>
          <p:nvPr/>
        </p:nvSpPr>
        <p:spPr>
          <a:xfrm>
            <a:off x="7915667" y="1218587"/>
            <a:ext cx="958208" cy="940268"/>
          </a:xfrm>
          <a:custGeom>
            <a:avLst/>
            <a:gdLst>
              <a:gd name="f0" fmla="val w"/>
              <a:gd name="f1" fmla="val h"/>
              <a:gd name="f2" fmla="val 0"/>
              <a:gd name="f3" fmla="val 24502"/>
              <a:gd name="f4" fmla="val 12251"/>
              <a:gd name="f5" fmla="val 9001"/>
              <a:gd name="f6" fmla="val 5885"/>
              <a:gd name="f7" fmla="val 1291"/>
              <a:gd name="f8" fmla="val 3588"/>
              <a:gd name="f9" fmla="val 3589"/>
              <a:gd name="f10" fmla="val 5886"/>
              <a:gd name="f11" fmla="val 9002"/>
              <a:gd name="f12" fmla="val 15500"/>
              <a:gd name="f13" fmla="val 18616"/>
              <a:gd name="f14" fmla="val 20914"/>
              <a:gd name="f15" fmla="val 23211"/>
              <a:gd name="f16" fmla="val 24501"/>
              <a:gd name="f17" fmla="val 18615"/>
              <a:gd name="f18" fmla="val 20912"/>
              <a:gd name="f19" fmla="*/ f0 1 24502"/>
              <a:gd name="f20" fmla="*/ f1 1 24502"/>
              <a:gd name="f21" fmla="val f2"/>
              <a:gd name="f22" fmla="val f3"/>
              <a:gd name="f23" fmla="+- f22 0 f21"/>
              <a:gd name="f24" fmla="*/ f23 1 24502"/>
              <a:gd name="f25" fmla="*/ f21 1 f24"/>
              <a:gd name="f26" fmla="*/ f22 1 f24"/>
              <a:gd name="f27" fmla="*/ f25 f19 1"/>
              <a:gd name="f28" fmla="*/ f26 f19 1"/>
              <a:gd name="f29" fmla="*/ f26 f20 1"/>
              <a:gd name="f30" fmla="*/ f25 f20 1"/>
            </a:gdLst>
            <a:ahLst/>
            <a:cxnLst>
              <a:cxn ang="3cd4">
                <a:pos x="hc" y="t"/>
              </a:cxn>
              <a:cxn ang="0">
                <a:pos x="r" y="vc"/>
              </a:cxn>
              <a:cxn ang="cd4">
                <a:pos x="hc" y="b"/>
              </a:cxn>
              <a:cxn ang="cd2">
                <a:pos x="l" y="vc"/>
              </a:cxn>
            </a:cxnLst>
            <a:rect l="f27" t="f30" r="f28" b="f29"/>
            <a:pathLst>
              <a:path w="24502" h="24502">
                <a:moveTo>
                  <a:pt x="f4" y="f2"/>
                </a:moveTo>
                <a:cubicBezTo>
                  <a:pt x="f5" y="f2"/>
                  <a:pt x="f6" y="f7"/>
                  <a:pt x="f8" y="f9"/>
                </a:cubicBezTo>
                <a:cubicBezTo>
                  <a:pt x="f7" y="f10"/>
                  <a:pt x="f2" y="f11"/>
                  <a:pt x="f2" y="f4"/>
                </a:cubicBezTo>
                <a:cubicBezTo>
                  <a:pt x="f2" y="f12"/>
                  <a:pt x="f7" y="f13"/>
                  <a:pt x="f8" y="f14"/>
                </a:cubicBezTo>
                <a:cubicBezTo>
                  <a:pt x="f6" y="f15"/>
                  <a:pt x="f5" y="f16"/>
                  <a:pt x="f4" y="f16"/>
                </a:cubicBezTo>
                <a:cubicBezTo>
                  <a:pt x="f12" y="f16"/>
                  <a:pt x="f17" y="f15"/>
                  <a:pt x="f18" y="f14"/>
                </a:cubicBezTo>
                <a:cubicBezTo>
                  <a:pt x="f15" y="f13"/>
                  <a:pt x="f16" y="f12"/>
                  <a:pt x="f16" y="f4"/>
                </a:cubicBezTo>
                <a:cubicBezTo>
                  <a:pt x="f16" y="f11"/>
                  <a:pt x="f15" y="f10"/>
                  <a:pt x="f18" y="f9"/>
                </a:cubicBezTo>
                <a:cubicBezTo>
                  <a:pt x="f17" y="f7"/>
                  <a:pt x="f12" y="f2"/>
                  <a:pt x="f4" y="f2"/>
                </a:cubicBezTo>
                <a:close/>
              </a:path>
            </a:pathLst>
          </a:custGeom>
          <a:solidFill>
            <a:srgbClr val="FFFFFF"/>
          </a:solidFill>
          <a:ln cap="flat">
            <a:noFill/>
            <a:prstDash val="solid"/>
          </a:ln>
          <a:effectLst>
            <a:outerShdw dist="19046" dir="5400000" algn="tl">
              <a:srgbClr val="000000">
                <a:alpha val="50000"/>
              </a:srgbClr>
            </a:outerShdw>
          </a:effectLst>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4" name="Google Shape;656;p36">
            <a:extLst>
              <a:ext uri="{FF2B5EF4-FFF2-40B4-BE49-F238E27FC236}">
                <a16:creationId xmlns:a16="http://schemas.microsoft.com/office/drawing/2014/main" id="{2924184A-3F90-4336-BBF7-C92F7F0DBB4F}"/>
              </a:ext>
            </a:extLst>
          </p:cNvPr>
          <p:cNvSpPr/>
          <p:nvPr/>
        </p:nvSpPr>
        <p:spPr>
          <a:xfrm>
            <a:off x="8105990" y="1506952"/>
            <a:ext cx="506248" cy="374995"/>
          </a:xfrm>
          <a:prstGeom prst="rect">
            <a:avLst/>
          </a:prstGeom>
          <a:noFill/>
          <a:ln cap="flat">
            <a:noFill/>
            <a:prstDash val="solid"/>
          </a:ln>
        </p:spPr>
        <p:txBody>
          <a:bodyPr vert="horz" wrap="square" lIns="91440" tIns="45720" rIns="91440" bIns="45720" anchor="t"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s-PE" sz="1400" b="1" i="0" u="none" strike="noStrike" kern="0" cap="none" spc="0" baseline="0">
                <a:ln w="0">
                  <a:solidFill>
                    <a:srgbClr val="190C66"/>
                  </a:solidFill>
                  <a:prstDash val="solid"/>
                </a:ln>
                <a:noFill/>
                <a:uFillTx/>
                <a:latin typeface="Red Hat Text"/>
                <a:ea typeface="Arial"/>
                <a:cs typeface="B Nazanin" panose="00000700000000000000" pitchFamily="2" charset="-78"/>
              </a:rPr>
              <a:t>01</a:t>
            </a:r>
          </a:p>
        </p:txBody>
      </p:sp>
      <p:sp>
        <p:nvSpPr>
          <p:cNvPr id="17" name="Google Shape;659;p36">
            <a:extLst>
              <a:ext uri="{FF2B5EF4-FFF2-40B4-BE49-F238E27FC236}">
                <a16:creationId xmlns:a16="http://schemas.microsoft.com/office/drawing/2014/main" id="{7EC096EC-7A2D-46E4-90AC-18101B1B4586}"/>
              </a:ext>
            </a:extLst>
          </p:cNvPr>
          <p:cNvSpPr/>
          <p:nvPr/>
        </p:nvSpPr>
        <p:spPr>
          <a:xfrm>
            <a:off x="8050002" y="3133624"/>
            <a:ext cx="618225" cy="374995"/>
          </a:xfrm>
          <a:prstGeom prst="rect">
            <a:avLst/>
          </a:prstGeom>
          <a:noFill/>
          <a:ln cap="flat">
            <a:noFill/>
            <a:prstDash val="solid"/>
          </a:ln>
        </p:spPr>
        <p:txBody>
          <a:bodyPr vert="horz" wrap="square" lIns="91440" tIns="45720" rIns="91440" bIns="45720" anchor="t"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s-PE" sz="1400" b="1" i="0" u="none" strike="noStrike" kern="0" cap="none" spc="0" baseline="0">
                <a:ln w="0">
                  <a:solidFill>
                    <a:srgbClr val="190C66"/>
                  </a:solidFill>
                  <a:prstDash val="solid"/>
                </a:ln>
                <a:noFill/>
                <a:uFillTx/>
                <a:latin typeface="Red Hat Text"/>
                <a:ea typeface="Arial"/>
                <a:cs typeface="B Nazanin" panose="00000700000000000000" pitchFamily="2" charset="-78"/>
              </a:rPr>
              <a:t>02</a:t>
            </a:r>
          </a:p>
        </p:txBody>
      </p:sp>
      <p:sp>
        <p:nvSpPr>
          <p:cNvPr id="18" name="Diagrama de flujo: retraso 18">
            <a:extLst>
              <a:ext uri="{FF2B5EF4-FFF2-40B4-BE49-F238E27FC236}">
                <a16:creationId xmlns:a16="http://schemas.microsoft.com/office/drawing/2014/main" id="{8500FE52-0A1D-4CEA-8FB2-F9A6BBB4E48A}"/>
              </a:ext>
            </a:extLst>
          </p:cNvPr>
          <p:cNvSpPr/>
          <p:nvPr/>
        </p:nvSpPr>
        <p:spPr>
          <a:xfrm rot="5400013">
            <a:off x="3855622" y="-15545"/>
            <a:ext cx="1632524" cy="1632524"/>
          </a:xfrm>
          <a:custGeom>
            <a:avLst/>
            <a:gdLst>
              <a:gd name="f0" fmla="val 10800000"/>
              <a:gd name="f1" fmla="val 5400000"/>
              <a:gd name="f2" fmla="val 16200000"/>
              <a:gd name="f3" fmla="val w"/>
              <a:gd name="f4" fmla="val h"/>
              <a:gd name="f5" fmla="val ss"/>
              <a:gd name="f6" fmla="val 0"/>
              <a:gd name="f7" fmla="*/ 5419351 1 1725033"/>
              <a:gd name="f8" fmla="abs f3"/>
              <a:gd name="f9" fmla="abs f4"/>
              <a:gd name="f10" fmla="abs f5"/>
              <a:gd name="f11" fmla="val f6"/>
              <a:gd name="f12" fmla="+- 2700000 f1 0"/>
              <a:gd name="f13" fmla="?: f8 f3 1"/>
              <a:gd name="f14" fmla="?: f9 f4 1"/>
              <a:gd name="f15" fmla="?: f10 f5 1"/>
              <a:gd name="f16" fmla="*/ f12 f7 1"/>
              <a:gd name="f17" fmla="*/ f13 1 21600"/>
              <a:gd name="f18" fmla="*/ f14 1 21600"/>
              <a:gd name="f19" fmla="*/ 21600 f13 1"/>
              <a:gd name="f20" fmla="*/ 21600 f14 1"/>
              <a:gd name="f21" fmla="*/ f16 1 f0"/>
              <a:gd name="f22" fmla="min f18 f17"/>
              <a:gd name="f23" fmla="*/ f19 1 f15"/>
              <a:gd name="f24" fmla="*/ f20 1 f15"/>
              <a:gd name="f25" fmla="+- 0 0 f21"/>
              <a:gd name="f26" fmla="val f23"/>
              <a:gd name="f27" fmla="val f24"/>
              <a:gd name="f28" fmla="+- 0 0 f25"/>
              <a:gd name="f29" fmla="*/ f11 f22 1"/>
              <a:gd name="f30" fmla="+- f27 0 f11"/>
              <a:gd name="f31" fmla="+- f26 0 f11"/>
              <a:gd name="f32" fmla="*/ f28 f0 1"/>
              <a:gd name="f33" fmla="*/ f27 f22 1"/>
              <a:gd name="f34" fmla="*/ f30 1 2"/>
              <a:gd name="f35" fmla="*/ f31 1 2"/>
              <a:gd name="f36" fmla="*/ f32 1 f7"/>
              <a:gd name="f37" fmla="+- f11 f34 0"/>
              <a:gd name="f38" fmla="+- f11 f35 0"/>
              <a:gd name="f39" fmla="+- f36 0 f1"/>
              <a:gd name="f40" fmla="*/ f35 f22 1"/>
              <a:gd name="f41" fmla="*/ f34 f22 1"/>
              <a:gd name="f42" fmla="cos 1 f39"/>
              <a:gd name="f43" fmla="sin 1 f39"/>
              <a:gd name="f44" fmla="*/ f38 f22 1"/>
              <a:gd name="f45" fmla="+- 0 0 f42"/>
              <a:gd name="f46" fmla="+- 0 0 f43"/>
              <a:gd name="f47" fmla="+- 0 0 f45"/>
              <a:gd name="f48" fmla="+- 0 0 f46"/>
              <a:gd name="f49" fmla="*/ f47 f35 1"/>
              <a:gd name="f50" fmla="*/ f48 f34 1"/>
              <a:gd name="f51" fmla="+- f38 f49 0"/>
              <a:gd name="f52" fmla="+- f37 0 f50"/>
              <a:gd name="f53" fmla="+- f37 f50 0"/>
              <a:gd name="f54" fmla="*/ f52 f22 1"/>
              <a:gd name="f55" fmla="*/ f51 f22 1"/>
              <a:gd name="f56" fmla="*/ f53 f22 1"/>
            </a:gdLst>
            <a:ahLst/>
            <a:cxnLst>
              <a:cxn ang="3cd4">
                <a:pos x="hc" y="t"/>
              </a:cxn>
              <a:cxn ang="0">
                <a:pos x="r" y="vc"/>
              </a:cxn>
              <a:cxn ang="cd4">
                <a:pos x="hc" y="b"/>
              </a:cxn>
              <a:cxn ang="cd2">
                <a:pos x="l" y="vc"/>
              </a:cxn>
            </a:cxnLst>
            <a:rect l="f29" t="f54" r="f55" b="f56"/>
            <a:pathLst>
              <a:path>
                <a:moveTo>
                  <a:pt x="f29" y="f29"/>
                </a:moveTo>
                <a:lnTo>
                  <a:pt x="f44" y="f29"/>
                </a:lnTo>
                <a:arcTo wR="f40" hR="f41" stAng="f2" swAng="f0"/>
                <a:lnTo>
                  <a:pt x="f29" y="f33"/>
                </a:lnTo>
                <a:close/>
              </a:path>
            </a:pathLst>
          </a:cu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grpSp>
        <p:nvGrpSpPr>
          <p:cNvPr id="19" name="Grupo 19">
            <a:extLst>
              <a:ext uri="{FF2B5EF4-FFF2-40B4-BE49-F238E27FC236}">
                <a16:creationId xmlns:a16="http://schemas.microsoft.com/office/drawing/2014/main" id="{A24B860E-3D12-4C40-B4F8-A49120D5C84B}"/>
              </a:ext>
            </a:extLst>
          </p:cNvPr>
          <p:cNvGrpSpPr/>
          <p:nvPr/>
        </p:nvGrpSpPr>
        <p:grpSpPr>
          <a:xfrm>
            <a:off x="0" y="4469806"/>
            <a:ext cx="3943459" cy="417935"/>
            <a:chOff x="0" y="4469806"/>
            <a:chExt cx="3943459" cy="417935"/>
          </a:xfrm>
        </p:grpSpPr>
        <p:sp>
          <p:nvSpPr>
            <p:cNvPr id="20" name="Diagrama de flujo: retraso 20">
              <a:extLst>
                <a:ext uri="{FF2B5EF4-FFF2-40B4-BE49-F238E27FC236}">
                  <a16:creationId xmlns:a16="http://schemas.microsoft.com/office/drawing/2014/main" id="{391C80AA-3518-465C-8DC3-A3CC392363C6}"/>
                </a:ext>
              </a:extLst>
            </p:cNvPr>
            <p:cNvSpPr/>
            <p:nvPr/>
          </p:nvSpPr>
          <p:spPr>
            <a:xfrm>
              <a:off x="3525524" y="4469806"/>
              <a:ext cx="417935" cy="417935"/>
            </a:xfrm>
            <a:custGeom>
              <a:avLst/>
              <a:gdLst>
                <a:gd name="f0" fmla="val 10800000"/>
                <a:gd name="f1" fmla="val 5400000"/>
                <a:gd name="f2" fmla="val 16200000"/>
                <a:gd name="f3" fmla="val w"/>
                <a:gd name="f4" fmla="val h"/>
                <a:gd name="f5" fmla="val ss"/>
                <a:gd name="f6" fmla="val 0"/>
                <a:gd name="f7" fmla="*/ 5419351 1 1725033"/>
                <a:gd name="f8" fmla="abs f3"/>
                <a:gd name="f9" fmla="abs f4"/>
                <a:gd name="f10" fmla="abs f5"/>
                <a:gd name="f11" fmla="val f6"/>
                <a:gd name="f12" fmla="+- 2700000 f1 0"/>
                <a:gd name="f13" fmla="?: f8 f3 1"/>
                <a:gd name="f14" fmla="?: f9 f4 1"/>
                <a:gd name="f15" fmla="?: f10 f5 1"/>
                <a:gd name="f16" fmla="*/ f12 f7 1"/>
                <a:gd name="f17" fmla="*/ f13 1 21600"/>
                <a:gd name="f18" fmla="*/ f14 1 21600"/>
                <a:gd name="f19" fmla="*/ 21600 f13 1"/>
                <a:gd name="f20" fmla="*/ 21600 f14 1"/>
                <a:gd name="f21" fmla="*/ f16 1 f0"/>
                <a:gd name="f22" fmla="min f18 f17"/>
                <a:gd name="f23" fmla="*/ f19 1 f15"/>
                <a:gd name="f24" fmla="*/ f20 1 f15"/>
                <a:gd name="f25" fmla="+- 0 0 f21"/>
                <a:gd name="f26" fmla="val f23"/>
                <a:gd name="f27" fmla="val f24"/>
                <a:gd name="f28" fmla="+- 0 0 f25"/>
                <a:gd name="f29" fmla="*/ f11 f22 1"/>
                <a:gd name="f30" fmla="+- f27 0 f11"/>
                <a:gd name="f31" fmla="+- f26 0 f11"/>
                <a:gd name="f32" fmla="*/ f28 f0 1"/>
                <a:gd name="f33" fmla="*/ f27 f22 1"/>
                <a:gd name="f34" fmla="*/ f30 1 2"/>
                <a:gd name="f35" fmla="*/ f31 1 2"/>
                <a:gd name="f36" fmla="*/ f32 1 f7"/>
                <a:gd name="f37" fmla="+- f11 f34 0"/>
                <a:gd name="f38" fmla="+- f11 f35 0"/>
                <a:gd name="f39" fmla="+- f36 0 f1"/>
                <a:gd name="f40" fmla="*/ f35 f22 1"/>
                <a:gd name="f41" fmla="*/ f34 f22 1"/>
                <a:gd name="f42" fmla="cos 1 f39"/>
                <a:gd name="f43" fmla="sin 1 f39"/>
                <a:gd name="f44" fmla="*/ f38 f22 1"/>
                <a:gd name="f45" fmla="+- 0 0 f42"/>
                <a:gd name="f46" fmla="+- 0 0 f43"/>
                <a:gd name="f47" fmla="+- 0 0 f45"/>
                <a:gd name="f48" fmla="+- 0 0 f46"/>
                <a:gd name="f49" fmla="*/ f47 f35 1"/>
                <a:gd name="f50" fmla="*/ f48 f34 1"/>
                <a:gd name="f51" fmla="+- f38 f49 0"/>
                <a:gd name="f52" fmla="+- f37 0 f50"/>
                <a:gd name="f53" fmla="+- f37 f50 0"/>
                <a:gd name="f54" fmla="*/ f52 f22 1"/>
                <a:gd name="f55" fmla="*/ f51 f22 1"/>
                <a:gd name="f56" fmla="*/ f53 f22 1"/>
              </a:gdLst>
              <a:ahLst/>
              <a:cxnLst>
                <a:cxn ang="3cd4">
                  <a:pos x="hc" y="t"/>
                </a:cxn>
                <a:cxn ang="0">
                  <a:pos x="r" y="vc"/>
                </a:cxn>
                <a:cxn ang="cd4">
                  <a:pos x="hc" y="b"/>
                </a:cxn>
                <a:cxn ang="cd2">
                  <a:pos x="l" y="vc"/>
                </a:cxn>
              </a:cxnLst>
              <a:rect l="f29" t="f54" r="f55" b="f56"/>
              <a:pathLst>
                <a:path>
                  <a:moveTo>
                    <a:pt x="f29" y="f29"/>
                  </a:moveTo>
                  <a:lnTo>
                    <a:pt x="f44" y="f29"/>
                  </a:lnTo>
                  <a:arcTo wR="f40" hR="f41" stAng="f2" swAng="f0"/>
                  <a:lnTo>
                    <a:pt x="f29" y="f33"/>
                  </a:lnTo>
                  <a:close/>
                </a:path>
              </a:pathLst>
            </a:cu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21" name="Rectángulo 21">
              <a:extLst>
                <a:ext uri="{FF2B5EF4-FFF2-40B4-BE49-F238E27FC236}">
                  <a16:creationId xmlns:a16="http://schemas.microsoft.com/office/drawing/2014/main" id="{C8F08EB6-F351-4021-A467-5A9D47B25D32}"/>
                </a:ext>
              </a:extLst>
            </p:cNvPr>
            <p:cNvSpPr/>
            <p:nvPr/>
          </p:nvSpPr>
          <p:spPr>
            <a:xfrm>
              <a:off x="0" y="4469806"/>
              <a:ext cx="3525396" cy="417935"/>
            </a:xfrm>
            <a:prstGeom prst="rect">
              <a:avLst/>
            </a:pr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grpSp>
      <p:sp>
        <p:nvSpPr>
          <p:cNvPr id="22" name="Rectángulo 22">
            <a:extLst>
              <a:ext uri="{FF2B5EF4-FFF2-40B4-BE49-F238E27FC236}">
                <a16:creationId xmlns:a16="http://schemas.microsoft.com/office/drawing/2014/main" id="{7744F92E-8FD2-4174-81E4-C833021F0545}"/>
              </a:ext>
            </a:extLst>
          </p:cNvPr>
          <p:cNvSpPr/>
          <p:nvPr/>
        </p:nvSpPr>
        <p:spPr>
          <a:xfrm>
            <a:off x="2154472" y="-7360"/>
            <a:ext cx="5034832" cy="826489"/>
          </a:xfrm>
          <a:prstGeom prst="rect">
            <a:avLst/>
          </a:pr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23" name="Google Shape;652;p36">
            <a:extLst>
              <a:ext uri="{FF2B5EF4-FFF2-40B4-BE49-F238E27FC236}">
                <a16:creationId xmlns:a16="http://schemas.microsoft.com/office/drawing/2014/main" id="{C1D41524-195F-42D6-98C0-3D35D51432A0}"/>
              </a:ext>
            </a:extLst>
          </p:cNvPr>
          <p:cNvSpPr txBox="1">
            <a:spLocks noGrp="1"/>
          </p:cNvSpPr>
          <p:nvPr>
            <p:ph type="title" idx="4294967295"/>
          </p:nvPr>
        </p:nvSpPr>
        <p:spPr>
          <a:xfrm>
            <a:off x="854333" y="157240"/>
            <a:ext cx="7704002" cy="484796"/>
          </a:xfrm>
        </p:spPr>
        <p:txBody>
          <a:bodyPr anchor="ctr" anchorCtr="1"/>
          <a:lstStyle/>
          <a:p>
            <a:pPr lvl="0" algn="ctr" rtl="1"/>
            <a:r>
              <a:rPr lang="fa-IR" dirty="0">
                <a:solidFill>
                  <a:srgbClr val="FFFFFF"/>
                </a:solidFill>
                <a:cs typeface="B Nazanin" panose="00000700000000000000" pitchFamily="2" charset="-78"/>
              </a:rPr>
              <a:t>فهرست مطالب</a:t>
            </a:r>
            <a:endParaRPr lang="en-US" dirty="0">
              <a:solidFill>
                <a:srgbClr val="FFFFFF"/>
              </a:solidFill>
              <a:cs typeface="B Nazanin" panose="00000700000000000000" pitchFamily="2" charset="-78"/>
            </a:endParaRPr>
          </a:p>
        </p:txBody>
      </p:sp>
      <p:grpSp>
        <p:nvGrpSpPr>
          <p:cNvPr id="24" name="Grupo 23">
            <a:extLst>
              <a:ext uri="{FF2B5EF4-FFF2-40B4-BE49-F238E27FC236}">
                <a16:creationId xmlns:a16="http://schemas.microsoft.com/office/drawing/2014/main" id="{4D3E5387-7966-4EEB-9792-F6410FA9D6B4}"/>
              </a:ext>
            </a:extLst>
          </p:cNvPr>
          <p:cNvGrpSpPr/>
          <p:nvPr/>
        </p:nvGrpSpPr>
        <p:grpSpPr>
          <a:xfrm>
            <a:off x="5200540" y="4483101"/>
            <a:ext cx="3943459" cy="417935"/>
            <a:chOff x="5200540" y="4483101"/>
            <a:chExt cx="3943459" cy="417935"/>
          </a:xfrm>
        </p:grpSpPr>
        <p:sp>
          <p:nvSpPr>
            <p:cNvPr id="25" name="Diagrama de flujo: retraso 24">
              <a:extLst>
                <a:ext uri="{FF2B5EF4-FFF2-40B4-BE49-F238E27FC236}">
                  <a16:creationId xmlns:a16="http://schemas.microsoft.com/office/drawing/2014/main" id="{24E9B3A1-AC4C-4B7D-B4E8-5296D6AB2CE5}"/>
                </a:ext>
              </a:extLst>
            </p:cNvPr>
            <p:cNvSpPr/>
            <p:nvPr/>
          </p:nvSpPr>
          <p:spPr>
            <a:xfrm rot="10799991">
              <a:off x="5200540" y="4483101"/>
              <a:ext cx="417935" cy="417935"/>
            </a:xfrm>
            <a:custGeom>
              <a:avLst/>
              <a:gdLst>
                <a:gd name="f0" fmla="val 10800000"/>
                <a:gd name="f1" fmla="val 5400000"/>
                <a:gd name="f2" fmla="val 16200000"/>
                <a:gd name="f3" fmla="val w"/>
                <a:gd name="f4" fmla="val h"/>
                <a:gd name="f5" fmla="val ss"/>
                <a:gd name="f6" fmla="val 0"/>
                <a:gd name="f7" fmla="*/ 5419351 1 1725033"/>
                <a:gd name="f8" fmla="abs f3"/>
                <a:gd name="f9" fmla="abs f4"/>
                <a:gd name="f10" fmla="abs f5"/>
                <a:gd name="f11" fmla="val f6"/>
                <a:gd name="f12" fmla="+- 2700000 f1 0"/>
                <a:gd name="f13" fmla="?: f8 f3 1"/>
                <a:gd name="f14" fmla="?: f9 f4 1"/>
                <a:gd name="f15" fmla="?: f10 f5 1"/>
                <a:gd name="f16" fmla="*/ f12 f7 1"/>
                <a:gd name="f17" fmla="*/ f13 1 21600"/>
                <a:gd name="f18" fmla="*/ f14 1 21600"/>
                <a:gd name="f19" fmla="*/ 21600 f13 1"/>
                <a:gd name="f20" fmla="*/ 21600 f14 1"/>
                <a:gd name="f21" fmla="*/ f16 1 f0"/>
                <a:gd name="f22" fmla="min f18 f17"/>
                <a:gd name="f23" fmla="*/ f19 1 f15"/>
                <a:gd name="f24" fmla="*/ f20 1 f15"/>
                <a:gd name="f25" fmla="+- 0 0 f21"/>
                <a:gd name="f26" fmla="val f23"/>
                <a:gd name="f27" fmla="val f24"/>
                <a:gd name="f28" fmla="+- 0 0 f25"/>
                <a:gd name="f29" fmla="*/ f11 f22 1"/>
                <a:gd name="f30" fmla="+- f27 0 f11"/>
                <a:gd name="f31" fmla="+- f26 0 f11"/>
                <a:gd name="f32" fmla="*/ f28 f0 1"/>
                <a:gd name="f33" fmla="*/ f27 f22 1"/>
                <a:gd name="f34" fmla="*/ f30 1 2"/>
                <a:gd name="f35" fmla="*/ f31 1 2"/>
                <a:gd name="f36" fmla="*/ f32 1 f7"/>
                <a:gd name="f37" fmla="+- f11 f34 0"/>
                <a:gd name="f38" fmla="+- f11 f35 0"/>
                <a:gd name="f39" fmla="+- f36 0 f1"/>
                <a:gd name="f40" fmla="*/ f35 f22 1"/>
                <a:gd name="f41" fmla="*/ f34 f22 1"/>
                <a:gd name="f42" fmla="cos 1 f39"/>
                <a:gd name="f43" fmla="sin 1 f39"/>
                <a:gd name="f44" fmla="*/ f38 f22 1"/>
                <a:gd name="f45" fmla="+- 0 0 f42"/>
                <a:gd name="f46" fmla="+- 0 0 f43"/>
                <a:gd name="f47" fmla="+- 0 0 f45"/>
                <a:gd name="f48" fmla="+- 0 0 f46"/>
                <a:gd name="f49" fmla="*/ f47 f35 1"/>
                <a:gd name="f50" fmla="*/ f48 f34 1"/>
                <a:gd name="f51" fmla="+- f38 f49 0"/>
                <a:gd name="f52" fmla="+- f37 0 f50"/>
                <a:gd name="f53" fmla="+- f37 f50 0"/>
                <a:gd name="f54" fmla="*/ f52 f22 1"/>
                <a:gd name="f55" fmla="*/ f51 f22 1"/>
                <a:gd name="f56" fmla="*/ f53 f22 1"/>
              </a:gdLst>
              <a:ahLst/>
              <a:cxnLst>
                <a:cxn ang="3cd4">
                  <a:pos x="hc" y="t"/>
                </a:cxn>
                <a:cxn ang="0">
                  <a:pos x="r" y="vc"/>
                </a:cxn>
                <a:cxn ang="cd4">
                  <a:pos x="hc" y="b"/>
                </a:cxn>
                <a:cxn ang="cd2">
                  <a:pos x="l" y="vc"/>
                </a:cxn>
              </a:cxnLst>
              <a:rect l="f29" t="f54" r="f55" b="f56"/>
              <a:pathLst>
                <a:path>
                  <a:moveTo>
                    <a:pt x="f29" y="f29"/>
                  </a:moveTo>
                  <a:lnTo>
                    <a:pt x="f44" y="f29"/>
                  </a:lnTo>
                  <a:arcTo wR="f40" hR="f41" stAng="f2" swAng="f0"/>
                  <a:lnTo>
                    <a:pt x="f29" y="f33"/>
                  </a:lnTo>
                  <a:close/>
                </a:path>
              </a:pathLst>
            </a:cu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26" name="Rectángulo 25">
              <a:extLst>
                <a:ext uri="{FF2B5EF4-FFF2-40B4-BE49-F238E27FC236}">
                  <a16:creationId xmlns:a16="http://schemas.microsoft.com/office/drawing/2014/main" id="{6690FE2E-A5BA-4345-BF51-B93D322476D0}"/>
                </a:ext>
              </a:extLst>
            </p:cNvPr>
            <p:cNvSpPr/>
            <p:nvPr/>
          </p:nvSpPr>
          <p:spPr>
            <a:xfrm rot="10799991">
              <a:off x="5618603" y="4483101"/>
              <a:ext cx="3525396" cy="417935"/>
            </a:xfrm>
            <a:prstGeom prst="rect">
              <a:avLst/>
            </a:pr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grpSp>
      <p:grpSp>
        <p:nvGrpSpPr>
          <p:cNvPr id="27" name="Grupo 26">
            <a:extLst>
              <a:ext uri="{FF2B5EF4-FFF2-40B4-BE49-F238E27FC236}">
                <a16:creationId xmlns:a16="http://schemas.microsoft.com/office/drawing/2014/main" id="{D0132E4E-4DB5-4B93-B434-5E9245E3E026}"/>
              </a:ext>
            </a:extLst>
          </p:cNvPr>
          <p:cNvGrpSpPr/>
          <p:nvPr/>
        </p:nvGrpSpPr>
        <p:grpSpPr>
          <a:xfrm>
            <a:off x="4238856" y="4240008"/>
            <a:ext cx="788331" cy="756391"/>
            <a:chOff x="4238856" y="4240008"/>
            <a:chExt cx="788331" cy="756391"/>
          </a:xfrm>
        </p:grpSpPr>
        <p:sp>
          <p:nvSpPr>
            <p:cNvPr id="28" name="Freeform 5">
              <a:extLst>
                <a:ext uri="{FF2B5EF4-FFF2-40B4-BE49-F238E27FC236}">
                  <a16:creationId xmlns:a16="http://schemas.microsoft.com/office/drawing/2014/main" id="{016108C0-2AA3-4558-A9A5-5D152B7F363B}"/>
                </a:ext>
              </a:extLst>
            </p:cNvPr>
            <p:cNvSpPr/>
            <p:nvPr/>
          </p:nvSpPr>
          <p:spPr>
            <a:xfrm>
              <a:off x="4315693" y="4351766"/>
              <a:ext cx="711494" cy="644633"/>
            </a:xfrm>
            <a:custGeom>
              <a:avLst/>
              <a:gdLst>
                <a:gd name="f0" fmla="val 10800000"/>
                <a:gd name="f1" fmla="val 5400000"/>
                <a:gd name="f2" fmla="val 180"/>
                <a:gd name="f3" fmla="val w"/>
                <a:gd name="f4" fmla="val h"/>
                <a:gd name="f5" fmla="val 0"/>
                <a:gd name="f6" fmla="val 635"/>
                <a:gd name="f7" fmla="val 575"/>
                <a:gd name="f8" fmla="val 244"/>
                <a:gd name="f9" fmla="val 605"/>
                <a:gd name="f10" fmla="val 266"/>
                <a:gd name="f11" fmla="val 573"/>
                <a:gd name="f12" fmla="val 268"/>
                <a:gd name="f13" fmla="val 542"/>
                <a:gd name="f14" fmla="val 270"/>
                <a:gd name="f15" fmla="val 502"/>
                <a:gd name="f16" fmla="val 273"/>
                <a:gd name="f17" fmla="val 480"/>
                <a:gd name="f18" fmla="val 292"/>
                <a:gd name="f19" fmla="val 469"/>
                <a:gd name="f20" fmla="val 330"/>
                <a:gd name="f21" fmla="val 453"/>
                <a:gd name="f22" fmla="val 383"/>
                <a:gd name="f23" fmla="val 444"/>
                <a:gd name="f24" fmla="val 437"/>
                <a:gd name="f25" fmla="val 446"/>
                <a:gd name="f26" fmla="val 493"/>
                <a:gd name="f27" fmla="val 447"/>
                <a:gd name="f28" fmla="val 535"/>
                <a:gd name="f29" fmla="val 454"/>
                <a:gd name="f30" fmla="val 543"/>
                <a:gd name="f31" fmla="val 495"/>
                <a:gd name="f32" fmla="val 549"/>
                <a:gd name="f33" fmla="val 505"/>
                <a:gd name="f34" fmla="val 551"/>
                <a:gd name="f35" fmla="val 518"/>
                <a:gd name="f36" fmla="val 552"/>
                <a:gd name="f37" fmla="val 517"/>
                <a:gd name="f38" fmla="val 564"/>
                <a:gd name="f39" fmla="val 516"/>
                <a:gd name="f40" fmla="val 504"/>
                <a:gd name="f41" fmla="val 496"/>
                <a:gd name="f42" fmla="val 451"/>
                <a:gd name="f43" fmla="val 406"/>
                <a:gd name="f44" fmla="val 362"/>
                <a:gd name="f45" fmla="val 354"/>
                <a:gd name="f46" fmla="val 343"/>
                <a:gd name="f47" fmla="val 574"/>
                <a:gd name="f48" fmla="val 342"/>
                <a:gd name="f49" fmla="val 565"/>
                <a:gd name="f50" fmla="val 340"/>
                <a:gd name="f51" fmla="val 555"/>
                <a:gd name="f52" fmla="val 351"/>
                <a:gd name="f53" fmla="val 359"/>
                <a:gd name="f54" fmla="val 550"/>
                <a:gd name="f55" fmla="val 409"/>
                <a:gd name="f56" fmla="val 538"/>
                <a:gd name="f57" fmla="val 413"/>
                <a:gd name="f58" fmla="val 533"/>
                <a:gd name="f59" fmla="val 482"/>
                <a:gd name="f60" fmla="val 414"/>
                <a:gd name="f61" fmla="val 425"/>
                <a:gd name="f62" fmla="val 404"/>
                <a:gd name="f63" fmla="val 370"/>
                <a:gd name="f64" fmla="val 385"/>
                <a:gd name="f65" fmla="val 317"/>
                <a:gd name="f66" fmla="val 373"/>
                <a:gd name="f67" fmla="val 283"/>
                <a:gd name="f68" fmla="val 341"/>
                <a:gd name="f69" fmla="val 265"/>
                <a:gd name="f70" fmla="val 306"/>
                <a:gd name="f71" fmla="val 287"/>
                <a:gd name="f72" fmla="val 293"/>
                <a:gd name="f73" fmla="val 285"/>
                <a:gd name="f74" fmla="val 301"/>
                <a:gd name="f75" fmla="val 325"/>
                <a:gd name="f76" fmla="val 313"/>
                <a:gd name="f77" fmla="val 324"/>
                <a:gd name="f78" fmla="val 338"/>
                <a:gd name="f79" fmla="val 319"/>
                <a:gd name="f80" fmla="val 367"/>
                <a:gd name="f81" fmla="val 311"/>
                <a:gd name="f82" fmla="val 415"/>
                <a:gd name="f83" fmla="val 463"/>
                <a:gd name="f84" fmla="val 300"/>
                <a:gd name="f85" fmla="val 511"/>
                <a:gd name="f86" fmla="val 295"/>
                <a:gd name="f87" fmla="val 271"/>
                <a:gd name="f88" fmla="val 572"/>
                <a:gd name="f89" fmla="val 240"/>
                <a:gd name="f90" fmla="val 568"/>
                <a:gd name="f91" fmla="val 207"/>
                <a:gd name="f92" fmla="val 190"/>
                <a:gd name="f93" fmla="val 536"/>
                <a:gd name="f94" fmla="val 196"/>
                <a:gd name="f95" fmla="val 200"/>
                <a:gd name="f96" fmla="val 202"/>
                <a:gd name="f97" fmla="val 442"/>
                <a:gd name="f98" fmla="val 211"/>
                <a:gd name="f99" fmla="val 394"/>
                <a:gd name="f100" fmla="val 203"/>
                <a:gd name="f101" fmla="val 387"/>
                <a:gd name="f102" fmla="val 183"/>
                <a:gd name="f103" fmla="val 388"/>
                <a:gd name="f104" fmla="val 151"/>
                <a:gd name="f105" fmla="val 389"/>
                <a:gd name="f106" fmla="val 119"/>
                <a:gd name="f107" fmla="val 87"/>
                <a:gd name="f108" fmla="val 31"/>
                <a:gd name="f109" fmla="val 357"/>
                <a:gd name="f110" fmla="val 302"/>
                <a:gd name="f111" fmla="val 6"/>
                <a:gd name="f112" fmla="val 187"/>
                <a:gd name="f113" fmla="val 26"/>
                <a:gd name="f114" fmla="val 133"/>
                <a:gd name="f115" fmla="val 49"/>
                <a:gd name="f116" fmla="val 73"/>
                <a:gd name="f117" fmla="val 99"/>
                <a:gd name="f118" fmla="val 44"/>
                <a:gd name="f119" fmla="val 153"/>
                <a:gd name="f120" fmla="val 55"/>
                <a:gd name="f121" fmla="val 181"/>
                <a:gd name="f122" fmla="val 61"/>
                <a:gd name="f123" fmla="val 76"/>
                <a:gd name="f124" fmla="val 216"/>
                <a:gd name="f125" fmla="val 102"/>
                <a:gd name="f126" fmla="val 232"/>
                <a:gd name="f127" fmla="val 251"/>
                <a:gd name="f128" fmla="val 107"/>
                <a:gd name="f129" fmla="val 104"/>
                <a:gd name="f130" fmla="val 282"/>
                <a:gd name="f131" fmla="val 103"/>
                <a:gd name="f132" fmla="val 288"/>
                <a:gd name="f133" fmla="val 96"/>
                <a:gd name="f134" fmla="val 281"/>
                <a:gd name="f135" fmla="val 78"/>
                <a:gd name="f136" fmla="val 54"/>
                <a:gd name="f137" fmla="val 32"/>
                <a:gd name="f138" fmla="val 303"/>
                <a:gd name="f139" fmla="val 15"/>
                <a:gd name="f140" fmla="val 322"/>
                <a:gd name="f141" fmla="val 337"/>
                <a:gd name="f142" fmla="val 11"/>
                <a:gd name="f143" fmla="val 19"/>
                <a:gd name="f144" fmla="val 366"/>
                <a:gd name="f145" fmla="val 25"/>
                <a:gd name="f146" fmla="val 378"/>
                <a:gd name="f147" fmla="val 30"/>
                <a:gd name="f148" fmla="val 390"/>
                <a:gd name="f149" fmla="val 36"/>
                <a:gd name="f150" fmla="val 420"/>
                <a:gd name="f151" fmla="val 50"/>
                <a:gd name="f152" fmla="val 429"/>
                <a:gd name="f153" fmla="val 66"/>
                <a:gd name="f154" fmla="val 416"/>
                <a:gd name="f155" fmla="val 97"/>
                <a:gd name="f156" fmla="val 408"/>
                <a:gd name="f157" fmla="val 115"/>
                <a:gd name="f158" fmla="val 393"/>
                <a:gd name="f159" fmla="val 137"/>
                <a:gd name="f160" fmla="val 364"/>
                <a:gd name="f161" fmla="val 127"/>
                <a:gd name="f162" fmla="val 355"/>
                <a:gd name="f163" fmla="val 124"/>
                <a:gd name="f164" fmla="val 350"/>
                <a:gd name="f165" fmla="val 130"/>
                <a:gd name="f166" fmla="val 344"/>
                <a:gd name="f167" fmla="val 134"/>
                <a:gd name="f168" fmla="val 326"/>
                <a:gd name="f169" fmla="val 147"/>
                <a:gd name="f170" fmla="val 308"/>
                <a:gd name="f171" fmla="val 158"/>
                <a:gd name="f172" fmla="val 289"/>
                <a:gd name="f173" fmla="val 167"/>
                <a:gd name="f174" fmla="val 280"/>
                <a:gd name="f175" fmla="val 172"/>
                <a:gd name="f176" fmla="val 260"/>
                <a:gd name="f177" fmla="val 186"/>
                <a:gd name="f178" fmla="val 272"/>
                <a:gd name="f179" fmla="val 205"/>
                <a:gd name="f180" fmla="val 275"/>
                <a:gd name="f181" fmla="val 230"/>
                <a:gd name="f182" fmla="val 234"/>
                <a:gd name="f183" fmla="val 309"/>
                <a:gd name="f184" fmla="val 235"/>
                <a:gd name="f185" fmla="val 507"/>
                <a:gd name="f186" fmla="val 599"/>
                <a:gd name="f187" fmla="val 610"/>
                <a:gd name="f188" fmla="val 622"/>
                <a:gd name="f189" fmla="+- 0 0 -90"/>
                <a:gd name="f190" fmla="*/ f3 1 635"/>
                <a:gd name="f191" fmla="*/ f4 1 575"/>
                <a:gd name="f192" fmla="val f5"/>
                <a:gd name="f193" fmla="val f6"/>
                <a:gd name="f194" fmla="val f7"/>
                <a:gd name="f195" fmla="*/ f189 f0 1"/>
                <a:gd name="f196" fmla="+- f194 0 f192"/>
                <a:gd name="f197" fmla="+- f193 0 f192"/>
                <a:gd name="f198" fmla="*/ f195 1 f2"/>
                <a:gd name="f199" fmla="*/ f197 1 635"/>
                <a:gd name="f200" fmla="*/ f196 1 575"/>
                <a:gd name="f201" fmla="*/ 635 f197 1"/>
                <a:gd name="f202" fmla="*/ 244 f196 1"/>
                <a:gd name="f203" fmla="*/ 542 f197 1"/>
                <a:gd name="f204" fmla="*/ 270 f196 1"/>
                <a:gd name="f205" fmla="*/ 469 f197 1"/>
                <a:gd name="f206" fmla="*/ 330 f196 1"/>
                <a:gd name="f207" fmla="*/ 446 f197 1"/>
                <a:gd name="f208" fmla="*/ 493 f196 1"/>
                <a:gd name="f209" fmla="*/ 495 f197 1"/>
                <a:gd name="f210" fmla="*/ 549 f196 1"/>
                <a:gd name="f211" fmla="*/ 517 f197 1"/>
                <a:gd name="f212" fmla="*/ 564 f196 1"/>
                <a:gd name="f213" fmla="*/ 496 f197 1"/>
                <a:gd name="f214" fmla="*/ 573 f196 1"/>
                <a:gd name="f215" fmla="*/ 362 f197 1"/>
                <a:gd name="f216" fmla="*/ 342 f197 1"/>
                <a:gd name="f217" fmla="*/ 565 f196 1"/>
                <a:gd name="f218" fmla="*/ 359 f197 1"/>
                <a:gd name="f219" fmla="*/ 550 f196 1"/>
                <a:gd name="f220" fmla="*/ 413 f197 1"/>
                <a:gd name="f221" fmla="*/ 482 f196 1"/>
                <a:gd name="f222" fmla="*/ 385 f197 1"/>
                <a:gd name="f223" fmla="*/ 317 f196 1"/>
                <a:gd name="f224" fmla="*/ 306 f197 1"/>
                <a:gd name="f225" fmla="*/ 301 f197 1"/>
                <a:gd name="f226" fmla="*/ 292 f196 1"/>
                <a:gd name="f227" fmla="*/ 319 f197 1"/>
                <a:gd name="f228" fmla="*/ 367 f196 1"/>
                <a:gd name="f229" fmla="*/ 300 f197 1"/>
                <a:gd name="f230" fmla="*/ 511 f196 1"/>
                <a:gd name="f231" fmla="*/ 240 f197 1"/>
                <a:gd name="f232" fmla="*/ 568 f196 1"/>
                <a:gd name="f233" fmla="*/ 196 f197 1"/>
                <a:gd name="f234" fmla="*/ 496 f196 1"/>
                <a:gd name="f235" fmla="*/ 207 f197 1"/>
                <a:gd name="f236" fmla="*/ 415 f196 1"/>
                <a:gd name="f237" fmla="*/ 183 f197 1"/>
                <a:gd name="f238" fmla="*/ 388 f196 1"/>
                <a:gd name="f239" fmla="*/ 87 f197 1"/>
                <a:gd name="f240" fmla="*/ 0 f197 1"/>
                <a:gd name="f241" fmla="*/ 302 f196 1"/>
                <a:gd name="f242" fmla="*/ 26 f197 1"/>
                <a:gd name="f243" fmla="*/ 133 f196 1"/>
                <a:gd name="f244" fmla="*/ 153 f197 1"/>
                <a:gd name="f245" fmla="*/ 55 f196 1"/>
                <a:gd name="f246" fmla="*/ 216 f197 1"/>
                <a:gd name="f247" fmla="*/ 102 f196 1"/>
                <a:gd name="f248" fmla="*/ 268 f197 1"/>
                <a:gd name="f249" fmla="*/ 104 f196 1"/>
                <a:gd name="f250" fmla="*/ 281 f197 1"/>
                <a:gd name="f251" fmla="*/ 78 f196 1"/>
                <a:gd name="f252" fmla="*/ 303 f197 1"/>
                <a:gd name="f253" fmla="*/ 15 f196 1"/>
                <a:gd name="f254" fmla="*/ 354 f197 1"/>
                <a:gd name="f255" fmla="*/ 19 f196 1"/>
                <a:gd name="f256" fmla="*/ 390 f197 1"/>
                <a:gd name="f257" fmla="*/ 36 f196 1"/>
                <a:gd name="f258" fmla="*/ 416 f197 1"/>
                <a:gd name="f259" fmla="*/ 97 f196 1"/>
                <a:gd name="f260" fmla="*/ 364 f197 1"/>
                <a:gd name="f261" fmla="*/ 127 f196 1"/>
                <a:gd name="f262" fmla="*/ 344 f197 1"/>
                <a:gd name="f263" fmla="*/ 134 f196 1"/>
                <a:gd name="f264" fmla="*/ 289 f197 1"/>
                <a:gd name="f265" fmla="*/ 167 f196 1"/>
                <a:gd name="f266" fmla="*/ 265 f197 1"/>
                <a:gd name="f267" fmla="*/ 186 f196 1"/>
                <a:gd name="f268" fmla="*/ 302 f197 1"/>
                <a:gd name="f269" fmla="*/ 234 f196 1"/>
                <a:gd name="f270" fmla="*/ 325 f197 1"/>
                <a:gd name="f271" fmla="*/ 235 f196 1"/>
                <a:gd name="f272" fmla="*/ 599 f197 1"/>
                <a:gd name="f273" fmla="+- f198 0 f1"/>
                <a:gd name="f274" fmla="*/ f201 1 635"/>
                <a:gd name="f275" fmla="*/ f202 1 575"/>
                <a:gd name="f276" fmla="*/ f203 1 635"/>
                <a:gd name="f277" fmla="*/ f204 1 575"/>
                <a:gd name="f278" fmla="*/ f205 1 635"/>
                <a:gd name="f279" fmla="*/ f206 1 575"/>
                <a:gd name="f280" fmla="*/ f207 1 635"/>
                <a:gd name="f281" fmla="*/ f208 1 575"/>
                <a:gd name="f282" fmla="*/ f209 1 635"/>
                <a:gd name="f283" fmla="*/ f210 1 575"/>
                <a:gd name="f284" fmla="*/ f211 1 635"/>
                <a:gd name="f285" fmla="*/ f212 1 575"/>
                <a:gd name="f286" fmla="*/ f213 1 635"/>
                <a:gd name="f287" fmla="*/ f214 1 575"/>
                <a:gd name="f288" fmla="*/ f215 1 635"/>
                <a:gd name="f289" fmla="*/ f216 1 635"/>
                <a:gd name="f290" fmla="*/ f217 1 575"/>
                <a:gd name="f291" fmla="*/ f218 1 635"/>
                <a:gd name="f292" fmla="*/ f219 1 575"/>
                <a:gd name="f293" fmla="*/ f220 1 635"/>
                <a:gd name="f294" fmla="*/ f221 1 575"/>
                <a:gd name="f295" fmla="*/ f222 1 635"/>
                <a:gd name="f296" fmla="*/ f223 1 575"/>
                <a:gd name="f297" fmla="*/ f224 1 635"/>
                <a:gd name="f298" fmla="*/ f225 1 635"/>
                <a:gd name="f299" fmla="*/ f226 1 575"/>
                <a:gd name="f300" fmla="*/ f227 1 635"/>
                <a:gd name="f301" fmla="*/ f228 1 575"/>
                <a:gd name="f302" fmla="*/ f229 1 635"/>
                <a:gd name="f303" fmla="*/ f230 1 575"/>
                <a:gd name="f304" fmla="*/ f231 1 635"/>
                <a:gd name="f305" fmla="*/ f232 1 575"/>
                <a:gd name="f306" fmla="*/ f233 1 635"/>
                <a:gd name="f307" fmla="*/ f234 1 575"/>
                <a:gd name="f308" fmla="*/ f235 1 635"/>
                <a:gd name="f309" fmla="*/ f236 1 575"/>
                <a:gd name="f310" fmla="*/ f237 1 635"/>
                <a:gd name="f311" fmla="*/ f238 1 575"/>
                <a:gd name="f312" fmla="*/ f239 1 635"/>
                <a:gd name="f313" fmla="*/ f240 1 635"/>
                <a:gd name="f314" fmla="*/ f241 1 575"/>
                <a:gd name="f315" fmla="*/ f242 1 635"/>
                <a:gd name="f316" fmla="*/ f243 1 575"/>
                <a:gd name="f317" fmla="*/ f244 1 635"/>
                <a:gd name="f318" fmla="*/ f245 1 575"/>
                <a:gd name="f319" fmla="*/ f246 1 635"/>
                <a:gd name="f320" fmla="*/ f247 1 575"/>
                <a:gd name="f321" fmla="*/ f248 1 635"/>
                <a:gd name="f322" fmla="*/ f249 1 575"/>
                <a:gd name="f323" fmla="*/ f250 1 635"/>
                <a:gd name="f324" fmla="*/ f251 1 575"/>
                <a:gd name="f325" fmla="*/ f252 1 635"/>
                <a:gd name="f326" fmla="*/ f253 1 575"/>
                <a:gd name="f327" fmla="*/ f254 1 635"/>
                <a:gd name="f328" fmla="*/ f255 1 575"/>
                <a:gd name="f329" fmla="*/ f256 1 635"/>
                <a:gd name="f330" fmla="*/ f257 1 575"/>
                <a:gd name="f331" fmla="*/ f258 1 635"/>
                <a:gd name="f332" fmla="*/ f259 1 575"/>
                <a:gd name="f333" fmla="*/ f260 1 635"/>
                <a:gd name="f334" fmla="*/ f261 1 575"/>
                <a:gd name="f335" fmla="*/ f262 1 635"/>
                <a:gd name="f336" fmla="*/ f263 1 575"/>
                <a:gd name="f337" fmla="*/ f264 1 635"/>
                <a:gd name="f338" fmla="*/ f265 1 575"/>
                <a:gd name="f339" fmla="*/ f266 1 635"/>
                <a:gd name="f340" fmla="*/ f267 1 575"/>
                <a:gd name="f341" fmla="*/ f268 1 635"/>
                <a:gd name="f342" fmla="*/ f269 1 575"/>
                <a:gd name="f343" fmla="*/ f270 1 635"/>
                <a:gd name="f344" fmla="*/ f271 1 575"/>
                <a:gd name="f345" fmla="*/ f272 1 635"/>
                <a:gd name="f346" fmla="*/ 0 1 f199"/>
                <a:gd name="f347" fmla="*/ f193 1 f199"/>
                <a:gd name="f348" fmla="*/ 0 1 f200"/>
                <a:gd name="f349" fmla="*/ f194 1 f200"/>
                <a:gd name="f350" fmla="*/ f274 1 f199"/>
                <a:gd name="f351" fmla="*/ f275 1 f200"/>
                <a:gd name="f352" fmla="*/ f276 1 f199"/>
                <a:gd name="f353" fmla="*/ f277 1 f200"/>
                <a:gd name="f354" fmla="*/ f278 1 f199"/>
                <a:gd name="f355" fmla="*/ f279 1 f200"/>
                <a:gd name="f356" fmla="*/ f280 1 f199"/>
                <a:gd name="f357" fmla="*/ f281 1 f200"/>
                <a:gd name="f358" fmla="*/ f282 1 f199"/>
                <a:gd name="f359" fmla="*/ f283 1 f200"/>
                <a:gd name="f360" fmla="*/ f284 1 f199"/>
                <a:gd name="f361" fmla="*/ f285 1 f200"/>
                <a:gd name="f362" fmla="*/ f286 1 f199"/>
                <a:gd name="f363" fmla="*/ f287 1 f200"/>
                <a:gd name="f364" fmla="*/ f288 1 f199"/>
                <a:gd name="f365" fmla="*/ f289 1 f199"/>
                <a:gd name="f366" fmla="*/ f290 1 f200"/>
                <a:gd name="f367" fmla="*/ f291 1 f199"/>
                <a:gd name="f368" fmla="*/ f292 1 f200"/>
                <a:gd name="f369" fmla="*/ f293 1 f199"/>
                <a:gd name="f370" fmla="*/ f294 1 f200"/>
                <a:gd name="f371" fmla="*/ f295 1 f199"/>
                <a:gd name="f372" fmla="*/ f296 1 f200"/>
                <a:gd name="f373" fmla="*/ f297 1 f199"/>
                <a:gd name="f374" fmla="*/ f298 1 f199"/>
                <a:gd name="f375" fmla="*/ f299 1 f200"/>
                <a:gd name="f376" fmla="*/ f300 1 f199"/>
                <a:gd name="f377" fmla="*/ f301 1 f200"/>
                <a:gd name="f378" fmla="*/ f302 1 f199"/>
                <a:gd name="f379" fmla="*/ f303 1 f200"/>
                <a:gd name="f380" fmla="*/ f304 1 f199"/>
                <a:gd name="f381" fmla="*/ f305 1 f200"/>
                <a:gd name="f382" fmla="*/ f306 1 f199"/>
                <a:gd name="f383" fmla="*/ f307 1 f200"/>
                <a:gd name="f384" fmla="*/ f308 1 f199"/>
                <a:gd name="f385" fmla="*/ f309 1 f200"/>
                <a:gd name="f386" fmla="*/ f310 1 f199"/>
                <a:gd name="f387" fmla="*/ f311 1 f200"/>
                <a:gd name="f388" fmla="*/ f312 1 f199"/>
                <a:gd name="f389" fmla="*/ f313 1 f199"/>
                <a:gd name="f390" fmla="*/ f314 1 f200"/>
                <a:gd name="f391" fmla="*/ f315 1 f199"/>
                <a:gd name="f392" fmla="*/ f316 1 f200"/>
                <a:gd name="f393" fmla="*/ f317 1 f199"/>
                <a:gd name="f394" fmla="*/ f318 1 f200"/>
                <a:gd name="f395" fmla="*/ f319 1 f199"/>
                <a:gd name="f396" fmla="*/ f320 1 f200"/>
                <a:gd name="f397" fmla="*/ f321 1 f199"/>
                <a:gd name="f398" fmla="*/ f322 1 f200"/>
                <a:gd name="f399" fmla="*/ f323 1 f199"/>
                <a:gd name="f400" fmla="*/ f324 1 f200"/>
                <a:gd name="f401" fmla="*/ f325 1 f199"/>
                <a:gd name="f402" fmla="*/ f326 1 f200"/>
                <a:gd name="f403" fmla="*/ f327 1 f199"/>
                <a:gd name="f404" fmla="*/ f328 1 f200"/>
                <a:gd name="f405" fmla="*/ f329 1 f199"/>
                <a:gd name="f406" fmla="*/ f330 1 f200"/>
                <a:gd name="f407" fmla="*/ f331 1 f199"/>
                <a:gd name="f408" fmla="*/ f332 1 f200"/>
                <a:gd name="f409" fmla="*/ f333 1 f199"/>
                <a:gd name="f410" fmla="*/ f334 1 f200"/>
                <a:gd name="f411" fmla="*/ f335 1 f199"/>
                <a:gd name="f412" fmla="*/ f336 1 f200"/>
                <a:gd name="f413" fmla="*/ f337 1 f199"/>
                <a:gd name="f414" fmla="*/ f338 1 f200"/>
                <a:gd name="f415" fmla="*/ f339 1 f199"/>
                <a:gd name="f416" fmla="*/ f340 1 f200"/>
                <a:gd name="f417" fmla="*/ f341 1 f199"/>
                <a:gd name="f418" fmla="*/ f342 1 f200"/>
                <a:gd name="f419" fmla="*/ f343 1 f199"/>
                <a:gd name="f420" fmla="*/ f344 1 f200"/>
                <a:gd name="f421" fmla="*/ f345 1 f199"/>
                <a:gd name="f422" fmla="*/ f346 f190 1"/>
                <a:gd name="f423" fmla="*/ f347 f190 1"/>
                <a:gd name="f424" fmla="*/ f349 f191 1"/>
                <a:gd name="f425" fmla="*/ f348 f191 1"/>
                <a:gd name="f426" fmla="*/ f350 f190 1"/>
                <a:gd name="f427" fmla="*/ f351 f191 1"/>
                <a:gd name="f428" fmla="*/ f352 f190 1"/>
                <a:gd name="f429" fmla="*/ f353 f191 1"/>
                <a:gd name="f430" fmla="*/ f354 f190 1"/>
                <a:gd name="f431" fmla="*/ f355 f191 1"/>
                <a:gd name="f432" fmla="*/ f356 f190 1"/>
                <a:gd name="f433" fmla="*/ f357 f191 1"/>
                <a:gd name="f434" fmla="*/ f358 f190 1"/>
                <a:gd name="f435" fmla="*/ f359 f191 1"/>
                <a:gd name="f436" fmla="*/ f360 f190 1"/>
                <a:gd name="f437" fmla="*/ f361 f191 1"/>
                <a:gd name="f438" fmla="*/ f362 f190 1"/>
                <a:gd name="f439" fmla="*/ f363 f191 1"/>
                <a:gd name="f440" fmla="*/ f364 f190 1"/>
                <a:gd name="f441" fmla="*/ f365 f190 1"/>
                <a:gd name="f442" fmla="*/ f366 f191 1"/>
                <a:gd name="f443" fmla="*/ f367 f190 1"/>
                <a:gd name="f444" fmla="*/ f368 f191 1"/>
                <a:gd name="f445" fmla="*/ f369 f190 1"/>
                <a:gd name="f446" fmla="*/ f370 f191 1"/>
                <a:gd name="f447" fmla="*/ f371 f190 1"/>
                <a:gd name="f448" fmla="*/ f372 f191 1"/>
                <a:gd name="f449" fmla="*/ f373 f190 1"/>
                <a:gd name="f450" fmla="*/ f374 f190 1"/>
                <a:gd name="f451" fmla="*/ f375 f191 1"/>
                <a:gd name="f452" fmla="*/ f376 f190 1"/>
                <a:gd name="f453" fmla="*/ f377 f191 1"/>
                <a:gd name="f454" fmla="*/ f378 f190 1"/>
                <a:gd name="f455" fmla="*/ f379 f191 1"/>
                <a:gd name="f456" fmla="*/ f380 f190 1"/>
                <a:gd name="f457" fmla="*/ f381 f191 1"/>
                <a:gd name="f458" fmla="*/ f382 f190 1"/>
                <a:gd name="f459" fmla="*/ f383 f191 1"/>
                <a:gd name="f460" fmla="*/ f384 f190 1"/>
                <a:gd name="f461" fmla="*/ f385 f191 1"/>
                <a:gd name="f462" fmla="*/ f386 f190 1"/>
                <a:gd name="f463" fmla="*/ f387 f191 1"/>
                <a:gd name="f464" fmla="*/ f388 f190 1"/>
                <a:gd name="f465" fmla="*/ f389 f190 1"/>
                <a:gd name="f466" fmla="*/ f390 f191 1"/>
                <a:gd name="f467" fmla="*/ f391 f190 1"/>
                <a:gd name="f468" fmla="*/ f392 f191 1"/>
                <a:gd name="f469" fmla="*/ f393 f190 1"/>
                <a:gd name="f470" fmla="*/ f394 f191 1"/>
                <a:gd name="f471" fmla="*/ f395 f190 1"/>
                <a:gd name="f472" fmla="*/ f396 f191 1"/>
                <a:gd name="f473" fmla="*/ f397 f190 1"/>
                <a:gd name="f474" fmla="*/ f398 f191 1"/>
                <a:gd name="f475" fmla="*/ f399 f190 1"/>
                <a:gd name="f476" fmla="*/ f400 f191 1"/>
                <a:gd name="f477" fmla="*/ f401 f190 1"/>
                <a:gd name="f478" fmla="*/ f402 f191 1"/>
                <a:gd name="f479" fmla="*/ f403 f190 1"/>
                <a:gd name="f480" fmla="*/ f404 f191 1"/>
                <a:gd name="f481" fmla="*/ f405 f190 1"/>
                <a:gd name="f482" fmla="*/ f406 f191 1"/>
                <a:gd name="f483" fmla="*/ f407 f190 1"/>
                <a:gd name="f484" fmla="*/ f408 f191 1"/>
                <a:gd name="f485" fmla="*/ f409 f190 1"/>
                <a:gd name="f486" fmla="*/ f410 f191 1"/>
                <a:gd name="f487" fmla="*/ f411 f190 1"/>
                <a:gd name="f488" fmla="*/ f412 f191 1"/>
                <a:gd name="f489" fmla="*/ f413 f190 1"/>
                <a:gd name="f490" fmla="*/ f414 f191 1"/>
                <a:gd name="f491" fmla="*/ f415 f190 1"/>
                <a:gd name="f492" fmla="*/ f416 f191 1"/>
                <a:gd name="f493" fmla="*/ f417 f190 1"/>
                <a:gd name="f494" fmla="*/ f418 f191 1"/>
                <a:gd name="f495" fmla="*/ f419 f190 1"/>
                <a:gd name="f496" fmla="*/ f420 f191 1"/>
                <a:gd name="f497" fmla="*/ f421 f190 1"/>
              </a:gdLst>
              <a:ahLst/>
              <a:cxnLst>
                <a:cxn ang="3cd4">
                  <a:pos x="hc" y="t"/>
                </a:cxn>
                <a:cxn ang="0">
                  <a:pos x="r" y="vc"/>
                </a:cxn>
                <a:cxn ang="cd4">
                  <a:pos x="hc" y="b"/>
                </a:cxn>
                <a:cxn ang="cd2">
                  <a:pos x="l" y="vc"/>
                </a:cxn>
                <a:cxn ang="f273">
                  <a:pos x="f426" y="f427"/>
                </a:cxn>
                <a:cxn ang="f273">
                  <a:pos x="f428" y="f429"/>
                </a:cxn>
                <a:cxn ang="f273">
                  <a:pos x="f430" y="f431"/>
                </a:cxn>
                <a:cxn ang="f273">
                  <a:pos x="f432" y="f433"/>
                </a:cxn>
                <a:cxn ang="f273">
                  <a:pos x="f434" y="f435"/>
                </a:cxn>
                <a:cxn ang="f273">
                  <a:pos x="f436" y="f437"/>
                </a:cxn>
                <a:cxn ang="f273">
                  <a:pos x="f438" y="f439"/>
                </a:cxn>
                <a:cxn ang="f273">
                  <a:pos x="f440" y="f439"/>
                </a:cxn>
                <a:cxn ang="f273">
                  <a:pos x="f441" y="f442"/>
                </a:cxn>
                <a:cxn ang="f273">
                  <a:pos x="f443" y="f444"/>
                </a:cxn>
                <a:cxn ang="f273">
                  <a:pos x="f445" y="f446"/>
                </a:cxn>
                <a:cxn ang="f273">
                  <a:pos x="f447" y="f448"/>
                </a:cxn>
                <a:cxn ang="f273">
                  <a:pos x="f449" y="f429"/>
                </a:cxn>
                <a:cxn ang="f273">
                  <a:pos x="f450" y="f451"/>
                </a:cxn>
                <a:cxn ang="f273">
                  <a:pos x="f452" y="f453"/>
                </a:cxn>
                <a:cxn ang="f273">
                  <a:pos x="f454" y="f455"/>
                </a:cxn>
                <a:cxn ang="f273">
                  <a:pos x="f456" y="f457"/>
                </a:cxn>
                <a:cxn ang="f273">
                  <a:pos x="f458" y="f459"/>
                </a:cxn>
                <a:cxn ang="f273">
                  <a:pos x="f460" y="f461"/>
                </a:cxn>
                <a:cxn ang="f273">
                  <a:pos x="f462" y="f463"/>
                </a:cxn>
                <a:cxn ang="f273">
                  <a:pos x="f464" y="f463"/>
                </a:cxn>
                <a:cxn ang="f273">
                  <a:pos x="f465" y="f466"/>
                </a:cxn>
                <a:cxn ang="f273">
                  <a:pos x="f467" y="f468"/>
                </a:cxn>
                <a:cxn ang="f273">
                  <a:pos x="f469" y="f470"/>
                </a:cxn>
                <a:cxn ang="f273">
                  <a:pos x="f471" y="f472"/>
                </a:cxn>
                <a:cxn ang="f273">
                  <a:pos x="f473" y="f474"/>
                </a:cxn>
                <a:cxn ang="f273">
                  <a:pos x="f475" y="f476"/>
                </a:cxn>
                <a:cxn ang="f273">
                  <a:pos x="f477" y="f478"/>
                </a:cxn>
                <a:cxn ang="f273">
                  <a:pos x="f479" y="f480"/>
                </a:cxn>
                <a:cxn ang="f273">
                  <a:pos x="f481" y="f482"/>
                </a:cxn>
                <a:cxn ang="f273">
                  <a:pos x="f483" y="f484"/>
                </a:cxn>
                <a:cxn ang="f273">
                  <a:pos x="f485" y="f486"/>
                </a:cxn>
                <a:cxn ang="f273">
                  <a:pos x="f487" y="f488"/>
                </a:cxn>
                <a:cxn ang="f273">
                  <a:pos x="f489" y="f490"/>
                </a:cxn>
                <a:cxn ang="f273">
                  <a:pos x="f491" y="f492"/>
                </a:cxn>
                <a:cxn ang="f273">
                  <a:pos x="f493" y="f494"/>
                </a:cxn>
                <a:cxn ang="f273">
                  <a:pos x="f495" y="f496"/>
                </a:cxn>
                <a:cxn ang="f273">
                  <a:pos x="f497" y="f496"/>
                </a:cxn>
                <a:cxn ang="f273">
                  <a:pos x="f426" y="f427"/>
                </a:cxn>
              </a:cxnLst>
              <a:rect l="f422" t="f425" r="f423" b="f424"/>
              <a:pathLst>
                <a:path w="635" h="575">
                  <a:moveTo>
                    <a:pt x="f6" y="f8"/>
                  </a:moveTo>
                  <a:cubicBezTo>
                    <a:pt x="f9" y="f10"/>
                    <a:pt x="f11" y="f12"/>
                    <a:pt x="f13"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7"/>
                    <a:pt x="f40" y="f11"/>
                    <a:pt x="f41" y="f11"/>
                  </a:cubicBezTo>
                  <a:cubicBezTo>
                    <a:pt x="f42" y="f11"/>
                    <a:pt x="f43" y="f11"/>
                    <a:pt x="f44" y="f11"/>
                  </a:cubicBezTo>
                  <a:cubicBezTo>
                    <a:pt x="f45" y="f11"/>
                    <a:pt x="f46" y="f47"/>
                    <a:pt x="f48" y="f49"/>
                  </a:cubicBezTo>
                  <a:cubicBezTo>
                    <a:pt x="f50" y="f51"/>
                    <a:pt x="f52" y="f36"/>
                    <a:pt x="f53" y="f54"/>
                  </a:cubicBezTo>
                  <a:cubicBezTo>
                    <a:pt x="f55" y="f56"/>
                    <a:pt x="f57" y="f58"/>
                    <a:pt x="f57" y="f59"/>
                  </a:cubicBezTo>
                  <a:cubicBezTo>
                    <a:pt x="f60" y="f61"/>
                    <a:pt x="f62" y="f63"/>
                    <a:pt x="f64" y="f65"/>
                  </a:cubicBezTo>
                  <a:cubicBezTo>
                    <a:pt x="f66" y="f67"/>
                    <a:pt x="f68" y="f69"/>
                    <a:pt x="f70" y="f14"/>
                  </a:cubicBezTo>
                  <a:cubicBezTo>
                    <a:pt x="f71" y="f16"/>
                    <a:pt x="f72" y="f73"/>
                    <a:pt x="f74" y="f18"/>
                  </a:cubicBezTo>
                  <a:cubicBezTo>
                    <a:pt x="f75" y="f76"/>
                    <a:pt x="f77" y="f78"/>
                    <a:pt x="f79" y="f80"/>
                  </a:cubicBezTo>
                  <a:cubicBezTo>
                    <a:pt x="f81" y="f82"/>
                    <a:pt x="f70" y="f83"/>
                    <a:pt x="f84" y="f85"/>
                  </a:cubicBezTo>
                  <a:cubicBezTo>
                    <a:pt x="f86" y="f32"/>
                    <a:pt x="f87" y="f88"/>
                    <a:pt x="f89" y="f90"/>
                  </a:cubicBezTo>
                  <a:cubicBezTo>
                    <a:pt x="f91" y="f38"/>
                    <a:pt x="f92" y="f93"/>
                    <a:pt x="f94" y="f41"/>
                  </a:cubicBezTo>
                  <a:cubicBezTo>
                    <a:pt x="f95" y="f19"/>
                    <a:pt x="f96" y="f97"/>
                    <a:pt x="f91" y="f82"/>
                  </a:cubicBezTo>
                  <a:cubicBezTo>
                    <a:pt x="f98" y="f99"/>
                    <a:pt x="f100" y="f101"/>
                    <a:pt x="f102" y="f103"/>
                  </a:cubicBezTo>
                  <a:cubicBezTo>
                    <a:pt x="f104" y="f105"/>
                    <a:pt x="f106" y="f103"/>
                    <a:pt x="f107" y="f103"/>
                  </a:cubicBezTo>
                  <a:cubicBezTo>
                    <a:pt x="f108" y="f103"/>
                    <a:pt x="f5" y="f109"/>
                    <a:pt x="f5" y="f110"/>
                  </a:cubicBezTo>
                  <a:cubicBezTo>
                    <a:pt x="f5" y="f8"/>
                    <a:pt x="f111" y="f112"/>
                    <a:pt x="f113" y="f114"/>
                  </a:cubicBezTo>
                  <a:cubicBezTo>
                    <a:pt x="f115" y="f116"/>
                    <a:pt x="f117" y="f118"/>
                    <a:pt x="f119" y="f120"/>
                  </a:cubicBezTo>
                  <a:cubicBezTo>
                    <a:pt x="f121" y="f122"/>
                    <a:pt x="f100" y="f123"/>
                    <a:pt x="f124" y="f125"/>
                  </a:cubicBezTo>
                  <a:cubicBezTo>
                    <a:pt x="f126" y="f114"/>
                    <a:pt x="f127" y="f128"/>
                    <a:pt x="f12" y="f129"/>
                  </a:cubicBezTo>
                  <a:cubicBezTo>
                    <a:pt x="f130" y="f131"/>
                    <a:pt x="f132" y="f133"/>
                    <a:pt x="f134" y="f135"/>
                  </a:cubicBezTo>
                  <a:cubicBezTo>
                    <a:pt x="f16" y="f136"/>
                    <a:pt x="f134" y="f137"/>
                    <a:pt x="f138" y="f139"/>
                  </a:cubicBezTo>
                  <a:cubicBezTo>
                    <a:pt x="f140" y="f5"/>
                    <a:pt x="f141" y="f142"/>
                    <a:pt x="f45" y="f143"/>
                  </a:cubicBezTo>
                  <a:cubicBezTo>
                    <a:pt x="f144" y="f145"/>
                    <a:pt x="f146" y="f147"/>
                    <a:pt x="f1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5"/>
                    <a:pt x="f69" y="f177"/>
                  </a:cubicBezTo>
                  <a:cubicBezTo>
                    <a:pt x="f178" y="f179"/>
                    <a:pt x="f180" y="f181"/>
                    <a:pt x="f110" y="f182"/>
                  </a:cubicBezTo>
                  <a:cubicBezTo>
                    <a:pt x="f183" y="f184"/>
                    <a:pt x="f65" y="f184"/>
                    <a:pt x="f75" y="f184"/>
                  </a:cubicBezTo>
                  <a:cubicBezTo>
                    <a:pt x="f154" y="f184"/>
                    <a:pt x="f185" y="f184"/>
                    <a:pt x="f186" y="f184"/>
                  </a:cubicBezTo>
                  <a:cubicBezTo>
                    <a:pt x="f187" y="f184"/>
                    <a:pt x="f188" y="f126"/>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29" name="Freeform 6">
              <a:extLst>
                <a:ext uri="{FF2B5EF4-FFF2-40B4-BE49-F238E27FC236}">
                  <a16:creationId xmlns:a16="http://schemas.microsoft.com/office/drawing/2014/main" id="{D05CE8D0-DB3E-43DB-86C8-E4FA14298DFE}"/>
                </a:ext>
              </a:extLst>
            </p:cNvPr>
            <p:cNvSpPr/>
            <p:nvPr/>
          </p:nvSpPr>
          <p:spPr>
            <a:xfrm>
              <a:off x="4238856" y="4509436"/>
              <a:ext cx="252465" cy="475990"/>
            </a:xfrm>
            <a:custGeom>
              <a:avLst/>
              <a:gdLst>
                <a:gd name="f0" fmla="val 10800000"/>
                <a:gd name="f1" fmla="val 5400000"/>
                <a:gd name="f2" fmla="val 360"/>
                <a:gd name="f3" fmla="val 180"/>
                <a:gd name="f4" fmla="val w"/>
                <a:gd name="f5" fmla="val h"/>
                <a:gd name="f6" fmla="val 0"/>
                <a:gd name="f7" fmla="val 225"/>
                <a:gd name="f8" fmla="val 424"/>
                <a:gd name="f9" fmla="val 8"/>
                <a:gd name="f10" fmla="val 396"/>
                <a:gd name="f11" fmla="val 21"/>
                <a:gd name="f12" fmla="val 326"/>
                <a:gd name="f13" fmla="val 22"/>
                <a:gd name="f14" fmla="val 253"/>
                <a:gd name="f15" fmla="val 179"/>
                <a:gd name="f16" fmla="val 20"/>
                <a:gd name="f17" fmla="val 131"/>
                <a:gd name="f18" fmla="val 13"/>
                <a:gd name="f19" fmla="val 84"/>
                <a:gd name="f20" fmla="val 7"/>
                <a:gd name="f21" fmla="val 37"/>
                <a:gd name="f22" fmla="val 5"/>
                <a:gd name="f23" fmla="val 4"/>
                <a:gd name="f24" fmla="val 44"/>
                <a:gd name="f25" fmla="val 45"/>
                <a:gd name="f26" fmla="val 15"/>
                <a:gd name="f27" fmla="val 48"/>
                <a:gd name="f28" fmla="val 30"/>
                <a:gd name="f29" fmla="val 58"/>
                <a:gd name="f30" fmla="val 96"/>
                <a:gd name="f31" fmla="val 66"/>
                <a:gd name="f32" fmla="val 162"/>
                <a:gd name="f33" fmla="val 64"/>
                <a:gd name="f34" fmla="val 229"/>
                <a:gd name="f35" fmla="val 63"/>
                <a:gd name="f36" fmla="val 255"/>
                <a:gd name="f37" fmla="val 71"/>
                <a:gd name="f38" fmla="val 265"/>
                <a:gd name="f39" fmla="val 97"/>
                <a:gd name="f40" fmla="val 263"/>
                <a:gd name="f41" fmla="val 130"/>
                <a:gd name="f42" fmla="val 262"/>
                <a:gd name="f43" fmla="val 163"/>
                <a:gd name="f44" fmla="val 196"/>
                <a:gd name="f45" fmla="val 215"/>
                <a:gd name="f46" fmla="val 274"/>
                <a:gd name="f47" fmla="val 219"/>
                <a:gd name="f48" fmla="val 291"/>
                <a:gd name="f49" fmla="val 207"/>
                <a:gd name="f50" fmla="val 325"/>
                <a:gd name="f51" fmla="val 213"/>
                <a:gd name="f52" fmla="val 211"/>
                <a:gd name="f53" fmla="val 395"/>
                <a:gd name="f54" fmla="val 210"/>
                <a:gd name="f55" fmla="val 407"/>
                <a:gd name="f56" fmla="val 212"/>
                <a:gd name="f57" fmla="val 421"/>
                <a:gd name="f58" fmla="val 193"/>
                <a:gd name="f59" fmla="val 422"/>
                <a:gd name="f60" fmla="val 176"/>
                <a:gd name="f61" fmla="val 423"/>
                <a:gd name="f62" fmla="val 172"/>
                <a:gd name="f63" fmla="val 413"/>
                <a:gd name="f64" fmla="val 398"/>
                <a:gd name="f65" fmla="val 384"/>
                <a:gd name="f66" fmla="val 381"/>
                <a:gd name="f67" fmla="val 150"/>
                <a:gd name="f68" fmla="val 109"/>
                <a:gd name="f69" fmla="val 382"/>
                <a:gd name="f70" fmla="val 89"/>
                <a:gd name="f71" fmla="val 68"/>
                <a:gd name="f72" fmla="val 380"/>
                <a:gd name="f73" fmla="val 51"/>
                <a:gd name="f74" fmla="val 47"/>
                <a:gd name="f75" fmla="val 408"/>
                <a:gd name="f76" fmla="val 31"/>
                <a:gd name="f77" fmla="val 19"/>
                <a:gd name="f78" fmla="val 420"/>
                <a:gd name="f79" fmla="val 9"/>
                <a:gd name="f80" fmla="val 114"/>
                <a:gd name="f81" fmla="val 355"/>
                <a:gd name="f82" fmla="val 126"/>
                <a:gd name="f83" fmla="val 137"/>
                <a:gd name="f84" fmla="val 354"/>
                <a:gd name="f85" fmla="val 149"/>
                <a:gd name="f86" fmla="val 167"/>
                <a:gd name="f87" fmla="val 356"/>
                <a:gd name="f88" fmla="val 347"/>
                <a:gd name="f89" fmla="val 330"/>
                <a:gd name="f90" fmla="val 313"/>
                <a:gd name="f91" fmla="val 166"/>
                <a:gd name="f92" fmla="val 305"/>
                <a:gd name="f93" fmla="val 148"/>
                <a:gd name="f94" fmla="val 306"/>
                <a:gd name="f95" fmla="val 104"/>
                <a:gd name="f96" fmla="val 81"/>
                <a:gd name="f97" fmla="val 59"/>
                <a:gd name="f98" fmla="val 315"/>
                <a:gd name="f99" fmla="val 331"/>
                <a:gd name="f100" fmla="val 348"/>
                <a:gd name="f101" fmla="val 65"/>
                <a:gd name="f102" fmla="val 82"/>
                <a:gd name="f103" fmla="val 93"/>
                <a:gd name="f104" fmla="val 103"/>
                <a:gd name="f105" fmla="+- 0 0 -90"/>
                <a:gd name="f106" fmla="*/ f4 1 225"/>
                <a:gd name="f107" fmla="*/ f5 1 424"/>
                <a:gd name="f108" fmla="val f6"/>
                <a:gd name="f109" fmla="val f7"/>
                <a:gd name="f110" fmla="val f8"/>
                <a:gd name="f111" fmla="*/ f105 f0 1"/>
                <a:gd name="f112" fmla="+- f110 0 f108"/>
                <a:gd name="f113" fmla="+- f109 0 f108"/>
                <a:gd name="f114" fmla="*/ f111 1 f3"/>
                <a:gd name="f115" fmla="*/ f113 1 225"/>
                <a:gd name="f116" fmla="*/ f112 1 424"/>
                <a:gd name="f117" fmla="*/ 8 f113 1"/>
                <a:gd name="f118" fmla="*/ 396 f112 1"/>
                <a:gd name="f119" fmla="*/ 21 f113 1"/>
                <a:gd name="f120" fmla="*/ 179 f112 1"/>
                <a:gd name="f121" fmla="*/ 7 f113 1"/>
                <a:gd name="f122" fmla="*/ 37 f112 1"/>
                <a:gd name="f123" fmla="*/ 22 f113 1"/>
                <a:gd name="f124" fmla="*/ 4 f112 1"/>
                <a:gd name="f125" fmla="*/ 48 f113 1"/>
                <a:gd name="f126" fmla="*/ 30 f112 1"/>
                <a:gd name="f127" fmla="*/ 64 f113 1"/>
                <a:gd name="f128" fmla="*/ 229 f112 1"/>
                <a:gd name="f129" fmla="*/ 97 f113 1"/>
                <a:gd name="f130" fmla="*/ 263 f112 1"/>
                <a:gd name="f131" fmla="*/ 196 f113 1"/>
                <a:gd name="f132" fmla="*/ 219 f113 1"/>
                <a:gd name="f133" fmla="*/ 291 f112 1"/>
                <a:gd name="f134" fmla="*/ 211 f113 1"/>
                <a:gd name="f135" fmla="*/ 395 f112 1"/>
                <a:gd name="f136" fmla="*/ 193 f113 1"/>
                <a:gd name="f137" fmla="*/ 422 f112 1"/>
                <a:gd name="f138" fmla="*/ 172 f113 1"/>
                <a:gd name="f139" fmla="*/ 398 f112 1"/>
                <a:gd name="f140" fmla="*/ 150 f113 1"/>
                <a:gd name="f141" fmla="*/ 381 f112 1"/>
                <a:gd name="f142" fmla="*/ 89 f113 1"/>
                <a:gd name="f143" fmla="*/ 47 f113 1"/>
                <a:gd name="f144" fmla="*/ 408 f112 1"/>
                <a:gd name="f145" fmla="*/ 19 f113 1"/>
                <a:gd name="f146" fmla="*/ 114 f113 1"/>
                <a:gd name="f147" fmla="*/ 355 f112 1"/>
                <a:gd name="f148" fmla="*/ 149 f113 1"/>
                <a:gd name="f149" fmla="*/ 330 f112 1"/>
                <a:gd name="f150" fmla="*/ 148 f113 1"/>
                <a:gd name="f151" fmla="*/ 305 f112 1"/>
                <a:gd name="f152" fmla="*/ 81 f113 1"/>
                <a:gd name="f153" fmla="*/ 58 f113 1"/>
                <a:gd name="f154" fmla="*/ 331 f112 1"/>
                <a:gd name="f155" fmla="*/ 82 f113 1"/>
                <a:gd name="f156" fmla="+- f114 0 f1"/>
                <a:gd name="f157" fmla="*/ f117 1 225"/>
                <a:gd name="f158" fmla="*/ f118 1 424"/>
                <a:gd name="f159" fmla="*/ f119 1 225"/>
                <a:gd name="f160" fmla="*/ f120 1 424"/>
                <a:gd name="f161" fmla="*/ f121 1 225"/>
                <a:gd name="f162" fmla="*/ f122 1 424"/>
                <a:gd name="f163" fmla="*/ f123 1 225"/>
                <a:gd name="f164" fmla="*/ f124 1 424"/>
                <a:gd name="f165" fmla="*/ f125 1 225"/>
                <a:gd name="f166" fmla="*/ f126 1 424"/>
                <a:gd name="f167" fmla="*/ f127 1 225"/>
                <a:gd name="f168" fmla="*/ f128 1 424"/>
                <a:gd name="f169" fmla="*/ f129 1 225"/>
                <a:gd name="f170" fmla="*/ f130 1 424"/>
                <a:gd name="f171" fmla="*/ f131 1 225"/>
                <a:gd name="f172" fmla="*/ f132 1 225"/>
                <a:gd name="f173" fmla="*/ f133 1 424"/>
                <a:gd name="f174" fmla="*/ f134 1 225"/>
                <a:gd name="f175" fmla="*/ f135 1 424"/>
                <a:gd name="f176" fmla="*/ f136 1 225"/>
                <a:gd name="f177" fmla="*/ f137 1 424"/>
                <a:gd name="f178" fmla="*/ f138 1 225"/>
                <a:gd name="f179" fmla="*/ f139 1 424"/>
                <a:gd name="f180" fmla="*/ f140 1 225"/>
                <a:gd name="f181" fmla="*/ f141 1 424"/>
                <a:gd name="f182" fmla="*/ f142 1 225"/>
                <a:gd name="f183" fmla="*/ f143 1 225"/>
                <a:gd name="f184" fmla="*/ f144 1 424"/>
                <a:gd name="f185" fmla="*/ f145 1 225"/>
                <a:gd name="f186" fmla="*/ f146 1 225"/>
                <a:gd name="f187" fmla="*/ f147 1 424"/>
                <a:gd name="f188" fmla="*/ f148 1 225"/>
                <a:gd name="f189" fmla="*/ f149 1 424"/>
                <a:gd name="f190" fmla="*/ f150 1 225"/>
                <a:gd name="f191" fmla="*/ f151 1 424"/>
                <a:gd name="f192" fmla="*/ f152 1 225"/>
                <a:gd name="f193" fmla="*/ f153 1 225"/>
                <a:gd name="f194" fmla="*/ f154 1 424"/>
                <a:gd name="f195" fmla="*/ f155 1 225"/>
                <a:gd name="f196" fmla="*/ 0 1 f115"/>
                <a:gd name="f197" fmla="*/ f109 1 f115"/>
                <a:gd name="f198" fmla="*/ 0 1 f116"/>
                <a:gd name="f199" fmla="*/ f110 1 f116"/>
                <a:gd name="f200" fmla="*/ f157 1 f115"/>
                <a:gd name="f201" fmla="*/ f158 1 f116"/>
                <a:gd name="f202" fmla="*/ f159 1 f115"/>
                <a:gd name="f203" fmla="*/ f160 1 f116"/>
                <a:gd name="f204" fmla="*/ f161 1 f115"/>
                <a:gd name="f205" fmla="*/ f162 1 f116"/>
                <a:gd name="f206" fmla="*/ f163 1 f115"/>
                <a:gd name="f207" fmla="*/ f164 1 f116"/>
                <a:gd name="f208" fmla="*/ f165 1 f115"/>
                <a:gd name="f209" fmla="*/ f166 1 f116"/>
                <a:gd name="f210" fmla="*/ f167 1 f115"/>
                <a:gd name="f211" fmla="*/ f168 1 f116"/>
                <a:gd name="f212" fmla="*/ f169 1 f115"/>
                <a:gd name="f213" fmla="*/ f170 1 f116"/>
                <a:gd name="f214" fmla="*/ f171 1 f115"/>
                <a:gd name="f215" fmla="*/ f172 1 f115"/>
                <a:gd name="f216" fmla="*/ f173 1 f116"/>
                <a:gd name="f217" fmla="*/ f174 1 f115"/>
                <a:gd name="f218" fmla="*/ f175 1 f116"/>
                <a:gd name="f219" fmla="*/ f176 1 f115"/>
                <a:gd name="f220" fmla="*/ f177 1 f116"/>
                <a:gd name="f221" fmla="*/ f178 1 f115"/>
                <a:gd name="f222" fmla="*/ f179 1 f116"/>
                <a:gd name="f223" fmla="*/ f180 1 f115"/>
                <a:gd name="f224" fmla="*/ f181 1 f116"/>
                <a:gd name="f225" fmla="*/ f182 1 f115"/>
                <a:gd name="f226" fmla="*/ f183 1 f115"/>
                <a:gd name="f227" fmla="*/ f184 1 f116"/>
                <a:gd name="f228" fmla="*/ f185 1 f115"/>
                <a:gd name="f229" fmla="*/ f186 1 f115"/>
                <a:gd name="f230" fmla="*/ f187 1 f116"/>
                <a:gd name="f231" fmla="*/ f188 1 f115"/>
                <a:gd name="f232" fmla="*/ f189 1 f116"/>
                <a:gd name="f233" fmla="*/ f190 1 f115"/>
                <a:gd name="f234" fmla="*/ f191 1 f116"/>
                <a:gd name="f235" fmla="*/ f192 1 f115"/>
                <a:gd name="f236" fmla="*/ f193 1 f115"/>
                <a:gd name="f237" fmla="*/ f194 1 f116"/>
                <a:gd name="f238" fmla="*/ f195 1 f115"/>
                <a:gd name="f239" fmla="*/ f196 f106 1"/>
                <a:gd name="f240" fmla="*/ f197 f106 1"/>
                <a:gd name="f241" fmla="*/ f199 f107 1"/>
                <a:gd name="f242" fmla="*/ f198 f107 1"/>
                <a:gd name="f243" fmla="*/ f200 f106 1"/>
                <a:gd name="f244" fmla="*/ f201 f107 1"/>
                <a:gd name="f245" fmla="*/ f202 f106 1"/>
                <a:gd name="f246" fmla="*/ f203 f107 1"/>
                <a:gd name="f247" fmla="*/ f204 f106 1"/>
                <a:gd name="f248" fmla="*/ f205 f107 1"/>
                <a:gd name="f249" fmla="*/ f206 f106 1"/>
                <a:gd name="f250" fmla="*/ f207 f107 1"/>
                <a:gd name="f251" fmla="*/ f208 f106 1"/>
                <a:gd name="f252" fmla="*/ f209 f107 1"/>
                <a:gd name="f253" fmla="*/ f210 f106 1"/>
                <a:gd name="f254" fmla="*/ f211 f107 1"/>
                <a:gd name="f255" fmla="*/ f212 f106 1"/>
                <a:gd name="f256" fmla="*/ f213 f107 1"/>
                <a:gd name="f257" fmla="*/ f214 f106 1"/>
                <a:gd name="f258" fmla="*/ f215 f106 1"/>
                <a:gd name="f259" fmla="*/ f216 f107 1"/>
                <a:gd name="f260" fmla="*/ f217 f106 1"/>
                <a:gd name="f261" fmla="*/ f218 f107 1"/>
                <a:gd name="f262" fmla="*/ f219 f106 1"/>
                <a:gd name="f263" fmla="*/ f220 f107 1"/>
                <a:gd name="f264" fmla="*/ f221 f106 1"/>
                <a:gd name="f265" fmla="*/ f222 f107 1"/>
                <a:gd name="f266" fmla="*/ f223 f106 1"/>
                <a:gd name="f267" fmla="*/ f224 f107 1"/>
                <a:gd name="f268" fmla="*/ f225 f106 1"/>
                <a:gd name="f269" fmla="*/ f226 f106 1"/>
                <a:gd name="f270" fmla="*/ f227 f107 1"/>
                <a:gd name="f271" fmla="*/ f228 f106 1"/>
                <a:gd name="f272" fmla="*/ f229 f106 1"/>
                <a:gd name="f273" fmla="*/ f230 f107 1"/>
                <a:gd name="f274" fmla="*/ f231 f106 1"/>
                <a:gd name="f275" fmla="*/ f232 f107 1"/>
                <a:gd name="f276" fmla="*/ f233 f106 1"/>
                <a:gd name="f277" fmla="*/ f234 f107 1"/>
                <a:gd name="f278" fmla="*/ f235 f106 1"/>
                <a:gd name="f279" fmla="*/ f236 f106 1"/>
                <a:gd name="f280" fmla="*/ f237 f107 1"/>
                <a:gd name="f281" fmla="*/ f238 f106 1"/>
              </a:gdLst>
              <a:ahLst/>
              <a:cxnLst>
                <a:cxn ang="3cd4">
                  <a:pos x="hc" y="t"/>
                </a:cxn>
                <a:cxn ang="0">
                  <a:pos x="r" y="vc"/>
                </a:cxn>
                <a:cxn ang="cd4">
                  <a:pos x="hc" y="b"/>
                </a:cxn>
                <a:cxn ang="cd2">
                  <a:pos x="l" y="vc"/>
                </a:cxn>
                <a:cxn ang="f156">
                  <a:pos x="f243" y="f244"/>
                </a:cxn>
                <a:cxn ang="f156">
                  <a:pos x="f245" y="f246"/>
                </a:cxn>
                <a:cxn ang="f156">
                  <a:pos x="f247" y="f248"/>
                </a:cxn>
                <a:cxn ang="f156">
                  <a:pos x="f249" y="f250"/>
                </a:cxn>
                <a:cxn ang="f156">
                  <a:pos x="f251" y="f252"/>
                </a:cxn>
                <a:cxn ang="f156">
                  <a:pos x="f253" y="f254"/>
                </a:cxn>
                <a:cxn ang="f156">
                  <a:pos x="f255" y="f256"/>
                </a:cxn>
                <a:cxn ang="f156">
                  <a:pos x="f257" y="f256"/>
                </a:cxn>
                <a:cxn ang="f156">
                  <a:pos x="f258" y="f259"/>
                </a:cxn>
                <a:cxn ang="f156">
                  <a:pos x="f260" y="f261"/>
                </a:cxn>
                <a:cxn ang="f156">
                  <a:pos x="f262" y="f263"/>
                </a:cxn>
                <a:cxn ang="f156">
                  <a:pos x="f264" y="f265"/>
                </a:cxn>
                <a:cxn ang="f156">
                  <a:pos x="f266" y="f267"/>
                </a:cxn>
                <a:cxn ang="f156">
                  <a:pos x="f268" y="f267"/>
                </a:cxn>
                <a:cxn ang="f156">
                  <a:pos x="f269" y="f270"/>
                </a:cxn>
                <a:cxn ang="f156">
                  <a:pos x="f271" y="f263"/>
                </a:cxn>
                <a:cxn ang="f156">
                  <a:pos x="f243" y="f244"/>
                </a:cxn>
                <a:cxn ang="f156">
                  <a:pos x="f272" y="f273"/>
                </a:cxn>
                <a:cxn ang="f156">
                  <a:pos x="f274" y="f273"/>
                </a:cxn>
                <a:cxn ang="f156">
                  <a:pos x="f264" y="f275"/>
                </a:cxn>
                <a:cxn ang="f156">
                  <a:pos x="f276" y="f277"/>
                </a:cxn>
                <a:cxn ang="f156">
                  <a:pos x="f278" y="f277"/>
                </a:cxn>
                <a:cxn ang="f156">
                  <a:pos x="f279" y="f280"/>
                </a:cxn>
                <a:cxn ang="f156">
                  <a:pos x="f281" y="f273"/>
                </a:cxn>
                <a:cxn ang="f156">
                  <a:pos x="f272" y="f273"/>
                </a:cxn>
              </a:cxnLst>
              <a:rect l="f239" t="f242" r="f240" b="f241"/>
              <a:pathLst>
                <a:path w="225" h="424">
                  <a:moveTo>
                    <a:pt x="f9" y="f10"/>
                  </a:moveTo>
                  <a:cubicBezTo>
                    <a:pt x="f11" y="f12"/>
                    <a:pt x="f13" y="f14"/>
                    <a:pt x="f11" y="f15"/>
                  </a:cubicBezTo>
                  <a:cubicBezTo>
                    <a:pt x="f16" y="f17"/>
                    <a:pt x="f18" y="f19"/>
                    <a:pt x="f20" y="f21"/>
                  </a:cubicBezTo>
                  <a:cubicBezTo>
                    <a:pt x="f22" y="f13"/>
                    <a:pt x="f6" y="f9"/>
                    <a:pt x="f13" y="f23"/>
                  </a:cubicBezTo>
                  <a:cubicBezTo>
                    <a:pt x="f24" y="f6"/>
                    <a:pt x="f25" y="f26"/>
                    <a:pt x="f27" y="f28"/>
                  </a:cubicBezTo>
                  <a:cubicBezTo>
                    <a:pt x="f29" y="f30"/>
                    <a:pt x="f31" y="f32"/>
                    <a:pt x="f33" y="f34"/>
                  </a:cubicBezTo>
                  <a:cubicBezTo>
                    <a:pt x="f35" y="f36"/>
                    <a:pt x="f37" y="f38"/>
                    <a:pt x="f39" y="f40"/>
                  </a:cubicBezTo>
                  <a:cubicBezTo>
                    <a:pt x="f41" y="f42"/>
                    <a:pt x="f43" y="f40"/>
                    <a:pt x="f44" y="f40"/>
                  </a:cubicBezTo>
                  <a:cubicBezTo>
                    <a:pt x="f45" y="f40"/>
                    <a:pt x="f7" y="f46"/>
                    <a:pt x="f47" y="f48"/>
                  </a:cubicBezTo>
                  <a:cubicBezTo>
                    <a:pt x="f49" y="f50"/>
                    <a:pt x="f51" y="f2"/>
                    <a:pt x="f52" y="f53"/>
                  </a:cubicBezTo>
                  <a:cubicBezTo>
                    <a:pt x="f54" y="f55"/>
                    <a:pt x="f56" y="f57"/>
                    <a:pt x="f58" y="f59"/>
                  </a:cubicBezTo>
                  <a:cubicBezTo>
                    <a:pt x="f60" y="f61"/>
                    <a:pt x="f62" y="f63"/>
                    <a:pt x="f62" y="f64"/>
                  </a:cubicBezTo>
                  <a:cubicBezTo>
                    <a:pt x="f62" y="f65"/>
                    <a:pt x="f32" y="f66"/>
                    <a:pt x="f67" y="f66"/>
                  </a:cubicBezTo>
                  <a:cubicBezTo>
                    <a:pt x="f41" y="f66"/>
                    <a:pt x="f68" y="f69"/>
                    <a:pt x="f70" y="f66"/>
                  </a:cubicBezTo>
                  <a:cubicBezTo>
                    <a:pt x="f71" y="f72"/>
                    <a:pt x="f73" y="f69"/>
                    <a:pt x="f74" y="f75"/>
                  </a:cubicBezTo>
                  <a:cubicBezTo>
                    <a:pt x="f25" y="f8"/>
                    <a:pt x="f76" y="f61"/>
                    <a:pt x="f77" y="f59"/>
                  </a:cubicBezTo>
                  <a:cubicBezTo>
                    <a:pt x="f23" y="f78"/>
                    <a:pt x="f79" y="f75"/>
                    <a:pt x="f9" y="f10"/>
                  </a:cubicBezTo>
                  <a:close/>
                  <a:moveTo>
                    <a:pt x="f80" y="f81"/>
                  </a:moveTo>
                  <a:cubicBezTo>
                    <a:pt x="f82" y="f81"/>
                    <a:pt x="f83" y="f84"/>
                    <a:pt x="f85" y="f81"/>
                  </a:cubicBezTo>
                  <a:cubicBezTo>
                    <a:pt x="f86" y="f87"/>
                    <a:pt x="f62" y="f88"/>
                    <a:pt x="f62" y="f89"/>
                  </a:cubicBezTo>
                  <a:cubicBezTo>
                    <a:pt x="f62" y="f90"/>
                    <a:pt x="f91" y="f92"/>
                    <a:pt x="f93" y="f92"/>
                  </a:cubicBezTo>
                  <a:cubicBezTo>
                    <a:pt x="f82" y="f94"/>
                    <a:pt x="f95" y="f94"/>
                    <a:pt x="f96" y="f92"/>
                  </a:cubicBezTo>
                  <a:cubicBezTo>
                    <a:pt x="f35" y="f92"/>
                    <a:pt x="f97" y="f98"/>
                    <a:pt x="f29" y="f99"/>
                  </a:cubicBezTo>
                  <a:cubicBezTo>
                    <a:pt x="f29" y="f100"/>
                    <a:pt x="f101" y="f87"/>
                    <a:pt x="f102" y="f81"/>
                  </a:cubicBezTo>
                  <a:cubicBezTo>
                    <a:pt x="f103" y="f84"/>
                    <a:pt x="f104" y="f81"/>
                    <a:pt x="f80" y="f81"/>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30" name="Freeform 7">
              <a:extLst>
                <a:ext uri="{FF2B5EF4-FFF2-40B4-BE49-F238E27FC236}">
                  <a16:creationId xmlns:a16="http://schemas.microsoft.com/office/drawing/2014/main" id="{78DD1103-02B9-48A3-89D6-FFACA3AEDD2D}"/>
                </a:ext>
              </a:extLst>
            </p:cNvPr>
            <p:cNvSpPr/>
            <p:nvPr/>
          </p:nvSpPr>
          <p:spPr>
            <a:xfrm>
              <a:off x="4465380" y="4240008"/>
              <a:ext cx="164656" cy="161656"/>
            </a:xfrm>
            <a:custGeom>
              <a:avLst/>
              <a:gdLst>
                <a:gd name="f0" fmla="val 10800000"/>
                <a:gd name="f1" fmla="val 5400000"/>
                <a:gd name="f2" fmla="val 180"/>
                <a:gd name="f3" fmla="val w"/>
                <a:gd name="f4" fmla="val h"/>
                <a:gd name="f5" fmla="val 0"/>
                <a:gd name="f6" fmla="val 147"/>
                <a:gd name="f7" fmla="val 144"/>
                <a:gd name="f8" fmla="val 72"/>
                <a:gd name="f9" fmla="val 33"/>
                <a:gd name="f10" fmla="val 109"/>
                <a:gd name="f11" fmla="val 1"/>
                <a:gd name="f12" fmla="val 70"/>
                <a:gd name="f13" fmla="val 2"/>
                <a:gd name="f14" fmla="val 31"/>
                <a:gd name="f15" fmla="val 35"/>
                <a:gd name="f16" fmla="val 76"/>
                <a:gd name="f17" fmla="val 115"/>
                <a:gd name="f18" fmla="val 71"/>
                <a:gd name="f19" fmla="val 111"/>
                <a:gd name="f20" fmla="val 113"/>
                <a:gd name="f21" fmla="+- 0 0 -90"/>
                <a:gd name="f22" fmla="*/ f3 1 147"/>
                <a:gd name="f23" fmla="*/ f4 1 144"/>
                <a:gd name="f24" fmla="val f5"/>
                <a:gd name="f25" fmla="val f6"/>
                <a:gd name="f26" fmla="val f7"/>
                <a:gd name="f27" fmla="*/ f21 f0 1"/>
                <a:gd name="f28" fmla="+- f26 0 f24"/>
                <a:gd name="f29" fmla="+- f25 0 f24"/>
                <a:gd name="f30" fmla="*/ f27 1 f2"/>
                <a:gd name="f31" fmla="*/ f29 1 147"/>
                <a:gd name="f32" fmla="*/ f28 1 144"/>
                <a:gd name="f33" fmla="*/ 72 f29 1"/>
                <a:gd name="f34" fmla="*/ 144 f28 1"/>
                <a:gd name="f35" fmla="*/ 1 f29 1"/>
                <a:gd name="f36" fmla="*/ 70 f28 1"/>
                <a:gd name="f37" fmla="*/ 76 f29 1"/>
                <a:gd name="f38" fmla="*/ 1 f28 1"/>
                <a:gd name="f39" fmla="*/ 147 f29 1"/>
                <a:gd name="f40" fmla="*/ 71 f28 1"/>
                <a:gd name="f41" fmla="+- f30 0 f1"/>
                <a:gd name="f42" fmla="*/ f33 1 147"/>
                <a:gd name="f43" fmla="*/ f34 1 144"/>
                <a:gd name="f44" fmla="*/ f35 1 147"/>
                <a:gd name="f45" fmla="*/ f36 1 144"/>
                <a:gd name="f46" fmla="*/ f37 1 147"/>
                <a:gd name="f47" fmla="*/ f38 1 144"/>
                <a:gd name="f48" fmla="*/ f39 1 147"/>
                <a:gd name="f49" fmla="*/ f40 1 144"/>
                <a:gd name="f50" fmla="*/ 0 1 f31"/>
                <a:gd name="f51" fmla="*/ f25 1 f31"/>
                <a:gd name="f52" fmla="*/ 0 1 f32"/>
                <a:gd name="f53" fmla="*/ f26 1 f32"/>
                <a:gd name="f54" fmla="*/ f42 1 f31"/>
                <a:gd name="f55" fmla="*/ f43 1 f32"/>
                <a:gd name="f56" fmla="*/ f44 1 f31"/>
                <a:gd name="f57" fmla="*/ f45 1 f32"/>
                <a:gd name="f58" fmla="*/ f46 1 f31"/>
                <a:gd name="f59" fmla="*/ f47 1 f32"/>
                <a:gd name="f60" fmla="*/ f48 1 f31"/>
                <a:gd name="f61" fmla="*/ f49 1 f32"/>
                <a:gd name="f62" fmla="*/ f50 f22 1"/>
                <a:gd name="f63" fmla="*/ f51 f22 1"/>
                <a:gd name="f64" fmla="*/ f53 f23 1"/>
                <a:gd name="f65" fmla="*/ f52 f23 1"/>
                <a:gd name="f66" fmla="*/ f54 f22 1"/>
                <a:gd name="f67" fmla="*/ f55 f23 1"/>
                <a:gd name="f68" fmla="*/ f56 f22 1"/>
                <a:gd name="f69" fmla="*/ f57 f23 1"/>
                <a:gd name="f70" fmla="*/ f58 f22 1"/>
                <a:gd name="f71" fmla="*/ f59 f23 1"/>
                <a:gd name="f72" fmla="*/ f60 f22 1"/>
                <a:gd name="f73" fmla="*/ f61 f23 1"/>
              </a:gdLst>
              <a:ahLst/>
              <a:cxnLst>
                <a:cxn ang="3cd4">
                  <a:pos x="hc" y="t"/>
                </a:cxn>
                <a:cxn ang="0">
                  <a:pos x="r" y="vc"/>
                </a:cxn>
                <a:cxn ang="cd4">
                  <a:pos x="hc" y="b"/>
                </a:cxn>
                <a:cxn ang="cd2">
                  <a:pos x="l" y="vc"/>
                </a:cxn>
                <a:cxn ang="f41">
                  <a:pos x="f66" y="f67"/>
                </a:cxn>
                <a:cxn ang="f41">
                  <a:pos x="f68" y="f69"/>
                </a:cxn>
                <a:cxn ang="f41">
                  <a:pos x="f70" y="f71"/>
                </a:cxn>
                <a:cxn ang="f41">
                  <a:pos x="f72" y="f73"/>
                </a:cxn>
                <a:cxn ang="f41">
                  <a:pos x="f66" y="f67"/>
                </a:cxn>
              </a:cxnLst>
              <a:rect l="f62" t="f65" r="f63" b="f64"/>
              <a:pathLst>
                <a:path w="147" h="144">
                  <a:moveTo>
                    <a:pt x="f8" y="f7"/>
                  </a:moveTo>
                  <a:cubicBezTo>
                    <a:pt x="f9" y="f7"/>
                    <a:pt x="f5" y="f10"/>
                    <a:pt x="f11" y="f12"/>
                  </a:cubicBezTo>
                  <a:cubicBezTo>
                    <a:pt x="f13" y="f14"/>
                    <a:pt x="f15" y="f5"/>
                    <a:pt x="f16" y="f11"/>
                  </a:cubicBezTo>
                  <a:cubicBezTo>
                    <a:pt x="f17" y="f11"/>
                    <a:pt x="f6" y="f9"/>
                    <a:pt x="f6" y="f18"/>
                  </a:cubicBezTo>
                  <a:cubicBezTo>
                    <a:pt x="f6" y="f19"/>
                    <a:pt x="f20" y="f7"/>
                    <a:pt x="f8"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31" name="Freeform 8">
              <a:extLst>
                <a:ext uri="{FF2B5EF4-FFF2-40B4-BE49-F238E27FC236}">
                  <a16:creationId xmlns:a16="http://schemas.microsoft.com/office/drawing/2014/main" id="{D486804C-ED2E-4CC9-8AEE-563640B7D831}"/>
                </a:ext>
              </a:extLst>
            </p:cNvPr>
            <p:cNvSpPr/>
            <p:nvPr/>
          </p:nvSpPr>
          <p:spPr>
            <a:xfrm>
              <a:off x="4846576" y="4424617"/>
              <a:ext cx="96798" cy="189600"/>
            </a:xfrm>
            <a:custGeom>
              <a:avLst/>
              <a:gdLst>
                <a:gd name="f0" fmla="val 10800000"/>
                <a:gd name="f1" fmla="val 5400000"/>
                <a:gd name="f2" fmla="val 180"/>
                <a:gd name="f3" fmla="val w"/>
                <a:gd name="f4" fmla="val h"/>
                <a:gd name="f5" fmla="val 0"/>
                <a:gd name="f6" fmla="val 86"/>
                <a:gd name="f7" fmla="val 169"/>
                <a:gd name="f8" fmla="val 50"/>
                <a:gd name="f9" fmla="val 166"/>
                <a:gd name="f10" fmla="val 33"/>
                <a:gd name="f11" fmla="val 167"/>
                <a:gd name="f12" fmla="val 23"/>
                <a:gd name="f13" fmla="val 162"/>
                <a:gd name="f14" fmla="val 22"/>
                <a:gd name="f15" fmla="val 146"/>
                <a:gd name="f16" fmla="val 18"/>
                <a:gd name="f17" fmla="val 119"/>
                <a:gd name="f18" fmla="val 14"/>
                <a:gd name="f19" fmla="val 92"/>
                <a:gd name="f20" fmla="val 11"/>
                <a:gd name="f21" fmla="val 65"/>
                <a:gd name="f22" fmla="val 10"/>
                <a:gd name="f23" fmla="val 62"/>
                <a:gd name="f24" fmla="val 55"/>
                <a:gd name="f25" fmla="val 12"/>
                <a:gd name="f26" fmla="val 54"/>
                <a:gd name="f27" fmla="val 45"/>
                <a:gd name="f28" fmla="val 36"/>
                <a:gd name="f29" fmla="val 26"/>
                <a:gd name="f30" fmla="val 7"/>
                <a:gd name="f31" fmla="val 3"/>
                <a:gd name="f32" fmla="val 5"/>
                <a:gd name="f33" fmla="val 2"/>
                <a:gd name="f34" fmla="val 8"/>
                <a:gd name="f35" fmla="val 13"/>
                <a:gd name="f36" fmla="val 16"/>
                <a:gd name="f37" fmla="val 24"/>
                <a:gd name="f38" fmla="val 38"/>
                <a:gd name="f39" fmla="val 20"/>
                <a:gd name="f40" fmla="val 48"/>
                <a:gd name="f41" fmla="val 35"/>
                <a:gd name="f42" fmla="val 49"/>
                <a:gd name="f43" fmla="val 77"/>
                <a:gd name="f44" fmla="val 59"/>
                <a:gd name="f45" fmla="val 85"/>
                <a:gd name="f46" fmla="val 68"/>
                <a:gd name="f47" fmla="val 81"/>
                <a:gd name="f48" fmla="val 93"/>
                <a:gd name="f49" fmla="val 78"/>
                <a:gd name="f50" fmla="val 118"/>
                <a:gd name="f51" fmla="val 74"/>
                <a:gd name="f52" fmla="val 142"/>
                <a:gd name="f53" fmla="val 72"/>
                <a:gd name="f54" fmla="val 157"/>
                <a:gd name="f55" fmla="val 66"/>
                <a:gd name="f56" fmla="+- 0 0 -90"/>
                <a:gd name="f57" fmla="*/ f3 1 86"/>
                <a:gd name="f58" fmla="*/ f4 1 169"/>
                <a:gd name="f59" fmla="val f5"/>
                <a:gd name="f60" fmla="val f6"/>
                <a:gd name="f61" fmla="val f7"/>
                <a:gd name="f62" fmla="*/ f56 f0 1"/>
                <a:gd name="f63" fmla="+- f61 0 f59"/>
                <a:gd name="f64" fmla="+- f60 0 f59"/>
                <a:gd name="f65" fmla="*/ f62 1 f2"/>
                <a:gd name="f66" fmla="*/ f64 1 86"/>
                <a:gd name="f67" fmla="*/ f63 1 169"/>
                <a:gd name="f68" fmla="*/ 50 f64 1"/>
                <a:gd name="f69" fmla="*/ 166 f63 1"/>
                <a:gd name="f70" fmla="*/ 22 f64 1"/>
                <a:gd name="f71" fmla="*/ 146 f63 1"/>
                <a:gd name="f72" fmla="*/ 11 f64 1"/>
                <a:gd name="f73" fmla="*/ 65 f63 1"/>
                <a:gd name="f74" fmla="*/ 12 f64 1"/>
                <a:gd name="f75" fmla="*/ 54 f63 1"/>
                <a:gd name="f76" fmla="*/ 7 f64 1"/>
                <a:gd name="f77" fmla="*/ 14 f63 1"/>
                <a:gd name="f78" fmla="*/ 5 f64 1"/>
                <a:gd name="f79" fmla="*/ 2 f63 1"/>
                <a:gd name="f80" fmla="*/ 16 f64 1"/>
                <a:gd name="f81" fmla="*/ 38 f64 1"/>
                <a:gd name="f82" fmla="*/ 20 f63 1"/>
                <a:gd name="f83" fmla="*/ 77 f64 1"/>
                <a:gd name="f84" fmla="*/ 49 f63 1"/>
                <a:gd name="f85" fmla="*/ 85 f64 1"/>
                <a:gd name="f86" fmla="*/ 68 f63 1"/>
                <a:gd name="f87" fmla="*/ 74 f64 1"/>
                <a:gd name="f88" fmla="*/ 142 f63 1"/>
                <a:gd name="f89" fmla="+- f65 0 f1"/>
                <a:gd name="f90" fmla="*/ f68 1 86"/>
                <a:gd name="f91" fmla="*/ f69 1 169"/>
                <a:gd name="f92" fmla="*/ f70 1 86"/>
                <a:gd name="f93" fmla="*/ f71 1 169"/>
                <a:gd name="f94" fmla="*/ f72 1 86"/>
                <a:gd name="f95" fmla="*/ f73 1 169"/>
                <a:gd name="f96" fmla="*/ f74 1 86"/>
                <a:gd name="f97" fmla="*/ f75 1 169"/>
                <a:gd name="f98" fmla="*/ f76 1 86"/>
                <a:gd name="f99" fmla="*/ f77 1 169"/>
                <a:gd name="f100" fmla="*/ f78 1 86"/>
                <a:gd name="f101" fmla="*/ f79 1 169"/>
                <a:gd name="f102" fmla="*/ f80 1 86"/>
                <a:gd name="f103" fmla="*/ f81 1 86"/>
                <a:gd name="f104" fmla="*/ f82 1 169"/>
                <a:gd name="f105" fmla="*/ f83 1 86"/>
                <a:gd name="f106" fmla="*/ f84 1 169"/>
                <a:gd name="f107" fmla="*/ f85 1 86"/>
                <a:gd name="f108" fmla="*/ f86 1 169"/>
                <a:gd name="f109" fmla="*/ f87 1 86"/>
                <a:gd name="f110" fmla="*/ f88 1 169"/>
                <a:gd name="f111" fmla="*/ 0 1 f66"/>
                <a:gd name="f112" fmla="*/ f60 1 f66"/>
                <a:gd name="f113" fmla="*/ 0 1 f67"/>
                <a:gd name="f114" fmla="*/ f61 1 f67"/>
                <a:gd name="f115" fmla="*/ f90 1 f66"/>
                <a:gd name="f116" fmla="*/ f91 1 f67"/>
                <a:gd name="f117" fmla="*/ f92 1 f66"/>
                <a:gd name="f118" fmla="*/ f93 1 f67"/>
                <a:gd name="f119" fmla="*/ f94 1 f66"/>
                <a:gd name="f120" fmla="*/ f95 1 f67"/>
                <a:gd name="f121" fmla="*/ f96 1 f66"/>
                <a:gd name="f122" fmla="*/ f97 1 f67"/>
                <a:gd name="f123" fmla="*/ f98 1 f66"/>
                <a:gd name="f124" fmla="*/ f99 1 f67"/>
                <a:gd name="f125" fmla="*/ f100 1 f66"/>
                <a:gd name="f126" fmla="*/ f101 1 f67"/>
                <a:gd name="f127" fmla="*/ f102 1 f66"/>
                <a:gd name="f128" fmla="*/ f103 1 f66"/>
                <a:gd name="f129" fmla="*/ f104 1 f67"/>
                <a:gd name="f130" fmla="*/ f105 1 f66"/>
                <a:gd name="f131" fmla="*/ f106 1 f67"/>
                <a:gd name="f132" fmla="*/ f107 1 f66"/>
                <a:gd name="f133" fmla="*/ f108 1 f67"/>
                <a:gd name="f134" fmla="*/ f109 1 f66"/>
                <a:gd name="f135" fmla="*/ f110 1 f67"/>
                <a:gd name="f136" fmla="*/ f111 f57 1"/>
                <a:gd name="f137" fmla="*/ f112 f57 1"/>
                <a:gd name="f138" fmla="*/ f114 f58 1"/>
                <a:gd name="f139" fmla="*/ f113 f58 1"/>
                <a:gd name="f140" fmla="*/ f115 f57 1"/>
                <a:gd name="f141" fmla="*/ f116 f58 1"/>
                <a:gd name="f142" fmla="*/ f117 f57 1"/>
                <a:gd name="f143" fmla="*/ f118 f58 1"/>
                <a:gd name="f144" fmla="*/ f119 f57 1"/>
                <a:gd name="f145" fmla="*/ f120 f58 1"/>
                <a:gd name="f146" fmla="*/ f121 f57 1"/>
                <a:gd name="f147" fmla="*/ f122 f58 1"/>
                <a:gd name="f148" fmla="*/ f123 f57 1"/>
                <a:gd name="f149" fmla="*/ f124 f58 1"/>
                <a:gd name="f150" fmla="*/ f125 f57 1"/>
                <a:gd name="f151" fmla="*/ f126 f58 1"/>
                <a:gd name="f152" fmla="*/ f127 f57 1"/>
                <a:gd name="f153" fmla="*/ f128 f57 1"/>
                <a:gd name="f154" fmla="*/ f129 f58 1"/>
                <a:gd name="f155" fmla="*/ f130 f57 1"/>
                <a:gd name="f156" fmla="*/ f131 f58 1"/>
                <a:gd name="f157" fmla="*/ f132 f57 1"/>
                <a:gd name="f158" fmla="*/ f133 f58 1"/>
                <a:gd name="f159" fmla="*/ f134 f57 1"/>
                <a:gd name="f160" fmla="*/ f135 f58 1"/>
              </a:gdLst>
              <a:ahLst/>
              <a:cxnLst>
                <a:cxn ang="3cd4">
                  <a:pos x="hc" y="t"/>
                </a:cxn>
                <a:cxn ang="0">
                  <a:pos x="r" y="vc"/>
                </a:cxn>
                <a:cxn ang="cd4">
                  <a:pos x="hc" y="b"/>
                </a:cxn>
                <a:cxn ang="cd2">
                  <a:pos x="l" y="vc"/>
                </a:cxn>
                <a:cxn ang="f89">
                  <a:pos x="f140" y="f141"/>
                </a:cxn>
                <a:cxn ang="f89">
                  <a:pos x="f142" y="f143"/>
                </a:cxn>
                <a:cxn ang="f89">
                  <a:pos x="f144" y="f145"/>
                </a:cxn>
                <a:cxn ang="f89">
                  <a:pos x="f146" y="f147"/>
                </a:cxn>
                <a:cxn ang="f89">
                  <a:pos x="f148" y="f149"/>
                </a:cxn>
                <a:cxn ang="f89">
                  <a:pos x="f150" y="f151"/>
                </a:cxn>
                <a:cxn ang="f89">
                  <a:pos x="f152" y="f151"/>
                </a:cxn>
                <a:cxn ang="f89">
                  <a:pos x="f153" y="f154"/>
                </a:cxn>
                <a:cxn ang="f89">
                  <a:pos x="f155" y="f156"/>
                </a:cxn>
                <a:cxn ang="f89">
                  <a:pos x="f157" y="f158"/>
                </a:cxn>
                <a:cxn ang="f89">
                  <a:pos x="f159" y="f160"/>
                </a:cxn>
                <a:cxn ang="f89">
                  <a:pos x="f140" y="f141"/>
                </a:cxn>
              </a:cxnLst>
              <a:rect l="f136" t="f139" r="f137" b="f138"/>
              <a:pathLst>
                <a:path w="86" h="169">
                  <a:moveTo>
                    <a:pt x="f8" y="f9"/>
                  </a:moveTo>
                  <a:cubicBezTo>
                    <a:pt x="f10" y="f11"/>
                    <a:pt x="f12" y="f13"/>
                    <a:pt x="f14" y="f15"/>
                  </a:cubicBezTo>
                  <a:cubicBezTo>
                    <a:pt x="f16" y="f17"/>
                    <a:pt x="f18" y="f19"/>
                    <a:pt x="f20" y="f21"/>
                  </a:cubicBezTo>
                  <a:cubicBezTo>
                    <a:pt x="f22" y="f23"/>
                    <a:pt x="f22" y="f24"/>
                    <a:pt x="f25" y="f26"/>
                  </a:cubicBezTo>
                  <a:cubicBezTo>
                    <a:pt x="f27" y="f28"/>
                    <a:pt x="f16" y="f29"/>
                    <a:pt x="f30" y="f18"/>
                  </a:cubicBezTo>
                  <a:cubicBezTo>
                    <a:pt x="f31" y="f22"/>
                    <a:pt x="f5" y="f32"/>
                    <a:pt x="f32" y="f33"/>
                  </a:cubicBezTo>
                  <a:cubicBezTo>
                    <a:pt x="f34" y="f5"/>
                    <a:pt x="f35" y="f5"/>
                    <a:pt x="f36" y="f33"/>
                  </a:cubicBezTo>
                  <a:cubicBezTo>
                    <a:pt x="f37" y="f30"/>
                    <a:pt x="f10" y="f25"/>
                    <a:pt x="f38" y="f39"/>
                  </a:cubicBezTo>
                  <a:cubicBezTo>
                    <a:pt x="f40" y="f41"/>
                    <a:pt x="f24" y="f42"/>
                    <a:pt x="f43" y="f42"/>
                  </a:cubicBezTo>
                  <a:cubicBezTo>
                    <a:pt x="f6" y="f42"/>
                    <a:pt x="f6" y="f44"/>
                    <a:pt x="f45" y="f46"/>
                  </a:cubicBezTo>
                  <a:cubicBezTo>
                    <a:pt x="f47" y="f48"/>
                    <a:pt x="f49" y="f50"/>
                    <a:pt x="f51" y="f52"/>
                  </a:cubicBezTo>
                  <a:cubicBezTo>
                    <a:pt x="f53" y="f54"/>
                    <a:pt x="f55" y="f7"/>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32" name="Freeform 9">
              <a:extLst>
                <a:ext uri="{FF2B5EF4-FFF2-40B4-BE49-F238E27FC236}">
                  <a16:creationId xmlns:a16="http://schemas.microsoft.com/office/drawing/2014/main" id="{1595ABA1-AFE5-49C2-AD94-B8FE88FDAFE9}"/>
                </a:ext>
              </a:extLst>
            </p:cNvPr>
            <p:cNvSpPr/>
            <p:nvPr/>
          </p:nvSpPr>
          <p:spPr>
            <a:xfrm>
              <a:off x="4708867" y="4534381"/>
              <a:ext cx="133721" cy="80832"/>
            </a:xfrm>
            <a:custGeom>
              <a:avLst/>
              <a:gdLst>
                <a:gd name="f0" fmla="val 10800000"/>
                <a:gd name="f1" fmla="val 5400000"/>
                <a:gd name="f2" fmla="val 180"/>
                <a:gd name="f3" fmla="val w"/>
                <a:gd name="f4" fmla="val h"/>
                <a:gd name="f5" fmla="val 0"/>
                <a:gd name="f6" fmla="val 119"/>
                <a:gd name="f7" fmla="val 72"/>
                <a:gd name="f8" fmla="val 52"/>
                <a:gd name="f9" fmla="val 68"/>
                <a:gd name="f10" fmla="val 46"/>
                <a:gd name="f11" fmla="val 67"/>
                <a:gd name="f12" fmla="val 33"/>
                <a:gd name="f13" fmla="val 23"/>
                <a:gd name="f14" fmla="val 64"/>
                <a:gd name="f15" fmla="val 10"/>
                <a:gd name="f16" fmla="val 54"/>
                <a:gd name="f17" fmla="val 39"/>
                <a:gd name="f18" fmla="val 3"/>
                <a:gd name="f19" fmla="val 22"/>
                <a:gd name="f20" fmla="val 5"/>
                <a:gd name="f21" fmla="val 8"/>
                <a:gd name="f22" fmla="val 4"/>
                <a:gd name="f23" fmla="val 71"/>
                <a:gd name="f24" fmla="val 9"/>
                <a:gd name="f25" fmla="val 91"/>
                <a:gd name="f26" fmla="val 6"/>
                <a:gd name="f27" fmla="val 98"/>
                <a:gd name="f28" fmla="val 118"/>
                <a:gd name="f29" fmla="val 21"/>
                <a:gd name="f30" fmla="val 116"/>
                <a:gd name="f31" fmla="val 42"/>
                <a:gd name="f32" fmla="val 110"/>
                <a:gd name="f33" fmla="val 62"/>
                <a:gd name="f34" fmla="val 86"/>
                <a:gd name="f35" fmla="val 77"/>
                <a:gd name="f36" fmla="val 70"/>
                <a:gd name="f37" fmla="+- 0 0 -90"/>
                <a:gd name="f38" fmla="*/ f3 1 119"/>
                <a:gd name="f39" fmla="*/ f4 1 72"/>
                <a:gd name="f40" fmla="val f5"/>
                <a:gd name="f41" fmla="val f6"/>
                <a:gd name="f42" fmla="val f7"/>
                <a:gd name="f43" fmla="*/ f37 f0 1"/>
                <a:gd name="f44" fmla="+- f42 0 f40"/>
                <a:gd name="f45" fmla="+- f41 0 f40"/>
                <a:gd name="f46" fmla="*/ f43 1 f2"/>
                <a:gd name="f47" fmla="*/ f45 1 119"/>
                <a:gd name="f48" fmla="*/ f44 1 72"/>
                <a:gd name="f49" fmla="*/ 52 f45 1"/>
                <a:gd name="f50" fmla="*/ 68 f44 1"/>
                <a:gd name="f51" fmla="*/ 23 f45 1"/>
                <a:gd name="f52" fmla="*/ 64 f44 1"/>
                <a:gd name="f53" fmla="*/ 3 f45 1"/>
                <a:gd name="f54" fmla="*/ 22 f44 1"/>
                <a:gd name="f55" fmla="*/ 33 f45 1"/>
                <a:gd name="f56" fmla="*/ 8 f44 1"/>
                <a:gd name="f57" fmla="*/ 91 f45 1"/>
                <a:gd name="f58" fmla="*/ 6 f44 1"/>
                <a:gd name="f59" fmla="*/ 118 f45 1"/>
                <a:gd name="f60" fmla="*/ 21 f44 1"/>
                <a:gd name="f61" fmla="*/ 86 f45 1"/>
                <a:gd name="f62" fmla="+- f46 0 f1"/>
                <a:gd name="f63" fmla="*/ f49 1 119"/>
                <a:gd name="f64" fmla="*/ f50 1 72"/>
                <a:gd name="f65" fmla="*/ f51 1 119"/>
                <a:gd name="f66" fmla="*/ f52 1 72"/>
                <a:gd name="f67" fmla="*/ f53 1 119"/>
                <a:gd name="f68" fmla="*/ f54 1 72"/>
                <a:gd name="f69" fmla="*/ f55 1 119"/>
                <a:gd name="f70" fmla="*/ f56 1 72"/>
                <a:gd name="f71" fmla="*/ f57 1 119"/>
                <a:gd name="f72" fmla="*/ f58 1 72"/>
                <a:gd name="f73" fmla="*/ f59 1 119"/>
                <a:gd name="f74" fmla="*/ f60 1 72"/>
                <a:gd name="f75" fmla="*/ f61 1 119"/>
                <a:gd name="f76" fmla="*/ 0 1 f47"/>
                <a:gd name="f77" fmla="*/ f41 1 f47"/>
                <a:gd name="f78" fmla="*/ 0 1 f48"/>
                <a:gd name="f79" fmla="*/ f42 1 f48"/>
                <a:gd name="f80" fmla="*/ f63 1 f47"/>
                <a:gd name="f81" fmla="*/ f64 1 f48"/>
                <a:gd name="f82" fmla="*/ f65 1 f47"/>
                <a:gd name="f83" fmla="*/ f66 1 f48"/>
                <a:gd name="f84" fmla="*/ f67 1 f47"/>
                <a:gd name="f85" fmla="*/ f68 1 f48"/>
                <a:gd name="f86" fmla="*/ f69 1 f47"/>
                <a:gd name="f87" fmla="*/ f70 1 f48"/>
                <a:gd name="f88" fmla="*/ f71 1 f47"/>
                <a:gd name="f89" fmla="*/ f72 1 f48"/>
                <a:gd name="f90" fmla="*/ f73 1 f47"/>
                <a:gd name="f91" fmla="*/ f74 1 f48"/>
                <a:gd name="f92" fmla="*/ f75 1 f47"/>
                <a:gd name="f93" fmla="*/ f76 f38 1"/>
                <a:gd name="f94" fmla="*/ f77 f38 1"/>
                <a:gd name="f95" fmla="*/ f79 f39 1"/>
                <a:gd name="f96" fmla="*/ f78 f39 1"/>
                <a:gd name="f97" fmla="*/ f80 f38 1"/>
                <a:gd name="f98" fmla="*/ f81 f39 1"/>
                <a:gd name="f99" fmla="*/ f82 f38 1"/>
                <a:gd name="f100" fmla="*/ f83 f39 1"/>
                <a:gd name="f101" fmla="*/ f84 f38 1"/>
                <a:gd name="f102" fmla="*/ f85 f39 1"/>
                <a:gd name="f103" fmla="*/ f86 f38 1"/>
                <a:gd name="f104" fmla="*/ f87 f39 1"/>
                <a:gd name="f105" fmla="*/ f88 f38 1"/>
                <a:gd name="f106" fmla="*/ f89 f39 1"/>
                <a:gd name="f107" fmla="*/ f90 f38 1"/>
                <a:gd name="f108" fmla="*/ f91 f39 1"/>
                <a:gd name="f109" fmla="*/ f92 f38 1"/>
              </a:gdLst>
              <a:ahLst/>
              <a:cxnLst>
                <a:cxn ang="3cd4">
                  <a:pos x="hc" y="t"/>
                </a:cxn>
                <a:cxn ang="0">
                  <a:pos x="r" y="vc"/>
                </a:cxn>
                <a:cxn ang="cd4">
                  <a:pos x="hc" y="b"/>
                </a:cxn>
                <a:cxn ang="cd2">
                  <a:pos x="l" y="vc"/>
                </a:cxn>
                <a:cxn ang="f62">
                  <a:pos x="f97" y="f98"/>
                </a:cxn>
                <a:cxn ang="f62">
                  <a:pos x="f99" y="f100"/>
                </a:cxn>
                <a:cxn ang="f62">
                  <a:pos x="f101" y="f102"/>
                </a:cxn>
                <a:cxn ang="f62">
                  <a:pos x="f103" y="f104"/>
                </a:cxn>
                <a:cxn ang="f62">
                  <a:pos x="f105" y="f106"/>
                </a:cxn>
                <a:cxn ang="f62">
                  <a:pos x="f107" y="f108"/>
                </a:cxn>
                <a:cxn ang="f62">
                  <a:pos x="f109" y="f98"/>
                </a:cxn>
                <a:cxn ang="f62">
                  <a:pos x="f97" y="f98"/>
                </a:cxn>
              </a:cxnLst>
              <a:rect l="f93" t="f96" r="f94" b="f95"/>
              <a:pathLst>
                <a:path w="119" h="72">
                  <a:moveTo>
                    <a:pt x="f8" y="f9"/>
                  </a:moveTo>
                  <a:cubicBezTo>
                    <a:pt x="f10" y="f11"/>
                    <a:pt x="f12" y="f7"/>
                    <a:pt x="f13" y="f14"/>
                  </a:cubicBezTo>
                  <a:cubicBezTo>
                    <a:pt x="f15" y="f16"/>
                    <a:pt x="f5" y="f17"/>
                    <a:pt x="f18" y="f19"/>
                  </a:cubicBezTo>
                  <a:cubicBezTo>
                    <a:pt x="f20" y="f20"/>
                    <a:pt x="f19" y="f15"/>
                    <a:pt x="f12" y="f21"/>
                  </a:cubicBezTo>
                  <a:cubicBezTo>
                    <a:pt x="f8" y="f22"/>
                    <a:pt x="f23" y="f24"/>
                    <a:pt x="f25" y="f26"/>
                  </a:cubicBezTo>
                  <a:cubicBezTo>
                    <a:pt x="f27" y="f20"/>
                    <a:pt x="f6" y="f5"/>
                    <a:pt x="f28" y="f29"/>
                  </a:cubicBezTo>
                  <a:cubicBezTo>
                    <a:pt x="f30" y="f31"/>
                    <a:pt x="f32" y="f33"/>
                    <a:pt x="f34" y="f9"/>
                  </a:cubicBezTo>
                  <a:cubicBezTo>
                    <a:pt x="f35" y="f36"/>
                    <a:pt x="f11" y="f9"/>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grpSp>
      <p:sp>
        <p:nvSpPr>
          <p:cNvPr id="33" name="Google Shape;653;p36">
            <a:extLst>
              <a:ext uri="{FF2B5EF4-FFF2-40B4-BE49-F238E27FC236}">
                <a16:creationId xmlns:a16="http://schemas.microsoft.com/office/drawing/2014/main" id="{51C6B537-30E6-FCB6-498D-861A760BA7DB}"/>
              </a:ext>
            </a:extLst>
          </p:cNvPr>
          <p:cNvSpPr/>
          <p:nvPr/>
        </p:nvSpPr>
        <p:spPr>
          <a:xfrm>
            <a:off x="3919442" y="3057012"/>
            <a:ext cx="892728" cy="876004"/>
          </a:xfrm>
          <a:custGeom>
            <a:avLst/>
            <a:gdLst>
              <a:gd name="f0" fmla="val w"/>
              <a:gd name="f1" fmla="val h"/>
              <a:gd name="f2" fmla="val 0"/>
              <a:gd name="f3" fmla="val 24502"/>
              <a:gd name="f4" fmla="val 12251"/>
              <a:gd name="f5" fmla="val 9001"/>
              <a:gd name="f6" fmla="val 5885"/>
              <a:gd name="f7" fmla="val 1291"/>
              <a:gd name="f8" fmla="val 3588"/>
              <a:gd name="f9" fmla="val 3589"/>
              <a:gd name="f10" fmla="val 5886"/>
              <a:gd name="f11" fmla="val 9002"/>
              <a:gd name="f12" fmla="val 15500"/>
              <a:gd name="f13" fmla="val 18616"/>
              <a:gd name="f14" fmla="val 20914"/>
              <a:gd name="f15" fmla="val 23211"/>
              <a:gd name="f16" fmla="val 24501"/>
              <a:gd name="f17" fmla="val 18615"/>
              <a:gd name="f18" fmla="val 20912"/>
              <a:gd name="f19" fmla="*/ f0 1 24502"/>
              <a:gd name="f20" fmla="*/ f1 1 24502"/>
              <a:gd name="f21" fmla="val f2"/>
              <a:gd name="f22" fmla="val f3"/>
              <a:gd name="f23" fmla="+- f22 0 f21"/>
              <a:gd name="f24" fmla="*/ f23 1 24502"/>
              <a:gd name="f25" fmla="*/ f21 1 f24"/>
              <a:gd name="f26" fmla="*/ f22 1 f24"/>
              <a:gd name="f27" fmla="*/ f25 f19 1"/>
              <a:gd name="f28" fmla="*/ f26 f19 1"/>
              <a:gd name="f29" fmla="*/ f26 f20 1"/>
              <a:gd name="f30" fmla="*/ f25 f20 1"/>
            </a:gdLst>
            <a:ahLst/>
            <a:cxnLst>
              <a:cxn ang="3cd4">
                <a:pos x="hc" y="t"/>
              </a:cxn>
              <a:cxn ang="0">
                <a:pos x="r" y="vc"/>
              </a:cxn>
              <a:cxn ang="cd4">
                <a:pos x="hc" y="b"/>
              </a:cxn>
              <a:cxn ang="cd2">
                <a:pos x="l" y="vc"/>
              </a:cxn>
            </a:cxnLst>
            <a:rect l="f27" t="f30" r="f28" b="f29"/>
            <a:pathLst>
              <a:path w="24502" h="24502">
                <a:moveTo>
                  <a:pt x="f4" y="f2"/>
                </a:moveTo>
                <a:cubicBezTo>
                  <a:pt x="f5" y="f2"/>
                  <a:pt x="f6" y="f7"/>
                  <a:pt x="f8" y="f9"/>
                </a:cubicBezTo>
                <a:cubicBezTo>
                  <a:pt x="f7" y="f10"/>
                  <a:pt x="f2" y="f11"/>
                  <a:pt x="f2" y="f4"/>
                </a:cubicBezTo>
                <a:cubicBezTo>
                  <a:pt x="f2" y="f12"/>
                  <a:pt x="f7" y="f13"/>
                  <a:pt x="f8" y="f14"/>
                </a:cubicBezTo>
                <a:cubicBezTo>
                  <a:pt x="f6" y="f15"/>
                  <a:pt x="f5" y="f16"/>
                  <a:pt x="f4" y="f16"/>
                </a:cubicBezTo>
                <a:cubicBezTo>
                  <a:pt x="f12" y="f16"/>
                  <a:pt x="f17" y="f15"/>
                  <a:pt x="f18" y="f14"/>
                </a:cubicBezTo>
                <a:cubicBezTo>
                  <a:pt x="f15" y="f13"/>
                  <a:pt x="f16" y="f12"/>
                  <a:pt x="f16" y="f4"/>
                </a:cubicBezTo>
                <a:cubicBezTo>
                  <a:pt x="f16" y="f11"/>
                  <a:pt x="f15" y="f10"/>
                  <a:pt x="f18" y="f9"/>
                </a:cubicBezTo>
                <a:cubicBezTo>
                  <a:pt x="f17" y="f7"/>
                  <a:pt x="f12" y="f2"/>
                  <a:pt x="f4" y="f2"/>
                </a:cubicBezTo>
                <a:close/>
              </a:path>
            </a:pathLst>
          </a:custGeom>
          <a:solidFill>
            <a:srgbClr val="FFFFFF"/>
          </a:solidFill>
          <a:ln cap="flat">
            <a:noFill/>
            <a:prstDash val="solid"/>
          </a:ln>
          <a:effectLst>
            <a:outerShdw dist="19046" dir="5400000" algn="tl">
              <a:srgbClr val="000000">
                <a:alpha val="50000"/>
              </a:srgbClr>
            </a:outerShdw>
          </a:effectLst>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4" name="Google Shape;654;p36">
            <a:extLst>
              <a:ext uri="{FF2B5EF4-FFF2-40B4-BE49-F238E27FC236}">
                <a16:creationId xmlns:a16="http://schemas.microsoft.com/office/drawing/2014/main" id="{4F1D07BB-9C2C-9172-38EA-FA18B2C72860}"/>
              </a:ext>
            </a:extLst>
          </p:cNvPr>
          <p:cNvSpPr/>
          <p:nvPr/>
        </p:nvSpPr>
        <p:spPr>
          <a:xfrm>
            <a:off x="3958304" y="1442364"/>
            <a:ext cx="892728" cy="875949"/>
          </a:xfrm>
          <a:custGeom>
            <a:avLst/>
            <a:gdLst>
              <a:gd name="f0" fmla="val w"/>
              <a:gd name="f1" fmla="val h"/>
              <a:gd name="f2" fmla="val 0"/>
              <a:gd name="f3" fmla="val 24502"/>
              <a:gd name="f4" fmla="val 12251"/>
              <a:gd name="f5" fmla="val 9001"/>
              <a:gd name="f6" fmla="val 5885"/>
              <a:gd name="f7" fmla="val 1291"/>
              <a:gd name="f8" fmla="val 3588"/>
              <a:gd name="f9" fmla="val 3589"/>
              <a:gd name="f10" fmla="val 5886"/>
              <a:gd name="f11" fmla="val 9002"/>
              <a:gd name="f12" fmla="val 15500"/>
              <a:gd name="f13" fmla="val 18616"/>
              <a:gd name="f14" fmla="val 20914"/>
              <a:gd name="f15" fmla="val 23211"/>
              <a:gd name="f16" fmla="val 24501"/>
              <a:gd name="f17" fmla="val 18615"/>
              <a:gd name="f18" fmla="val 20912"/>
              <a:gd name="f19" fmla="*/ f0 1 24502"/>
              <a:gd name="f20" fmla="*/ f1 1 24502"/>
              <a:gd name="f21" fmla="val f2"/>
              <a:gd name="f22" fmla="val f3"/>
              <a:gd name="f23" fmla="+- f22 0 f21"/>
              <a:gd name="f24" fmla="*/ f23 1 24502"/>
              <a:gd name="f25" fmla="*/ f21 1 f24"/>
              <a:gd name="f26" fmla="*/ f22 1 f24"/>
              <a:gd name="f27" fmla="*/ f25 f19 1"/>
              <a:gd name="f28" fmla="*/ f26 f19 1"/>
              <a:gd name="f29" fmla="*/ f26 f20 1"/>
              <a:gd name="f30" fmla="*/ f25 f20 1"/>
            </a:gdLst>
            <a:ahLst/>
            <a:cxnLst>
              <a:cxn ang="3cd4">
                <a:pos x="hc" y="t"/>
              </a:cxn>
              <a:cxn ang="0">
                <a:pos x="r" y="vc"/>
              </a:cxn>
              <a:cxn ang="cd4">
                <a:pos x="hc" y="b"/>
              </a:cxn>
              <a:cxn ang="cd2">
                <a:pos x="l" y="vc"/>
              </a:cxn>
            </a:cxnLst>
            <a:rect l="f27" t="f30" r="f28" b="f29"/>
            <a:pathLst>
              <a:path w="24502" h="24502">
                <a:moveTo>
                  <a:pt x="f4" y="f2"/>
                </a:moveTo>
                <a:cubicBezTo>
                  <a:pt x="f5" y="f2"/>
                  <a:pt x="f6" y="f7"/>
                  <a:pt x="f8" y="f9"/>
                </a:cubicBezTo>
                <a:cubicBezTo>
                  <a:pt x="f7" y="f10"/>
                  <a:pt x="f2" y="f11"/>
                  <a:pt x="f2" y="f4"/>
                </a:cubicBezTo>
                <a:cubicBezTo>
                  <a:pt x="f2" y="f12"/>
                  <a:pt x="f7" y="f13"/>
                  <a:pt x="f8" y="f14"/>
                </a:cubicBezTo>
                <a:cubicBezTo>
                  <a:pt x="f6" y="f15"/>
                  <a:pt x="f5" y="f16"/>
                  <a:pt x="f4" y="f16"/>
                </a:cubicBezTo>
                <a:cubicBezTo>
                  <a:pt x="f12" y="f16"/>
                  <a:pt x="f17" y="f15"/>
                  <a:pt x="f18" y="f14"/>
                </a:cubicBezTo>
                <a:cubicBezTo>
                  <a:pt x="f15" y="f13"/>
                  <a:pt x="f16" y="f12"/>
                  <a:pt x="f16" y="f4"/>
                </a:cubicBezTo>
                <a:cubicBezTo>
                  <a:pt x="f16" y="f11"/>
                  <a:pt x="f15" y="f10"/>
                  <a:pt x="f18" y="f9"/>
                </a:cubicBezTo>
                <a:cubicBezTo>
                  <a:pt x="f17" y="f7"/>
                  <a:pt x="f12" y="f2"/>
                  <a:pt x="f4" y="f2"/>
                </a:cubicBezTo>
                <a:close/>
              </a:path>
            </a:pathLst>
          </a:custGeom>
          <a:solidFill>
            <a:srgbClr val="FFFFFF"/>
          </a:solidFill>
          <a:ln cap="flat">
            <a:noFill/>
            <a:prstDash val="solid"/>
          </a:ln>
          <a:effectLst>
            <a:outerShdw dist="19046" dir="5400000" algn="tl">
              <a:srgbClr val="000000">
                <a:alpha val="50000"/>
              </a:srgbClr>
            </a:outerShdw>
          </a:effectLst>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5" name="Google Shape;657;p36">
            <a:extLst>
              <a:ext uri="{FF2B5EF4-FFF2-40B4-BE49-F238E27FC236}">
                <a16:creationId xmlns:a16="http://schemas.microsoft.com/office/drawing/2014/main" id="{85725856-D9B6-1F75-445F-4297E3DDCAA9}"/>
              </a:ext>
            </a:extLst>
          </p:cNvPr>
          <p:cNvSpPr/>
          <p:nvPr/>
        </p:nvSpPr>
        <p:spPr>
          <a:xfrm>
            <a:off x="4061338" y="1698168"/>
            <a:ext cx="643225" cy="376037"/>
          </a:xfrm>
          <a:prstGeom prst="rect">
            <a:avLst/>
          </a:prstGeom>
          <a:noFill/>
          <a:ln cap="flat">
            <a:noFill/>
            <a:prstDash val="solid"/>
          </a:ln>
        </p:spPr>
        <p:txBody>
          <a:bodyPr vert="horz" wrap="square" lIns="91440" tIns="45720" rIns="91440" bIns="45720" anchor="t"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s-PE" sz="1400" b="1" i="0" u="none" strike="noStrike" kern="0" cap="none" spc="0" baseline="0">
                <a:ln w="0">
                  <a:solidFill>
                    <a:srgbClr val="190C66"/>
                  </a:solidFill>
                  <a:prstDash val="solid"/>
                </a:ln>
                <a:noFill/>
                <a:uFillTx/>
                <a:latin typeface="Red Hat Text"/>
                <a:ea typeface="Arial"/>
                <a:cs typeface="B Nazanin" panose="00000700000000000000" pitchFamily="2" charset="-78"/>
              </a:rPr>
              <a:t>03</a:t>
            </a:r>
          </a:p>
        </p:txBody>
      </p:sp>
      <p:sp>
        <p:nvSpPr>
          <p:cNvPr id="36" name="Google Shape;658;p36">
            <a:extLst>
              <a:ext uri="{FF2B5EF4-FFF2-40B4-BE49-F238E27FC236}">
                <a16:creationId xmlns:a16="http://schemas.microsoft.com/office/drawing/2014/main" id="{9A0D143B-B607-F974-1D23-CC3985A0410A}"/>
              </a:ext>
            </a:extLst>
          </p:cNvPr>
          <p:cNvSpPr/>
          <p:nvPr/>
        </p:nvSpPr>
        <p:spPr>
          <a:xfrm>
            <a:off x="4044157" y="3324840"/>
            <a:ext cx="677597" cy="374995"/>
          </a:xfrm>
          <a:prstGeom prst="rect">
            <a:avLst/>
          </a:prstGeom>
          <a:noFill/>
          <a:ln cap="flat">
            <a:noFill/>
            <a:prstDash val="solid"/>
          </a:ln>
        </p:spPr>
        <p:txBody>
          <a:bodyPr vert="horz" wrap="square" lIns="91440" tIns="45720" rIns="91440" bIns="45720" anchor="t"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s-PE" sz="1400" b="1" i="0" u="none" strike="noStrike" kern="0" cap="none" spc="0" baseline="0">
                <a:ln w="0">
                  <a:solidFill>
                    <a:srgbClr val="190C66"/>
                  </a:solidFill>
                  <a:prstDash val="solid"/>
                </a:ln>
                <a:noFill/>
                <a:uFillTx/>
                <a:latin typeface="Red Hat Text"/>
                <a:ea typeface="Arial"/>
                <a:cs typeface="B Nazanin" panose="00000700000000000000" pitchFamily="2" charset="-78"/>
              </a:rPr>
              <a:t>04</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solidFill>
            <a:schemeClr val="tx1"/>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199" name="Google Shape;9199;p77"/>
          <p:cNvGrpSpPr/>
          <p:nvPr/>
        </p:nvGrpSpPr>
        <p:grpSpPr>
          <a:xfrm>
            <a:off x="2487439" y="4099740"/>
            <a:ext cx="198775" cy="348972"/>
            <a:chOff x="2487439" y="4280740"/>
            <a:chExt cx="198775" cy="348972"/>
          </a:xfrm>
          <a:solidFill>
            <a:schemeClr val="tx1"/>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04" name="Google Shape;9204;p77"/>
          <p:cNvGrpSpPr/>
          <p:nvPr/>
        </p:nvGrpSpPr>
        <p:grpSpPr>
          <a:xfrm>
            <a:off x="2810958" y="4092923"/>
            <a:ext cx="353145" cy="361873"/>
            <a:chOff x="2810958" y="4273923"/>
            <a:chExt cx="353145" cy="361873"/>
          </a:xfrm>
          <a:solidFill>
            <a:schemeClr val="tx1"/>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2" name="Google Shape;9212;p77"/>
          <p:cNvGrpSpPr/>
          <p:nvPr/>
        </p:nvGrpSpPr>
        <p:grpSpPr>
          <a:xfrm>
            <a:off x="6275635" y="4101651"/>
            <a:ext cx="209383" cy="366778"/>
            <a:chOff x="6275635" y="4282651"/>
            <a:chExt cx="209383" cy="366778"/>
          </a:xfrm>
          <a:solidFill>
            <a:schemeClr val="tx1"/>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5" name="Google Shape;9215;p77"/>
          <p:cNvGrpSpPr/>
          <p:nvPr/>
        </p:nvGrpSpPr>
        <p:grpSpPr>
          <a:xfrm>
            <a:off x="6701186" y="4102033"/>
            <a:ext cx="280292" cy="366396"/>
            <a:chOff x="6701186" y="4283033"/>
            <a:chExt cx="280292" cy="366396"/>
          </a:xfrm>
          <a:solidFill>
            <a:schemeClr val="tx1"/>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8" name="Google Shape;9218;p77"/>
          <p:cNvGrpSpPr/>
          <p:nvPr/>
        </p:nvGrpSpPr>
        <p:grpSpPr>
          <a:xfrm>
            <a:off x="2609571" y="3643958"/>
            <a:ext cx="373627" cy="347347"/>
            <a:chOff x="2609571" y="3824958"/>
            <a:chExt cx="373627" cy="347347"/>
          </a:xfrm>
          <a:solidFill>
            <a:schemeClr val="tx1"/>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22" name="Google Shape;9222;p77"/>
          <p:cNvGrpSpPr/>
          <p:nvPr/>
        </p:nvGrpSpPr>
        <p:grpSpPr>
          <a:xfrm>
            <a:off x="916127" y="3626056"/>
            <a:ext cx="221902" cy="380795"/>
            <a:chOff x="916127" y="3807056"/>
            <a:chExt cx="221902" cy="380795"/>
          </a:xfrm>
          <a:solidFill>
            <a:schemeClr val="tx1"/>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29" name="Google Shape;9229;p77"/>
          <p:cNvGrpSpPr/>
          <p:nvPr/>
        </p:nvGrpSpPr>
        <p:grpSpPr>
          <a:xfrm>
            <a:off x="3513010" y="3635134"/>
            <a:ext cx="362223" cy="361108"/>
            <a:chOff x="3513010" y="3816134"/>
            <a:chExt cx="362223" cy="361108"/>
          </a:xfrm>
          <a:solidFill>
            <a:schemeClr val="tx1"/>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34" name="Google Shape;9234;p77"/>
          <p:cNvGrpSpPr/>
          <p:nvPr/>
        </p:nvGrpSpPr>
        <p:grpSpPr>
          <a:xfrm>
            <a:off x="3950316" y="3639307"/>
            <a:ext cx="369805" cy="353782"/>
            <a:chOff x="3950316" y="3820307"/>
            <a:chExt cx="369805" cy="353782"/>
          </a:xfrm>
          <a:solidFill>
            <a:schemeClr val="tx1"/>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39" name="Google Shape;9239;p77"/>
          <p:cNvGrpSpPr/>
          <p:nvPr/>
        </p:nvGrpSpPr>
        <p:grpSpPr>
          <a:xfrm>
            <a:off x="1761909" y="3630961"/>
            <a:ext cx="307974" cy="371716"/>
            <a:chOff x="1761909" y="3811961"/>
            <a:chExt cx="307974" cy="371716"/>
          </a:xfrm>
          <a:solidFill>
            <a:schemeClr val="tx1"/>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50" name="Google Shape;9250;p77"/>
          <p:cNvGrpSpPr/>
          <p:nvPr/>
        </p:nvGrpSpPr>
        <p:grpSpPr>
          <a:xfrm>
            <a:off x="5373342" y="3627935"/>
            <a:ext cx="231395" cy="353145"/>
            <a:chOff x="5373342" y="3808935"/>
            <a:chExt cx="231395" cy="353145"/>
          </a:xfrm>
          <a:solidFill>
            <a:schemeClr val="tx1"/>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61" name="Google Shape;9261;p77"/>
          <p:cNvGrpSpPr/>
          <p:nvPr/>
        </p:nvGrpSpPr>
        <p:grpSpPr>
          <a:xfrm>
            <a:off x="5833775" y="3628445"/>
            <a:ext cx="235185" cy="352253"/>
            <a:chOff x="5833775" y="3809445"/>
            <a:chExt cx="235185" cy="352253"/>
          </a:xfrm>
          <a:solidFill>
            <a:schemeClr val="tx1"/>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65" name="Google Shape;9265;p77"/>
          <p:cNvGrpSpPr/>
          <p:nvPr/>
        </p:nvGrpSpPr>
        <p:grpSpPr>
          <a:xfrm>
            <a:off x="4942472" y="3628318"/>
            <a:ext cx="238976" cy="352762"/>
            <a:chOff x="4942472" y="3809318"/>
            <a:chExt cx="238976" cy="352762"/>
          </a:xfrm>
          <a:solidFill>
            <a:schemeClr val="tx1"/>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73" name="Google Shape;9273;p77"/>
          <p:cNvGrpSpPr/>
          <p:nvPr/>
        </p:nvGrpSpPr>
        <p:grpSpPr>
          <a:xfrm>
            <a:off x="6266525" y="3626788"/>
            <a:ext cx="260223" cy="353527"/>
            <a:chOff x="6266525" y="3807788"/>
            <a:chExt cx="260223" cy="353527"/>
          </a:xfrm>
          <a:solidFill>
            <a:schemeClr val="tx1"/>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79" name="Google Shape;9279;p77"/>
          <p:cNvGrpSpPr/>
          <p:nvPr/>
        </p:nvGrpSpPr>
        <p:grpSpPr>
          <a:xfrm>
            <a:off x="7184363" y="3628604"/>
            <a:ext cx="202184" cy="352762"/>
            <a:chOff x="7184363" y="3809604"/>
            <a:chExt cx="202184" cy="352762"/>
          </a:xfrm>
          <a:solidFill>
            <a:schemeClr val="tx1"/>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82" name="Google Shape;9282;p77"/>
          <p:cNvGrpSpPr/>
          <p:nvPr/>
        </p:nvGrpSpPr>
        <p:grpSpPr>
          <a:xfrm>
            <a:off x="7571624" y="3627935"/>
            <a:ext cx="292047" cy="352762"/>
            <a:chOff x="7571624" y="3808935"/>
            <a:chExt cx="292047" cy="352762"/>
          </a:xfrm>
          <a:solidFill>
            <a:schemeClr val="tx1"/>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89" name="Google Shape;9289;p77"/>
          <p:cNvGrpSpPr/>
          <p:nvPr/>
        </p:nvGrpSpPr>
        <p:grpSpPr>
          <a:xfrm>
            <a:off x="2174559" y="3175116"/>
            <a:ext cx="364135" cy="359930"/>
            <a:chOff x="2174559" y="3356116"/>
            <a:chExt cx="364135" cy="359930"/>
          </a:xfrm>
          <a:solidFill>
            <a:schemeClr val="tx1"/>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2" name="Google Shape;9292;p77"/>
          <p:cNvGrpSpPr/>
          <p:nvPr/>
        </p:nvGrpSpPr>
        <p:grpSpPr>
          <a:xfrm>
            <a:off x="1731934" y="3174639"/>
            <a:ext cx="368371" cy="361554"/>
            <a:chOff x="1731934" y="3355639"/>
            <a:chExt cx="368371" cy="361554"/>
          </a:xfrm>
          <a:solidFill>
            <a:schemeClr val="tx1"/>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5" name="Google Shape;9295;p77"/>
          <p:cNvGrpSpPr/>
          <p:nvPr/>
        </p:nvGrpSpPr>
        <p:grpSpPr>
          <a:xfrm>
            <a:off x="3990517" y="3173173"/>
            <a:ext cx="279559" cy="363402"/>
            <a:chOff x="3990517" y="3354173"/>
            <a:chExt cx="279559" cy="363402"/>
          </a:xfrm>
          <a:solidFill>
            <a:schemeClr val="tx1"/>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9" name="Google Shape;9299;p77"/>
          <p:cNvGrpSpPr/>
          <p:nvPr/>
        </p:nvGrpSpPr>
        <p:grpSpPr>
          <a:xfrm>
            <a:off x="3497847" y="3236374"/>
            <a:ext cx="379680" cy="237606"/>
            <a:chOff x="3497847" y="3417374"/>
            <a:chExt cx="379680" cy="237606"/>
          </a:xfrm>
          <a:solidFill>
            <a:schemeClr val="tx1"/>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04" name="Google Shape;9304;p77"/>
          <p:cNvGrpSpPr/>
          <p:nvPr/>
        </p:nvGrpSpPr>
        <p:grpSpPr>
          <a:xfrm>
            <a:off x="2612597" y="3186075"/>
            <a:ext cx="376271" cy="337982"/>
            <a:chOff x="2612597" y="3367075"/>
            <a:chExt cx="376271" cy="337982"/>
          </a:xfrm>
          <a:solidFill>
            <a:schemeClr val="tx1"/>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07" name="Google Shape;9307;p77"/>
          <p:cNvGrpSpPr/>
          <p:nvPr/>
        </p:nvGrpSpPr>
        <p:grpSpPr>
          <a:xfrm>
            <a:off x="3071914" y="3183431"/>
            <a:ext cx="343652" cy="342505"/>
            <a:chOff x="3071914" y="3364431"/>
            <a:chExt cx="343652" cy="342505"/>
          </a:xfrm>
          <a:solidFill>
            <a:schemeClr val="tx1"/>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13" name="Google Shape;9313;p77"/>
          <p:cNvGrpSpPr/>
          <p:nvPr/>
        </p:nvGrpSpPr>
        <p:grpSpPr>
          <a:xfrm>
            <a:off x="897141" y="3178875"/>
            <a:ext cx="257962" cy="352762"/>
            <a:chOff x="897141" y="3359875"/>
            <a:chExt cx="257962" cy="352762"/>
          </a:xfrm>
          <a:solidFill>
            <a:schemeClr val="tx1"/>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22" name="Google Shape;9322;p77"/>
          <p:cNvGrpSpPr/>
          <p:nvPr/>
        </p:nvGrpSpPr>
        <p:grpSpPr>
          <a:xfrm>
            <a:off x="1333682" y="3163330"/>
            <a:ext cx="271213" cy="383088"/>
            <a:chOff x="1333682" y="3344330"/>
            <a:chExt cx="271213" cy="383088"/>
          </a:xfrm>
          <a:solidFill>
            <a:schemeClr val="tx1"/>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34" name="Google Shape;9334;p77"/>
          <p:cNvGrpSpPr/>
          <p:nvPr/>
        </p:nvGrpSpPr>
        <p:grpSpPr>
          <a:xfrm>
            <a:off x="6664394" y="3165974"/>
            <a:ext cx="353113" cy="351998"/>
            <a:chOff x="6664394" y="3346974"/>
            <a:chExt cx="353113" cy="351998"/>
          </a:xfrm>
          <a:solidFill>
            <a:schemeClr val="tx1"/>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0" name="Google Shape;9340;p77"/>
          <p:cNvGrpSpPr/>
          <p:nvPr/>
        </p:nvGrpSpPr>
        <p:grpSpPr>
          <a:xfrm>
            <a:off x="849741" y="1778307"/>
            <a:ext cx="399398" cy="375443"/>
            <a:chOff x="849741" y="1959307"/>
            <a:chExt cx="399398" cy="375443"/>
          </a:xfrm>
          <a:solidFill>
            <a:schemeClr val="tx1"/>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3" name="Google Shape;9343;p77"/>
          <p:cNvGrpSpPr/>
          <p:nvPr/>
        </p:nvGrpSpPr>
        <p:grpSpPr>
          <a:xfrm>
            <a:off x="1284212" y="1782766"/>
            <a:ext cx="379489" cy="366046"/>
            <a:chOff x="1284212" y="1963766"/>
            <a:chExt cx="379489" cy="366046"/>
          </a:xfrm>
          <a:solidFill>
            <a:schemeClr val="tx1"/>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6" name="Google Shape;9346;p77"/>
          <p:cNvGrpSpPr/>
          <p:nvPr/>
        </p:nvGrpSpPr>
        <p:grpSpPr>
          <a:xfrm>
            <a:off x="3037766" y="1788564"/>
            <a:ext cx="370219" cy="354928"/>
            <a:chOff x="3037766" y="1969564"/>
            <a:chExt cx="370219" cy="354928"/>
          </a:xfrm>
          <a:solidFill>
            <a:schemeClr val="tx1"/>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1" name="Google Shape;9351;p77"/>
          <p:cNvGrpSpPr/>
          <p:nvPr/>
        </p:nvGrpSpPr>
        <p:grpSpPr>
          <a:xfrm>
            <a:off x="3982553" y="1790730"/>
            <a:ext cx="304566" cy="350501"/>
            <a:chOff x="3982553" y="1971730"/>
            <a:chExt cx="304566" cy="350501"/>
          </a:xfrm>
          <a:solidFill>
            <a:schemeClr val="tx1"/>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4" name="Google Shape;9354;p77"/>
          <p:cNvGrpSpPr/>
          <p:nvPr/>
        </p:nvGrpSpPr>
        <p:grpSpPr>
          <a:xfrm>
            <a:off x="2567841" y="1813124"/>
            <a:ext cx="399812" cy="306477"/>
            <a:chOff x="2567841" y="1994124"/>
            <a:chExt cx="399812" cy="306477"/>
          </a:xfrm>
          <a:solidFill>
            <a:schemeClr val="tx1"/>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8" name="Google Shape;9358;p77"/>
          <p:cNvGrpSpPr/>
          <p:nvPr/>
        </p:nvGrpSpPr>
        <p:grpSpPr>
          <a:xfrm>
            <a:off x="2212084" y="1779358"/>
            <a:ext cx="324698" cy="372863"/>
            <a:chOff x="2212084" y="1960358"/>
            <a:chExt cx="324698" cy="372863"/>
          </a:xfrm>
          <a:solidFill>
            <a:schemeClr val="tx1"/>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62" name="Google Shape;9362;p77"/>
          <p:cNvGrpSpPr/>
          <p:nvPr/>
        </p:nvGrpSpPr>
        <p:grpSpPr>
          <a:xfrm>
            <a:off x="1805901" y="1779358"/>
            <a:ext cx="284847" cy="373627"/>
            <a:chOff x="1805901" y="1960358"/>
            <a:chExt cx="284847" cy="373627"/>
          </a:xfrm>
          <a:solidFill>
            <a:schemeClr val="tx1"/>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368" name="Google Shape;9368;p77"/>
          <p:cNvGrpSpPr/>
          <p:nvPr/>
        </p:nvGrpSpPr>
        <p:grpSpPr>
          <a:xfrm>
            <a:off x="6656812" y="1848388"/>
            <a:ext cx="368690" cy="245793"/>
            <a:chOff x="6656812" y="2029388"/>
            <a:chExt cx="368690" cy="245793"/>
          </a:xfrm>
          <a:solidFill>
            <a:schemeClr val="tx1"/>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79" name="Google Shape;9379;p77"/>
          <p:cNvGrpSpPr/>
          <p:nvPr/>
        </p:nvGrpSpPr>
        <p:grpSpPr>
          <a:xfrm>
            <a:off x="4869651" y="1831218"/>
            <a:ext cx="376654" cy="281566"/>
            <a:chOff x="4869651" y="2012218"/>
            <a:chExt cx="376654" cy="281566"/>
          </a:xfrm>
          <a:solidFill>
            <a:schemeClr val="tx1"/>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84" name="Google Shape;9384;p77"/>
          <p:cNvGrpSpPr/>
          <p:nvPr/>
        </p:nvGrpSpPr>
        <p:grpSpPr>
          <a:xfrm>
            <a:off x="5306224" y="1831313"/>
            <a:ext cx="367925" cy="281694"/>
            <a:chOff x="5306224" y="2012313"/>
            <a:chExt cx="367925" cy="281694"/>
          </a:xfrm>
          <a:solidFill>
            <a:schemeClr val="tx1"/>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388" name="Google Shape;9388;p77"/>
          <p:cNvGrpSpPr/>
          <p:nvPr/>
        </p:nvGrpSpPr>
        <p:grpSpPr>
          <a:xfrm>
            <a:off x="6195998" y="1802102"/>
            <a:ext cx="368308" cy="338746"/>
            <a:chOff x="6195998" y="1983102"/>
            <a:chExt cx="368308" cy="338746"/>
          </a:xfrm>
          <a:solidFill>
            <a:schemeClr val="tx1"/>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92" name="Google Shape;9392;p77"/>
          <p:cNvGrpSpPr/>
          <p:nvPr/>
        </p:nvGrpSpPr>
        <p:grpSpPr>
          <a:xfrm>
            <a:off x="7542031" y="1830835"/>
            <a:ext cx="369072" cy="280037"/>
            <a:chOff x="7542031" y="2011835"/>
            <a:chExt cx="369072" cy="280037"/>
          </a:xfrm>
          <a:solidFill>
            <a:schemeClr val="tx1"/>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02" name="Google Shape;9402;p77"/>
          <p:cNvGrpSpPr/>
          <p:nvPr/>
        </p:nvGrpSpPr>
        <p:grpSpPr>
          <a:xfrm>
            <a:off x="8010427" y="3167503"/>
            <a:ext cx="278795" cy="351615"/>
            <a:chOff x="8010427" y="3348503"/>
            <a:chExt cx="278795" cy="351615"/>
          </a:xfrm>
          <a:solidFill>
            <a:schemeClr val="tx1"/>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08" name="Google Shape;9408;p77"/>
          <p:cNvGrpSpPr/>
          <p:nvPr/>
        </p:nvGrpSpPr>
        <p:grpSpPr>
          <a:xfrm>
            <a:off x="7141900" y="3168204"/>
            <a:ext cx="281057" cy="351010"/>
            <a:chOff x="7141900" y="3349204"/>
            <a:chExt cx="281057" cy="351010"/>
          </a:xfrm>
          <a:solidFill>
            <a:schemeClr val="tx1"/>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12" name="Google Shape;9412;p77"/>
          <p:cNvGrpSpPr/>
          <p:nvPr/>
        </p:nvGrpSpPr>
        <p:grpSpPr>
          <a:xfrm>
            <a:off x="5314188" y="3169032"/>
            <a:ext cx="363752" cy="353113"/>
            <a:chOff x="5314188" y="3350032"/>
            <a:chExt cx="363752" cy="353113"/>
          </a:xfrm>
          <a:solidFill>
            <a:schemeClr val="tx1"/>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15" name="Google Shape;9415;p77"/>
          <p:cNvGrpSpPr/>
          <p:nvPr/>
        </p:nvGrpSpPr>
        <p:grpSpPr>
          <a:xfrm>
            <a:off x="5829984" y="3169032"/>
            <a:ext cx="220755" cy="352348"/>
            <a:chOff x="5829984" y="3350032"/>
            <a:chExt cx="220755" cy="352348"/>
          </a:xfrm>
          <a:solidFill>
            <a:schemeClr val="tx1"/>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20" name="Google Shape;9420;p77"/>
          <p:cNvGrpSpPr/>
          <p:nvPr/>
        </p:nvGrpSpPr>
        <p:grpSpPr>
          <a:xfrm>
            <a:off x="4882170" y="3168841"/>
            <a:ext cx="358464" cy="352316"/>
            <a:chOff x="4882170" y="3349841"/>
            <a:chExt cx="358464" cy="352316"/>
          </a:xfrm>
          <a:solidFill>
            <a:schemeClr val="tx1"/>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25" name="Google Shape;9425;p77"/>
          <p:cNvGrpSpPr/>
          <p:nvPr/>
        </p:nvGrpSpPr>
        <p:grpSpPr>
          <a:xfrm>
            <a:off x="3044965" y="2254220"/>
            <a:ext cx="400194" cy="324316"/>
            <a:chOff x="3044965" y="2435220"/>
            <a:chExt cx="400194" cy="324316"/>
          </a:xfrm>
          <a:solidFill>
            <a:schemeClr val="tx1"/>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29" name="Google Shape;9429;p77"/>
          <p:cNvGrpSpPr/>
          <p:nvPr/>
        </p:nvGrpSpPr>
        <p:grpSpPr>
          <a:xfrm>
            <a:off x="6203579" y="3167981"/>
            <a:ext cx="351615" cy="350373"/>
            <a:chOff x="6203579" y="3348981"/>
            <a:chExt cx="351615" cy="350373"/>
          </a:xfrm>
          <a:solidFill>
            <a:schemeClr val="tx1"/>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35" name="Google Shape;9435;p77"/>
          <p:cNvGrpSpPr/>
          <p:nvPr/>
        </p:nvGrpSpPr>
        <p:grpSpPr>
          <a:xfrm>
            <a:off x="4878379" y="2292892"/>
            <a:ext cx="367161" cy="287523"/>
            <a:chOff x="4878379" y="2473892"/>
            <a:chExt cx="367161" cy="287523"/>
          </a:xfrm>
          <a:solidFill>
            <a:schemeClr val="tx1"/>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41" name="Google Shape;9441;p77"/>
          <p:cNvGrpSpPr/>
          <p:nvPr/>
        </p:nvGrpSpPr>
        <p:grpSpPr>
          <a:xfrm>
            <a:off x="1325719" y="2706689"/>
            <a:ext cx="290581" cy="372481"/>
            <a:chOff x="1325719" y="2887689"/>
            <a:chExt cx="290581" cy="372481"/>
          </a:xfrm>
          <a:solidFill>
            <a:schemeClr val="tx1"/>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45" name="Google Shape;9445;p77"/>
          <p:cNvGrpSpPr/>
          <p:nvPr/>
        </p:nvGrpSpPr>
        <p:grpSpPr>
          <a:xfrm>
            <a:off x="3510335" y="2711499"/>
            <a:ext cx="360726" cy="361204"/>
            <a:chOff x="3510335" y="2892499"/>
            <a:chExt cx="360726" cy="361204"/>
          </a:xfrm>
          <a:solidFill>
            <a:schemeClr val="tx1"/>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51" name="Google Shape;9451;p77"/>
          <p:cNvGrpSpPr/>
          <p:nvPr/>
        </p:nvGrpSpPr>
        <p:grpSpPr>
          <a:xfrm>
            <a:off x="3086313" y="2696049"/>
            <a:ext cx="320143" cy="392581"/>
            <a:chOff x="3086313" y="2877049"/>
            <a:chExt cx="320143" cy="392581"/>
          </a:xfrm>
          <a:solidFill>
            <a:schemeClr val="tx1"/>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65" name="Google Shape;9465;p77"/>
          <p:cNvGrpSpPr/>
          <p:nvPr/>
        </p:nvGrpSpPr>
        <p:grpSpPr>
          <a:xfrm>
            <a:off x="861113" y="2704746"/>
            <a:ext cx="333809" cy="373277"/>
            <a:chOff x="861113" y="2885746"/>
            <a:chExt cx="333809" cy="373277"/>
          </a:xfrm>
          <a:solidFill>
            <a:schemeClr val="tx1"/>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71" name="Google Shape;9471;p77"/>
          <p:cNvGrpSpPr/>
          <p:nvPr/>
        </p:nvGrpSpPr>
        <p:grpSpPr>
          <a:xfrm>
            <a:off x="1297654" y="1323481"/>
            <a:ext cx="349354" cy="362223"/>
            <a:chOff x="1297654" y="1504481"/>
            <a:chExt cx="349354" cy="362223"/>
          </a:xfrm>
          <a:solidFill>
            <a:schemeClr val="tx1"/>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76" name="Google Shape;9476;p77"/>
          <p:cNvGrpSpPr/>
          <p:nvPr/>
        </p:nvGrpSpPr>
        <p:grpSpPr>
          <a:xfrm>
            <a:off x="852385" y="1329916"/>
            <a:ext cx="353145" cy="351998"/>
            <a:chOff x="852385" y="1510916"/>
            <a:chExt cx="353145" cy="351998"/>
          </a:xfrm>
          <a:solidFill>
            <a:schemeClr val="tx1"/>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80" name="Google Shape;9480;p77"/>
          <p:cNvGrpSpPr/>
          <p:nvPr/>
        </p:nvGrpSpPr>
        <p:grpSpPr>
          <a:xfrm>
            <a:off x="1745217" y="1334471"/>
            <a:ext cx="343269" cy="342505"/>
            <a:chOff x="1745217" y="1515471"/>
            <a:chExt cx="343269" cy="342505"/>
          </a:xfrm>
          <a:solidFill>
            <a:schemeClr val="tx1"/>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86" name="Google Shape;9486;p77"/>
          <p:cNvGrpSpPr/>
          <p:nvPr/>
        </p:nvGrpSpPr>
        <p:grpSpPr>
          <a:xfrm>
            <a:off x="3042703" y="1348137"/>
            <a:ext cx="411535" cy="315587"/>
            <a:chOff x="3042703" y="1529137"/>
            <a:chExt cx="411535" cy="315587"/>
          </a:xfrm>
          <a:solidFill>
            <a:schemeClr val="tx1"/>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97" name="Google Shape;9497;p77"/>
          <p:cNvGrpSpPr/>
          <p:nvPr/>
        </p:nvGrpSpPr>
        <p:grpSpPr>
          <a:xfrm>
            <a:off x="2629289" y="1363682"/>
            <a:ext cx="350501" cy="284497"/>
            <a:chOff x="2629289" y="1544682"/>
            <a:chExt cx="350501" cy="284497"/>
          </a:xfrm>
          <a:solidFill>
            <a:schemeClr val="tx1"/>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03" name="Google Shape;9503;p77"/>
          <p:cNvGrpSpPr/>
          <p:nvPr/>
        </p:nvGrpSpPr>
        <p:grpSpPr>
          <a:xfrm>
            <a:off x="5305077" y="1321633"/>
            <a:ext cx="367893" cy="365218"/>
            <a:chOff x="5305077" y="1502633"/>
            <a:chExt cx="367893" cy="365218"/>
          </a:xfrm>
          <a:solidFill>
            <a:schemeClr val="tx1"/>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06" name="Google Shape;9506;p77"/>
          <p:cNvGrpSpPr/>
          <p:nvPr/>
        </p:nvGrpSpPr>
        <p:grpSpPr>
          <a:xfrm>
            <a:off x="7100170" y="1319117"/>
            <a:ext cx="368308" cy="367033"/>
            <a:chOff x="7100170" y="1500117"/>
            <a:chExt cx="368308" cy="367033"/>
          </a:xfrm>
          <a:solidFill>
            <a:schemeClr val="tx1"/>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21" name="Google Shape;9521;p77"/>
          <p:cNvGrpSpPr/>
          <p:nvPr/>
        </p:nvGrpSpPr>
        <p:grpSpPr>
          <a:xfrm>
            <a:off x="6649231" y="1319021"/>
            <a:ext cx="390287" cy="367065"/>
            <a:chOff x="6649231" y="1500021"/>
            <a:chExt cx="390287" cy="367065"/>
          </a:xfrm>
          <a:solidFill>
            <a:schemeClr val="tx1"/>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34" name="Google Shape;9534;p77"/>
          <p:cNvGrpSpPr/>
          <p:nvPr/>
        </p:nvGrpSpPr>
        <p:grpSpPr>
          <a:xfrm>
            <a:off x="5746938" y="1362503"/>
            <a:ext cx="387261" cy="280356"/>
            <a:chOff x="5746938" y="1543503"/>
            <a:chExt cx="387261" cy="280356"/>
          </a:xfrm>
          <a:solidFill>
            <a:schemeClr val="tx1"/>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37" name="Google Shape;9537;p77"/>
          <p:cNvGrpSpPr/>
          <p:nvPr/>
        </p:nvGrpSpPr>
        <p:grpSpPr>
          <a:xfrm>
            <a:off x="6196730" y="1344346"/>
            <a:ext cx="369072" cy="317467"/>
            <a:chOff x="6196730" y="1525346"/>
            <a:chExt cx="369072" cy="317467"/>
          </a:xfrm>
          <a:solidFill>
            <a:schemeClr val="tx1"/>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41" name="Google Shape;9541;p77"/>
          <p:cNvGrpSpPr/>
          <p:nvPr/>
        </p:nvGrpSpPr>
        <p:grpSpPr>
          <a:xfrm>
            <a:off x="4940592" y="1319690"/>
            <a:ext cx="246558" cy="367161"/>
            <a:chOff x="4940592" y="1500690"/>
            <a:chExt cx="246558" cy="367161"/>
          </a:xfrm>
          <a:solidFill>
            <a:schemeClr val="tx1"/>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46" name="Google Shape;9546;p77"/>
          <p:cNvGrpSpPr/>
          <p:nvPr/>
        </p:nvGrpSpPr>
        <p:grpSpPr>
          <a:xfrm>
            <a:off x="7964906" y="1318894"/>
            <a:ext cx="380858" cy="367575"/>
            <a:chOff x="7964906" y="1499894"/>
            <a:chExt cx="380858" cy="367575"/>
          </a:xfrm>
          <a:solidFill>
            <a:schemeClr val="tx1"/>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51" name="Google Shape;9551;p77"/>
          <p:cNvGrpSpPr/>
          <p:nvPr/>
        </p:nvGrpSpPr>
        <p:grpSpPr>
          <a:xfrm>
            <a:off x="8007400" y="2721278"/>
            <a:ext cx="285230" cy="355597"/>
            <a:chOff x="8007400" y="2902278"/>
            <a:chExt cx="285230" cy="355597"/>
          </a:xfrm>
          <a:solidFill>
            <a:schemeClr val="tx1"/>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54" name="Google Shape;9554;p77"/>
          <p:cNvGrpSpPr/>
          <p:nvPr/>
        </p:nvGrpSpPr>
        <p:grpSpPr>
          <a:xfrm>
            <a:off x="6219124" y="2721788"/>
            <a:ext cx="318231" cy="355470"/>
            <a:chOff x="6219124" y="2902788"/>
            <a:chExt cx="318231" cy="355470"/>
          </a:xfrm>
          <a:solidFill>
            <a:schemeClr val="tx1"/>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58" name="Google Shape;9558;p77"/>
          <p:cNvGrpSpPr/>
          <p:nvPr/>
        </p:nvGrpSpPr>
        <p:grpSpPr>
          <a:xfrm>
            <a:off x="4969421" y="2721852"/>
            <a:ext cx="185109" cy="355406"/>
            <a:chOff x="4969421" y="2902852"/>
            <a:chExt cx="185109" cy="355406"/>
          </a:xfrm>
          <a:solidFill>
            <a:schemeClr val="tx1"/>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67" name="Google Shape;9567;p77"/>
          <p:cNvGrpSpPr/>
          <p:nvPr/>
        </p:nvGrpSpPr>
        <p:grpSpPr>
          <a:xfrm>
            <a:off x="6685259" y="2721852"/>
            <a:ext cx="311414" cy="355406"/>
            <a:chOff x="6685259" y="2902852"/>
            <a:chExt cx="311414" cy="355406"/>
          </a:xfrm>
          <a:solidFill>
            <a:schemeClr val="tx1"/>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1" name="Google Shape;9571;p77"/>
          <p:cNvGrpSpPr/>
          <p:nvPr/>
        </p:nvGrpSpPr>
        <p:grpSpPr>
          <a:xfrm>
            <a:off x="5309250" y="2722170"/>
            <a:ext cx="359579" cy="355852"/>
            <a:chOff x="5309250" y="2903170"/>
            <a:chExt cx="359579" cy="355852"/>
          </a:xfrm>
          <a:solidFill>
            <a:schemeClr val="tx1"/>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5" name="Google Shape;9575;p77"/>
          <p:cNvGrpSpPr/>
          <p:nvPr/>
        </p:nvGrpSpPr>
        <p:grpSpPr>
          <a:xfrm>
            <a:off x="2199565" y="2240172"/>
            <a:ext cx="312179" cy="353431"/>
            <a:chOff x="2199565" y="2421172"/>
            <a:chExt cx="312179" cy="353431"/>
          </a:xfrm>
          <a:solidFill>
            <a:schemeClr val="tx1"/>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8" name="Google Shape;9578;p77"/>
          <p:cNvGrpSpPr/>
          <p:nvPr/>
        </p:nvGrpSpPr>
        <p:grpSpPr>
          <a:xfrm>
            <a:off x="1750887" y="2244727"/>
            <a:ext cx="320143" cy="343269"/>
            <a:chOff x="1750887" y="2425727"/>
            <a:chExt cx="320143" cy="343269"/>
          </a:xfrm>
          <a:solidFill>
            <a:schemeClr val="tx1"/>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81" name="Google Shape;9581;p77"/>
          <p:cNvGrpSpPr/>
          <p:nvPr/>
        </p:nvGrpSpPr>
        <p:grpSpPr>
          <a:xfrm>
            <a:off x="1298037" y="2244727"/>
            <a:ext cx="338364" cy="342887"/>
            <a:chOff x="1298037" y="2425727"/>
            <a:chExt cx="338364" cy="342887"/>
          </a:xfrm>
          <a:solidFill>
            <a:schemeClr val="tx1"/>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87" name="Google Shape;9587;p77"/>
          <p:cNvGrpSpPr/>
          <p:nvPr/>
        </p:nvGrpSpPr>
        <p:grpSpPr>
          <a:xfrm>
            <a:off x="3974207" y="2248009"/>
            <a:ext cx="320143" cy="338491"/>
            <a:chOff x="3974207" y="2429009"/>
            <a:chExt cx="320143" cy="338491"/>
          </a:xfrm>
          <a:solidFill>
            <a:schemeClr val="tx1"/>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0" name="Google Shape;9590;p77"/>
          <p:cNvGrpSpPr/>
          <p:nvPr/>
        </p:nvGrpSpPr>
        <p:grpSpPr>
          <a:xfrm>
            <a:off x="2623237" y="2250047"/>
            <a:ext cx="355024" cy="332630"/>
            <a:chOff x="2623237" y="2431047"/>
            <a:chExt cx="355024" cy="332630"/>
          </a:xfrm>
          <a:solidFill>
            <a:schemeClr val="tx1"/>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5" name="Google Shape;9595;p77"/>
          <p:cNvGrpSpPr/>
          <p:nvPr/>
        </p:nvGrpSpPr>
        <p:grpSpPr>
          <a:xfrm>
            <a:off x="6657194" y="2253073"/>
            <a:ext cx="375507" cy="367925"/>
            <a:chOff x="6657194" y="2434073"/>
            <a:chExt cx="375507" cy="367925"/>
          </a:xfrm>
          <a:solidFill>
            <a:schemeClr val="tx1"/>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9" name="Google Shape;9599;p77"/>
          <p:cNvGrpSpPr/>
          <p:nvPr/>
        </p:nvGrpSpPr>
        <p:grpSpPr>
          <a:xfrm>
            <a:off x="7101317" y="2260655"/>
            <a:ext cx="367925" cy="352380"/>
            <a:chOff x="7101317" y="2441655"/>
            <a:chExt cx="367925" cy="352380"/>
          </a:xfrm>
          <a:solidFill>
            <a:schemeClr val="tx1"/>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02" name="Google Shape;9602;p77"/>
          <p:cNvGrpSpPr/>
          <p:nvPr/>
        </p:nvGrpSpPr>
        <p:grpSpPr>
          <a:xfrm>
            <a:off x="5756399" y="2253456"/>
            <a:ext cx="367925" cy="367161"/>
            <a:chOff x="5756399" y="2434456"/>
            <a:chExt cx="367925" cy="367161"/>
          </a:xfrm>
          <a:solidFill>
            <a:schemeClr val="tx1"/>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612" name="Google Shape;9612;p77"/>
          <p:cNvGrpSpPr/>
          <p:nvPr/>
        </p:nvGrpSpPr>
        <p:grpSpPr>
          <a:xfrm>
            <a:off x="7964906" y="2253073"/>
            <a:ext cx="373627" cy="367925"/>
            <a:chOff x="7964906" y="2434073"/>
            <a:chExt cx="373627" cy="367925"/>
          </a:xfrm>
          <a:solidFill>
            <a:schemeClr val="tx1"/>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15" name="Google Shape;9615;p77"/>
          <p:cNvGrpSpPr/>
          <p:nvPr/>
        </p:nvGrpSpPr>
        <p:grpSpPr>
          <a:xfrm>
            <a:off x="6194086" y="2256737"/>
            <a:ext cx="369837" cy="360471"/>
            <a:chOff x="6194086" y="2437737"/>
            <a:chExt cx="369837" cy="360471"/>
          </a:xfrm>
          <a:solidFill>
            <a:schemeClr val="tx1"/>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cs typeface="B Nazanin" panose="00000700000000000000" pitchFamily="2" charset="-78"/>
              </a:rPr>
              <a:t>آیکون های آموزشی</a:t>
            </a:r>
            <a:endParaRPr sz="2400" dirty="0">
              <a:cs typeface="B Nazanin" panose="00000700000000000000" pitchFamily="2" charset="-78"/>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cs typeface="B Nazanin" panose="00000700000000000000" pitchFamily="2" charset="-78"/>
              </a:rPr>
              <a:t>نمادهای پزشکی</a:t>
            </a:r>
            <a:endParaRPr sz="24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solidFill>
            <a:schemeClr val="tx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25" name="Google Shape;10425;p79"/>
          <p:cNvGrpSpPr/>
          <p:nvPr/>
        </p:nvGrpSpPr>
        <p:grpSpPr>
          <a:xfrm>
            <a:off x="2157462" y="4083096"/>
            <a:ext cx="347435" cy="363370"/>
            <a:chOff x="2157462" y="4258496"/>
            <a:chExt cx="347435" cy="363370"/>
          </a:xfrm>
          <a:solidFill>
            <a:schemeClr val="tx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29" name="Google Shape;10429;p79"/>
          <p:cNvGrpSpPr/>
          <p:nvPr/>
        </p:nvGrpSpPr>
        <p:grpSpPr>
          <a:xfrm>
            <a:off x="4010963" y="3588381"/>
            <a:ext cx="343665" cy="363211"/>
            <a:chOff x="4010963" y="3763781"/>
            <a:chExt cx="343665" cy="363211"/>
          </a:xfrm>
          <a:solidFill>
            <a:schemeClr val="tx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35" name="Google Shape;10435;p79"/>
          <p:cNvGrpSpPr/>
          <p:nvPr/>
        </p:nvGrpSpPr>
        <p:grpSpPr>
          <a:xfrm>
            <a:off x="2214042" y="3635109"/>
            <a:ext cx="368153" cy="311193"/>
            <a:chOff x="2214042" y="3810509"/>
            <a:chExt cx="368153" cy="311193"/>
          </a:xfrm>
          <a:solidFill>
            <a:schemeClr val="tx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38" name="Google Shape;10438;p79"/>
          <p:cNvGrpSpPr/>
          <p:nvPr/>
        </p:nvGrpSpPr>
        <p:grpSpPr>
          <a:xfrm>
            <a:off x="1797413" y="3606819"/>
            <a:ext cx="367805" cy="367773"/>
            <a:chOff x="1768938" y="3782219"/>
            <a:chExt cx="367805" cy="367773"/>
          </a:xfrm>
          <a:solidFill>
            <a:schemeClr val="tx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44" name="Google Shape;10444;p79"/>
          <p:cNvGrpSpPr/>
          <p:nvPr/>
        </p:nvGrpSpPr>
        <p:grpSpPr>
          <a:xfrm>
            <a:off x="2681385" y="3623039"/>
            <a:ext cx="325544" cy="327413"/>
            <a:chOff x="2681385" y="3798439"/>
            <a:chExt cx="325544" cy="327413"/>
          </a:xfrm>
          <a:solidFill>
            <a:schemeClr val="tx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52" name="Google Shape;10452;p79"/>
          <p:cNvGrpSpPr/>
          <p:nvPr/>
        </p:nvGrpSpPr>
        <p:grpSpPr>
          <a:xfrm>
            <a:off x="6243928" y="4088102"/>
            <a:ext cx="274254" cy="350824"/>
            <a:chOff x="6243928" y="4263502"/>
            <a:chExt cx="274254" cy="350824"/>
          </a:xfrm>
          <a:solidFill>
            <a:schemeClr val="tx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61" name="Google Shape;10461;p79"/>
          <p:cNvGrpSpPr/>
          <p:nvPr/>
        </p:nvGrpSpPr>
        <p:grpSpPr>
          <a:xfrm>
            <a:off x="3560600" y="3587938"/>
            <a:ext cx="352345" cy="363655"/>
            <a:chOff x="3560600" y="3763338"/>
            <a:chExt cx="352345" cy="363655"/>
          </a:xfrm>
          <a:solidFill>
            <a:schemeClr val="tx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65" name="Google Shape;10465;p79"/>
          <p:cNvGrpSpPr/>
          <p:nvPr/>
        </p:nvGrpSpPr>
        <p:grpSpPr>
          <a:xfrm>
            <a:off x="5790556" y="4085852"/>
            <a:ext cx="279513" cy="356083"/>
            <a:chOff x="5790556" y="4261252"/>
            <a:chExt cx="279513" cy="356083"/>
          </a:xfrm>
          <a:solidFill>
            <a:schemeClr val="tx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73" name="Google Shape;10473;p79"/>
          <p:cNvGrpSpPr/>
          <p:nvPr/>
        </p:nvGrpSpPr>
        <p:grpSpPr>
          <a:xfrm>
            <a:off x="5341333" y="4085852"/>
            <a:ext cx="278752" cy="356463"/>
            <a:chOff x="5341333" y="4261252"/>
            <a:chExt cx="278752" cy="356463"/>
          </a:xfrm>
          <a:solidFill>
            <a:schemeClr val="tx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482" name="Google Shape;10482;p79"/>
          <p:cNvGrpSpPr/>
          <p:nvPr/>
        </p:nvGrpSpPr>
        <p:grpSpPr>
          <a:xfrm>
            <a:off x="3103646" y="3590676"/>
            <a:ext cx="360233" cy="362451"/>
            <a:chOff x="3107608" y="3763401"/>
            <a:chExt cx="360233" cy="362451"/>
          </a:xfrm>
          <a:solidFill>
            <a:schemeClr val="tx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86" name="Google Shape;10486;p79"/>
          <p:cNvGrpSpPr/>
          <p:nvPr/>
        </p:nvGrpSpPr>
        <p:grpSpPr>
          <a:xfrm>
            <a:off x="889343" y="3625827"/>
            <a:ext cx="351585" cy="339705"/>
            <a:chOff x="889343" y="3801227"/>
            <a:chExt cx="351585" cy="339705"/>
          </a:xfrm>
          <a:solidFill>
            <a:schemeClr val="tx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92" name="Google Shape;10492;p79"/>
          <p:cNvGrpSpPr/>
          <p:nvPr/>
        </p:nvGrpSpPr>
        <p:grpSpPr>
          <a:xfrm>
            <a:off x="4896609" y="4085472"/>
            <a:ext cx="278784" cy="355323"/>
            <a:chOff x="4896609" y="4260872"/>
            <a:chExt cx="278784" cy="355323"/>
          </a:xfrm>
          <a:solidFill>
            <a:schemeClr val="tx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499" name="Google Shape;10499;p79"/>
          <p:cNvGrpSpPr/>
          <p:nvPr/>
        </p:nvGrpSpPr>
        <p:grpSpPr>
          <a:xfrm>
            <a:off x="7598438" y="4090731"/>
            <a:ext cx="260283" cy="345914"/>
            <a:chOff x="7598438" y="4266131"/>
            <a:chExt cx="260283" cy="345914"/>
          </a:xfrm>
          <a:solidFill>
            <a:schemeClr val="tx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07" name="Google Shape;10507;p79"/>
          <p:cNvGrpSpPr/>
          <p:nvPr/>
        </p:nvGrpSpPr>
        <p:grpSpPr>
          <a:xfrm>
            <a:off x="1767069" y="3184746"/>
            <a:ext cx="286324" cy="348163"/>
            <a:chOff x="1767069" y="3360146"/>
            <a:chExt cx="286324" cy="348163"/>
          </a:xfrm>
          <a:solidFill>
            <a:schemeClr val="tx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15" name="Google Shape;10515;p79"/>
          <p:cNvGrpSpPr/>
          <p:nvPr/>
        </p:nvGrpSpPr>
        <p:grpSpPr>
          <a:xfrm>
            <a:off x="7149944" y="4090731"/>
            <a:ext cx="260283" cy="345914"/>
            <a:chOff x="7149944" y="4266131"/>
            <a:chExt cx="260283" cy="345914"/>
          </a:xfrm>
          <a:solidFill>
            <a:schemeClr val="tx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22" name="Google Shape;10522;p79"/>
          <p:cNvGrpSpPr/>
          <p:nvPr/>
        </p:nvGrpSpPr>
        <p:grpSpPr>
          <a:xfrm>
            <a:off x="6695051" y="4083951"/>
            <a:ext cx="270104" cy="360233"/>
            <a:chOff x="6695051" y="4259351"/>
            <a:chExt cx="270104" cy="360233"/>
          </a:xfrm>
          <a:solidFill>
            <a:schemeClr val="tx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27" name="Google Shape;10527;p79"/>
          <p:cNvGrpSpPr/>
          <p:nvPr/>
        </p:nvGrpSpPr>
        <p:grpSpPr>
          <a:xfrm>
            <a:off x="8047661" y="4082051"/>
            <a:ext cx="277263" cy="362514"/>
            <a:chOff x="8047661" y="4257451"/>
            <a:chExt cx="277263" cy="362514"/>
          </a:xfrm>
          <a:solidFill>
            <a:schemeClr val="tx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32" name="Google Shape;10532;p79"/>
          <p:cNvGrpSpPr/>
          <p:nvPr/>
        </p:nvGrpSpPr>
        <p:grpSpPr>
          <a:xfrm>
            <a:off x="6248078" y="3609068"/>
            <a:ext cx="277263" cy="356115"/>
            <a:chOff x="6248078" y="3784468"/>
            <a:chExt cx="277263" cy="356115"/>
          </a:xfrm>
          <a:solidFill>
            <a:schemeClr val="tx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38" name="Google Shape;10538;p79"/>
          <p:cNvGrpSpPr/>
          <p:nvPr/>
        </p:nvGrpSpPr>
        <p:grpSpPr>
          <a:xfrm>
            <a:off x="5800725" y="3610589"/>
            <a:ext cx="277644" cy="354594"/>
            <a:chOff x="5800725" y="3785989"/>
            <a:chExt cx="277644" cy="354594"/>
          </a:xfrm>
          <a:solidFill>
            <a:schemeClr val="tx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46" name="Google Shape;10546;p79"/>
          <p:cNvGrpSpPr/>
          <p:nvPr/>
        </p:nvGrpSpPr>
        <p:grpSpPr>
          <a:xfrm>
            <a:off x="2206122" y="3185348"/>
            <a:ext cx="308183" cy="347561"/>
            <a:chOff x="2206122" y="3360748"/>
            <a:chExt cx="308183" cy="347561"/>
          </a:xfrm>
          <a:solidFill>
            <a:schemeClr val="tx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52" name="Google Shape;10552;p79"/>
          <p:cNvGrpSpPr/>
          <p:nvPr/>
        </p:nvGrpSpPr>
        <p:grpSpPr>
          <a:xfrm>
            <a:off x="5353403" y="3610209"/>
            <a:ext cx="277992" cy="354974"/>
            <a:chOff x="5353403" y="3785609"/>
            <a:chExt cx="277992" cy="354974"/>
          </a:xfrm>
          <a:solidFill>
            <a:schemeClr val="tx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59" name="Google Shape;10559;p79"/>
          <p:cNvGrpSpPr/>
          <p:nvPr/>
        </p:nvGrpSpPr>
        <p:grpSpPr>
          <a:xfrm>
            <a:off x="4896229" y="3610589"/>
            <a:ext cx="278784" cy="354594"/>
            <a:chOff x="4896229" y="3785989"/>
            <a:chExt cx="278784" cy="354594"/>
          </a:xfrm>
          <a:solidFill>
            <a:schemeClr val="tx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66" name="Google Shape;10566;p79"/>
          <p:cNvGrpSpPr/>
          <p:nvPr/>
        </p:nvGrpSpPr>
        <p:grpSpPr>
          <a:xfrm>
            <a:off x="7592387" y="3612458"/>
            <a:ext cx="273874" cy="351204"/>
            <a:chOff x="7592387" y="3787858"/>
            <a:chExt cx="273874" cy="351204"/>
          </a:xfrm>
          <a:solidFill>
            <a:schemeClr val="tx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71" name="Google Shape;10571;p79"/>
          <p:cNvGrpSpPr/>
          <p:nvPr/>
        </p:nvGrpSpPr>
        <p:grpSpPr>
          <a:xfrm>
            <a:off x="7145794" y="3612458"/>
            <a:ext cx="274254" cy="350444"/>
            <a:chOff x="7145794" y="3787858"/>
            <a:chExt cx="274254" cy="350444"/>
          </a:xfrm>
          <a:solidFill>
            <a:schemeClr val="tx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78" name="Google Shape;10578;p79"/>
          <p:cNvGrpSpPr/>
          <p:nvPr/>
        </p:nvGrpSpPr>
        <p:grpSpPr>
          <a:xfrm>
            <a:off x="8054060" y="3611698"/>
            <a:ext cx="266334" cy="353834"/>
            <a:chOff x="8054060" y="3787098"/>
            <a:chExt cx="266334" cy="353834"/>
          </a:xfrm>
          <a:solidFill>
            <a:schemeClr val="tx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83" name="Google Shape;10583;p79"/>
          <p:cNvGrpSpPr/>
          <p:nvPr/>
        </p:nvGrpSpPr>
        <p:grpSpPr>
          <a:xfrm>
            <a:off x="6702211" y="3607199"/>
            <a:ext cx="270104" cy="361754"/>
            <a:chOff x="6702211" y="3782599"/>
            <a:chExt cx="270104" cy="361754"/>
          </a:xfrm>
          <a:solidFill>
            <a:schemeClr val="tx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89" name="Google Shape;10589;p79"/>
          <p:cNvGrpSpPr/>
          <p:nvPr/>
        </p:nvGrpSpPr>
        <p:grpSpPr>
          <a:xfrm>
            <a:off x="3516886" y="3263327"/>
            <a:ext cx="391854" cy="269922"/>
            <a:chOff x="3516850" y="3406526"/>
            <a:chExt cx="369674" cy="254644"/>
          </a:xfrm>
          <a:solidFill>
            <a:schemeClr val="tx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94" name="Google Shape;10594;p79"/>
          <p:cNvGrpSpPr/>
          <p:nvPr/>
        </p:nvGrpSpPr>
        <p:grpSpPr>
          <a:xfrm>
            <a:off x="1310655" y="3185127"/>
            <a:ext cx="306314" cy="347403"/>
            <a:chOff x="1310655" y="3360527"/>
            <a:chExt cx="306314" cy="347403"/>
          </a:xfrm>
          <a:solidFill>
            <a:schemeClr val="tx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00" name="Google Shape;10600;p79"/>
          <p:cNvGrpSpPr/>
          <p:nvPr/>
        </p:nvGrpSpPr>
        <p:grpSpPr>
          <a:xfrm>
            <a:off x="3119678" y="3184746"/>
            <a:ext cx="269343" cy="348543"/>
            <a:chOff x="3119678" y="3360146"/>
            <a:chExt cx="269343" cy="348543"/>
          </a:xfrm>
          <a:solidFill>
            <a:schemeClr val="tx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08" name="Google Shape;10608;p79"/>
          <p:cNvGrpSpPr/>
          <p:nvPr/>
        </p:nvGrpSpPr>
        <p:grpSpPr>
          <a:xfrm>
            <a:off x="3967213" y="3181547"/>
            <a:ext cx="368185" cy="354753"/>
            <a:chOff x="3967213" y="3356947"/>
            <a:chExt cx="368185" cy="354753"/>
          </a:xfrm>
          <a:solidFill>
            <a:schemeClr val="tx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14" name="Google Shape;10614;p79"/>
          <p:cNvGrpSpPr/>
          <p:nvPr/>
        </p:nvGrpSpPr>
        <p:grpSpPr>
          <a:xfrm>
            <a:off x="871254" y="3184746"/>
            <a:ext cx="285183" cy="347023"/>
            <a:chOff x="871254" y="3360146"/>
            <a:chExt cx="285183" cy="347023"/>
          </a:xfrm>
          <a:solidFill>
            <a:schemeClr val="tx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19" name="Google Shape;10619;p79"/>
          <p:cNvGrpSpPr/>
          <p:nvPr/>
        </p:nvGrpSpPr>
        <p:grpSpPr>
          <a:xfrm>
            <a:off x="2665165" y="3184746"/>
            <a:ext cx="281794" cy="349684"/>
            <a:chOff x="2665165" y="3360146"/>
            <a:chExt cx="281794" cy="349684"/>
          </a:xfrm>
          <a:solidFill>
            <a:schemeClr val="tx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25" name="Google Shape;10625;p79"/>
          <p:cNvGrpSpPr/>
          <p:nvPr/>
        </p:nvGrpSpPr>
        <p:grpSpPr>
          <a:xfrm>
            <a:off x="7156344" y="3172296"/>
            <a:ext cx="264465" cy="353074"/>
            <a:chOff x="7156344" y="3347696"/>
            <a:chExt cx="264465" cy="353074"/>
          </a:xfrm>
          <a:solidFill>
            <a:schemeClr val="tx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31" name="Google Shape;10631;p79"/>
          <p:cNvGrpSpPr/>
          <p:nvPr/>
        </p:nvGrpSpPr>
        <p:grpSpPr>
          <a:xfrm>
            <a:off x="6703732" y="3171536"/>
            <a:ext cx="264813" cy="352693"/>
            <a:chOff x="6703732" y="3346936"/>
            <a:chExt cx="264813" cy="352693"/>
          </a:xfrm>
          <a:solidFill>
            <a:schemeClr val="tx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37" name="Google Shape;10637;p79"/>
          <p:cNvGrpSpPr/>
          <p:nvPr/>
        </p:nvGrpSpPr>
        <p:grpSpPr>
          <a:xfrm>
            <a:off x="6252228" y="3171536"/>
            <a:ext cx="265193" cy="352693"/>
            <a:chOff x="6252228" y="3346936"/>
            <a:chExt cx="265193" cy="352693"/>
          </a:xfrm>
          <a:solidFill>
            <a:schemeClr val="tx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41" name="Google Shape;10641;p79"/>
          <p:cNvGrpSpPr/>
          <p:nvPr/>
        </p:nvGrpSpPr>
        <p:grpSpPr>
          <a:xfrm>
            <a:off x="5801105" y="3172296"/>
            <a:ext cx="264813" cy="351933"/>
            <a:chOff x="5801105" y="3347696"/>
            <a:chExt cx="264813" cy="351933"/>
          </a:xfrm>
          <a:solidFill>
            <a:schemeClr val="tx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46" name="Google Shape;10646;p79"/>
          <p:cNvGrpSpPr/>
          <p:nvPr/>
        </p:nvGrpSpPr>
        <p:grpSpPr>
          <a:xfrm>
            <a:off x="5349253" y="3171536"/>
            <a:ext cx="265922" cy="352693"/>
            <a:chOff x="5349253" y="3346936"/>
            <a:chExt cx="265922" cy="352693"/>
          </a:xfrm>
          <a:solidFill>
            <a:schemeClr val="tx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53" name="Google Shape;10653;p79"/>
          <p:cNvGrpSpPr/>
          <p:nvPr/>
        </p:nvGrpSpPr>
        <p:grpSpPr>
          <a:xfrm>
            <a:off x="4907159" y="3171536"/>
            <a:ext cx="264845" cy="354214"/>
            <a:chOff x="4907159" y="3346936"/>
            <a:chExt cx="264845" cy="354214"/>
          </a:xfrm>
          <a:solidFill>
            <a:schemeClr val="tx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56" name="Google Shape;10656;p79"/>
          <p:cNvGrpSpPr/>
          <p:nvPr/>
        </p:nvGrpSpPr>
        <p:grpSpPr>
          <a:xfrm>
            <a:off x="8048421" y="3159086"/>
            <a:ext cx="276503" cy="369674"/>
            <a:chOff x="8048421" y="3334486"/>
            <a:chExt cx="276503" cy="369674"/>
          </a:xfrm>
          <a:solidFill>
            <a:schemeClr val="tx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63" name="Google Shape;10663;p79"/>
          <p:cNvGrpSpPr/>
          <p:nvPr/>
        </p:nvGrpSpPr>
        <p:grpSpPr>
          <a:xfrm>
            <a:off x="7575787" y="3154555"/>
            <a:ext cx="295384" cy="376834"/>
            <a:chOff x="7575787" y="3329955"/>
            <a:chExt cx="295384" cy="376834"/>
          </a:xfrm>
          <a:solidFill>
            <a:schemeClr val="tx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70" name="Google Shape;10670;p79"/>
          <p:cNvGrpSpPr/>
          <p:nvPr/>
        </p:nvGrpSpPr>
        <p:grpSpPr>
          <a:xfrm>
            <a:off x="864062" y="2709103"/>
            <a:ext cx="264084" cy="347783"/>
            <a:chOff x="864062" y="2884503"/>
            <a:chExt cx="264084" cy="347783"/>
          </a:xfrm>
          <a:solidFill>
            <a:schemeClr val="tx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81" name="Google Shape;10681;p79"/>
          <p:cNvGrpSpPr/>
          <p:nvPr/>
        </p:nvGrpSpPr>
        <p:grpSpPr>
          <a:xfrm>
            <a:off x="3978523" y="2709261"/>
            <a:ext cx="348955" cy="346516"/>
            <a:chOff x="3978523" y="2884661"/>
            <a:chExt cx="348955" cy="346516"/>
          </a:xfrm>
          <a:solidFill>
            <a:schemeClr val="tx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90" name="Google Shape;10690;p79"/>
          <p:cNvGrpSpPr/>
          <p:nvPr/>
        </p:nvGrpSpPr>
        <p:grpSpPr>
          <a:xfrm>
            <a:off x="3556255" y="2709863"/>
            <a:ext cx="347435" cy="345534"/>
            <a:chOff x="3527780" y="2885263"/>
            <a:chExt cx="347435" cy="345534"/>
          </a:xfrm>
          <a:solidFill>
            <a:schemeClr val="tx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14" name="Google Shape;10714;p79"/>
          <p:cNvGrpSpPr/>
          <p:nvPr/>
        </p:nvGrpSpPr>
        <p:grpSpPr>
          <a:xfrm>
            <a:off x="2239671" y="2709103"/>
            <a:ext cx="218053" cy="348543"/>
            <a:chOff x="2239671" y="2884503"/>
            <a:chExt cx="218053" cy="348543"/>
          </a:xfrm>
          <a:solidFill>
            <a:schemeClr val="tx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20" name="Google Shape;10720;p79"/>
          <p:cNvGrpSpPr/>
          <p:nvPr/>
        </p:nvGrpSpPr>
        <p:grpSpPr>
          <a:xfrm>
            <a:off x="2691555" y="2709103"/>
            <a:ext cx="215044" cy="348924"/>
            <a:chOff x="2691555" y="2884503"/>
            <a:chExt cx="215044" cy="348924"/>
          </a:xfrm>
          <a:solidFill>
            <a:schemeClr val="tx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24" name="Google Shape;10724;p79"/>
          <p:cNvGrpSpPr/>
          <p:nvPr/>
        </p:nvGrpSpPr>
        <p:grpSpPr>
          <a:xfrm>
            <a:off x="1770459" y="2709103"/>
            <a:ext cx="254644" cy="348828"/>
            <a:chOff x="1770459" y="2884503"/>
            <a:chExt cx="254644" cy="348828"/>
          </a:xfrm>
          <a:solidFill>
            <a:schemeClr val="tx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33" name="Google Shape;10733;p79"/>
          <p:cNvGrpSpPr/>
          <p:nvPr/>
        </p:nvGrpSpPr>
        <p:grpSpPr>
          <a:xfrm>
            <a:off x="1317466" y="2709483"/>
            <a:ext cx="258382" cy="348543"/>
            <a:chOff x="1317466" y="2884883"/>
            <a:chExt cx="258382" cy="348543"/>
          </a:xfrm>
          <a:solidFill>
            <a:schemeClr val="tx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42" name="Google Shape;10742;p79"/>
          <p:cNvGrpSpPr/>
          <p:nvPr/>
        </p:nvGrpSpPr>
        <p:grpSpPr>
          <a:xfrm>
            <a:off x="3121167" y="2709483"/>
            <a:ext cx="258414" cy="348543"/>
            <a:chOff x="3121167" y="2884883"/>
            <a:chExt cx="258414" cy="348543"/>
          </a:xfrm>
          <a:solidFill>
            <a:schemeClr val="tx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51" name="Google Shape;10751;p79"/>
          <p:cNvGrpSpPr/>
          <p:nvPr/>
        </p:nvGrpSpPr>
        <p:grpSpPr>
          <a:xfrm>
            <a:off x="4899999" y="2706695"/>
            <a:ext cx="271244" cy="346801"/>
            <a:chOff x="4899999" y="2882095"/>
            <a:chExt cx="271244" cy="346801"/>
          </a:xfrm>
          <a:solidFill>
            <a:schemeClr val="tx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62" name="Google Shape;10762;p79"/>
          <p:cNvGrpSpPr/>
          <p:nvPr/>
        </p:nvGrpSpPr>
        <p:grpSpPr>
          <a:xfrm>
            <a:off x="7162775" y="2705713"/>
            <a:ext cx="259523" cy="346294"/>
            <a:chOff x="7162775" y="2881113"/>
            <a:chExt cx="259523" cy="346294"/>
          </a:xfrm>
          <a:solidFill>
            <a:schemeClr val="tx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69" name="Google Shape;10769;p79"/>
          <p:cNvGrpSpPr/>
          <p:nvPr/>
        </p:nvGrpSpPr>
        <p:grpSpPr>
          <a:xfrm>
            <a:off x="6709751" y="2706442"/>
            <a:ext cx="261075" cy="347815"/>
            <a:chOff x="6709751" y="2881842"/>
            <a:chExt cx="261075" cy="347815"/>
          </a:xfrm>
          <a:solidFill>
            <a:schemeClr val="tx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76" name="Google Shape;10776;p79"/>
          <p:cNvGrpSpPr/>
          <p:nvPr/>
        </p:nvGrpSpPr>
        <p:grpSpPr>
          <a:xfrm>
            <a:off x="5807156" y="2705713"/>
            <a:ext cx="261043" cy="348163"/>
            <a:chOff x="5807156" y="2881113"/>
            <a:chExt cx="261043" cy="348163"/>
          </a:xfrm>
          <a:solidFill>
            <a:schemeClr val="tx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82" name="Google Shape;10782;p79"/>
          <p:cNvGrpSpPr/>
          <p:nvPr/>
        </p:nvGrpSpPr>
        <p:grpSpPr>
          <a:xfrm>
            <a:off x="5355653" y="2706093"/>
            <a:ext cx="262184" cy="346643"/>
            <a:chOff x="5355653" y="2881493"/>
            <a:chExt cx="262184" cy="346643"/>
          </a:xfrm>
          <a:solidFill>
            <a:schemeClr val="tx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88" name="Google Shape;10788;p79"/>
          <p:cNvGrpSpPr/>
          <p:nvPr/>
        </p:nvGrpSpPr>
        <p:grpSpPr>
          <a:xfrm>
            <a:off x="8055961" y="2706442"/>
            <a:ext cx="260283" cy="345914"/>
            <a:chOff x="8055961" y="2881842"/>
            <a:chExt cx="260283" cy="345914"/>
          </a:xfrm>
          <a:solidFill>
            <a:schemeClr val="tx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93" name="Google Shape;10793;p79"/>
          <p:cNvGrpSpPr/>
          <p:nvPr/>
        </p:nvGrpSpPr>
        <p:grpSpPr>
          <a:xfrm>
            <a:off x="7609368" y="2718512"/>
            <a:ext cx="264813" cy="353105"/>
            <a:chOff x="7609368" y="2893912"/>
            <a:chExt cx="264813" cy="353105"/>
          </a:xfrm>
          <a:solidFill>
            <a:schemeClr val="tx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00" name="Google Shape;10800;p79"/>
          <p:cNvGrpSpPr/>
          <p:nvPr/>
        </p:nvGrpSpPr>
        <p:grpSpPr>
          <a:xfrm>
            <a:off x="6248458" y="2694372"/>
            <a:ext cx="270864" cy="360645"/>
            <a:chOff x="6248458" y="2869772"/>
            <a:chExt cx="270864" cy="360645"/>
          </a:xfrm>
          <a:solidFill>
            <a:schemeClr val="tx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06" name="Google Shape;10806;p79"/>
          <p:cNvGrpSpPr/>
          <p:nvPr/>
        </p:nvGrpSpPr>
        <p:grpSpPr>
          <a:xfrm>
            <a:off x="3075928" y="2270398"/>
            <a:ext cx="363243" cy="300675"/>
            <a:chOff x="3075928" y="2445798"/>
            <a:chExt cx="363243" cy="300675"/>
          </a:xfrm>
          <a:solidFill>
            <a:schemeClr val="tx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18" name="Google Shape;10818;p79"/>
          <p:cNvGrpSpPr/>
          <p:nvPr/>
        </p:nvGrpSpPr>
        <p:grpSpPr>
          <a:xfrm>
            <a:off x="2633105" y="2256459"/>
            <a:ext cx="363243" cy="328585"/>
            <a:chOff x="2633105" y="2431859"/>
            <a:chExt cx="363243" cy="328585"/>
          </a:xfrm>
          <a:solidFill>
            <a:schemeClr val="tx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27" name="Google Shape;10827;p79"/>
          <p:cNvGrpSpPr/>
          <p:nvPr/>
        </p:nvGrpSpPr>
        <p:grpSpPr>
          <a:xfrm>
            <a:off x="2189142" y="2245910"/>
            <a:ext cx="365904" cy="350064"/>
            <a:chOff x="2189142" y="2421310"/>
            <a:chExt cx="365904" cy="350064"/>
          </a:xfrm>
          <a:solidFill>
            <a:schemeClr val="tx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838" name="Google Shape;10838;p79"/>
          <p:cNvGrpSpPr/>
          <p:nvPr/>
        </p:nvGrpSpPr>
        <p:grpSpPr>
          <a:xfrm>
            <a:off x="3961923" y="2310917"/>
            <a:ext cx="364415" cy="220936"/>
            <a:chOff x="3961923" y="2486317"/>
            <a:chExt cx="364415" cy="220936"/>
          </a:xfrm>
          <a:solidFill>
            <a:schemeClr val="tx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844" name="Google Shape;10844;p79"/>
          <p:cNvGrpSpPr/>
          <p:nvPr/>
        </p:nvGrpSpPr>
        <p:grpSpPr>
          <a:xfrm>
            <a:off x="1303876" y="2243977"/>
            <a:ext cx="363275" cy="354626"/>
            <a:chOff x="1303876" y="2419377"/>
            <a:chExt cx="363275" cy="354626"/>
          </a:xfrm>
          <a:solidFill>
            <a:schemeClr val="tx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53" name="Google Shape;10853;p79"/>
          <p:cNvGrpSpPr/>
          <p:nvPr/>
        </p:nvGrpSpPr>
        <p:grpSpPr>
          <a:xfrm>
            <a:off x="861053" y="2239510"/>
            <a:ext cx="362134" cy="363623"/>
            <a:chOff x="861053" y="2414910"/>
            <a:chExt cx="362134" cy="363623"/>
          </a:xfrm>
          <a:solidFill>
            <a:schemeClr val="tx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59" name="Google Shape;10859;p79"/>
          <p:cNvGrpSpPr/>
          <p:nvPr/>
        </p:nvGrpSpPr>
        <p:grpSpPr>
          <a:xfrm>
            <a:off x="7594288" y="2239859"/>
            <a:ext cx="279513" cy="355735"/>
            <a:chOff x="7594288" y="2415259"/>
            <a:chExt cx="279513" cy="355735"/>
          </a:xfrm>
          <a:solidFill>
            <a:schemeClr val="tx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66" name="Google Shape;10866;p79"/>
          <p:cNvGrpSpPr/>
          <p:nvPr/>
        </p:nvGrpSpPr>
        <p:grpSpPr>
          <a:xfrm>
            <a:off x="7145794" y="2240239"/>
            <a:ext cx="278784" cy="355735"/>
            <a:chOff x="7145794" y="2415639"/>
            <a:chExt cx="278784" cy="355735"/>
          </a:xfrm>
          <a:solidFill>
            <a:schemeClr val="tx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77" name="Google Shape;10877;p79"/>
          <p:cNvGrpSpPr/>
          <p:nvPr/>
        </p:nvGrpSpPr>
        <p:grpSpPr>
          <a:xfrm>
            <a:off x="6698441" y="2239130"/>
            <a:ext cx="277644" cy="357984"/>
            <a:chOff x="6698441" y="2414530"/>
            <a:chExt cx="277644" cy="357984"/>
          </a:xfrm>
          <a:solidFill>
            <a:schemeClr val="tx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84" name="Google Shape;10884;p79"/>
          <p:cNvGrpSpPr/>
          <p:nvPr/>
        </p:nvGrpSpPr>
        <p:grpSpPr>
          <a:xfrm>
            <a:off x="4897750" y="2240239"/>
            <a:ext cx="279513" cy="357255"/>
            <a:chOff x="4897750" y="2415639"/>
            <a:chExt cx="279513" cy="357255"/>
          </a:xfrm>
          <a:solidFill>
            <a:schemeClr val="tx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93" name="Google Shape;10893;p79"/>
          <p:cNvGrpSpPr/>
          <p:nvPr/>
        </p:nvGrpSpPr>
        <p:grpSpPr>
          <a:xfrm>
            <a:off x="5812066" y="2240619"/>
            <a:ext cx="264813" cy="353454"/>
            <a:chOff x="5812066" y="2416019"/>
            <a:chExt cx="264813" cy="353454"/>
          </a:xfrm>
          <a:solidFill>
            <a:schemeClr val="tx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01" name="Google Shape;10901;p79"/>
          <p:cNvGrpSpPr/>
          <p:nvPr/>
        </p:nvGrpSpPr>
        <p:grpSpPr>
          <a:xfrm>
            <a:off x="8054820" y="2240999"/>
            <a:ext cx="264433" cy="353454"/>
            <a:chOff x="8054820" y="2416399"/>
            <a:chExt cx="264433" cy="353454"/>
          </a:xfrm>
          <a:solidFill>
            <a:schemeClr val="tx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08" name="Google Shape;10908;p79"/>
          <p:cNvGrpSpPr/>
          <p:nvPr/>
        </p:nvGrpSpPr>
        <p:grpSpPr>
          <a:xfrm>
            <a:off x="5356413" y="2237990"/>
            <a:ext cx="271212" cy="361374"/>
            <a:chOff x="5356413" y="2413390"/>
            <a:chExt cx="271212" cy="361374"/>
          </a:xfrm>
          <a:solidFill>
            <a:schemeClr val="tx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14" name="Google Shape;10914;p79"/>
          <p:cNvGrpSpPr/>
          <p:nvPr/>
        </p:nvGrpSpPr>
        <p:grpSpPr>
          <a:xfrm>
            <a:off x="6255238" y="2236849"/>
            <a:ext cx="271244" cy="360994"/>
            <a:chOff x="6255238" y="2412249"/>
            <a:chExt cx="271244" cy="360994"/>
          </a:xfrm>
          <a:solidFill>
            <a:schemeClr val="tx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21" name="Google Shape;10921;p79"/>
          <p:cNvGrpSpPr/>
          <p:nvPr/>
        </p:nvGrpSpPr>
        <p:grpSpPr>
          <a:xfrm>
            <a:off x="2185372" y="1782399"/>
            <a:ext cx="366664" cy="366981"/>
            <a:chOff x="2185372" y="1957799"/>
            <a:chExt cx="366664" cy="366981"/>
          </a:xfrm>
          <a:solidFill>
            <a:schemeClr val="tx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30" name="Google Shape;10930;p79"/>
          <p:cNvGrpSpPr/>
          <p:nvPr/>
        </p:nvGrpSpPr>
        <p:grpSpPr>
          <a:xfrm>
            <a:off x="1737258" y="1812971"/>
            <a:ext cx="370814" cy="307359"/>
            <a:chOff x="1737258" y="1988371"/>
            <a:chExt cx="370814" cy="307359"/>
          </a:xfrm>
          <a:solidFill>
            <a:schemeClr val="tx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35" name="Google Shape;10935;p79"/>
          <p:cNvGrpSpPr/>
          <p:nvPr/>
        </p:nvGrpSpPr>
        <p:grpSpPr>
          <a:xfrm>
            <a:off x="848983" y="1814111"/>
            <a:ext cx="369294" cy="304350"/>
            <a:chOff x="848983" y="1989511"/>
            <a:chExt cx="369294" cy="304350"/>
          </a:xfrm>
          <a:solidFill>
            <a:schemeClr val="tx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41" name="Google Shape;10941;p79"/>
          <p:cNvGrpSpPr/>
          <p:nvPr/>
        </p:nvGrpSpPr>
        <p:grpSpPr>
          <a:xfrm>
            <a:off x="3074027" y="1808377"/>
            <a:ext cx="380604" cy="313854"/>
            <a:chOff x="3074027" y="1983777"/>
            <a:chExt cx="380604" cy="313854"/>
          </a:xfrm>
          <a:solidFill>
            <a:schemeClr val="tx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47" name="Google Shape;10947;p79"/>
          <p:cNvGrpSpPr/>
          <p:nvPr/>
        </p:nvGrpSpPr>
        <p:grpSpPr>
          <a:xfrm>
            <a:off x="3522521" y="1800457"/>
            <a:ext cx="367013" cy="331278"/>
            <a:chOff x="3522521" y="1975857"/>
            <a:chExt cx="367013" cy="331278"/>
          </a:xfrm>
          <a:solidFill>
            <a:schemeClr val="tx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55" name="Google Shape;10955;p79"/>
          <p:cNvGrpSpPr/>
          <p:nvPr/>
        </p:nvGrpSpPr>
        <p:grpSpPr>
          <a:xfrm>
            <a:off x="2630824" y="1801566"/>
            <a:ext cx="368185" cy="330454"/>
            <a:chOff x="2630824" y="1976966"/>
            <a:chExt cx="368185" cy="330454"/>
          </a:xfrm>
          <a:solidFill>
            <a:schemeClr val="tx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64" name="Google Shape;10964;p79"/>
          <p:cNvGrpSpPr/>
          <p:nvPr/>
        </p:nvGrpSpPr>
        <p:grpSpPr>
          <a:xfrm>
            <a:off x="1293706" y="1791016"/>
            <a:ext cx="369294" cy="350444"/>
            <a:chOff x="1293706" y="1966416"/>
            <a:chExt cx="369294" cy="350444"/>
          </a:xfrm>
          <a:solidFill>
            <a:schemeClr val="tx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73" name="Google Shape;10973;p79"/>
          <p:cNvGrpSpPr/>
          <p:nvPr/>
        </p:nvGrpSpPr>
        <p:grpSpPr>
          <a:xfrm>
            <a:off x="3967213" y="1800077"/>
            <a:ext cx="368185" cy="331816"/>
            <a:chOff x="3967213" y="1975477"/>
            <a:chExt cx="368185" cy="331816"/>
          </a:xfrm>
          <a:solidFill>
            <a:schemeClr val="tx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77" name="Google Shape;10977;p79"/>
          <p:cNvGrpSpPr/>
          <p:nvPr/>
        </p:nvGrpSpPr>
        <p:grpSpPr>
          <a:xfrm>
            <a:off x="8047661" y="1793646"/>
            <a:ext cx="279132" cy="356875"/>
            <a:chOff x="8047661" y="1969046"/>
            <a:chExt cx="279132" cy="356875"/>
          </a:xfrm>
          <a:solidFill>
            <a:schemeClr val="tx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82" name="Google Shape;10982;p79"/>
          <p:cNvGrpSpPr/>
          <p:nvPr/>
        </p:nvGrpSpPr>
        <p:grpSpPr>
          <a:xfrm>
            <a:off x="7596157" y="1792759"/>
            <a:ext cx="279544" cy="358142"/>
            <a:chOff x="7596157" y="1968159"/>
            <a:chExt cx="279544" cy="358142"/>
          </a:xfrm>
          <a:solidFill>
            <a:schemeClr val="tx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89" name="Google Shape;10989;p79"/>
          <p:cNvGrpSpPr/>
          <p:nvPr/>
        </p:nvGrpSpPr>
        <p:grpSpPr>
          <a:xfrm>
            <a:off x="7147315" y="1793646"/>
            <a:ext cx="279513" cy="357636"/>
            <a:chOff x="7147315" y="1969046"/>
            <a:chExt cx="279513" cy="357636"/>
          </a:xfrm>
          <a:solidFill>
            <a:schemeClr val="tx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97" name="Google Shape;10997;p79"/>
          <p:cNvGrpSpPr/>
          <p:nvPr/>
        </p:nvGrpSpPr>
        <p:grpSpPr>
          <a:xfrm>
            <a:off x="6697681" y="1792917"/>
            <a:ext cx="280305" cy="359093"/>
            <a:chOff x="6697681" y="1968317"/>
            <a:chExt cx="280305" cy="359093"/>
          </a:xfrm>
          <a:solidFill>
            <a:schemeClr val="tx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05" name="Google Shape;11005;p79"/>
          <p:cNvGrpSpPr/>
          <p:nvPr/>
        </p:nvGrpSpPr>
        <p:grpSpPr>
          <a:xfrm>
            <a:off x="6248839" y="1792537"/>
            <a:ext cx="280273" cy="358744"/>
            <a:chOff x="6248839" y="1967937"/>
            <a:chExt cx="280273" cy="358744"/>
          </a:xfrm>
          <a:solidFill>
            <a:schemeClr val="tx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12" name="Google Shape;11012;p79"/>
          <p:cNvGrpSpPr/>
          <p:nvPr/>
        </p:nvGrpSpPr>
        <p:grpSpPr>
          <a:xfrm>
            <a:off x="5801485" y="1793646"/>
            <a:ext cx="279164" cy="357794"/>
            <a:chOff x="5801485" y="1969046"/>
            <a:chExt cx="279164" cy="357794"/>
          </a:xfrm>
          <a:solidFill>
            <a:schemeClr val="tx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26" name="Google Shape;11026;p79"/>
          <p:cNvGrpSpPr/>
          <p:nvPr/>
        </p:nvGrpSpPr>
        <p:grpSpPr>
          <a:xfrm>
            <a:off x="5352643" y="1793646"/>
            <a:ext cx="278404" cy="358364"/>
            <a:chOff x="5352643" y="1969046"/>
            <a:chExt cx="278404" cy="358364"/>
          </a:xfrm>
          <a:solidFill>
            <a:schemeClr val="tx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31" name="Google Shape;11031;p79"/>
          <p:cNvGrpSpPr/>
          <p:nvPr/>
        </p:nvGrpSpPr>
        <p:grpSpPr>
          <a:xfrm>
            <a:off x="4897750" y="1792917"/>
            <a:ext cx="279132" cy="358364"/>
            <a:chOff x="4897750" y="1968317"/>
            <a:chExt cx="279132" cy="358364"/>
          </a:xfrm>
          <a:solidFill>
            <a:schemeClr val="tx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046" name="Google Shape;11046;p79"/>
          <p:cNvGrpSpPr/>
          <p:nvPr/>
        </p:nvGrpSpPr>
        <p:grpSpPr>
          <a:xfrm>
            <a:off x="1767449" y="1337644"/>
            <a:ext cx="324403" cy="347783"/>
            <a:chOff x="1767449" y="1513044"/>
            <a:chExt cx="324403" cy="347783"/>
          </a:xfrm>
          <a:solidFill>
            <a:schemeClr val="tx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56" name="Google Shape;11056;p79"/>
          <p:cNvGrpSpPr/>
          <p:nvPr/>
        </p:nvGrpSpPr>
        <p:grpSpPr>
          <a:xfrm>
            <a:off x="4007193" y="1337327"/>
            <a:ext cx="320633" cy="348100"/>
            <a:chOff x="4007193" y="1512727"/>
            <a:chExt cx="320633" cy="348100"/>
          </a:xfrm>
          <a:solidFill>
            <a:schemeClr val="tx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62" name="Google Shape;11062;p79"/>
          <p:cNvGrpSpPr/>
          <p:nvPr/>
        </p:nvGrpSpPr>
        <p:grpSpPr>
          <a:xfrm>
            <a:off x="3530425" y="1333347"/>
            <a:ext cx="368175" cy="344594"/>
            <a:chOff x="3530425" y="1508747"/>
            <a:chExt cx="368175" cy="344594"/>
          </a:xfrm>
          <a:solidFill>
            <a:schemeClr val="tx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67" name="Google Shape;11067;p79"/>
          <p:cNvGrpSpPr/>
          <p:nvPr/>
        </p:nvGrpSpPr>
        <p:grpSpPr>
          <a:xfrm>
            <a:off x="3127598" y="1337834"/>
            <a:ext cx="289714" cy="347593"/>
            <a:chOff x="3127598" y="1513234"/>
            <a:chExt cx="289714" cy="347593"/>
          </a:xfrm>
          <a:solidFill>
            <a:schemeClr val="tx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73" name="Google Shape;11073;p79"/>
          <p:cNvGrpSpPr/>
          <p:nvPr/>
        </p:nvGrpSpPr>
        <p:grpSpPr>
          <a:xfrm>
            <a:off x="2662884" y="1337644"/>
            <a:ext cx="322914" cy="348543"/>
            <a:chOff x="2662884" y="1513044"/>
            <a:chExt cx="322914" cy="348543"/>
          </a:xfrm>
          <a:solidFill>
            <a:schemeClr val="tx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84" name="Google Shape;11084;p79"/>
          <p:cNvGrpSpPr/>
          <p:nvPr/>
        </p:nvGrpSpPr>
        <p:grpSpPr>
          <a:xfrm>
            <a:off x="2232511" y="1337359"/>
            <a:ext cx="299534" cy="348068"/>
            <a:chOff x="2232511" y="1512759"/>
            <a:chExt cx="299534" cy="348068"/>
          </a:xfrm>
          <a:solidFill>
            <a:schemeClr val="tx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096" name="Google Shape;11096;p79"/>
          <p:cNvGrpSpPr/>
          <p:nvPr/>
        </p:nvGrpSpPr>
        <p:grpSpPr>
          <a:xfrm>
            <a:off x="1331406" y="1337961"/>
            <a:ext cx="301784" cy="348607"/>
            <a:chOff x="1331406" y="1513361"/>
            <a:chExt cx="301784" cy="348607"/>
          </a:xfrm>
          <a:solidFill>
            <a:schemeClr val="tx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01" name="Google Shape;11101;p79"/>
          <p:cNvGrpSpPr/>
          <p:nvPr/>
        </p:nvGrpSpPr>
        <p:grpSpPr>
          <a:xfrm>
            <a:off x="7144274" y="1324814"/>
            <a:ext cx="282174" cy="355735"/>
            <a:chOff x="7144274" y="1500214"/>
            <a:chExt cx="282174" cy="355735"/>
          </a:xfrm>
          <a:solidFill>
            <a:schemeClr val="tx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08" name="Google Shape;11108;p79"/>
          <p:cNvGrpSpPr/>
          <p:nvPr/>
        </p:nvGrpSpPr>
        <p:grpSpPr>
          <a:xfrm>
            <a:off x="6685262" y="1324814"/>
            <a:ext cx="289682" cy="354594"/>
            <a:chOff x="6685262" y="1500214"/>
            <a:chExt cx="289682" cy="354594"/>
          </a:xfrm>
          <a:solidFill>
            <a:schemeClr val="tx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13" name="Google Shape;11113;p79"/>
          <p:cNvGrpSpPr/>
          <p:nvPr/>
        </p:nvGrpSpPr>
        <p:grpSpPr>
          <a:xfrm>
            <a:off x="6200938" y="1325194"/>
            <a:ext cx="322154" cy="355355"/>
            <a:chOff x="6200938" y="1500594"/>
            <a:chExt cx="322154" cy="355355"/>
          </a:xfrm>
          <a:solidFill>
            <a:schemeClr val="tx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19" name="Google Shape;11119;p79"/>
          <p:cNvGrpSpPr/>
          <p:nvPr/>
        </p:nvGrpSpPr>
        <p:grpSpPr>
          <a:xfrm>
            <a:off x="5289631" y="1324814"/>
            <a:ext cx="332355" cy="354974"/>
            <a:chOff x="5289631" y="1500214"/>
            <a:chExt cx="332355" cy="354974"/>
          </a:xfrm>
          <a:solidFill>
            <a:schemeClr val="tx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26" name="Google Shape;11126;p79"/>
          <p:cNvGrpSpPr/>
          <p:nvPr/>
        </p:nvGrpSpPr>
        <p:grpSpPr>
          <a:xfrm>
            <a:off x="5748295" y="1324433"/>
            <a:ext cx="323294" cy="356115"/>
            <a:chOff x="5748295" y="1499833"/>
            <a:chExt cx="323294" cy="356115"/>
          </a:xfrm>
          <a:solidFill>
            <a:schemeClr val="tx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34" name="Google Shape;11134;p79"/>
          <p:cNvGrpSpPr/>
          <p:nvPr/>
        </p:nvGrpSpPr>
        <p:grpSpPr>
          <a:xfrm>
            <a:off x="8047661" y="1325637"/>
            <a:ext cx="278404" cy="355260"/>
            <a:chOff x="8047661" y="1501037"/>
            <a:chExt cx="278404" cy="355260"/>
          </a:xfrm>
          <a:solidFill>
            <a:schemeClr val="tx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39" name="Google Shape;11139;p79"/>
          <p:cNvGrpSpPr/>
          <p:nvPr/>
        </p:nvGrpSpPr>
        <p:grpSpPr>
          <a:xfrm>
            <a:off x="4903389" y="1324814"/>
            <a:ext cx="267854" cy="355735"/>
            <a:chOff x="4903389" y="1500214"/>
            <a:chExt cx="267854" cy="355735"/>
          </a:xfrm>
          <a:solidFill>
            <a:schemeClr val="tx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145" name="Google Shape;11145;p79"/>
          <p:cNvGrpSpPr/>
          <p:nvPr/>
        </p:nvGrpSpPr>
        <p:grpSpPr>
          <a:xfrm>
            <a:off x="7613518" y="1325954"/>
            <a:ext cx="264433" cy="353074"/>
            <a:chOff x="7613518" y="1501354"/>
            <a:chExt cx="264433" cy="353074"/>
          </a:xfrm>
          <a:solidFill>
            <a:schemeClr val="tx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cs typeface="B Nazanin" panose="00000700000000000000" pitchFamily="2" charset="-78"/>
              </a:rPr>
              <a:t>نمادهای راهنما و پشتیبانی</a:t>
            </a:r>
            <a:endParaRPr sz="2400" dirty="0">
              <a:cs typeface="B Nazanin" panose="00000700000000000000" pitchFamily="2" charset="-78"/>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cs typeface="B Nazanin" panose="00000700000000000000" pitchFamily="2" charset="-78"/>
              </a:rPr>
              <a:t>نمادهای آواتار</a:t>
            </a:r>
            <a:endParaRPr sz="24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name="Slide5">
    <p:spTree>
      <p:nvGrpSpPr>
        <p:cNvPr id="1" name=""/>
        <p:cNvGrpSpPr/>
        <p:nvPr/>
      </p:nvGrpSpPr>
      <p:grpSpPr>
        <a:xfrm>
          <a:off x="0" y="0"/>
          <a:ext cx="0" cy="0"/>
          <a:chOff x="0" y="0"/>
          <a:chExt cx="0" cy="0"/>
        </a:xfrm>
      </p:grpSpPr>
      <p:pic>
        <p:nvPicPr>
          <p:cNvPr id="2" name="Picture 7" descr="Arya Permana 10-year-old who weights 192 kilograms playing game with his friend in his home on June 13, 2016 in West Java, Indonesia. A 10-YEAR-OLD...">
            <a:extLst>
              <a:ext uri="{FF2B5EF4-FFF2-40B4-BE49-F238E27FC236}">
                <a16:creationId xmlns:a16="http://schemas.microsoft.com/office/drawing/2014/main" id="{B4A50CD5-D31B-4715-AA2C-AAF93891B0DD}"/>
              </a:ext>
            </a:extLst>
          </p:cNvPr>
          <p:cNvPicPr>
            <a:picLocks noChangeAspect="1"/>
          </p:cNvPicPr>
          <p:nvPr/>
        </p:nvPicPr>
        <p:blipFill>
          <a:blip r:embed="rId3"/>
          <a:srcRect/>
          <a:stretch>
            <a:fillRect/>
          </a:stretch>
        </p:blipFill>
        <p:spPr>
          <a:xfrm>
            <a:off x="5428399" y="0"/>
            <a:ext cx="3715600" cy="5143499"/>
          </a:xfrm>
          <a:prstGeom prst="rect">
            <a:avLst/>
          </a:prstGeom>
          <a:noFill/>
          <a:ln cap="flat">
            <a:noFill/>
          </a:ln>
        </p:spPr>
      </p:pic>
      <p:sp>
        <p:nvSpPr>
          <p:cNvPr id="3" name="Google Shape;665;p37">
            <a:extLst>
              <a:ext uri="{FF2B5EF4-FFF2-40B4-BE49-F238E27FC236}">
                <a16:creationId xmlns:a16="http://schemas.microsoft.com/office/drawing/2014/main" id="{DF344C41-8491-4216-8503-C7636B2B8DD2}"/>
              </a:ext>
            </a:extLst>
          </p:cNvPr>
          <p:cNvSpPr txBox="1">
            <a:spLocks noGrp="1"/>
          </p:cNvSpPr>
          <p:nvPr>
            <p:ph type="title"/>
          </p:nvPr>
        </p:nvSpPr>
        <p:spPr>
          <a:xfrm>
            <a:off x="719998" y="2706907"/>
            <a:ext cx="4494897" cy="551099"/>
          </a:xfrm>
        </p:spPr>
        <p:txBody>
          <a:bodyPr anchorCtr="1"/>
          <a:lstStyle/>
          <a:p>
            <a:pPr lvl="0" algn="ctr" rtl="1"/>
            <a:r>
              <a:rPr lang="fa-IR" sz="2400" dirty="0">
                <a:solidFill>
                  <a:srgbClr val="002060"/>
                </a:solidFill>
                <a:cs typeface="B Nazanin" panose="00000700000000000000" pitchFamily="2" charset="-78"/>
              </a:rPr>
              <a:t>معرفی</a:t>
            </a:r>
            <a:endParaRPr lang="en-US" sz="2400" dirty="0">
              <a:solidFill>
                <a:srgbClr val="002060"/>
              </a:solidFill>
              <a:cs typeface="B Nazanin" panose="00000700000000000000" pitchFamily="2" charset="-78"/>
            </a:endParaRPr>
          </a:p>
        </p:txBody>
      </p:sp>
      <p:sp>
        <p:nvSpPr>
          <p:cNvPr id="4" name="Google Shape;666;p37">
            <a:extLst>
              <a:ext uri="{FF2B5EF4-FFF2-40B4-BE49-F238E27FC236}">
                <a16:creationId xmlns:a16="http://schemas.microsoft.com/office/drawing/2014/main" id="{74148401-1996-4C74-9B94-A71B69FC1EF2}"/>
              </a:ext>
            </a:extLst>
          </p:cNvPr>
          <p:cNvSpPr txBox="1">
            <a:spLocks noGrp="1"/>
          </p:cNvSpPr>
          <p:nvPr>
            <p:ph type="subTitle" idx="4294967295"/>
          </p:nvPr>
        </p:nvSpPr>
        <p:spPr>
          <a:xfrm>
            <a:off x="719998" y="3498157"/>
            <a:ext cx="4494897" cy="1230599"/>
          </a:xfrm>
        </p:spPr>
        <p:txBody>
          <a:bodyPr anchor="ctr" anchorCtr="1"/>
          <a:lstStyle/>
          <a:p>
            <a:pPr marL="0" lvl="0" indent="0" algn="ctr" rtl="1">
              <a:lnSpc>
                <a:spcPct val="150000"/>
              </a:lnSpc>
              <a:buNone/>
            </a:pPr>
            <a:r>
              <a:rPr lang="fa-IR" sz="1600" dirty="0">
                <a:solidFill>
                  <a:srgbClr val="000000"/>
                </a:solidFill>
                <a:latin typeface="Montserrat"/>
                <a:cs typeface="B Nazanin" panose="00000700000000000000" pitchFamily="2" charset="-78"/>
              </a:rPr>
              <a:t>در اینجا می توانید شرح مختصری از موضوعی که می خواهید در مورد آن صحبت کنید ارائه دهید. به عنوان مثال، اگر می خواهید در مورد عطارد صحبت کنید، می توانید بگویید که این سیاره کوچکترین سیاره در کل منظومه شمسی است.</a:t>
            </a:r>
            <a:endParaRPr lang="en-US" sz="1600" dirty="0">
              <a:solidFill>
                <a:srgbClr val="000000"/>
              </a:solidFill>
              <a:latin typeface="Montserrat"/>
              <a:cs typeface="B Nazanin" panose="00000700000000000000" pitchFamily="2" charset="-78"/>
            </a:endParaRPr>
          </a:p>
        </p:txBody>
      </p:sp>
      <p:sp>
        <p:nvSpPr>
          <p:cNvPr id="5" name="Diagrama de flujo: retraso 15">
            <a:extLst>
              <a:ext uri="{FF2B5EF4-FFF2-40B4-BE49-F238E27FC236}">
                <a16:creationId xmlns:a16="http://schemas.microsoft.com/office/drawing/2014/main" id="{70746762-CD9F-43EF-A2AF-12593399E57C}"/>
              </a:ext>
            </a:extLst>
          </p:cNvPr>
          <p:cNvSpPr/>
          <p:nvPr/>
        </p:nvSpPr>
        <p:spPr>
          <a:xfrm rot="5400013">
            <a:off x="-10" y="5157"/>
            <a:ext cx="1632524" cy="1632524"/>
          </a:xfrm>
          <a:custGeom>
            <a:avLst/>
            <a:gdLst>
              <a:gd name="f0" fmla="val 10800000"/>
              <a:gd name="f1" fmla="val 5400000"/>
              <a:gd name="f2" fmla="val 16200000"/>
              <a:gd name="f3" fmla="val w"/>
              <a:gd name="f4" fmla="val h"/>
              <a:gd name="f5" fmla="val ss"/>
              <a:gd name="f6" fmla="val 0"/>
              <a:gd name="f7" fmla="*/ 5419351 1 1725033"/>
              <a:gd name="f8" fmla="abs f3"/>
              <a:gd name="f9" fmla="abs f4"/>
              <a:gd name="f10" fmla="abs f5"/>
              <a:gd name="f11" fmla="val f6"/>
              <a:gd name="f12" fmla="+- 2700000 f1 0"/>
              <a:gd name="f13" fmla="?: f8 f3 1"/>
              <a:gd name="f14" fmla="?: f9 f4 1"/>
              <a:gd name="f15" fmla="?: f10 f5 1"/>
              <a:gd name="f16" fmla="*/ f12 f7 1"/>
              <a:gd name="f17" fmla="*/ f13 1 21600"/>
              <a:gd name="f18" fmla="*/ f14 1 21600"/>
              <a:gd name="f19" fmla="*/ 21600 f13 1"/>
              <a:gd name="f20" fmla="*/ 21600 f14 1"/>
              <a:gd name="f21" fmla="*/ f16 1 f0"/>
              <a:gd name="f22" fmla="min f18 f17"/>
              <a:gd name="f23" fmla="*/ f19 1 f15"/>
              <a:gd name="f24" fmla="*/ f20 1 f15"/>
              <a:gd name="f25" fmla="+- 0 0 f21"/>
              <a:gd name="f26" fmla="val f23"/>
              <a:gd name="f27" fmla="val f24"/>
              <a:gd name="f28" fmla="+- 0 0 f25"/>
              <a:gd name="f29" fmla="*/ f11 f22 1"/>
              <a:gd name="f30" fmla="+- f27 0 f11"/>
              <a:gd name="f31" fmla="+- f26 0 f11"/>
              <a:gd name="f32" fmla="*/ f28 f0 1"/>
              <a:gd name="f33" fmla="*/ f27 f22 1"/>
              <a:gd name="f34" fmla="*/ f30 1 2"/>
              <a:gd name="f35" fmla="*/ f31 1 2"/>
              <a:gd name="f36" fmla="*/ f32 1 f7"/>
              <a:gd name="f37" fmla="+- f11 f34 0"/>
              <a:gd name="f38" fmla="+- f11 f35 0"/>
              <a:gd name="f39" fmla="+- f36 0 f1"/>
              <a:gd name="f40" fmla="*/ f35 f22 1"/>
              <a:gd name="f41" fmla="*/ f34 f22 1"/>
              <a:gd name="f42" fmla="cos 1 f39"/>
              <a:gd name="f43" fmla="sin 1 f39"/>
              <a:gd name="f44" fmla="*/ f38 f22 1"/>
              <a:gd name="f45" fmla="+- 0 0 f42"/>
              <a:gd name="f46" fmla="+- 0 0 f43"/>
              <a:gd name="f47" fmla="+- 0 0 f45"/>
              <a:gd name="f48" fmla="+- 0 0 f46"/>
              <a:gd name="f49" fmla="*/ f47 f35 1"/>
              <a:gd name="f50" fmla="*/ f48 f34 1"/>
              <a:gd name="f51" fmla="+- f38 f49 0"/>
              <a:gd name="f52" fmla="+- f37 0 f50"/>
              <a:gd name="f53" fmla="+- f37 f50 0"/>
              <a:gd name="f54" fmla="*/ f52 f22 1"/>
              <a:gd name="f55" fmla="*/ f51 f22 1"/>
              <a:gd name="f56" fmla="*/ f53 f22 1"/>
            </a:gdLst>
            <a:ahLst/>
            <a:cxnLst>
              <a:cxn ang="3cd4">
                <a:pos x="hc" y="t"/>
              </a:cxn>
              <a:cxn ang="0">
                <a:pos x="r" y="vc"/>
              </a:cxn>
              <a:cxn ang="cd4">
                <a:pos x="hc" y="b"/>
              </a:cxn>
              <a:cxn ang="cd2">
                <a:pos x="l" y="vc"/>
              </a:cxn>
            </a:cxnLst>
            <a:rect l="f29" t="f54" r="f55" b="f56"/>
            <a:pathLst>
              <a:path>
                <a:moveTo>
                  <a:pt x="f29" y="f29"/>
                </a:moveTo>
                <a:lnTo>
                  <a:pt x="f44" y="f29"/>
                </a:lnTo>
                <a:arcTo wR="f40" hR="f41" stAng="f2" swAng="f0"/>
                <a:lnTo>
                  <a:pt x="f29" y="f33"/>
                </a:lnTo>
                <a:close/>
              </a:path>
            </a:pathLst>
          </a:cu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6" name="Google Shape;636;p35">
            <a:extLst>
              <a:ext uri="{FF2B5EF4-FFF2-40B4-BE49-F238E27FC236}">
                <a16:creationId xmlns:a16="http://schemas.microsoft.com/office/drawing/2014/main" id="{6AF78C10-B79F-4DEF-B3AD-C8578C2770B8}"/>
              </a:ext>
            </a:extLst>
          </p:cNvPr>
          <p:cNvSpPr txBox="1"/>
          <p:nvPr/>
        </p:nvSpPr>
        <p:spPr>
          <a:xfrm>
            <a:off x="715051" y="338712"/>
            <a:ext cx="5850998" cy="482702"/>
          </a:xfrm>
          <a:prstGeom prst="rect">
            <a:avLst/>
          </a:prstGeom>
          <a:solidFill>
            <a:srgbClr val="EEBECE"/>
          </a:solidFill>
          <a:ln cap="flat">
            <a:noFill/>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s-PE" sz="3200" b="1" i="0" u="none" strike="noStrike" kern="0" cap="none" spc="0" baseline="0" dirty="0">
                <a:solidFill>
                  <a:srgbClr val="FFFFFF"/>
                </a:solidFill>
                <a:uFillTx/>
                <a:latin typeface="Red Hat Text"/>
                <a:ea typeface="Red Hat Text"/>
                <a:cs typeface="B Nazanin" panose="00000700000000000000" pitchFamily="2" charset="-78"/>
              </a:rPr>
              <a:t>     </a:t>
            </a:r>
            <a:r>
              <a:rPr lang="es-PE" sz="3200" b="1" i="0" u="none" strike="noStrike" kern="0" cap="none" spc="0" baseline="0" dirty="0" err="1">
                <a:solidFill>
                  <a:srgbClr val="FFFFFF"/>
                </a:solidFill>
                <a:uFillTx/>
                <a:latin typeface="Red Hat Text"/>
                <a:ea typeface="Red Hat Text"/>
                <a:cs typeface="B Nazanin" panose="00000700000000000000" pitchFamily="2" charset="-78"/>
              </a:rPr>
              <a:t>Template</a:t>
            </a:r>
            <a:r>
              <a:rPr lang="es-PE" sz="3200" b="1" i="0" u="none" strike="noStrike" kern="0" cap="none" spc="0" baseline="0" dirty="0">
                <a:solidFill>
                  <a:srgbClr val="FFFFFF"/>
                </a:solidFill>
                <a:uFillTx/>
                <a:latin typeface="Red Hat Text"/>
                <a:ea typeface="Red Hat Text"/>
                <a:cs typeface="B Nazanin" panose="00000700000000000000" pitchFamily="2" charset="-78"/>
              </a:rPr>
              <a:t> </a:t>
            </a:r>
            <a:r>
              <a:rPr lang="es-PE" sz="3200" b="1" i="0" u="none" strike="noStrike" kern="0" cap="none" spc="0" baseline="0" dirty="0" err="1">
                <a:solidFill>
                  <a:srgbClr val="FFFFFF"/>
                </a:solidFill>
                <a:uFillTx/>
                <a:latin typeface="Red Hat Text"/>
                <a:ea typeface="Red Hat Text"/>
                <a:cs typeface="B Nazanin" panose="00000700000000000000" pitchFamily="2" charset="-78"/>
              </a:rPr>
              <a:t>with</a:t>
            </a:r>
            <a:r>
              <a:rPr lang="es-PE" sz="3200" b="1" i="0" u="none" strike="noStrike" kern="0" cap="none" spc="0" baseline="0" dirty="0">
                <a:solidFill>
                  <a:srgbClr val="FFFFFF"/>
                </a:solidFill>
                <a:uFillTx/>
                <a:latin typeface="Red Hat Text"/>
                <a:ea typeface="Red Hat Text"/>
                <a:cs typeface="B Nazanin" panose="00000700000000000000" pitchFamily="2" charset="-78"/>
              </a:rPr>
              <a:t> </a:t>
            </a:r>
            <a:r>
              <a:rPr lang="es-PE" sz="3200" b="1" i="0" u="none" strike="noStrike" kern="0" cap="none" spc="0" baseline="0" dirty="0" err="1">
                <a:solidFill>
                  <a:srgbClr val="FFFFFF"/>
                </a:solidFill>
                <a:uFillTx/>
                <a:latin typeface="Red Hat Text"/>
                <a:ea typeface="Red Hat Text"/>
                <a:cs typeface="B Nazanin" panose="00000700000000000000" pitchFamily="2" charset="-78"/>
              </a:rPr>
              <a:t>wordarts</a:t>
            </a:r>
            <a:endParaRPr lang="es-PE" sz="3200" b="1" i="0" u="none" strike="noStrike" kern="0" cap="none" spc="0" baseline="0" dirty="0">
              <a:solidFill>
                <a:srgbClr val="FFFFFF"/>
              </a:solidFill>
              <a:uFillTx/>
              <a:latin typeface="Red Hat Text"/>
              <a:ea typeface="Red Hat Text"/>
              <a:cs typeface="B Nazanin" panose="00000700000000000000" pitchFamily="2" charset="-78"/>
            </a:endParaRPr>
          </a:p>
        </p:txBody>
      </p:sp>
      <p:grpSp>
        <p:nvGrpSpPr>
          <p:cNvPr id="7" name="Grupo 17">
            <a:extLst>
              <a:ext uri="{FF2B5EF4-FFF2-40B4-BE49-F238E27FC236}">
                <a16:creationId xmlns:a16="http://schemas.microsoft.com/office/drawing/2014/main" id="{AF77E855-D662-45C2-9799-1EA60EA92198}"/>
              </a:ext>
            </a:extLst>
          </p:cNvPr>
          <p:cNvGrpSpPr/>
          <p:nvPr/>
        </p:nvGrpSpPr>
        <p:grpSpPr>
          <a:xfrm>
            <a:off x="320835" y="261298"/>
            <a:ext cx="788331" cy="756401"/>
            <a:chOff x="320835" y="261298"/>
            <a:chExt cx="788331" cy="756401"/>
          </a:xfrm>
        </p:grpSpPr>
        <p:sp>
          <p:nvSpPr>
            <p:cNvPr id="8" name="Freeform 5">
              <a:extLst>
                <a:ext uri="{FF2B5EF4-FFF2-40B4-BE49-F238E27FC236}">
                  <a16:creationId xmlns:a16="http://schemas.microsoft.com/office/drawing/2014/main" id="{B79E4E4A-C98C-45F5-AB41-56AD4F0B7195}"/>
                </a:ext>
              </a:extLst>
            </p:cNvPr>
            <p:cNvSpPr/>
            <p:nvPr/>
          </p:nvSpPr>
          <p:spPr>
            <a:xfrm>
              <a:off x="397672" y="373066"/>
              <a:ext cx="711494" cy="644633"/>
            </a:xfrm>
            <a:custGeom>
              <a:avLst/>
              <a:gdLst>
                <a:gd name="f0" fmla="val 10800000"/>
                <a:gd name="f1" fmla="val 5400000"/>
                <a:gd name="f2" fmla="val 180"/>
                <a:gd name="f3" fmla="val w"/>
                <a:gd name="f4" fmla="val h"/>
                <a:gd name="f5" fmla="val 0"/>
                <a:gd name="f6" fmla="val 635"/>
                <a:gd name="f7" fmla="val 575"/>
                <a:gd name="f8" fmla="val 244"/>
                <a:gd name="f9" fmla="val 605"/>
                <a:gd name="f10" fmla="val 266"/>
                <a:gd name="f11" fmla="val 573"/>
                <a:gd name="f12" fmla="val 268"/>
                <a:gd name="f13" fmla="val 542"/>
                <a:gd name="f14" fmla="val 270"/>
                <a:gd name="f15" fmla="val 502"/>
                <a:gd name="f16" fmla="val 273"/>
                <a:gd name="f17" fmla="val 480"/>
                <a:gd name="f18" fmla="val 292"/>
                <a:gd name="f19" fmla="val 469"/>
                <a:gd name="f20" fmla="val 330"/>
                <a:gd name="f21" fmla="val 453"/>
                <a:gd name="f22" fmla="val 383"/>
                <a:gd name="f23" fmla="val 444"/>
                <a:gd name="f24" fmla="val 437"/>
                <a:gd name="f25" fmla="val 446"/>
                <a:gd name="f26" fmla="val 493"/>
                <a:gd name="f27" fmla="val 447"/>
                <a:gd name="f28" fmla="val 535"/>
                <a:gd name="f29" fmla="val 454"/>
                <a:gd name="f30" fmla="val 543"/>
                <a:gd name="f31" fmla="val 495"/>
                <a:gd name="f32" fmla="val 549"/>
                <a:gd name="f33" fmla="val 505"/>
                <a:gd name="f34" fmla="val 551"/>
                <a:gd name="f35" fmla="val 518"/>
                <a:gd name="f36" fmla="val 552"/>
                <a:gd name="f37" fmla="val 517"/>
                <a:gd name="f38" fmla="val 564"/>
                <a:gd name="f39" fmla="val 516"/>
                <a:gd name="f40" fmla="val 504"/>
                <a:gd name="f41" fmla="val 496"/>
                <a:gd name="f42" fmla="val 451"/>
                <a:gd name="f43" fmla="val 406"/>
                <a:gd name="f44" fmla="val 362"/>
                <a:gd name="f45" fmla="val 354"/>
                <a:gd name="f46" fmla="val 343"/>
                <a:gd name="f47" fmla="val 574"/>
                <a:gd name="f48" fmla="val 342"/>
                <a:gd name="f49" fmla="val 565"/>
                <a:gd name="f50" fmla="val 340"/>
                <a:gd name="f51" fmla="val 555"/>
                <a:gd name="f52" fmla="val 351"/>
                <a:gd name="f53" fmla="val 359"/>
                <a:gd name="f54" fmla="val 550"/>
                <a:gd name="f55" fmla="val 409"/>
                <a:gd name="f56" fmla="val 538"/>
                <a:gd name="f57" fmla="val 413"/>
                <a:gd name="f58" fmla="val 533"/>
                <a:gd name="f59" fmla="val 482"/>
                <a:gd name="f60" fmla="val 414"/>
                <a:gd name="f61" fmla="val 425"/>
                <a:gd name="f62" fmla="val 404"/>
                <a:gd name="f63" fmla="val 370"/>
                <a:gd name="f64" fmla="val 385"/>
                <a:gd name="f65" fmla="val 317"/>
                <a:gd name="f66" fmla="val 373"/>
                <a:gd name="f67" fmla="val 283"/>
                <a:gd name="f68" fmla="val 341"/>
                <a:gd name="f69" fmla="val 265"/>
                <a:gd name="f70" fmla="val 306"/>
                <a:gd name="f71" fmla="val 287"/>
                <a:gd name="f72" fmla="val 293"/>
                <a:gd name="f73" fmla="val 285"/>
                <a:gd name="f74" fmla="val 301"/>
                <a:gd name="f75" fmla="val 325"/>
                <a:gd name="f76" fmla="val 313"/>
                <a:gd name="f77" fmla="val 324"/>
                <a:gd name="f78" fmla="val 338"/>
                <a:gd name="f79" fmla="val 319"/>
                <a:gd name="f80" fmla="val 367"/>
                <a:gd name="f81" fmla="val 311"/>
                <a:gd name="f82" fmla="val 415"/>
                <a:gd name="f83" fmla="val 463"/>
                <a:gd name="f84" fmla="val 300"/>
                <a:gd name="f85" fmla="val 511"/>
                <a:gd name="f86" fmla="val 295"/>
                <a:gd name="f87" fmla="val 271"/>
                <a:gd name="f88" fmla="val 572"/>
                <a:gd name="f89" fmla="val 240"/>
                <a:gd name="f90" fmla="val 568"/>
                <a:gd name="f91" fmla="val 207"/>
                <a:gd name="f92" fmla="val 190"/>
                <a:gd name="f93" fmla="val 536"/>
                <a:gd name="f94" fmla="val 196"/>
                <a:gd name="f95" fmla="val 200"/>
                <a:gd name="f96" fmla="val 202"/>
                <a:gd name="f97" fmla="val 442"/>
                <a:gd name="f98" fmla="val 211"/>
                <a:gd name="f99" fmla="val 394"/>
                <a:gd name="f100" fmla="val 203"/>
                <a:gd name="f101" fmla="val 387"/>
                <a:gd name="f102" fmla="val 183"/>
                <a:gd name="f103" fmla="val 388"/>
                <a:gd name="f104" fmla="val 151"/>
                <a:gd name="f105" fmla="val 389"/>
                <a:gd name="f106" fmla="val 119"/>
                <a:gd name="f107" fmla="val 87"/>
                <a:gd name="f108" fmla="val 31"/>
                <a:gd name="f109" fmla="val 357"/>
                <a:gd name="f110" fmla="val 302"/>
                <a:gd name="f111" fmla="val 6"/>
                <a:gd name="f112" fmla="val 187"/>
                <a:gd name="f113" fmla="val 26"/>
                <a:gd name="f114" fmla="val 133"/>
                <a:gd name="f115" fmla="val 49"/>
                <a:gd name="f116" fmla="val 73"/>
                <a:gd name="f117" fmla="val 99"/>
                <a:gd name="f118" fmla="val 44"/>
                <a:gd name="f119" fmla="val 153"/>
                <a:gd name="f120" fmla="val 55"/>
                <a:gd name="f121" fmla="val 181"/>
                <a:gd name="f122" fmla="val 61"/>
                <a:gd name="f123" fmla="val 76"/>
                <a:gd name="f124" fmla="val 216"/>
                <a:gd name="f125" fmla="val 102"/>
                <a:gd name="f126" fmla="val 232"/>
                <a:gd name="f127" fmla="val 251"/>
                <a:gd name="f128" fmla="val 107"/>
                <a:gd name="f129" fmla="val 104"/>
                <a:gd name="f130" fmla="val 282"/>
                <a:gd name="f131" fmla="val 103"/>
                <a:gd name="f132" fmla="val 288"/>
                <a:gd name="f133" fmla="val 96"/>
                <a:gd name="f134" fmla="val 281"/>
                <a:gd name="f135" fmla="val 78"/>
                <a:gd name="f136" fmla="val 54"/>
                <a:gd name="f137" fmla="val 32"/>
                <a:gd name="f138" fmla="val 303"/>
                <a:gd name="f139" fmla="val 15"/>
                <a:gd name="f140" fmla="val 322"/>
                <a:gd name="f141" fmla="val 337"/>
                <a:gd name="f142" fmla="val 11"/>
                <a:gd name="f143" fmla="val 19"/>
                <a:gd name="f144" fmla="val 366"/>
                <a:gd name="f145" fmla="val 25"/>
                <a:gd name="f146" fmla="val 378"/>
                <a:gd name="f147" fmla="val 30"/>
                <a:gd name="f148" fmla="val 390"/>
                <a:gd name="f149" fmla="val 36"/>
                <a:gd name="f150" fmla="val 420"/>
                <a:gd name="f151" fmla="val 50"/>
                <a:gd name="f152" fmla="val 429"/>
                <a:gd name="f153" fmla="val 66"/>
                <a:gd name="f154" fmla="val 416"/>
                <a:gd name="f155" fmla="val 97"/>
                <a:gd name="f156" fmla="val 408"/>
                <a:gd name="f157" fmla="val 115"/>
                <a:gd name="f158" fmla="val 393"/>
                <a:gd name="f159" fmla="val 137"/>
                <a:gd name="f160" fmla="val 364"/>
                <a:gd name="f161" fmla="val 127"/>
                <a:gd name="f162" fmla="val 355"/>
                <a:gd name="f163" fmla="val 124"/>
                <a:gd name="f164" fmla="val 350"/>
                <a:gd name="f165" fmla="val 130"/>
                <a:gd name="f166" fmla="val 344"/>
                <a:gd name="f167" fmla="val 134"/>
                <a:gd name="f168" fmla="val 326"/>
                <a:gd name="f169" fmla="val 147"/>
                <a:gd name="f170" fmla="val 308"/>
                <a:gd name="f171" fmla="val 158"/>
                <a:gd name="f172" fmla="val 289"/>
                <a:gd name="f173" fmla="val 167"/>
                <a:gd name="f174" fmla="val 280"/>
                <a:gd name="f175" fmla="val 172"/>
                <a:gd name="f176" fmla="val 260"/>
                <a:gd name="f177" fmla="val 186"/>
                <a:gd name="f178" fmla="val 272"/>
                <a:gd name="f179" fmla="val 205"/>
                <a:gd name="f180" fmla="val 275"/>
                <a:gd name="f181" fmla="val 230"/>
                <a:gd name="f182" fmla="val 234"/>
                <a:gd name="f183" fmla="val 309"/>
                <a:gd name="f184" fmla="val 235"/>
                <a:gd name="f185" fmla="val 507"/>
                <a:gd name="f186" fmla="val 599"/>
                <a:gd name="f187" fmla="val 610"/>
                <a:gd name="f188" fmla="val 622"/>
                <a:gd name="f189" fmla="+- 0 0 -90"/>
                <a:gd name="f190" fmla="*/ f3 1 635"/>
                <a:gd name="f191" fmla="*/ f4 1 575"/>
                <a:gd name="f192" fmla="val f5"/>
                <a:gd name="f193" fmla="val f6"/>
                <a:gd name="f194" fmla="val f7"/>
                <a:gd name="f195" fmla="*/ f189 f0 1"/>
                <a:gd name="f196" fmla="+- f194 0 f192"/>
                <a:gd name="f197" fmla="+- f193 0 f192"/>
                <a:gd name="f198" fmla="*/ f195 1 f2"/>
                <a:gd name="f199" fmla="*/ f197 1 635"/>
                <a:gd name="f200" fmla="*/ f196 1 575"/>
                <a:gd name="f201" fmla="*/ 635 f197 1"/>
                <a:gd name="f202" fmla="*/ 244 f196 1"/>
                <a:gd name="f203" fmla="*/ 542 f197 1"/>
                <a:gd name="f204" fmla="*/ 270 f196 1"/>
                <a:gd name="f205" fmla="*/ 469 f197 1"/>
                <a:gd name="f206" fmla="*/ 330 f196 1"/>
                <a:gd name="f207" fmla="*/ 446 f197 1"/>
                <a:gd name="f208" fmla="*/ 493 f196 1"/>
                <a:gd name="f209" fmla="*/ 495 f197 1"/>
                <a:gd name="f210" fmla="*/ 549 f196 1"/>
                <a:gd name="f211" fmla="*/ 517 f197 1"/>
                <a:gd name="f212" fmla="*/ 564 f196 1"/>
                <a:gd name="f213" fmla="*/ 496 f197 1"/>
                <a:gd name="f214" fmla="*/ 573 f196 1"/>
                <a:gd name="f215" fmla="*/ 362 f197 1"/>
                <a:gd name="f216" fmla="*/ 342 f197 1"/>
                <a:gd name="f217" fmla="*/ 565 f196 1"/>
                <a:gd name="f218" fmla="*/ 359 f197 1"/>
                <a:gd name="f219" fmla="*/ 550 f196 1"/>
                <a:gd name="f220" fmla="*/ 413 f197 1"/>
                <a:gd name="f221" fmla="*/ 482 f196 1"/>
                <a:gd name="f222" fmla="*/ 385 f197 1"/>
                <a:gd name="f223" fmla="*/ 317 f196 1"/>
                <a:gd name="f224" fmla="*/ 306 f197 1"/>
                <a:gd name="f225" fmla="*/ 301 f197 1"/>
                <a:gd name="f226" fmla="*/ 292 f196 1"/>
                <a:gd name="f227" fmla="*/ 319 f197 1"/>
                <a:gd name="f228" fmla="*/ 367 f196 1"/>
                <a:gd name="f229" fmla="*/ 300 f197 1"/>
                <a:gd name="f230" fmla="*/ 511 f196 1"/>
                <a:gd name="f231" fmla="*/ 240 f197 1"/>
                <a:gd name="f232" fmla="*/ 568 f196 1"/>
                <a:gd name="f233" fmla="*/ 196 f197 1"/>
                <a:gd name="f234" fmla="*/ 496 f196 1"/>
                <a:gd name="f235" fmla="*/ 207 f197 1"/>
                <a:gd name="f236" fmla="*/ 415 f196 1"/>
                <a:gd name="f237" fmla="*/ 183 f197 1"/>
                <a:gd name="f238" fmla="*/ 388 f196 1"/>
                <a:gd name="f239" fmla="*/ 87 f197 1"/>
                <a:gd name="f240" fmla="*/ 0 f197 1"/>
                <a:gd name="f241" fmla="*/ 302 f196 1"/>
                <a:gd name="f242" fmla="*/ 26 f197 1"/>
                <a:gd name="f243" fmla="*/ 133 f196 1"/>
                <a:gd name="f244" fmla="*/ 153 f197 1"/>
                <a:gd name="f245" fmla="*/ 55 f196 1"/>
                <a:gd name="f246" fmla="*/ 216 f197 1"/>
                <a:gd name="f247" fmla="*/ 102 f196 1"/>
                <a:gd name="f248" fmla="*/ 268 f197 1"/>
                <a:gd name="f249" fmla="*/ 104 f196 1"/>
                <a:gd name="f250" fmla="*/ 281 f197 1"/>
                <a:gd name="f251" fmla="*/ 78 f196 1"/>
                <a:gd name="f252" fmla="*/ 303 f197 1"/>
                <a:gd name="f253" fmla="*/ 15 f196 1"/>
                <a:gd name="f254" fmla="*/ 354 f197 1"/>
                <a:gd name="f255" fmla="*/ 19 f196 1"/>
                <a:gd name="f256" fmla="*/ 390 f197 1"/>
                <a:gd name="f257" fmla="*/ 36 f196 1"/>
                <a:gd name="f258" fmla="*/ 416 f197 1"/>
                <a:gd name="f259" fmla="*/ 97 f196 1"/>
                <a:gd name="f260" fmla="*/ 364 f197 1"/>
                <a:gd name="f261" fmla="*/ 127 f196 1"/>
                <a:gd name="f262" fmla="*/ 344 f197 1"/>
                <a:gd name="f263" fmla="*/ 134 f196 1"/>
                <a:gd name="f264" fmla="*/ 289 f197 1"/>
                <a:gd name="f265" fmla="*/ 167 f196 1"/>
                <a:gd name="f266" fmla="*/ 265 f197 1"/>
                <a:gd name="f267" fmla="*/ 186 f196 1"/>
                <a:gd name="f268" fmla="*/ 302 f197 1"/>
                <a:gd name="f269" fmla="*/ 234 f196 1"/>
                <a:gd name="f270" fmla="*/ 325 f197 1"/>
                <a:gd name="f271" fmla="*/ 235 f196 1"/>
                <a:gd name="f272" fmla="*/ 599 f197 1"/>
                <a:gd name="f273" fmla="+- f198 0 f1"/>
                <a:gd name="f274" fmla="*/ f201 1 635"/>
                <a:gd name="f275" fmla="*/ f202 1 575"/>
                <a:gd name="f276" fmla="*/ f203 1 635"/>
                <a:gd name="f277" fmla="*/ f204 1 575"/>
                <a:gd name="f278" fmla="*/ f205 1 635"/>
                <a:gd name="f279" fmla="*/ f206 1 575"/>
                <a:gd name="f280" fmla="*/ f207 1 635"/>
                <a:gd name="f281" fmla="*/ f208 1 575"/>
                <a:gd name="f282" fmla="*/ f209 1 635"/>
                <a:gd name="f283" fmla="*/ f210 1 575"/>
                <a:gd name="f284" fmla="*/ f211 1 635"/>
                <a:gd name="f285" fmla="*/ f212 1 575"/>
                <a:gd name="f286" fmla="*/ f213 1 635"/>
                <a:gd name="f287" fmla="*/ f214 1 575"/>
                <a:gd name="f288" fmla="*/ f215 1 635"/>
                <a:gd name="f289" fmla="*/ f216 1 635"/>
                <a:gd name="f290" fmla="*/ f217 1 575"/>
                <a:gd name="f291" fmla="*/ f218 1 635"/>
                <a:gd name="f292" fmla="*/ f219 1 575"/>
                <a:gd name="f293" fmla="*/ f220 1 635"/>
                <a:gd name="f294" fmla="*/ f221 1 575"/>
                <a:gd name="f295" fmla="*/ f222 1 635"/>
                <a:gd name="f296" fmla="*/ f223 1 575"/>
                <a:gd name="f297" fmla="*/ f224 1 635"/>
                <a:gd name="f298" fmla="*/ f225 1 635"/>
                <a:gd name="f299" fmla="*/ f226 1 575"/>
                <a:gd name="f300" fmla="*/ f227 1 635"/>
                <a:gd name="f301" fmla="*/ f228 1 575"/>
                <a:gd name="f302" fmla="*/ f229 1 635"/>
                <a:gd name="f303" fmla="*/ f230 1 575"/>
                <a:gd name="f304" fmla="*/ f231 1 635"/>
                <a:gd name="f305" fmla="*/ f232 1 575"/>
                <a:gd name="f306" fmla="*/ f233 1 635"/>
                <a:gd name="f307" fmla="*/ f234 1 575"/>
                <a:gd name="f308" fmla="*/ f235 1 635"/>
                <a:gd name="f309" fmla="*/ f236 1 575"/>
                <a:gd name="f310" fmla="*/ f237 1 635"/>
                <a:gd name="f311" fmla="*/ f238 1 575"/>
                <a:gd name="f312" fmla="*/ f239 1 635"/>
                <a:gd name="f313" fmla="*/ f240 1 635"/>
                <a:gd name="f314" fmla="*/ f241 1 575"/>
                <a:gd name="f315" fmla="*/ f242 1 635"/>
                <a:gd name="f316" fmla="*/ f243 1 575"/>
                <a:gd name="f317" fmla="*/ f244 1 635"/>
                <a:gd name="f318" fmla="*/ f245 1 575"/>
                <a:gd name="f319" fmla="*/ f246 1 635"/>
                <a:gd name="f320" fmla="*/ f247 1 575"/>
                <a:gd name="f321" fmla="*/ f248 1 635"/>
                <a:gd name="f322" fmla="*/ f249 1 575"/>
                <a:gd name="f323" fmla="*/ f250 1 635"/>
                <a:gd name="f324" fmla="*/ f251 1 575"/>
                <a:gd name="f325" fmla="*/ f252 1 635"/>
                <a:gd name="f326" fmla="*/ f253 1 575"/>
                <a:gd name="f327" fmla="*/ f254 1 635"/>
                <a:gd name="f328" fmla="*/ f255 1 575"/>
                <a:gd name="f329" fmla="*/ f256 1 635"/>
                <a:gd name="f330" fmla="*/ f257 1 575"/>
                <a:gd name="f331" fmla="*/ f258 1 635"/>
                <a:gd name="f332" fmla="*/ f259 1 575"/>
                <a:gd name="f333" fmla="*/ f260 1 635"/>
                <a:gd name="f334" fmla="*/ f261 1 575"/>
                <a:gd name="f335" fmla="*/ f262 1 635"/>
                <a:gd name="f336" fmla="*/ f263 1 575"/>
                <a:gd name="f337" fmla="*/ f264 1 635"/>
                <a:gd name="f338" fmla="*/ f265 1 575"/>
                <a:gd name="f339" fmla="*/ f266 1 635"/>
                <a:gd name="f340" fmla="*/ f267 1 575"/>
                <a:gd name="f341" fmla="*/ f268 1 635"/>
                <a:gd name="f342" fmla="*/ f269 1 575"/>
                <a:gd name="f343" fmla="*/ f270 1 635"/>
                <a:gd name="f344" fmla="*/ f271 1 575"/>
                <a:gd name="f345" fmla="*/ f272 1 635"/>
                <a:gd name="f346" fmla="*/ 0 1 f199"/>
                <a:gd name="f347" fmla="*/ f193 1 f199"/>
                <a:gd name="f348" fmla="*/ 0 1 f200"/>
                <a:gd name="f349" fmla="*/ f194 1 f200"/>
                <a:gd name="f350" fmla="*/ f274 1 f199"/>
                <a:gd name="f351" fmla="*/ f275 1 f200"/>
                <a:gd name="f352" fmla="*/ f276 1 f199"/>
                <a:gd name="f353" fmla="*/ f277 1 f200"/>
                <a:gd name="f354" fmla="*/ f278 1 f199"/>
                <a:gd name="f355" fmla="*/ f279 1 f200"/>
                <a:gd name="f356" fmla="*/ f280 1 f199"/>
                <a:gd name="f357" fmla="*/ f281 1 f200"/>
                <a:gd name="f358" fmla="*/ f282 1 f199"/>
                <a:gd name="f359" fmla="*/ f283 1 f200"/>
                <a:gd name="f360" fmla="*/ f284 1 f199"/>
                <a:gd name="f361" fmla="*/ f285 1 f200"/>
                <a:gd name="f362" fmla="*/ f286 1 f199"/>
                <a:gd name="f363" fmla="*/ f287 1 f200"/>
                <a:gd name="f364" fmla="*/ f288 1 f199"/>
                <a:gd name="f365" fmla="*/ f289 1 f199"/>
                <a:gd name="f366" fmla="*/ f290 1 f200"/>
                <a:gd name="f367" fmla="*/ f291 1 f199"/>
                <a:gd name="f368" fmla="*/ f292 1 f200"/>
                <a:gd name="f369" fmla="*/ f293 1 f199"/>
                <a:gd name="f370" fmla="*/ f294 1 f200"/>
                <a:gd name="f371" fmla="*/ f295 1 f199"/>
                <a:gd name="f372" fmla="*/ f296 1 f200"/>
                <a:gd name="f373" fmla="*/ f297 1 f199"/>
                <a:gd name="f374" fmla="*/ f298 1 f199"/>
                <a:gd name="f375" fmla="*/ f299 1 f200"/>
                <a:gd name="f376" fmla="*/ f300 1 f199"/>
                <a:gd name="f377" fmla="*/ f301 1 f200"/>
                <a:gd name="f378" fmla="*/ f302 1 f199"/>
                <a:gd name="f379" fmla="*/ f303 1 f200"/>
                <a:gd name="f380" fmla="*/ f304 1 f199"/>
                <a:gd name="f381" fmla="*/ f305 1 f200"/>
                <a:gd name="f382" fmla="*/ f306 1 f199"/>
                <a:gd name="f383" fmla="*/ f307 1 f200"/>
                <a:gd name="f384" fmla="*/ f308 1 f199"/>
                <a:gd name="f385" fmla="*/ f309 1 f200"/>
                <a:gd name="f386" fmla="*/ f310 1 f199"/>
                <a:gd name="f387" fmla="*/ f311 1 f200"/>
                <a:gd name="f388" fmla="*/ f312 1 f199"/>
                <a:gd name="f389" fmla="*/ f313 1 f199"/>
                <a:gd name="f390" fmla="*/ f314 1 f200"/>
                <a:gd name="f391" fmla="*/ f315 1 f199"/>
                <a:gd name="f392" fmla="*/ f316 1 f200"/>
                <a:gd name="f393" fmla="*/ f317 1 f199"/>
                <a:gd name="f394" fmla="*/ f318 1 f200"/>
                <a:gd name="f395" fmla="*/ f319 1 f199"/>
                <a:gd name="f396" fmla="*/ f320 1 f200"/>
                <a:gd name="f397" fmla="*/ f321 1 f199"/>
                <a:gd name="f398" fmla="*/ f322 1 f200"/>
                <a:gd name="f399" fmla="*/ f323 1 f199"/>
                <a:gd name="f400" fmla="*/ f324 1 f200"/>
                <a:gd name="f401" fmla="*/ f325 1 f199"/>
                <a:gd name="f402" fmla="*/ f326 1 f200"/>
                <a:gd name="f403" fmla="*/ f327 1 f199"/>
                <a:gd name="f404" fmla="*/ f328 1 f200"/>
                <a:gd name="f405" fmla="*/ f329 1 f199"/>
                <a:gd name="f406" fmla="*/ f330 1 f200"/>
                <a:gd name="f407" fmla="*/ f331 1 f199"/>
                <a:gd name="f408" fmla="*/ f332 1 f200"/>
                <a:gd name="f409" fmla="*/ f333 1 f199"/>
                <a:gd name="f410" fmla="*/ f334 1 f200"/>
                <a:gd name="f411" fmla="*/ f335 1 f199"/>
                <a:gd name="f412" fmla="*/ f336 1 f200"/>
                <a:gd name="f413" fmla="*/ f337 1 f199"/>
                <a:gd name="f414" fmla="*/ f338 1 f200"/>
                <a:gd name="f415" fmla="*/ f339 1 f199"/>
                <a:gd name="f416" fmla="*/ f340 1 f200"/>
                <a:gd name="f417" fmla="*/ f341 1 f199"/>
                <a:gd name="f418" fmla="*/ f342 1 f200"/>
                <a:gd name="f419" fmla="*/ f343 1 f199"/>
                <a:gd name="f420" fmla="*/ f344 1 f200"/>
                <a:gd name="f421" fmla="*/ f345 1 f199"/>
                <a:gd name="f422" fmla="*/ f346 f190 1"/>
                <a:gd name="f423" fmla="*/ f347 f190 1"/>
                <a:gd name="f424" fmla="*/ f349 f191 1"/>
                <a:gd name="f425" fmla="*/ f348 f191 1"/>
                <a:gd name="f426" fmla="*/ f350 f190 1"/>
                <a:gd name="f427" fmla="*/ f351 f191 1"/>
                <a:gd name="f428" fmla="*/ f352 f190 1"/>
                <a:gd name="f429" fmla="*/ f353 f191 1"/>
                <a:gd name="f430" fmla="*/ f354 f190 1"/>
                <a:gd name="f431" fmla="*/ f355 f191 1"/>
                <a:gd name="f432" fmla="*/ f356 f190 1"/>
                <a:gd name="f433" fmla="*/ f357 f191 1"/>
                <a:gd name="f434" fmla="*/ f358 f190 1"/>
                <a:gd name="f435" fmla="*/ f359 f191 1"/>
                <a:gd name="f436" fmla="*/ f360 f190 1"/>
                <a:gd name="f437" fmla="*/ f361 f191 1"/>
                <a:gd name="f438" fmla="*/ f362 f190 1"/>
                <a:gd name="f439" fmla="*/ f363 f191 1"/>
                <a:gd name="f440" fmla="*/ f364 f190 1"/>
                <a:gd name="f441" fmla="*/ f365 f190 1"/>
                <a:gd name="f442" fmla="*/ f366 f191 1"/>
                <a:gd name="f443" fmla="*/ f367 f190 1"/>
                <a:gd name="f444" fmla="*/ f368 f191 1"/>
                <a:gd name="f445" fmla="*/ f369 f190 1"/>
                <a:gd name="f446" fmla="*/ f370 f191 1"/>
                <a:gd name="f447" fmla="*/ f371 f190 1"/>
                <a:gd name="f448" fmla="*/ f372 f191 1"/>
                <a:gd name="f449" fmla="*/ f373 f190 1"/>
                <a:gd name="f450" fmla="*/ f374 f190 1"/>
                <a:gd name="f451" fmla="*/ f375 f191 1"/>
                <a:gd name="f452" fmla="*/ f376 f190 1"/>
                <a:gd name="f453" fmla="*/ f377 f191 1"/>
                <a:gd name="f454" fmla="*/ f378 f190 1"/>
                <a:gd name="f455" fmla="*/ f379 f191 1"/>
                <a:gd name="f456" fmla="*/ f380 f190 1"/>
                <a:gd name="f457" fmla="*/ f381 f191 1"/>
                <a:gd name="f458" fmla="*/ f382 f190 1"/>
                <a:gd name="f459" fmla="*/ f383 f191 1"/>
                <a:gd name="f460" fmla="*/ f384 f190 1"/>
                <a:gd name="f461" fmla="*/ f385 f191 1"/>
                <a:gd name="f462" fmla="*/ f386 f190 1"/>
                <a:gd name="f463" fmla="*/ f387 f191 1"/>
                <a:gd name="f464" fmla="*/ f388 f190 1"/>
                <a:gd name="f465" fmla="*/ f389 f190 1"/>
                <a:gd name="f466" fmla="*/ f390 f191 1"/>
                <a:gd name="f467" fmla="*/ f391 f190 1"/>
                <a:gd name="f468" fmla="*/ f392 f191 1"/>
                <a:gd name="f469" fmla="*/ f393 f190 1"/>
                <a:gd name="f470" fmla="*/ f394 f191 1"/>
                <a:gd name="f471" fmla="*/ f395 f190 1"/>
                <a:gd name="f472" fmla="*/ f396 f191 1"/>
                <a:gd name="f473" fmla="*/ f397 f190 1"/>
                <a:gd name="f474" fmla="*/ f398 f191 1"/>
                <a:gd name="f475" fmla="*/ f399 f190 1"/>
                <a:gd name="f476" fmla="*/ f400 f191 1"/>
                <a:gd name="f477" fmla="*/ f401 f190 1"/>
                <a:gd name="f478" fmla="*/ f402 f191 1"/>
                <a:gd name="f479" fmla="*/ f403 f190 1"/>
                <a:gd name="f480" fmla="*/ f404 f191 1"/>
                <a:gd name="f481" fmla="*/ f405 f190 1"/>
                <a:gd name="f482" fmla="*/ f406 f191 1"/>
                <a:gd name="f483" fmla="*/ f407 f190 1"/>
                <a:gd name="f484" fmla="*/ f408 f191 1"/>
                <a:gd name="f485" fmla="*/ f409 f190 1"/>
                <a:gd name="f486" fmla="*/ f410 f191 1"/>
                <a:gd name="f487" fmla="*/ f411 f190 1"/>
                <a:gd name="f488" fmla="*/ f412 f191 1"/>
                <a:gd name="f489" fmla="*/ f413 f190 1"/>
                <a:gd name="f490" fmla="*/ f414 f191 1"/>
                <a:gd name="f491" fmla="*/ f415 f190 1"/>
                <a:gd name="f492" fmla="*/ f416 f191 1"/>
                <a:gd name="f493" fmla="*/ f417 f190 1"/>
                <a:gd name="f494" fmla="*/ f418 f191 1"/>
                <a:gd name="f495" fmla="*/ f419 f190 1"/>
                <a:gd name="f496" fmla="*/ f420 f191 1"/>
                <a:gd name="f497" fmla="*/ f421 f190 1"/>
              </a:gdLst>
              <a:ahLst/>
              <a:cxnLst>
                <a:cxn ang="3cd4">
                  <a:pos x="hc" y="t"/>
                </a:cxn>
                <a:cxn ang="0">
                  <a:pos x="r" y="vc"/>
                </a:cxn>
                <a:cxn ang="cd4">
                  <a:pos x="hc" y="b"/>
                </a:cxn>
                <a:cxn ang="cd2">
                  <a:pos x="l" y="vc"/>
                </a:cxn>
                <a:cxn ang="f273">
                  <a:pos x="f426" y="f427"/>
                </a:cxn>
                <a:cxn ang="f273">
                  <a:pos x="f428" y="f429"/>
                </a:cxn>
                <a:cxn ang="f273">
                  <a:pos x="f430" y="f431"/>
                </a:cxn>
                <a:cxn ang="f273">
                  <a:pos x="f432" y="f433"/>
                </a:cxn>
                <a:cxn ang="f273">
                  <a:pos x="f434" y="f435"/>
                </a:cxn>
                <a:cxn ang="f273">
                  <a:pos x="f436" y="f437"/>
                </a:cxn>
                <a:cxn ang="f273">
                  <a:pos x="f438" y="f439"/>
                </a:cxn>
                <a:cxn ang="f273">
                  <a:pos x="f440" y="f439"/>
                </a:cxn>
                <a:cxn ang="f273">
                  <a:pos x="f441" y="f442"/>
                </a:cxn>
                <a:cxn ang="f273">
                  <a:pos x="f443" y="f444"/>
                </a:cxn>
                <a:cxn ang="f273">
                  <a:pos x="f445" y="f446"/>
                </a:cxn>
                <a:cxn ang="f273">
                  <a:pos x="f447" y="f448"/>
                </a:cxn>
                <a:cxn ang="f273">
                  <a:pos x="f449" y="f429"/>
                </a:cxn>
                <a:cxn ang="f273">
                  <a:pos x="f450" y="f451"/>
                </a:cxn>
                <a:cxn ang="f273">
                  <a:pos x="f452" y="f453"/>
                </a:cxn>
                <a:cxn ang="f273">
                  <a:pos x="f454" y="f455"/>
                </a:cxn>
                <a:cxn ang="f273">
                  <a:pos x="f456" y="f457"/>
                </a:cxn>
                <a:cxn ang="f273">
                  <a:pos x="f458" y="f459"/>
                </a:cxn>
                <a:cxn ang="f273">
                  <a:pos x="f460" y="f461"/>
                </a:cxn>
                <a:cxn ang="f273">
                  <a:pos x="f462" y="f463"/>
                </a:cxn>
                <a:cxn ang="f273">
                  <a:pos x="f464" y="f463"/>
                </a:cxn>
                <a:cxn ang="f273">
                  <a:pos x="f465" y="f466"/>
                </a:cxn>
                <a:cxn ang="f273">
                  <a:pos x="f467" y="f468"/>
                </a:cxn>
                <a:cxn ang="f273">
                  <a:pos x="f469" y="f470"/>
                </a:cxn>
                <a:cxn ang="f273">
                  <a:pos x="f471" y="f472"/>
                </a:cxn>
                <a:cxn ang="f273">
                  <a:pos x="f473" y="f474"/>
                </a:cxn>
                <a:cxn ang="f273">
                  <a:pos x="f475" y="f476"/>
                </a:cxn>
                <a:cxn ang="f273">
                  <a:pos x="f477" y="f478"/>
                </a:cxn>
                <a:cxn ang="f273">
                  <a:pos x="f479" y="f480"/>
                </a:cxn>
                <a:cxn ang="f273">
                  <a:pos x="f481" y="f482"/>
                </a:cxn>
                <a:cxn ang="f273">
                  <a:pos x="f483" y="f484"/>
                </a:cxn>
                <a:cxn ang="f273">
                  <a:pos x="f485" y="f486"/>
                </a:cxn>
                <a:cxn ang="f273">
                  <a:pos x="f487" y="f488"/>
                </a:cxn>
                <a:cxn ang="f273">
                  <a:pos x="f489" y="f490"/>
                </a:cxn>
                <a:cxn ang="f273">
                  <a:pos x="f491" y="f492"/>
                </a:cxn>
                <a:cxn ang="f273">
                  <a:pos x="f493" y="f494"/>
                </a:cxn>
                <a:cxn ang="f273">
                  <a:pos x="f495" y="f496"/>
                </a:cxn>
                <a:cxn ang="f273">
                  <a:pos x="f497" y="f496"/>
                </a:cxn>
                <a:cxn ang="f273">
                  <a:pos x="f426" y="f427"/>
                </a:cxn>
              </a:cxnLst>
              <a:rect l="f422" t="f425" r="f423" b="f424"/>
              <a:pathLst>
                <a:path w="635" h="575">
                  <a:moveTo>
                    <a:pt x="f6" y="f8"/>
                  </a:moveTo>
                  <a:cubicBezTo>
                    <a:pt x="f9" y="f10"/>
                    <a:pt x="f11" y="f12"/>
                    <a:pt x="f13"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7"/>
                    <a:pt x="f40" y="f11"/>
                    <a:pt x="f41" y="f11"/>
                  </a:cubicBezTo>
                  <a:cubicBezTo>
                    <a:pt x="f42" y="f11"/>
                    <a:pt x="f43" y="f11"/>
                    <a:pt x="f44" y="f11"/>
                  </a:cubicBezTo>
                  <a:cubicBezTo>
                    <a:pt x="f45" y="f11"/>
                    <a:pt x="f46" y="f47"/>
                    <a:pt x="f48" y="f49"/>
                  </a:cubicBezTo>
                  <a:cubicBezTo>
                    <a:pt x="f50" y="f51"/>
                    <a:pt x="f52" y="f36"/>
                    <a:pt x="f53" y="f54"/>
                  </a:cubicBezTo>
                  <a:cubicBezTo>
                    <a:pt x="f55" y="f56"/>
                    <a:pt x="f57" y="f58"/>
                    <a:pt x="f57" y="f59"/>
                  </a:cubicBezTo>
                  <a:cubicBezTo>
                    <a:pt x="f60" y="f61"/>
                    <a:pt x="f62" y="f63"/>
                    <a:pt x="f64" y="f65"/>
                  </a:cubicBezTo>
                  <a:cubicBezTo>
                    <a:pt x="f66" y="f67"/>
                    <a:pt x="f68" y="f69"/>
                    <a:pt x="f70" y="f14"/>
                  </a:cubicBezTo>
                  <a:cubicBezTo>
                    <a:pt x="f71" y="f16"/>
                    <a:pt x="f72" y="f73"/>
                    <a:pt x="f74" y="f18"/>
                  </a:cubicBezTo>
                  <a:cubicBezTo>
                    <a:pt x="f75" y="f76"/>
                    <a:pt x="f77" y="f78"/>
                    <a:pt x="f79" y="f80"/>
                  </a:cubicBezTo>
                  <a:cubicBezTo>
                    <a:pt x="f81" y="f82"/>
                    <a:pt x="f70" y="f83"/>
                    <a:pt x="f84" y="f85"/>
                  </a:cubicBezTo>
                  <a:cubicBezTo>
                    <a:pt x="f86" y="f32"/>
                    <a:pt x="f87" y="f88"/>
                    <a:pt x="f89" y="f90"/>
                  </a:cubicBezTo>
                  <a:cubicBezTo>
                    <a:pt x="f91" y="f38"/>
                    <a:pt x="f92" y="f93"/>
                    <a:pt x="f94" y="f41"/>
                  </a:cubicBezTo>
                  <a:cubicBezTo>
                    <a:pt x="f95" y="f19"/>
                    <a:pt x="f96" y="f97"/>
                    <a:pt x="f91" y="f82"/>
                  </a:cubicBezTo>
                  <a:cubicBezTo>
                    <a:pt x="f98" y="f99"/>
                    <a:pt x="f100" y="f101"/>
                    <a:pt x="f102" y="f103"/>
                  </a:cubicBezTo>
                  <a:cubicBezTo>
                    <a:pt x="f104" y="f105"/>
                    <a:pt x="f106" y="f103"/>
                    <a:pt x="f107" y="f103"/>
                  </a:cubicBezTo>
                  <a:cubicBezTo>
                    <a:pt x="f108" y="f103"/>
                    <a:pt x="f5" y="f109"/>
                    <a:pt x="f5" y="f110"/>
                  </a:cubicBezTo>
                  <a:cubicBezTo>
                    <a:pt x="f5" y="f8"/>
                    <a:pt x="f111" y="f112"/>
                    <a:pt x="f113" y="f114"/>
                  </a:cubicBezTo>
                  <a:cubicBezTo>
                    <a:pt x="f115" y="f116"/>
                    <a:pt x="f117" y="f118"/>
                    <a:pt x="f119" y="f120"/>
                  </a:cubicBezTo>
                  <a:cubicBezTo>
                    <a:pt x="f121" y="f122"/>
                    <a:pt x="f100" y="f123"/>
                    <a:pt x="f124" y="f125"/>
                  </a:cubicBezTo>
                  <a:cubicBezTo>
                    <a:pt x="f126" y="f114"/>
                    <a:pt x="f127" y="f128"/>
                    <a:pt x="f12" y="f129"/>
                  </a:cubicBezTo>
                  <a:cubicBezTo>
                    <a:pt x="f130" y="f131"/>
                    <a:pt x="f132" y="f133"/>
                    <a:pt x="f134" y="f135"/>
                  </a:cubicBezTo>
                  <a:cubicBezTo>
                    <a:pt x="f16" y="f136"/>
                    <a:pt x="f134" y="f137"/>
                    <a:pt x="f138" y="f139"/>
                  </a:cubicBezTo>
                  <a:cubicBezTo>
                    <a:pt x="f140" y="f5"/>
                    <a:pt x="f141" y="f142"/>
                    <a:pt x="f45" y="f143"/>
                  </a:cubicBezTo>
                  <a:cubicBezTo>
                    <a:pt x="f144" y="f145"/>
                    <a:pt x="f146" y="f147"/>
                    <a:pt x="f1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5"/>
                    <a:pt x="f69" y="f177"/>
                  </a:cubicBezTo>
                  <a:cubicBezTo>
                    <a:pt x="f178" y="f179"/>
                    <a:pt x="f180" y="f181"/>
                    <a:pt x="f110" y="f182"/>
                  </a:cubicBezTo>
                  <a:cubicBezTo>
                    <a:pt x="f183" y="f184"/>
                    <a:pt x="f65" y="f184"/>
                    <a:pt x="f75" y="f184"/>
                  </a:cubicBezTo>
                  <a:cubicBezTo>
                    <a:pt x="f154" y="f184"/>
                    <a:pt x="f185" y="f184"/>
                    <a:pt x="f186" y="f184"/>
                  </a:cubicBezTo>
                  <a:cubicBezTo>
                    <a:pt x="f187" y="f184"/>
                    <a:pt x="f188" y="f126"/>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9" name="Freeform 6">
              <a:extLst>
                <a:ext uri="{FF2B5EF4-FFF2-40B4-BE49-F238E27FC236}">
                  <a16:creationId xmlns:a16="http://schemas.microsoft.com/office/drawing/2014/main" id="{C3C0CFF6-CB9B-4905-A2D2-B1AC8CDBF60F}"/>
                </a:ext>
              </a:extLst>
            </p:cNvPr>
            <p:cNvSpPr/>
            <p:nvPr/>
          </p:nvSpPr>
          <p:spPr>
            <a:xfrm>
              <a:off x="320835" y="530726"/>
              <a:ext cx="252465" cy="475990"/>
            </a:xfrm>
            <a:custGeom>
              <a:avLst/>
              <a:gdLst>
                <a:gd name="f0" fmla="val 10800000"/>
                <a:gd name="f1" fmla="val 5400000"/>
                <a:gd name="f2" fmla="val 360"/>
                <a:gd name="f3" fmla="val 180"/>
                <a:gd name="f4" fmla="val w"/>
                <a:gd name="f5" fmla="val h"/>
                <a:gd name="f6" fmla="val 0"/>
                <a:gd name="f7" fmla="val 225"/>
                <a:gd name="f8" fmla="val 424"/>
                <a:gd name="f9" fmla="val 8"/>
                <a:gd name="f10" fmla="val 396"/>
                <a:gd name="f11" fmla="val 21"/>
                <a:gd name="f12" fmla="val 326"/>
                <a:gd name="f13" fmla="val 22"/>
                <a:gd name="f14" fmla="val 253"/>
                <a:gd name="f15" fmla="val 179"/>
                <a:gd name="f16" fmla="val 20"/>
                <a:gd name="f17" fmla="val 131"/>
                <a:gd name="f18" fmla="val 13"/>
                <a:gd name="f19" fmla="val 84"/>
                <a:gd name="f20" fmla="val 7"/>
                <a:gd name="f21" fmla="val 37"/>
                <a:gd name="f22" fmla="val 5"/>
                <a:gd name="f23" fmla="val 4"/>
                <a:gd name="f24" fmla="val 44"/>
                <a:gd name="f25" fmla="val 45"/>
                <a:gd name="f26" fmla="val 15"/>
                <a:gd name="f27" fmla="val 48"/>
                <a:gd name="f28" fmla="val 30"/>
                <a:gd name="f29" fmla="val 58"/>
                <a:gd name="f30" fmla="val 96"/>
                <a:gd name="f31" fmla="val 66"/>
                <a:gd name="f32" fmla="val 162"/>
                <a:gd name="f33" fmla="val 64"/>
                <a:gd name="f34" fmla="val 229"/>
                <a:gd name="f35" fmla="val 63"/>
                <a:gd name="f36" fmla="val 255"/>
                <a:gd name="f37" fmla="val 71"/>
                <a:gd name="f38" fmla="val 265"/>
                <a:gd name="f39" fmla="val 97"/>
                <a:gd name="f40" fmla="val 263"/>
                <a:gd name="f41" fmla="val 130"/>
                <a:gd name="f42" fmla="val 262"/>
                <a:gd name="f43" fmla="val 163"/>
                <a:gd name="f44" fmla="val 196"/>
                <a:gd name="f45" fmla="val 215"/>
                <a:gd name="f46" fmla="val 274"/>
                <a:gd name="f47" fmla="val 219"/>
                <a:gd name="f48" fmla="val 291"/>
                <a:gd name="f49" fmla="val 207"/>
                <a:gd name="f50" fmla="val 325"/>
                <a:gd name="f51" fmla="val 213"/>
                <a:gd name="f52" fmla="val 211"/>
                <a:gd name="f53" fmla="val 395"/>
                <a:gd name="f54" fmla="val 210"/>
                <a:gd name="f55" fmla="val 407"/>
                <a:gd name="f56" fmla="val 212"/>
                <a:gd name="f57" fmla="val 421"/>
                <a:gd name="f58" fmla="val 193"/>
                <a:gd name="f59" fmla="val 422"/>
                <a:gd name="f60" fmla="val 176"/>
                <a:gd name="f61" fmla="val 423"/>
                <a:gd name="f62" fmla="val 172"/>
                <a:gd name="f63" fmla="val 413"/>
                <a:gd name="f64" fmla="val 398"/>
                <a:gd name="f65" fmla="val 384"/>
                <a:gd name="f66" fmla="val 381"/>
                <a:gd name="f67" fmla="val 150"/>
                <a:gd name="f68" fmla="val 109"/>
                <a:gd name="f69" fmla="val 382"/>
                <a:gd name="f70" fmla="val 89"/>
                <a:gd name="f71" fmla="val 68"/>
                <a:gd name="f72" fmla="val 380"/>
                <a:gd name="f73" fmla="val 51"/>
                <a:gd name="f74" fmla="val 47"/>
                <a:gd name="f75" fmla="val 408"/>
                <a:gd name="f76" fmla="val 31"/>
                <a:gd name="f77" fmla="val 19"/>
                <a:gd name="f78" fmla="val 420"/>
                <a:gd name="f79" fmla="val 9"/>
                <a:gd name="f80" fmla="val 114"/>
                <a:gd name="f81" fmla="val 355"/>
                <a:gd name="f82" fmla="val 126"/>
                <a:gd name="f83" fmla="val 137"/>
                <a:gd name="f84" fmla="val 354"/>
                <a:gd name="f85" fmla="val 149"/>
                <a:gd name="f86" fmla="val 167"/>
                <a:gd name="f87" fmla="val 356"/>
                <a:gd name="f88" fmla="val 347"/>
                <a:gd name="f89" fmla="val 330"/>
                <a:gd name="f90" fmla="val 313"/>
                <a:gd name="f91" fmla="val 166"/>
                <a:gd name="f92" fmla="val 305"/>
                <a:gd name="f93" fmla="val 148"/>
                <a:gd name="f94" fmla="val 306"/>
                <a:gd name="f95" fmla="val 104"/>
                <a:gd name="f96" fmla="val 81"/>
                <a:gd name="f97" fmla="val 59"/>
                <a:gd name="f98" fmla="val 315"/>
                <a:gd name="f99" fmla="val 331"/>
                <a:gd name="f100" fmla="val 348"/>
                <a:gd name="f101" fmla="val 65"/>
                <a:gd name="f102" fmla="val 82"/>
                <a:gd name="f103" fmla="val 93"/>
                <a:gd name="f104" fmla="val 103"/>
                <a:gd name="f105" fmla="+- 0 0 -90"/>
                <a:gd name="f106" fmla="*/ f4 1 225"/>
                <a:gd name="f107" fmla="*/ f5 1 424"/>
                <a:gd name="f108" fmla="val f6"/>
                <a:gd name="f109" fmla="val f7"/>
                <a:gd name="f110" fmla="val f8"/>
                <a:gd name="f111" fmla="*/ f105 f0 1"/>
                <a:gd name="f112" fmla="+- f110 0 f108"/>
                <a:gd name="f113" fmla="+- f109 0 f108"/>
                <a:gd name="f114" fmla="*/ f111 1 f3"/>
                <a:gd name="f115" fmla="*/ f113 1 225"/>
                <a:gd name="f116" fmla="*/ f112 1 424"/>
                <a:gd name="f117" fmla="*/ 8 f113 1"/>
                <a:gd name="f118" fmla="*/ 396 f112 1"/>
                <a:gd name="f119" fmla="*/ 21 f113 1"/>
                <a:gd name="f120" fmla="*/ 179 f112 1"/>
                <a:gd name="f121" fmla="*/ 7 f113 1"/>
                <a:gd name="f122" fmla="*/ 37 f112 1"/>
                <a:gd name="f123" fmla="*/ 22 f113 1"/>
                <a:gd name="f124" fmla="*/ 4 f112 1"/>
                <a:gd name="f125" fmla="*/ 48 f113 1"/>
                <a:gd name="f126" fmla="*/ 30 f112 1"/>
                <a:gd name="f127" fmla="*/ 64 f113 1"/>
                <a:gd name="f128" fmla="*/ 229 f112 1"/>
                <a:gd name="f129" fmla="*/ 97 f113 1"/>
                <a:gd name="f130" fmla="*/ 263 f112 1"/>
                <a:gd name="f131" fmla="*/ 196 f113 1"/>
                <a:gd name="f132" fmla="*/ 219 f113 1"/>
                <a:gd name="f133" fmla="*/ 291 f112 1"/>
                <a:gd name="f134" fmla="*/ 211 f113 1"/>
                <a:gd name="f135" fmla="*/ 395 f112 1"/>
                <a:gd name="f136" fmla="*/ 193 f113 1"/>
                <a:gd name="f137" fmla="*/ 422 f112 1"/>
                <a:gd name="f138" fmla="*/ 172 f113 1"/>
                <a:gd name="f139" fmla="*/ 398 f112 1"/>
                <a:gd name="f140" fmla="*/ 150 f113 1"/>
                <a:gd name="f141" fmla="*/ 381 f112 1"/>
                <a:gd name="f142" fmla="*/ 89 f113 1"/>
                <a:gd name="f143" fmla="*/ 47 f113 1"/>
                <a:gd name="f144" fmla="*/ 408 f112 1"/>
                <a:gd name="f145" fmla="*/ 19 f113 1"/>
                <a:gd name="f146" fmla="*/ 114 f113 1"/>
                <a:gd name="f147" fmla="*/ 355 f112 1"/>
                <a:gd name="f148" fmla="*/ 149 f113 1"/>
                <a:gd name="f149" fmla="*/ 330 f112 1"/>
                <a:gd name="f150" fmla="*/ 148 f113 1"/>
                <a:gd name="f151" fmla="*/ 305 f112 1"/>
                <a:gd name="f152" fmla="*/ 81 f113 1"/>
                <a:gd name="f153" fmla="*/ 58 f113 1"/>
                <a:gd name="f154" fmla="*/ 331 f112 1"/>
                <a:gd name="f155" fmla="*/ 82 f113 1"/>
                <a:gd name="f156" fmla="+- f114 0 f1"/>
                <a:gd name="f157" fmla="*/ f117 1 225"/>
                <a:gd name="f158" fmla="*/ f118 1 424"/>
                <a:gd name="f159" fmla="*/ f119 1 225"/>
                <a:gd name="f160" fmla="*/ f120 1 424"/>
                <a:gd name="f161" fmla="*/ f121 1 225"/>
                <a:gd name="f162" fmla="*/ f122 1 424"/>
                <a:gd name="f163" fmla="*/ f123 1 225"/>
                <a:gd name="f164" fmla="*/ f124 1 424"/>
                <a:gd name="f165" fmla="*/ f125 1 225"/>
                <a:gd name="f166" fmla="*/ f126 1 424"/>
                <a:gd name="f167" fmla="*/ f127 1 225"/>
                <a:gd name="f168" fmla="*/ f128 1 424"/>
                <a:gd name="f169" fmla="*/ f129 1 225"/>
                <a:gd name="f170" fmla="*/ f130 1 424"/>
                <a:gd name="f171" fmla="*/ f131 1 225"/>
                <a:gd name="f172" fmla="*/ f132 1 225"/>
                <a:gd name="f173" fmla="*/ f133 1 424"/>
                <a:gd name="f174" fmla="*/ f134 1 225"/>
                <a:gd name="f175" fmla="*/ f135 1 424"/>
                <a:gd name="f176" fmla="*/ f136 1 225"/>
                <a:gd name="f177" fmla="*/ f137 1 424"/>
                <a:gd name="f178" fmla="*/ f138 1 225"/>
                <a:gd name="f179" fmla="*/ f139 1 424"/>
                <a:gd name="f180" fmla="*/ f140 1 225"/>
                <a:gd name="f181" fmla="*/ f141 1 424"/>
                <a:gd name="f182" fmla="*/ f142 1 225"/>
                <a:gd name="f183" fmla="*/ f143 1 225"/>
                <a:gd name="f184" fmla="*/ f144 1 424"/>
                <a:gd name="f185" fmla="*/ f145 1 225"/>
                <a:gd name="f186" fmla="*/ f146 1 225"/>
                <a:gd name="f187" fmla="*/ f147 1 424"/>
                <a:gd name="f188" fmla="*/ f148 1 225"/>
                <a:gd name="f189" fmla="*/ f149 1 424"/>
                <a:gd name="f190" fmla="*/ f150 1 225"/>
                <a:gd name="f191" fmla="*/ f151 1 424"/>
                <a:gd name="f192" fmla="*/ f152 1 225"/>
                <a:gd name="f193" fmla="*/ f153 1 225"/>
                <a:gd name="f194" fmla="*/ f154 1 424"/>
                <a:gd name="f195" fmla="*/ f155 1 225"/>
                <a:gd name="f196" fmla="*/ 0 1 f115"/>
                <a:gd name="f197" fmla="*/ f109 1 f115"/>
                <a:gd name="f198" fmla="*/ 0 1 f116"/>
                <a:gd name="f199" fmla="*/ f110 1 f116"/>
                <a:gd name="f200" fmla="*/ f157 1 f115"/>
                <a:gd name="f201" fmla="*/ f158 1 f116"/>
                <a:gd name="f202" fmla="*/ f159 1 f115"/>
                <a:gd name="f203" fmla="*/ f160 1 f116"/>
                <a:gd name="f204" fmla="*/ f161 1 f115"/>
                <a:gd name="f205" fmla="*/ f162 1 f116"/>
                <a:gd name="f206" fmla="*/ f163 1 f115"/>
                <a:gd name="f207" fmla="*/ f164 1 f116"/>
                <a:gd name="f208" fmla="*/ f165 1 f115"/>
                <a:gd name="f209" fmla="*/ f166 1 f116"/>
                <a:gd name="f210" fmla="*/ f167 1 f115"/>
                <a:gd name="f211" fmla="*/ f168 1 f116"/>
                <a:gd name="f212" fmla="*/ f169 1 f115"/>
                <a:gd name="f213" fmla="*/ f170 1 f116"/>
                <a:gd name="f214" fmla="*/ f171 1 f115"/>
                <a:gd name="f215" fmla="*/ f172 1 f115"/>
                <a:gd name="f216" fmla="*/ f173 1 f116"/>
                <a:gd name="f217" fmla="*/ f174 1 f115"/>
                <a:gd name="f218" fmla="*/ f175 1 f116"/>
                <a:gd name="f219" fmla="*/ f176 1 f115"/>
                <a:gd name="f220" fmla="*/ f177 1 f116"/>
                <a:gd name="f221" fmla="*/ f178 1 f115"/>
                <a:gd name="f222" fmla="*/ f179 1 f116"/>
                <a:gd name="f223" fmla="*/ f180 1 f115"/>
                <a:gd name="f224" fmla="*/ f181 1 f116"/>
                <a:gd name="f225" fmla="*/ f182 1 f115"/>
                <a:gd name="f226" fmla="*/ f183 1 f115"/>
                <a:gd name="f227" fmla="*/ f184 1 f116"/>
                <a:gd name="f228" fmla="*/ f185 1 f115"/>
                <a:gd name="f229" fmla="*/ f186 1 f115"/>
                <a:gd name="f230" fmla="*/ f187 1 f116"/>
                <a:gd name="f231" fmla="*/ f188 1 f115"/>
                <a:gd name="f232" fmla="*/ f189 1 f116"/>
                <a:gd name="f233" fmla="*/ f190 1 f115"/>
                <a:gd name="f234" fmla="*/ f191 1 f116"/>
                <a:gd name="f235" fmla="*/ f192 1 f115"/>
                <a:gd name="f236" fmla="*/ f193 1 f115"/>
                <a:gd name="f237" fmla="*/ f194 1 f116"/>
                <a:gd name="f238" fmla="*/ f195 1 f115"/>
                <a:gd name="f239" fmla="*/ f196 f106 1"/>
                <a:gd name="f240" fmla="*/ f197 f106 1"/>
                <a:gd name="f241" fmla="*/ f199 f107 1"/>
                <a:gd name="f242" fmla="*/ f198 f107 1"/>
                <a:gd name="f243" fmla="*/ f200 f106 1"/>
                <a:gd name="f244" fmla="*/ f201 f107 1"/>
                <a:gd name="f245" fmla="*/ f202 f106 1"/>
                <a:gd name="f246" fmla="*/ f203 f107 1"/>
                <a:gd name="f247" fmla="*/ f204 f106 1"/>
                <a:gd name="f248" fmla="*/ f205 f107 1"/>
                <a:gd name="f249" fmla="*/ f206 f106 1"/>
                <a:gd name="f250" fmla="*/ f207 f107 1"/>
                <a:gd name="f251" fmla="*/ f208 f106 1"/>
                <a:gd name="f252" fmla="*/ f209 f107 1"/>
                <a:gd name="f253" fmla="*/ f210 f106 1"/>
                <a:gd name="f254" fmla="*/ f211 f107 1"/>
                <a:gd name="f255" fmla="*/ f212 f106 1"/>
                <a:gd name="f256" fmla="*/ f213 f107 1"/>
                <a:gd name="f257" fmla="*/ f214 f106 1"/>
                <a:gd name="f258" fmla="*/ f215 f106 1"/>
                <a:gd name="f259" fmla="*/ f216 f107 1"/>
                <a:gd name="f260" fmla="*/ f217 f106 1"/>
                <a:gd name="f261" fmla="*/ f218 f107 1"/>
                <a:gd name="f262" fmla="*/ f219 f106 1"/>
                <a:gd name="f263" fmla="*/ f220 f107 1"/>
                <a:gd name="f264" fmla="*/ f221 f106 1"/>
                <a:gd name="f265" fmla="*/ f222 f107 1"/>
                <a:gd name="f266" fmla="*/ f223 f106 1"/>
                <a:gd name="f267" fmla="*/ f224 f107 1"/>
                <a:gd name="f268" fmla="*/ f225 f106 1"/>
                <a:gd name="f269" fmla="*/ f226 f106 1"/>
                <a:gd name="f270" fmla="*/ f227 f107 1"/>
                <a:gd name="f271" fmla="*/ f228 f106 1"/>
                <a:gd name="f272" fmla="*/ f229 f106 1"/>
                <a:gd name="f273" fmla="*/ f230 f107 1"/>
                <a:gd name="f274" fmla="*/ f231 f106 1"/>
                <a:gd name="f275" fmla="*/ f232 f107 1"/>
                <a:gd name="f276" fmla="*/ f233 f106 1"/>
                <a:gd name="f277" fmla="*/ f234 f107 1"/>
                <a:gd name="f278" fmla="*/ f235 f106 1"/>
                <a:gd name="f279" fmla="*/ f236 f106 1"/>
                <a:gd name="f280" fmla="*/ f237 f107 1"/>
                <a:gd name="f281" fmla="*/ f238 f106 1"/>
              </a:gdLst>
              <a:ahLst/>
              <a:cxnLst>
                <a:cxn ang="3cd4">
                  <a:pos x="hc" y="t"/>
                </a:cxn>
                <a:cxn ang="0">
                  <a:pos x="r" y="vc"/>
                </a:cxn>
                <a:cxn ang="cd4">
                  <a:pos x="hc" y="b"/>
                </a:cxn>
                <a:cxn ang="cd2">
                  <a:pos x="l" y="vc"/>
                </a:cxn>
                <a:cxn ang="f156">
                  <a:pos x="f243" y="f244"/>
                </a:cxn>
                <a:cxn ang="f156">
                  <a:pos x="f245" y="f246"/>
                </a:cxn>
                <a:cxn ang="f156">
                  <a:pos x="f247" y="f248"/>
                </a:cxn>
                <a:cxn ang="f156">
                  <a:pos x="f249" y="f250"/>
                </a:cxn>
                <a:cxn ang="f156">
                  <a:pos x="f251" y="f252"/>
                </a:cxn>
                <a:cxn ang="f156">
                  <a:pos x="f253" y="f254"/>
                </a:cxn>
                <a:cxn ang="f156">
                  <a:pos x="f255" y="f256"/>
                </a:cxn>
                <a:cxn ang="f156">
                  <a:pos x="f257" y="f256"/>
                </a:cxn>
                <a:cxn ang="f156">
                  <a:pos x="f258" y="f259"/>
                </a:cxn>
                <a:cxn ang="f156">
                  <a:pos x="f260" y="f261"/>
                </a:cxn>
                <a:cxn ang="f156">
                  <a:pos x="f262" y="f263"/>
                </a:cxn>
                <a:cxn ang="f156">
                  <a:pos x="f264" y="f265"/>
                </a:cxn>
                <a:cxn ang="f156">
                  <a:pos x="f266" y="f267"/>
                </a:cxn>
                <a:cxn ang="f156">
                  <a:pos x="f268" y="f267"/>
                </a:cxn>
                <a:cxn ang="f156">
                  <a:pos x="f269" y="f270"/>
                </a:cxn>
                <a:cxn ang="f156">
                  <a:pos x="f271" y="f263"/>
                </a:cxn>
                <a:cxn ang="f156">
                  <a:pos x="f243" y="f244"/>
                </a:cxn>
                <a:cxn ang="f156">
                  <a:pos x="f272" y="f273"/>
                </a:cxn>
                <a:cxn ang="f156">
                  <a:pos x="f274" y="f273"/>
                </a:cxn>
                <a:cxn ang="f156">
                  <a:pos x="f264" y="f275"/>
                </a:cxn>
                <a:cxn ang="f156">
                  <a:pos x="f276" y="f277"/>
                </a:cxn>
                <a:cxn ang="f156">
                  <a:pos x="f278" y="f277"/>
                </a:cxn>
                <a:cxn ang="f156">
                  <a:pos x="f279" y="f280"/>
                </a:cxn>
                <a:cxn ang="f156">
                  <a:pos x="f281" y="f273"/>
                </a:cxn>
                <a:cxn ang="f156">
                  <a:pos x="f272" y="f273"/>
                </a:cxn>
              </a:cxnLst>
              <a:rect l="f239" t="f242" r="f240" b="f241"/>
              <a:pathLst>
                <a:path w="225" h="424">
                  <a:moveTo>
                    <a:pt x="f9" y="f10"/>
                  </a:moveTo>
                  <a:cubicBezTo>
                    <a:pt x="f11" y="f12"/>
                    <a:pt x="f13" y="f14"/>
                    <a:pt x="f11" y="f15"/>
                  </a:cubicBezTo>
                  <a:cubicBezTo>
                    <a:pt x="f16" y="f17"/>
                    <a:pt x="f18" y="f19"/>
                    <a:pt x="f20" y="f21"/>
                  </a:cubicBezTo>
                  <a:cubicBezTo>
                    <a:pt x="f22" y="f13"/>
                    <a:pt x="f6" y="f9"/>
                    <a:pt x="f13" y="f23"/>
                  </a:cubicBezTo>
                  <a:cubicBezTo>
                    <a:pt x="f24" y="f6"/>
                    <a:pt x="f25" y="f26"/>
                    <a:pt x="f27" y="f28"/>
                  </a:cubicBezTo>
                  <a:cubicBezTo>
                    <a:pt x="f29" y="f30"/>
                    <a:pt x="f31" y="f32"/>
                    <a:pt x="f33" y="f34"/>
                  </a:cubicBezTo>
                  <a:cubicBezTo>
                    <a:pt x="f35" y="f36"/>
                    <a:pt x="f37" y="f38"/>
                    <a:pt x="f39" y="f40"/>
                  </a:cubicBezTo>
                  <a:cubicBezTo>
                    <a:pt x="f41" y="f42"/>
                    <a:pt x="f43" y="f40"/>
                    <a:pt x="f44" y="f40"/>
                  </a:cubicBezTo>
                  <a:cubicBezTo>
                    <a:pt x="f45" y="f40"/>
                    <a:pt x="f7" y="f46"/>
                    <a:pt x="f47" y="f48"/>
                  </a:cubicBezTo>
                  <a:cubicBezTo>
                    <a:pt x="f49" y="f50"/>
                    <a:pt x="f51" y="f2"/>
                    <a:pt x="f52" y="f53"/>
                  </a:cubicBezTo>
                  <a:cubicBezTo>
                    <a:pt x="f54" y="f55"/>
                    <a:pt x="f56" y="f57"/>
                    <a:pt x="f58" y="f59"/>
                  </a:cubicBezTo>
                  <a:cubicBezTo>
                    <a:pt x="f60" y="f61"/>
                    <a:pt x="f62" y="f63"/>
                    <a:pt x="f62" y="f64"/>
                  </a:cubicBezTo>
                  <a:cubicBezTo>
                    <a:pt x="f62" y="f65"/>
                    <a:pt x="f32" y="f66"/>
                    <a:pt x="f67" y="f66"/>
                  </a:cubicBezTo>
                  <a:cubicBezTo>
                    <a:pt x="f41" y="f66"/>
                    <a:pt x="f68" y="f69"/>
                    <a:pt x="f70" y="f66"/>
                  </a:cubicBezTo>
                  <a:cubicBezTo>
                    <a:pt x="f71" y="f72"/>
                    <a:pt x="f73" y="f69"/>
                    <a:pt x="f74" y="f75"/>
                  </a:cubicBezTo>
                  <a:cubicBezTo>
                    <a:pt x="f25" y="f8"/>
                    <a:pt x="f76" y="f61"/>
                    <a:pt x="f77" y="f59"/>
                  </a:cubicBezTo>
                  <a:cubicBezTo>
                    <a:pt x="f23" y="f78"/>
                    <a:pt x="f79" y="f75"/>
                    <a:pt x="f9" y="f10"/>
                  </a:cubicBezTo>
                  <a:close/>
                  <a:moveTo>
                    <a:pt x="f80" y="f81"/>
                  </a:moveTo>
                  <a:cubicBezTo>
                    <a:pt x="f82" y="f81"/>
                    <a:pt x="f83" y="f84"/>
                    <a:pt x="f85" y="f81"/>
                  </a:cubicBezTo>
                  <a:cubicBezTo>
                    <a:pt x="f86" y="f87"/>
                    <a:pt x="f62" y="f88"/>
                    <a:pt x="f62" y="f89"/>
                  </a:cubicBezTo>
                  <a:cubicBezTo>
                    <a:pt x="f62" y="f90"/>
                    <a:pt x="f91" y="f92"/>
                    <a:pt x="f93" y="f92"/>
                  </a:cubicBezTo>
                  <a:cubicBezTo>
                    <a:pt x="f82" y="f94"/>
                    <a:pt x="f95" y="f94"/>
                    <a:pt x="f96" y="f92"/>
                  </a:cubicBezTo>
                  <a:cubicBezTo>
                    <a:pt x="f35" y="f92"/>
                    <a:pt x="f97" y="f98"/>
                    <a:pt x="f29" y="f99"/>
                  </a:cubicBezTo>
                  <a:cubicBezTo>
                    <a:pt x="f29" y="f100"/>
                    <a:pt x="f101" y="f87"/>
                    <a:pt x="f102" y="f81"/>
                  </a:cubicBezTo>
                  <a:cubicBezTo>
                    <a:pt x="f103" y="f84"/>
                    <a:pt x="f104" y="f81"/>
                    <a:pt x="f80" y="f81"/>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0" name="Freeform 7">
              <a:extLst>
                <a:ext uri="{FF2B5EF4-FFF2-40B4-BE49-F238E27FC236}">
                  <a16:creationId xmlns:a16="http://schemas.microsoft.com/office/drawing/2014/main" id="{3153021D-C365-477F-9CD0-A39A405D3245}"/>
                </a:ext>
              </a:extLst>
            </p:cNvPr>
            <p:cNvSpPr/>
            <p:nvPr/>
          </p:nvSpPr>
          <p:spPr>
            <a:xfrm>
              <a:off x="547350" y="261298"/>
              <a:ext cx="164656" cy="161656"/>
            </a:xfrm>
            <a:custGeom>
              <a:avLst/>
              <a:gdLst>
                <a:gd name="f0" fmla="val 10800000"/>
                <a:gd name="f1" fmla="val 5400000"/>
                <a:gd name="f2" fmla="val 180"/>
                <a:gd name="f3" fmla="val w"/>
                <a:gd name="f4" fmla="val h"/>
                <a:gd name="f5" fmla="val 0"/>
                <a:gd name="f6" fmla="val 147"/>
                <a:gd name="f7" fmla="val 144"/>
                <a:gd name="f8" fmla="val 72"/>
                <a:gd name="f9" fmla="val 33"/>
                <a:gd name="f10" fmla="val 109"/>
                <a:gd name="f11" fmla="val 1"/>
                <a:gd name="f12" fmla="val 70"/>
                <a:gd name="f13" fmla="val 2"/>
                <a:gd name="f14" fmla="val 31"/>
                <a:gd name="f15" fmla="val 35"/>
                <a:gd name="f16" fmla="val 76"/>
                <a:gd name="f17" fmla="val 115"/>
                <a:gd name="f18" fmla="val 71"/>
                <a:gd name="f19" fmla="val 111"/>
                <a:gd name="f20" fmla="val 113"/>
                <a:gd name="f21" fmla="+- 0 0 -90"/>
                <a:gd name="f22" fmla="*/ f3 1 147"/>
                <a:gd name="f23" fmla="*/ f4 1 144"/>
                <a:gd name="f24" fmla="val f5"/>
                <a:gd name="f25" fmla="val f6"/>
                <a:gd name="f26" fmla="val f7"/>
                <a:gd name="f27" fmla="*/ f21 f0 1"/>
                <a:gd name="f28" fmla="+- f26 0 f24"/>
                <a:gd name="f29" fmla="+- f25 0 f24"/>
                <a:gd name="f30" fmla="*/ f27 1 f2"/>
                <a:gd name="f31" fmla="*/ f29 1 147"/>
                <a:gd name="f32" fmla="*/ f28 1 144"/>
                <a:gd name="f33" fmla="*/ 72 f29 1"/>
                <a:gd name="f34" fmla="*/ 144 f28 1"/>
                <a:gd name="f35" fmla="*/ 1 f29 1"/>
                <a:gd name="f36" fmla="*/ 70 f28 1"/>
                <a:gd name="f37" fmla="*/ 76 f29 1"/>
                <a:gd name="f38" fmla="*/ 1 f28 1"/>
                <a:gd name="f39" fmla="*/ 147 f29 1"/>
                <a:gd name="f40" fmla="*/ 71 f28 1"/>
                <a:gd name="f41" fmla="+- f30 0 f1"/>
                <a:gd name="f42" fmla="*/ f33 1 147"/>
                <a:gd name="f43" fmla="*/ f34 1 144"/>
                <a:gd name="f44" fmla="*/ f35 1 147"/>
                <a:gd name="f45" fmla="*/ f36 1 144"/>
                <a:gd name="f46" fmla="*/ f37 1 147"/>
                <a:gd name="f47" fmla="*/ f38 1 144"/>
                <a:gd name="f48" fmla="*/ f39 1 147"/>
                <a:gd name="f49" fmla="*/ f40 1 144"/>
                <a:gd name="f50" fmla="*/ 0 1 f31"/>
                <a:gd name="f51" fmla="*/ f25 1 f31"/>
                <a:gd name="f52" fmla="*/ 0 1 f32"/>
                <a:gd name="f53" fmla="*/ f26 1 f32"/>
                <a:gd name="f54" fmla="*/ f42 1 f31"/>
                <a:gd name="f55" fmla="*/ f43 1 f32"/>
                <a:gd name="f56" fmla="*/ f44 1 f31"/>
                <a:gd name="f57" fmla="*/ f45 1 f32"/>
                <a:gd name="f58" fmla="*/ f46 1 f31"/>
                <a:gd name="f59" fmla="*/ f47 1 f32"/>
                <a:gd name="f60" fmla="*/ f48 1 f31"/>
                <a:gd name="f61" fmla="*/ f49 1 f32"/>
                <a:gd name="f62" fmla="*/ f50 f22 1"/>
                <a:gd name="f63" fmla="*/ f51 f22 1"/>
                <a:gd name="f64" fmla="*/ f53 f23 1"/>
                <a:gd name="f65" fmla="*/ f52 f23 1"/>
                <a:gd name="f66" fmla="*/ f54 f22 1"/>
                <a:gd name="f67" fmla="*/ f55 f23 1"/>
                <a:gd name="f68" fmla="*/ f56 f22 1"/>
                <a:gd name="f69" fmla="*/ f57 f23 1"/>
                <a:gd name="f70" fmla="*/ f58 f22 1"/>
                <a:gd name="f71" fmla="*/ f59 f23 1"/>
                <a:gd name="f72" fmla="*/ f60 f22 1"/>
                <a:gd name="f73" fmla="*/ f61 f23 1"/>
              </a:gdLst>
              <a:ahLst/>
              <a:cxnLst>
                <a:cxn ang="3cd4">
                  <a:pos x="hc" y="t"/>
                </a:cxn>
                <a:cxn ang="0">
                  <a:pos x="r" y="vc"/>
                </a:cxn>
                <a:cxn ang="cd4">
                  <a:pos x="hc" y="b"/>
                </a:cxn>
                <a:cxn ang="cd2">
                  <a:pos x="l" y="vc"/>
                </a:cxn>
                <a:cxn ang="f41">
                  <a:pos x="f66" y="f67"/>
                </a:cxn>
                <a:cxn ang="f41">
                  <a:pos x="f68" y="f69"/>
                </a:cxn>
                <a:cxn ang="f41">
                  <a:pos x="f70" y="f71"/>
                </a:cxn>
                <a:cxn ang="f41">
                  <a:pos x="f72" y="f73"/>
                </a:cxn>
                <a:cxn ang="f41">
                  <a:pos x="f66" y="f67"/>
                </a:cxn>
              </a:cxnLst>
              <a:rect l="f62" t="f65" r="f63" b="f64"/>
              <a:pathLst>
                <a:path w="147" h="144">
                  <a:moveTo>
                    <a:pt x="f8" y="f7"/>
                  </a:moveTo>
                  <a:cubicBezTo>
                    <a:pt x="f9" y="f7"/>
                    <a:pt x="f5" y="f10"/>
                    <a:pt x="f11" y="f12"/>
                  </a:cubicBezTo>
                  <a:cubicBezTo>
                    <a:pt x="f13" y="f14"/>
                    <a:pt x="f15" y="f5"/>
                    <a:pt x="f16" y="f11"/>
                  </a:cubicBezTo>
                  <a:cubicBezTo>
                    <a:pt x="f17" y="f11"/>
                    <a:pt x="f6" y="f9"/>
                    <a:pt x="f6" y="f18"/>
                  </a:cubicBezTo>
                  <a:cubicBezTo>
                    <a:pt x="f6" y="f19"/>
                    <a:pt x="f20" y="f7"/>
                    <a:pt x="f8"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1" name="Freeform 8">
              <a:extLst>
                <a:ext uri="{FF2B5EF4-FFF2-40B4-BE49-F238E27FC236}">
                  <a16:creationId xmlns:a16="http://schemas.microsoft.com/office/drawing/2014/main" id="{C1247CD9-B7FE-4A96-A0A6-757B01C8CCD5}"/>
                </a:ext>
              </a:extLst>
            </p:cNvPr>
            <p:cNvSpPr/>
            <p:nvPr/>
          </p:nvSpPr>
          <p:spPr>
            <a:xfrm>
              <a:off x="928545" y="445907"/>
              <a:ext cx="96798" cy="189600"/>
            </a:xfrm>
            <a:custGeom>
              <a:avLst/>
              <a:gdLst>
                <a:gd name="f0" fmla="val 10800000"/>
                <a:gd name="f1" fmla="val 5400000"/>
                <a:gd name="f2" fmla="val 180"/>
                <a:gd name="f3" fmla="val w"/>
                <a:gd name="f4" fmla="val h"/>
                <a:gd name="f5" fmla="val 0"/>
                <a:gd name="f6" fmla="val 86"/>
                <a:gd name="f7" fmla="val 169"/>
                <a:gd name="f8" fmla="val 50"/>
                <a:gd name="f9" fmla="val 166"/>
                <a:gd name="f10" fmla="val 33"/>
                <a:gd name="f11" fmla="val 167"/>
                <a:gd name="f12" fmla="val 23"/>
                <a:gd name="f13" fmla="val 162"/>
                <a:gd name="f14" fmla="val 22"/>
                <a:gd name="f15" fmla="val 146"/>
                <a:gd name="f16" fmla="val 18"/>
                <a:gd name="f17" fmla="val 119"/>
                <a:gd name="f18" fmla="val 14"/>
                <a:gd name="f19" fmla="val 92"/>
                <a:gd name="f20" fmla="val 11"/>
                <a:gd name="f21" fmla="val 65"/>
                <a:gd name="f22" fmla="val 10"/>
                <a:gd name="f23" fmla="val 62"/>
                <a:gd name="f24" fmla="val 55"/>
                <a:gd name="f25" fmla="val 12"/>
                <a:gd name="f26" fmla="val 54"/>
                <a:gd name="f27" fmla="val 45"/>
                <a:gd name="f28" fmla="val 36"/>
                <a:gd name="f29" fmla="val 26"/>
                <a:gd name="f30" fmla="val 7"/>
                <a:gd name="f31" fmla="val 3"/>
                <a:gd name="f32" fmla="val 5"/>
                <a:gd name="f33" fmla="val 2"/>
                <a:gd name="f34" fmla="val 8"/>
                <a:gd name="f35" fmla="val 13"/>
                <a:gd name="f36" fmla="val 16"/>
                <a:gd name="f37" fmla="val 24"/>
                <a:gd name="f38" fmla="val 38"/>
                <a:gd name="f39" fmla="val 20"/>
                <a:gd name="f40" fmla="val 48"/>
                <a:gd name="f41" fmla="val 35"/>
                <a:gd name="f42" fmla="val 49"/>
                <a:gd name="f43" fmla="val 77"/>
                <a:gd name="f44" fmla="val 59"/>
                <a:gd name="f45" fmla="val 85"/>
                <a:gd name="f46" fmla="val 68"/>
                <a:gd name="f47" fmla="val 81"/>
                <a:gd name="f48" fmla="val 93"/>
                <a:gd name="f49" fmla="val 78"/>
                <a:gd name="f50" fmla="val 118"/>
                <a:gd name="f51" fmla="val 74"/>
                <a:gd name="f52" fmla="val 142"/>
                <a:gd name="f53" fmla="val 72"/>
                <a:gd name="f54" fmla="val 157"/>
                <a:gd name="f55" fmla="val 66"/>
                <a:gd name="f56" fmla="+- 0 0 -90"/>
                <a:gd name="f57" fmla="*/ f3 1 86"/>
                <a:gd name="f58" fmla="*/ f4 1 169"/>
                <a:gd name="f59" fmla="val f5"/>
                <a:gd name="f60" fmla="val f6"/>
                <a:gd name="f61" fmla="val f7"/>
                <a:gd name="f62" fmla="*/ f56 f0 1"/>
                <a:gd name="f63" fmla="+- f61 0 f59"/>
                <a:gd name="f64" fmla="+- f60 0 f59"/>
                <a:gd name="f65" fmla="*/ f62 1 f2"/>
                <a:gd name="f66" fmla="*/ f64 1 86"/>
                <a:gd name="f67" fmla="*/ f63 1 169"/>
                <a:gd name="f68" fmla="*/ 50 f64 1"/>
                <a:gd name="f69" fmla="*/ 166 f63 1"/>
                <a:gd name="f70" fmla="*/ 22 f64 1"/>
                <a:gd name="f71" fmla="*/ 146 f63 1"/>
                <a:gd name="f72" fmla="*/ 11 f64 1"/>
                <a:gd name="f73" fmla="*/ 65 f63 1"/>
                <a:gd name="f74" fmla="*/ 12 f64 1"/>
                <a:gd name="f75" fmla="*/ 54 f63 1"/>
                <a:gd name="f76" fmla="*/ 7 f64 1"/>
                <a:gd name="f77" fmla="*/ 14 f63 1"/>
                <a:gd name="f78" fmla="*/ 5 f64 1"/>
                <a:gd name="f79" fmla="*/ 2 f63 1"/>
                <a:gd name="f80" fmla="*/ 16 f64 1"/>
                <a:gd name="f81" fmla="*/ 38 f64 1"/>
                <a:gd name="f82" fmla="*/ 20 f63 1"/>
                <a:gd name="f83" fmla="*/ 77 f64 1"/>
                <a:gd name="f84" fmla="*/ 49 f63 1"/>
                <a:gd name="f85" fmla="*/ 85 f64 1"/>
                <a:gd name="f86" fmla="*/ 68 f63 1"/>
                <a:gd name="f87" fmla="*/ 74 f64 1"/>
                <a:gd name="f88" fmla="*/ 142 f63 1"/>
                <a:gd name="f89" fmla="+- f65 0 f1"/>
                <a:gd name="f90" fmla="*/ f68 1 86"/>
                <a:gd name="f91" fmla="*/ f69 1 169"/>
                <a:gd name="f92" fmla="*/ f70 1 86"/>
                <a:gd name="f93" fmla="*/ f71 1 169"/>
                <a:gd name="f94" fmla="*/ f72 1 86"/>
                <a:gd name="f95" fmla="*/ f73 1 169"/>
                <a:gd name="f96" fmla="*/ f74 1 86"/>
                <a:gd name="f97" fmla="*/ f75 1 169"/>
                <a:gd name="f98" fmla="*/ f76 1 86"/>
                <a:gd name="f99" fmla="*/ f77 1 169"/>
                <a:gd name="f100" fmla="*/ f78 1 86"/>
                <a:gd name="f101" fmla="*/ f79 1 169"/>
                <a:gd name="f102" fmla="*/ f80 1 86"/>
                <a:gd name="f103" fmla="*/ f81 1 86"/>
                <a:gd name="f104" fmla="*/ f82 1 169"/>
                <a:gd name="f105" fmla="*/ f83 1 86"/>
                <a:gd name="f106" fmla="*/ f84 1 169"/>
                <a:gd name="f107" fmla="*/ f85 1 86"/>
                <a:gd name="f108" fmla="*/ f86 1 169"/>
                <a:gd name="f109" fmla="*/ f87 1 86"/>
                <a:gd name="f110" fmla="*/ f88 1 169"/>
                <a:gd name="f111" fmla="*/ 0 1 f66"/>
                <a:gd name="f112" fmla="*/ f60 1 f66"/>
                <a:gd name="f113" fmla="*/ 0 1 f67"/>
                <a:gd name="f114" fmla="*/ f61 1 f67"/>
                <a:gd name="f115" fmla="*/ f90 1 f66"/>
                <a:gd name="f116" fmla="*/ f91 1 f67"/>
                <a:gd name="f117" fmla="*/ f92 1 f66"/>
                <a:gd name="f118" fmla="*/ f93 1 f67"/>
                <a:gd name="f119" fmla="*/ f94 1 f66"/>
                <a:gd name="f120" fmla="*/ f95 1 f67"/>
                <a:gd name="f121" fmla="*/ f96 1 f66"/>
                <a:gd name="f122" fmla="*/ f97 1 f67"/>
                <a:gd name="f123" fmla="*/ f98 1 f66"/>
                <a:gd name="f124" fmla="*/ f99 1 f67"/>
                <a:gd name="f125" fmla="*/ f100 1 f66"/>
                <a:gd name="f126" fmla="*/ f101 1 f67"/>
                <a:gd name="f127" fmla="*/ f102 1 f66"/>
                <a:gd name="f128" fmla="*/ f103 1 f66"/>
                <a:gd name="f129" fmla="*/ f104 1 f67"/>
                <a:gd name="f130" fmla="*/ f105 1 f66"/>
                <a:gd name="f131" fmla="*/ f106 1 f67"/>
                <a:gd name="f132" fmla="*/ f107 1 f66"/>
                <a:gd name="f133" fmla="*/ f108 1 f67"/>
                <a:gd name="f134" fmla="*/ f109 1 f66"/>
                <a:gd name="f135" fmla="*/ f110 1 f67"/>
                <a:gd name="f136" fmla="*/ f111 f57 1"/>
                <a:gd name="f137" fmla="*/ f112 f57 1"/>
                <a:gd name="f138" fmla="*/ f114 f58 1"/>
                <a:gd name="f139" fmla="*/ f113 f58 1"/>
                <a:gd name="f140" fmla="*/ f115 f57 1"/>
                <a:gd name="f141" fmla="*/ f116 f58 1"/>
                <a:gd name="f142" fmla="*/ f117 f57 1"/>
                <a:gd name="f143" fmla="*/ f118 f58 1"/>
                <a:gd name="f144" fmla="*/ f119 f57 1"/>
                <a:gd name="f145" fmla="*/ f120 f58 1"/>
                <a:gd name="f146" fmla="*/ f121 f57 1"/>
                <a:gd name="f147" fmla="*/ f122 f58 1"/>
                <a:gd name="f148" fmla="*/ f123 f57 1"/>
                <a:gd name="f149" fmla="*/ f124 f58 1"/>
                <a:gd name="f150" fmla="*/ f125 f57 1"/>
                <a:gd name="f151" fmla="*/ f126 f58 1"/>
                <a:gd name="f152" fmla="*/ f127 f57 1"/>
                <a:gd name="f153" fmla="*/ f128 f57 1"/>
                <a:gd name="f154" fmla="*/ f129 f58 1"/>
                <a:gd name="f155" fmla="*/ f130 f57 1"/>
                <a:gd name="f156" fmla="*/ f131 f58 1"/>
                <a:gd name="f157" fmla="*/ f132 f57 1"/>
                <a:gd name="f158" fmla="*/ f133 f58 1"/>
                <a:gd name="f159" fmla="*/ f134 f57 1"/>
                <a:gd name="f160" fmla="*/ f135 f58 1"/>
              </a:gdLst>
              <a:ahLst/>
              <a:cxnLst>
                <a:cxn ang="3cd4">
                  <a:pos x="hc" y="t"/>
                </a:cxn>
                <a:cxn ang="0">
                  <a:pos x="r" y="vc"/>
                </a:cxn>
                <a:cxn ang="cd4">
                  <a:pos x="hc" y="b"/>
                </a:cxn>
                <a:cxn ang="cd2">
                  <a:pos x="l" y="vc"/>
                </a:cxn>
                <a:cxn ang="f89">
                  <a:pos x="f140" y="f141"/>
                </a:cxn>
                <a:cxn ang="f89">
                  <a:pos x="f142" y="f143"/>
                </a:cxn>
                <a:cxn ang="f89">
                  <a:pos x="f144" y="f145"/>
                </a:cxn>
                <a:cxn ang="f89">
                  <a:pos x="f146" y="f147"/>
                </a:cxn>
                <a:cxn ang="f89">
                  <a:pos x="f148" y="f149"/>
                </a:cxn>
                <a:cxn ang="f89">
                  <a:pos x="f150" y="f151"/>
                </a:cxn>
                <a:cxn ang="f89">
                  <a:pos x="f152" y="f151"/>
                </a:cxn>
                <a:cxn ang="f89">
                  <a:pos x="f153" y="f154"/>
                </a:cxn>
                <a:cxn ang="f89">
                  <a:pos x="f155" y="f156"/>
                </a:cxn>
                <a:cxn ang="f89">
                  <a:pos x="f157" y="f158"/>
                </a:cxn>
                <a:cxn ang="f89">
                  <a:pos x="f159" y="f160"/>
                </a:cxn>
                <a:cxn ang="f89">
                  <a:pos x="f140" y="f141"/>
                </a:cxn>
              </a:cxnLst>
              <a:rect l="f136" t="f139" r="f137" b="f138"/>
              <a:pathLst>
                <a:path w="86" h="169">
                  <a:moveTo>
                    <a:pt x="f8" y="f9"/>
                  </a:moveTo>
                  <a:cubicBezTo>
                    <a:pt x="f10" y="f11"/>
                    <a:pt x="f12" y="f13"/>
                    <a:pt x="f14" y="f15"/>
                  </a:cubicBezTo>
                  <a:cubicBezTo>
                    <a:pt x="f16" y="f17"/>
                    <a:pt x="f18" y="f19"/>
                    <a:pt x="f20" y="f21"/>
                  </a:cubicBezTo>
                  <a:cubicBezTo>
                    <a:pt x="f22" y="f23"/>
                    <a:pt x="f22" y="f24"/>
                    <a:pt x="f25" y="f26"/>
                  </a:cubicBezTo>
                  <a:cubicBezTo>
                    <a:pt x="f27" y="f28"/>
                    <a:pt x="f16" y="f29"/>
                    <a:pt x="f30" y="f18"/>
                  </a:cubicBezTo>
                  <a:cubicBezTo>
                    <a:pt x="f31" y="f22"/>
                    <a:pt x="f5" y="f32"/>
                    <a:pt x="f32" y="f33"/>
                  </a:cubicBezTo>
                  <a:cubicBezTo>
                    <a:pt x="f34" y="f5"/>
                    <a:pt x="f35" y="f5"/>
                    <a:pt x="f36" y="f33"/>
                  </a:cubicBezTo>
                  <a:cubicBezTo>
                    <a:pt x="f37" y="f30"/>
                    <a:pt x="f10" y="f25"/>
                    <a:pt x="f38" y="f39"/>
                  </a:cubicBezTo>
                  <a:cubicBezTo>
                    <a:pt x="f40" y="f41"/>
                    <a:pt x="f24" y="f42"/>
                    <a:pt x="f43" y="f42"/>
                  </a:cubicBezTo>
                  <a:cubicBezTo>
                    <a:pt x="f6" y="f42"/>
                    <a:pt x="f6" y="f44"/>
                    <a:pt x="f45" y="f46"/>
                  </a:cubicBezTo>
                  <a:cubicBezTo>
                    <a:pt x="f47" y="f48"/>
                    <a:pt x="f49" y="f50"/>
                    <a:pt x="f51" y="f52"/>
                  </a:cubicBezTo>
                  <a:cubicBezTo>
                    <a:pt x="f53" y="f54"/>
                    <a:pt x="f55" y="f7"/>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2" name="Freeform 9">
              <a:extLst>
                <a:ext uri="{FF2B5EF4-FFF2-40B4-BE49-F238E27FC236}">
                  <a16:creationId xmlns:a16="http://schemas.microsoft.com/office/drawing/2014/main" id="{C20F7471-B59E-454D-BD17-00ACB51796B4}"/>
                </a:ext>
              </a:extLst>
            </p:cNvPr>
            <p:cNvSpPr/>
            <p:nvPr/>
          </p:nvSpPr>
          <p:spPr>
            <a:xfrm>
              <a:off x="790837" y="555671"/>
              <a:ext cx="133721" cy="80832"/>
            </a:xfrm>
            <a:custGeom>
              <a:avLst/>
              <a:gdLst>
                <a:gd name="f0" fmla="val 10800000"/>
                <a:gd name="f1" fmla="val 5400000"/>
                <a:gd name="f2" fmla="val 180"/>
                <a:gd name="f3" fmla="val w"/>
                <a:gd name="f4" fmla="val h"/>
                <a:gd name="f5" fmla="val 0"/>
                <a:gd name="f6" fmla="val 119"/>
                <a:gd name="f7" fmla="val 72"/>
                <a:gd name="f8" fmla="val 52"/>
                <a:gd name="f9" fmla="val 68"/>
                <a:gd name="f10" fmla="val 46"/>
                <a:gd name="f11" fmla="val 67"/>
                <a:gd name="f12" fmla="val 33"/>
                <a:gd name="f13" fmla="val 23"/>
                <a:gd name="f14" fmla="val 64"/>
                <a:gd name="f15" fmla="val 10"/>
                <a:gd name="f16" fmla="val 54"/>
                <a:gd name="f17" fmla="val 39"/>
                <a:gd name="f18" fmla="val 3"/>
                <a:gd name="f19" fmla="val 22"/>
                <a:gd name="f20" fmla="val 5"/>
                <a:gd name="f21" fmla="val 8"/>
                <a:gd name="f22" fmla="val 4"/>
                <a:gd name="f23" fmla="val 71"/>
                <a:gd name="f24" fmla="val 9"/>
                <a:gd name="f25" fmla="val 91"/>
                <a:gd name="f26" fmla="val 6"/>
                <a:gd name="f27" fmla="val 98"/>
                <a:gd name="f28" fmla="val 118"/>
                <a:gd name="f29" fmla="val 21"/>
                <a:gd name="f30" fmla="val 116"/>
                <a:gd name="f31" fmla="val 42"/>
                <a:gd name="f32" fmla="val 110"/>
                <a:gd name="f33" fmla="val 62"/>
                <a:gd name="f34" fmla="val 86"/>
                <a:gd name="f35" fmla="val 77"/>
                <a:gd name="f36" fmla="val 70"/>
                <a:gd name="f37" fmla="+- 0 0 -90"/>
                <a:gd name="f38" fmla="*/ f3 1 119"/>
                <a:gd name="f39" fmla="*/ f4 1 72"/>
                <a:gd name="f40" fmla="val f5"/>
                <a:gd name="f41" fmla="val f6"/>
                <a:gd name="f42" fmla="val f7"/>
                <a:gd name="f43" fmla="*/ f37 f0 1"/>
                <a:gd name="f44" fmla="+- f42 0 f40"/>
                <a:gd name="f45" fmla="+- f41 0 f40"/>
                <a:gd name="f46" fmla="*/ f43 1 f2"/>
                <a:gd name="f47" fmla="*/ f45 1 119"/>
                <a:gd name="f48" fmla="*/ f44 1 72"/>
                <a:gd name="f49" fmla="*/ 52 f45 1"/>
                <a:gd name="f50" fmla="*/ 68 f44 1"/>
                <a:gd name="f51" fmla="*/ 23 f45 1"/>
                <a:gd name="f52" fmla="*/ 64 f44 1"/>
                <a:gd name="f53" fmla="*/ 3 f45 1"/>
                <a:gd name="f54" fmla="*/ 22 f44 1"/>
                <a:gd name="f55" fmla="*/ 33 f45 1"/>
                <a:gd name="f56" fmla="*/ 8 f44 1"/>
                <a:gd name="f57" fmla="*/ 91 f45 1"/>
                <a:gd name="f58" fmla="*/ 6 f44 1"/>
                <a:gd name="f59" fmla="*/ 118 f45 1"/>
                <a:gd name="f60" fmla="*/ 21 f44 1"/>
                <a:gd name="f61" fmla="*/ 86 f45 1"/>
                <a:gd name="f62" fmla="+- f46 0 f1"/>
                <a:gd name="f63" fmla="*/ f49 1 119"/>
                <a:gd name="f64" fmla="*/ f50 1 72"/>
                <a:gd name="f65" fmla="*/ f51 1 119"/>
                <a:gd name="f66" fmla="*/ f52 1 72"/>
                <a:gd name="f67" fmla="*/ f53 1 119"/>
                <a:gd name="f68" fmla="*/ f54 1 72"/>
                <a:gd name="f69" fmla="*/ f55 1 119"/>
                <a:gd name="f70" fmla="*/ f56 1 72"/>
                <a:gd name="f71" fmla="*/ f57 1 119"/>
                <a:gd name="f72" fmla="*/ f58 1 72"/>
                <a:gd name="f73" fmla="*/ f59 1 119"/>
                <a:gd name="f74" fmla="*/ f60 1 72"/>
                <a:gd name="f75" fmla="*/ f61 1 119"/>
                <a:gd name="f76" fmla="*/ 0 1 f47"/>
                <a:gd name="f77" fmla="*/ f41 1 f47"/>
                <a:gd name="f78" fmla="*/ 0 1 f48"/>
                <a:gd name="f79" fmla="*/ f42 1 f48"/>
                <a:gd name="f80" fmla="*/ f63 1 f47"/>
                <a:gd name="f81" fmla="*/ f64 1 f48"/>
                <a:gd name="f82" fmla="*/ f65 1 f47"/>
                <a:gd name="f83" fmla="*/ f66 1 f48"/>
                <a:gd name="f84" fmla="*/ f67 1 f47"/>
                <a:gd name="f85" fmla="*/ f68 1 f48"/>
                <a:gd name="f86" fmla="*/ f69 1 f47"/>
                <a:gd name="f87" fmla="*/ f70 1 f48"/>
                <a:gd name="f88" fmla="*/ f71 1 f47"/>
                <a:gd name="f89" fmla="*/ f72 1 f48"/>
                <a:gd name="f90" fmla="*/ f73 1 f47"/>
                <a:gd name="f91" fmla="*/ f74 1 f48"/>
                <a:gd name="f92" fmla="*/ f75 1 f47"/>
                <a:gd name="f93" fmla="*/ f76 f38 1"/>
                <a:gd name="f94" fmla="*/ f77 f38 1"/>
                <a:gd name="f95" fmla="*/ f79 f39 1"/>
                <a:gd name="f96" fmla="*/ f78 f39 1"/>
                <a:gd name="f97" fmla="*/ f80 f38 1"/>
                <a:gd name="f98" fmla="*/ f81 f39 1"/>
                <a:gd name="f99" fmla="*/ f82 f38 1"/>
                <a:gd name="f100" fmla="*/ f83 f39 1"/>
                <a:gd name="f101" fmla="*/ f84 f38 1"/>
                <a:gd name="f102" fmla="*/ f85 f39 1"/>
                <a:gd name="f103" fmla="*/ f86 f38 1"/>
                <a:gd name="f104" fmla="*/ f87 f39 1"/>
                <a:gd name="f105" fmla="*/ f88 f38 1"/>
                <a:gd name="f106" fmla="*/ f89 f39 1"/>
                <a:gd name="f107" fmla="*/ f90 f38 1"/>
                <a:gd name="f108" fmla="*/ f91 f39 1"/>
                <a:gd name="f109" fmla="*/ f92 f38 1"/>
              </a:gdLst>
              <a:ahLst/>
              <a:cxnLst>
                <a:cxn ang="3cd4">
                  <a:pos x="hc" y="t"/>
                </a:cxn>
                <a:cxn ang="0">
                  <a:pos x="r" y="vc"/>
                </a:cxn>
                <a:cxn ang="cd4">
                  <a:pos x="hc" y="b"/>
                </a:cxn>
                <a:cxn ang="cd2">
                  <a:pos x="l" y="vc"/>
                </a:cxn>
                <a:cxn ang="f62">
                  <a:pos x="f97" y="f98"/>
                </a:cxn>
                <a:cxn ang="f62">
                  <a:pos x="f99" y="f100"/>
                </a:cxn>
                <a:cxn ang="f62">
                  <a:pos x="f101" y="f102"/>
                </a:cxn>
                <a:cxn ang="f62">
                  <a:pos x="f103" y="f104"/>
                </a:cxn>
                <a:cxn ang="f62">
                  <a:pos x="f105" y="f106"/>
                </a:cxn>
                <a:cxn ang="f62">
                  <a:pos x="f107" y="f108"/>
                </a:cxn>
                <a:cxn ang="f62">
                  <a:pos x="f109" y="f98"/>
                </a:cxn>
                <a:cxn ang="f62">
                  <a:pos x="f97" y="f98"/>
                </a:cxn>
              </a:cxnLst>
              <a:rect l="f93" t="f96" r="f94" b="f95"/>
              <a:pathLst>
                <a:path w="119" h="72">
                  <a:moveTo>
                    <a:pt x="f8" y="f9"/>
                  </a:moveTo>
                  <a:cubicBezTo>
                    <a:pt x="f10" y="f11"/>
                    <a:pt x="f12" y="f7"/>
                    <a:pt x="f13" y="f14"/>
                  </a:cubicBezTo>
                  <a:cubicBezTo>
                    <a:pt x="f15" y="f16"/>
                    <a:pt x="f5" y="f17"/>
                    <a:pt x="f18" y="f19"/>
                  </a:cubicBezTo>
                  <a:cubicBezTo>
                    <a:pt x="f20" y="f20"/>
                    <a:pt x="f19" y="f15"/>
                    <a:pt x="f12" y="f21"/>
                  </a:cubicBezTo>
                  <a:cubicBezTo>
                    <a:pt x="f8" y="f22"/>
                    <a:pt x="f23" y="f24"/>
                    <a:pt x="f25" y="f26"/>
                  </a:cubicBezTo>
                  <a:cubicBezTo>
                    <a:pt x="f27" y="f20"/>
                    <a:pt x="f6" y="f5"/>
                    <a:pt x="f28" y="f29"/>
                  </a:cubicBezTo>
                  <a:cubicBezTo>
                    <a:pt x="f30" y="f31"/>
                    <a:pt x="f32" y="f33"/>
                    <a:pt x="f34" y="f9"/>
                  </a:cubicBezTo>
                  <a:cubicBezTo>
                    <a:pt x="f35" y="f36"/>
                    <a:pt x="f11" y="f9"/>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13" name="Grupo 7">
            <a:extLst>
              <a:ext uri="{FF2B5EF4-FFF2-40B4-BE49-F238E27FC236}">
                <a16:creationId xmlns:a16="http://schemas.microsoft.com/office/drawing/2014/main" id="{191962A2-C079-4B9E-9A12-1ECBAB0F8301}"/>
              </a:ext>
            </a:extLst>
          </p:cNvPr>
          <p:cNvGrpSpPr/>
          <p:nvPr/>
        </p:nvGrpSpPr>
        <p:grpSpPr>
          <a:xfrm>
            <a:off x="2649538" y="1462089"/>
            <a:ext cx="630241" cy="1155701"/>
            <a:chOff x="2649538" y="1462089"/>
            <a:chExt cx="630241" cy="1155701"/>
          </a:xfrm>
        </p:grpSpPr>
        <p:sp>
          <p:nvSpPr>
            <p:cNvPr id="14" name="Freeform 4">
              <a:extLst>
                <a:ext uri="{FF2B5EF4-FFF2-40B4-BE49-F238E27FC236}">
                  <a16:creationId xmlns:a16="http://schemas.microsoft.com/office/drawing/2014/main" id="{C4FEC778-CBB6-4B43-949E-A25BCD3BCE84}"/>
                </a:ext>
              </a:extLst>
            </p:cNvPr>
            <p:cNvSpPr/>
            <p:nvPr/>
          </p:nvSpPr>
          <p:spPr>
            <a:xfrm>
              <a:off x="2649538" y="1462089"/>
              <a:ext cx="630241" cy="1155701"/>
            </a:xfrm>
            <a:custGeom>
              <a:avLst/>
              <a:gdLst>
                <a:gd name="f0" fmla="val 10800000"/>
                <a:gd name="f1" fmla="val 5400000"/>
                <a:gd name="f2" fmla="val 180"/>
                <a:gd name="f3" fmla="val w"/>
                <a:gd name="f4" fmla="val h"/>
                <a:gd name="f5" fmla="val 0"/>
                <a:gd name="f6" fmla="val 421"/>
                <a:gd name="f7" fmla="val 773"/>
                <a:gd name="f8" fmla="val 210"/>
                <a:gd name="f9" fmla="val 541"/>
                <a:gd name="f10" fmla="val 601"/>
                <a:gd name="f11" fmla="val 661"/>
                <a:gd name="f12" fmla="val 209"/>
                <a:gd name="f13" fmla="val 721"/>
                <a:gd name="f14" fmla="val 745"/>
                <a:gd name="f15" fmla="val 202"/>
                <a:gd name="f16" fmla="val 764"/>
                <a:gd name="f17" fmla="val 175"/>
                <a:gd name="f18" fmla="val 768"/>
                <a:gd name="f19" fmla="val 149"/>
                <a:gd name="f20" fmla="val 129"/>
                <a:gd name="f21" fmla="val 760"/>
                <a:gd name="f22" fmla="val 126"/>
                <a:gd name="f23" fmla="val 733"/>
                <a:gd name="f24" fmla="val 114"/>
                <a:gd name="f25" fmla="val 651"/>
                <a:gd name="f26" fmla="val 102"/>
                <a:gd name="f27" fmla="val 570"/>
                <a:gd name="f28" fmla="val 91"/>
                <a:gd name="f29" fmla="val 488"/>
                <a:gd name="f30" fmla="val 90"/>
                <a:gd name="f31" fmla="val 476"/>
                <a:gd name="f32" fmla="val 88"/>
                <a:gd name="f33" fmla="val 466"/>
                <a:gd name="f34" fmla="val 82"/>
                <a:gd name="f35" fmla="val 455"/>
                <a:gd name="f36" fmla="val 60"/>
                <a:gd name="f37" fmla="val 412"/>
                <a:gd name="f38" fmla="val 57"/>
                <a:gd name="f39" fmla="val 367"/>
                <a:gd name="f40" fmla="val 78"/>
                <a:gd name="f41" fmla="val 323"/>
                <a:gd name="f42" fmla="val 86"/>
                <a:gd name="f43" fmla="val 308"/>
                <a:gd name="f44" fmla="val 83"/>
                <a:gd name="f45" fmla="val 300"/>
                <a:gd name="f46" fmla="val 73"/>
                <a:gd name="f47" fmla="val 288"/>
                <a:gd name="f48" fmla="val 6"/>
                <a:gd name="f49" fmla="val 213"/>
                <a:gd name="f50" fmla="val 36"/>
                <a:gd name="f51" fmla="val 38"/>
                <a:gd name="f52" fmla="val 45"/>
                <a:gd name="f53" fmla="val 18"/>
                <a:gd name="f54" fmla="val 56"/>
                <a:gd name="f55" fmla="val 11"/>
                <a:gd name="f56" fmla="val 105"/>
                <a:gd name="f57" fmla="val 20"/>
                <a:gd name="f58" fmla="val 40"/>
                <a:gd name="f59" fmla="val 95"/>
                <a:gd name="f60" fmla="val 80"/>
                <a:gd name="f61" fmla="val 99"/>
                <a:gd name="f62" fmla="val 119"/>
                <a:gd name="f63" fmla="val 71"/>
                <a:gd name="f64" fmla="val 157"/>
                <a:gd name="f65" fmla="val 92"/>
                <a:gd name="f66" fmla="val 186"/>
                <a:gd name="f67" fmla="val 130"/>
                <a:gd name="f68" fmla="val 188"/>
                <a:gd name="f69" fmla="val 184"/>
                <a:gd name="f70" fmla="val 191"/>
                <a:gd name="f71" fmla="val 239"/>
                <a:gd name="f72" fmla="val 293"/>
                <a:gd name="f73" fmla="val 332"/>
                <a:gd name="f74" fmla="val 353"/>
                <a:gd name="f75" fmla="val 155"/>
                <a:gd name="f76" fmla="val 345"/>
                <a:gd name="f77" fmla="val 116"/>
                <a:gd name="f78" fmla="val 341"/>
                <a:gd name="f79" fmla="val 97"/>
                <a:gd name="f80" fmla="val 335"/>
                <a:gd name="f81" fmla="val 79"/>
                <a:gd name="f82" fmla="val 329"/>
                <a:gd name="f83" fmla="val 322"/>
                <a:gd name="f84" fmla="val 319"/>
                <a:gd name="f85" fmla="val 342"/>
                <a:gd name="f86" fmla="val 368"/>
                <a:gd name="f87" fmla="val 379"/>
                <a:gd name="f88" fmla="val 387"/>
                <a:gd name="f89" fmla="val 39"/>
                <a:gd name="f90" fmla="val 124"/>
                <a:gd name="f91" fmla="val 420"/>
                <a:gd name="f92" fmla="val 206"/>
                <a:gd name="f93" fmla="val 358"/>
                <a:gd name="f94" fmla="val 279"/>
                <a:gd name="f95" fmla="val 343"/>
                <a:gd name="f96" fmla="val 296"/>
                <a:gd name="f97" fmla="val 339"/>
                <a:gd name="f98" fmla="val 311"/>
                <a:gd name="f99" fmla="val 350"/>
                <a:gd name="f100" fmla="val 333"/>
                <a:gd name="f101" fmla="val 365"/>
                <a:gd name="f102" fmla="val 364"/>
                <a:gd name="f103" fmla="val 366"/>
                <a:gd name="f104" fmla="val 399"/>
                <a:gd name="f105" fmla="val 351"/>
                <a:gd name="f106" fmla="val 429"/>
                <a:gd name="f107" fmla="val 324"/>
                <a:gd name="f108" fmla="val 486"/>
                <a:gd name="f109" fmla="val 327"/>
                <a:gd name="f110" fmla="val 548"/>
                <a:gd name="f111" fmla="val 316"/>
                <a:gd name="f112" fmla="val 607"/>
                <a:gd name="f113" fmla="val 648"/>
                <a:gd name="f114" fmla="val 305"/>
                <a:gd name="f115" fmla="val 690"/>
                <a:gd name="f116" fmla="val 298"/>
                <a:gd name="f117" fmla="val 731"/>
                <a:gd name="f118" fmla="val 294"/>
                <a:gd name="f119" fmla="val 758"/>
                <a:gd name="f120" fmla="val 278"/>
                <a:gd name="f121" fmla="val 770"/>
                <a:gd name="f122" fmla="val 253"/>
                <a:gd name="f123" fmla="val 769"/>
                <a:gd name="f124" fmla="val 226"/>
                <a:gd name="f125" fmla="val 767"/>
                <a:gd name="f126" fmla="val 215"/>
                <a:gd name="f127" fmla="val 750"/>
                <a:gd name="f128" fmla="val 726"/>
                <a:gd name="f129" fmla="val 214"/>
                <a:gd name="f130" fmla="val 665"/>
                <a:gd name="f131" fmla="val 604"/>
                <a:gd name="f132" fmla="val 543"/>
                <a:gd name="f133" fmla="val 542"/>
                <a:gd name="f134" fmla="val 211"/>
                <a:gd name="f135" fmla="+- 0 0 -90"/>
                <a:gd name="f136" fmla="*/ f3 1 421"/>
                <a:gd name="f137" fmla="*/ f4 1 773"/>
                <a:gd name="f138" fmla="val f5"/>
                <a:gd name="f139" fmla="val f6"/>
                <a:gd name="f140" fmla="val f7"/>
                <a:gd name="f141" fmla="*/ f135 f0 1"/>
                <a:gd name="f142" fmla="+- f140 0 f138"/>
                <a:gd name="f143" fmla="+- f139 0 f138"/>
                <a:gd name="f144" fmla="*/ f141 1 f2"/>
                <a:gd name="f145" fmla="*/ f143 1 421"/>
                <a:gd name="f146" fmla="*/ f142 1 773"/>
                <a:gd name="f147" fmla="*/ 210 f143 1"/>
                <a:gd name="f148" fmla="*/ 541 f142 1"/>
                <a:gd name="f149" fmla="*/ 209 f143 1"/>
                <a:gd name="f150" fmla="*/ 721 f142 1"/>
                <a:gd name="f151" fmla="*/ 175 f143 1"/>
                <a:gd name="f152" fmla="*/ 768 f142 1"/>
                <a:gd name="f153" fmla="*/ 126 f143 1"/>
                <a:gd name="f154" fmla="*/ 733 f142 1"/>
                <a:gd name="f155" fmla="*/ 91 f143 1"/>
                <a:gd name="f156" fmla="*/ 488 f142 1"/>
                <a:gd name="f157" fmla="*/ 82 f143 1"/>
                <a:gd name="f158" fmla="*/ 455 f142 1"/>
                <a:gd name="f159" fmla="*/ 78 f143 1"/>
                <a:gd name="f160" fmla="*/ 323 f142 1"/>
                <a:gd name="f161" fmla="*/ 73 f143 1"/>
                <a:gd name="f162" fmla="*/ 288 f142 1"/>
                <a:gd name="f163" fmla="*/ 36 f143 1"/>
                <a:gd name="f164" fmla="*/ 38 f142 1"/>
                <a:gd name="f165" fmla="*/ 11 f142 1"/>
                <a:gd name="f166" fmla="*/ 95 f143 1"/>
                <a:gd name="f167" fmla="*/ 60 f142 1"/>
                <a:gd name="f168" fmla="*/ 119 f142 1"/>
                <a:gd name="f169" fmla="*/ 130 f143 1"/>
                <a:gd name="f170" fmla="*/ 188 f142 1"/>
                <a:gd name="f171" fmla="*/ 293 f143 1"/>
                <a:gd name="f172" fmla="*/ 345 f143 1"/>
                <a:gd name="f173" fmla="*/ 116 f142 1"/>
                <a:gd name="f174" fmla="*/ 329 f143 1"/>
                <a:gd name="f175" fmla="*/ 342 f143 1"/>
                <a:gd name="f176" fmla="*/ 387 f143 1"/>
                <a:gd name="f177" fmla="*/ 39 f142 1"/>
                <a:gd name="f178" fmla="*/ 358 f143 1"/>
                <a:gd name="f179" fmla="*/ 279 f142 1"/>
                <a:gd name="f180" fmla="*/ 350 f143 1"/>
                <a:gd name="f181" fmla="*/ 333 f142 1"/>
                <a:gd name="f182" fmla="*/ 351 f143 1"/>
                <a:gd name="f183" fmla="*/ 429 f142 1"/>
                <a:gd name="f184" fmla="*/ 316 f143 1"/>
                <a:gd name="f185" fmla="*/ 607 f142 1"/>
                <a:gd name="f186" fmla="*/ 298 f143 1"/>
                <a:gd name="f187" fmla="*/ 731 f142 1"/>
                <a:gd name="f188" fmla="*/ 253 f143 1"/>
                <a:gd name="f189" fmla="*/ 769 f142 1"/>
                <a:gd name="f190" fmla="*/ 215 f143 1"/>
                <a:gd name="f191" fmla="*/ 726 f142 1"/>
                <a:gd name="f192" fmla="*/ 214 f143 1"/>
                <a:gd name="f193" fmla="*/ 543 f142 1"/>
                <a:gd name="f194" fmla="+- f144 0 f1"/>
                <a:gd name="f195" fmla="*/ f147 1 421"/>
                <a:gd name="f196" fmla="*/ f148 1 773"/>
                <a:gd name="f197" fmla="*/ f149 1 421"/>
                <a:gd name="f198" fmla="*/ f150 1 773"/>
                <a:gd name="f199" fmla="*/ f151 1 421"/>
                <a:gd name="f200" fmla="*/ f152 1 773"/>
                <a:gd name="f201" fmla="*/ f153 1 421"/>
                <a:gd name="f202" fmla="*/ f154 1 773"/>
                <a:gd name="f203" fmla="*/ f155 1 421"/>
                <a:gd name="f204" fmla="*/ f156 1 773"/>
                <a:gd name="f205" fmla="*/ f157 1 421"/>
                <a:gd name="f206" fmla="*/ f158 1 773"/>
                <a:gd name="f207" fmla="*/ f159 1 421"/>
                <a:gd name="f208" fmla="*/ f160 1 773"/>
                <a:gd name="f209" fmla="*/ f161 1 421"/>
                <a:gd name="f210" fmla="*/ f162 1 773"/>
                <a:gd name="f211" fmla="*/ f163 1 421"/>
                <a:gd name="f212" fmla="*/ f164 1 773"/>
                <a:gd name="f213" fmla="*/ f165 1 773"/>
                <a:gd name="f214" fmla="*/ f166 1 421"/>
                <a:gd name="f215" fmla="*/ f167 1 773"/>
                <a:gd name="f216" fmla="*/ f168 1 773"/>
                <a:gd name="f217" fmla="*/ f169 1 421"/>
                <a:gd name="f218" fmla="*/ f170 1 773"/>
                <a:gd name="f219" fmla="*/ f171 1 421"/>
                <a:gd name="f220" fmla="*/ f172 1 421"/>
                <a:gd name="f221" fmla="*/ f173 1 773"/>
                <a:gd name="f222" fmla="*/ f174 1 421"/>
                <a:gd name="f223" fmla="*/ f175 1 421"/>
                <a:gd name="f224" fmla="*/ f176 1 421"/>
                <a:gd name="f225" fmla="*/ f177 1 773"/>
                <a:gd name="f226" fmla="*/ f178 1 421"/>
                <a:gd name="f227" fmla="*/ f179 1 773"/>
                <a:gd name="f228" fmla="*/ f180 1 421"/>
                <a:gd name="f229" fmla="*/ f181 1 773"/>
                <a:gd name="f230" fmla="*/ f182 1 421"/>
                <a:gd name="f231" fmla="*/ f183 1 773"/>
                <a:gd name="f232" fmla="*/ f184 1 421"/>
                <a:gd name="f233" fmla="*/ f185 1 773"/>
                <a:gd name="f234" fmla="*/ f186 1 421"/>
                <a:gd name="f235" fmla="*/ f187 1 773"/>
                <a:gd name="f236" fmla="*/ f188 1 421"/>
                <a:gd name="f237" fmla="*/ f189 1 773"/>
                <a:gd name="f238" fmla="*/ f190 1 421"/>
                <a:gd name="f239" fmla="*/ f191 1 773"/>
                <a:gd name="f240" fmla="*/ f192 1 421"/>
                <a:gd name="f241" fmla="*/ f193 1 773"/>
                <a:gd name="f242" fmla="*/ 0 1 f145"/>
                <a:gd name="f243" fmla="*/ f139 1 f145"/>
                <a:gd name="f244" fmla="*/ 0 1 f146"/>
                <a:gd name="f245" fmla="*/ f140 1 f146"/>
                <a:gd name="f246" fmla="*/ f195 1 f145"/>
                <a:gd name="f247" fmla="*/ f196 1 f146"/>
                <a:gd name="f248" fmla="*/ f197 1 f145"/>
                <a:gd name="f249" fmla="*/ f198 1 f146"/>
                <a:gd name="f250" fmla="*/ f199 1 f145"/>
                <a:gd name="f251" fmla="*/ f200 1 f146"/>
                <a:gd name="f252" fmla="*/ f201 1 f145"/>
                <a:gd name="f253" fmla="*/ f202 1 f146"/>
                <a:gd name="f254" fmla="*/ f203 1 f145"/>
                <a:gd name="f255" fmla="*/ f204 1 f146"/>
                <a:gd name="f256" fmla="*/ f205 1 f145"/>
                <a:gd name="f257" fmla="*/ f206 1 f146"/>
                <a:gd name="f258" fmla="*/ f207 1 f145"/>
                <a:gd name="f259" fmla="*/ f208 1 f146"/>
                <a:gd name="f260" fmla="*/ f209 1 f145"/>
                <a:gd name="f261" fmla="*/ f210 1 f146"/>
                <a:gd name="f262" fmla="*/ f211 1 f145"/>
                <a:gd name="f263" fmla="*/ f212 1 f146"/>
                <a:gd name="f264" fmla="*/ f213 1 f146"/>
                <a:gd name="f265" fmla="*/ f214 1 f145"/>
                <a:gd name="f266" fmla="*/ f215 1 f146"/>
                <a:gd name="f267" fmla="*/ f216 1 f146"/>
                <a:gd name="f268" fmla="*/ f217 1 f145"/>
                <a:gd name="f269" fmla="*/ f218 1 f146"/>
                <a:gd name="f270" fmla="*/ f219 1 f145"/>
                <a:gd name="f271" fmla="*/ f220 1 f145"/>
                <a:gd name="f272" fmla="*/ f221 1 f146"/>
                <a:gd name="f273" fmla="*/ f222 1 f145"/>
                <a:gd name="f274" fmla="*/ f223 1 f145"/>
                <a:gd name="f275" fmla="*/ f224 1 f145"/>
                <a:gd name="f276" fmla="*/ f225 1 f146"/>
                <a:gd name="f277" fmla="*/ f226 1 f145"/>
                <a:gd name="f278" fmla="*/ f227 1 f146"/>
                <a:gd name="f279" fmla="*/ f228 1 f145"/>
                <a:gd name="f280" fmla="*/ f229 1 f146"/>
                <a:gd name="f281" fmla="*/ f230 1 f145"/>
                <a:gd name="f282" fmla="*/ f231 1 f146"/>
                <a:gd name="f283" fmla="*/ f232 1 f145"/>
                <a:gd name="f284" fmla="*/ f233 1 f146"/>
                <a:gd name="f285" fmla="*/ f234 1 f145"/>
                <a:gd name="f286" fmla="*/ f235 1 f146"/>
                <a:gd name="f287" fmla="*/ f236 1 f145"/>
                <a:gd name="f288" fmla="*/ f237 1 f146"/>
                <a:gd name="f289" fmla="*/ f238 1 f145"/>
                <a:gd name="f290" fmla="*/ f239 1 f146"/>
                <a:gd name="f291" fmla="*/ f240 1 f145"/>
                <a:gd name="f292" fmla="*/ f241 1 f146"/>
                <a:gd name="f293" fmla="*/ f242 f136 1"/>
                <a:gd name="f294" fmla="*/ f243 f136 1"/>
                <a:gd name="f295" fmla="*/ f245 f137 1"/>
                <a:gd name="f296" fmla="*/ f244 f137 1"/>
                <a:gd name="f297" fmla="*/ f246 f136 1"/>
                <a:gd name="f298" fmla="*/ f247 f137 1"/>
                <a:gd name="f299" fmla="*/ f248 f136 1"/>
                <a:gd name="f300" fmla="*/ f249 f137 1"/>
                <a:gd name="f301" fmla="*/ f250 f136 1"/>
                <a:gd name="f302" fmla="*/ f251 f137 1"/>
                <a:gd name="f303" fmla="*/ f252 f136 1"/>
                <a:gd name="f304" fmla="*/ f253 f137 1"/>
                <a:gd name="f305" fmla="*/ f254 f136 1"/>
                <a:gd name="f306" fmla="*/ f255 f137 1"/>
                <a:gd name="f307" fmla="*/ f256 f136 1"/>
                <a:gd name="f308" fmla="*/ f257 f137 1"/>
                <a:gd name="f309" fmla="*/ f258 f136 1"/>
                <a:gd name="f310" fmla="*/ f259 f137 1"/>
                <a:gd name="f311" fmla="*/ f260 f136 1"/>
                <a:gd name="f312" fmla="*/ f261 f137 1"/>
                <a:gd name="f313" fmla="*/ f262 f136 1"/>
                <a:gd name="f314" fmla="*/ f263 f137 1"/>
                <a:gd name="f315" fmla="*/ f264 f137 1"/>
                <a:gd name="f316" fmla="*/ f265 f136 1"/>
                <a:gd name="f317" fmla="*/ f266 f137 1"/>
                <a:gd name="f318" fmla="*/ f267 f137 1"/>
                <a:gd name="f319" fmla="*/ f268 f136 1"/>
                <a:gd name="f320" fmla="*/ f269 f137 1"/>
                <a:gd name="f321" fmla="*/ f270 f136 1"/>
                <a:gd name="f322" fmla="*/ f271 f136 1"/>
                <a:gd name="f323" fmla="*/ f272 f137 1"/>
                <a:gd name="f324" fmla="*/ f273 f136 1"/>
                <a:gd name="f325" fmla="*/ f274 f136 1"/>
                <a:gd name="f326" fmla="*/ f275 f136 1"/>
                <a:gd name="f327" fmla="*/ f276 f137 1"/>
                <a:gd name="f328" fmla="*/ f277 f136 1"/>
                <a:gd name="f329" fmla="*/ f278 f137 1"/>
                <a:gd name="f330" fmla="*/ f279 f136 1"/>
                <a:gd name="f331" fmla="*/ f280 f137 1"/>
                <a:gd name="f332" fmla="*/ f281 f136 1"/>
                <a:gd name="f333" fmla="*/ f282 f137 1"/>
                <a:gd name="f334" fmla="*/ f283 f136 1"/>
                <a:gd name="f335" fmla="*/ f284 f137 1"/>
                <a:gd name="f336" fmla="*/ f285 f136 1"/>
                <a:gd name="f337" fmla="*/ f286 f137 1"/>
                <a:gd name="f338" fmla="*/ f287 f136 1"/>
                <a:gd name="f339" fmla="*/ f288 f137 1"/>
                <a:gd name="f340" fmla="*/ f289 f136 1"/>
                <a:gd name="f341" fmla="*/ f290 f137 1"/>
                <a:gd name="f342" fmla="*/ f291 f136 1"/>
                <a:gd name="f343" fmla="*/ f292 f137 1"/>
              </a:gdLst>
              <a:ahLst/>
              <a:cxnLst>
                <a:cxn ang="3cd4">
                  <a:pos x="hc" y="t"/>
                </a:cxn>
                <a:cxn ang="0">
                  <a:pos x="r" y="vc"/>
                </a:cxn>
                <a:cxn ang="cd4">
                  <a:pos x="hc" y="b"/>
                </a:cxn>
                <a:cxn ang="cd2">
                  <a:pos x="l" y="vc"/>
                </a:cxn>
                <a:cxn ang="f194">
                  <a:pos x="f297" y="f298"/>
                </a:cxn>
                <a:cxn ang="f194">
                  <a:pos x="f299" y="f300"/>
                </a:cxn>
                <a:cxn ang="f194">
                  <a:pos x="f301" y="f302"/>
                </a:cxn>
                <a:cxn ang="f194">
                  <a:pos x="f303" y="f304"/>
                </a:cxn>
                <a:cxn ang="f194">
                  <a:pos x="f305" y="f306"/>
                </a:cxn>
                <a:cxn ang="f194">
                  <a:pos x="f307" y="f308"/>
                </a:cxn>
                <a:cxn ang="f194">
                  <a:pos x="f309" y="f310"/>
                </a:cxn>
                <a:cxn ang="f194">
                  <a:pos x="f311" y="f312"/>
                </a:cxn>
                <a:cxn ang="f194">
                  <a:pos x="f313" y="f314"/>
                </a:cxn>
                <a:cxn ang="f194">
                  <a:pos x="f307" y="f315"/>
                </a:cxn>
                <a:cxn ang="f194">
                  <a:pos x="f316" y="f317"/>
                </a:cxn>
                <a:cxn ang="f194">
                  <a:pos x="f309" y="f318"/>
                </a:cxn>
                <a:cxn ang="f194">
                  <a:pos x="f319" y="f320"/>
                </a:cxn>
                <a:cxn ang="f194">
                  <a:pos x="f321" y="f320"/>
                </a:cxn>
                <a:cxn ang="f194">
                  <a:pos x="f322" y="f323"/>
                </a:cxn>
                <a:cxn ang="f194">
                  <a:pos x="f324" y="f317"/>
                </a:cxn>
                <a:cxn ang="f194">
                  <a:pos x="f325" y="f315"/>
                </a:cxn>
                <a:cxn ang="f194">
                  <a:pos x="f326" y="f327"/>
                </a:cxn>
                <a:cxn ang="f194">
                  <a:pos x="f328" y="f329"/>
                </a:cxn>
                <a:cxn ang="f194">
                  <a:pos x="f330" y="f331"/>
                </a:cxn>
                <a:cxn ang="f194">
                  <a:pos x="f332" y="f333"/>
                </a:cxn>
                <a:cxn ang="f194">
                  <a:pos x="f334" y="f335"/>
                </a:cxn>
                <a:cxn ang="f194">
                  <a:pos x="f336" y="f337"/>
                </a:cxn>
                <a:cxn ang="f194">
                  <a:pos x="f338" y="f339"/>
                </a:cxn>
                <a:cxn ang="f194">
                  <a:pos x="f340" y="f341"/>
                </a:cxn>
                <a:cxn ang="f194">
                  <a:pos x="f342" y="f343"/>
                </a:cxn>
                <a:cxn ang="f194">
                  <a:pos x="f297" y="f298"/>
                </a:cxn>
              </a:cxnLst>
              <a:rect l="f293" t="f296" r="f294" b="f295"/>
              <a:pathLst>
                <a:path w="421" h="773">
                  <a:moveTo>
                    <a:pt x="f8" y="f9"/>
                  </a:moveTo>
                  <a:cubicBezTo>
                    <a:pt x="f8" y="f10"/>
                    <a:pt x="f8" y="f11"/>
                    <a:pt x="f12" y="f13"/>
                  </a:cubicBezTo>
                  <a:cubicBezTo>
                    <a:pt x="f12" y="f14"/>
                    <a:pt x="f15" y="f16"/>
                    <a:pt x="f17" y="f18"/>
                  </a:cubicBezTo>
                  <a:cubicBezTo>
                    <a:pt x="f19" y="f7"/>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 y="f20"/>
                    <a:pt x="f50" y="f51"/>
                  </a:cubicBezTo>
                  <a:cubicBezTo>
                    <a:pt x="f52" y="f53"/>
                    <a:pt x="f54" y="f5"/>
                    <a:pt x="f34" y="f55"/>
                  </a:cubicBezTo>
                  <a:cubicBezTo>
                    <a:pt x="f56" y="f57"/>
                    <a:pt x="f26" y="f58"/>
                    <a:pt x="f59" y="f36"/>
                  </a:cubicBezTo>
                  <a:cubicBezTo>
                    <a:pt x="f32" y="f60"/>
                    <a:pt x="f34" y="f61"/>
                    <a:pt x="f40" y="f62"/>
                  </a:cubicBezTo>
                  <a:cubicBezTo>
                    <a:pt x="f63" y="f64"/>
                    <a:pt x="f65" y="f66"/>
                    <a:pt x="f67" y="f68"/>
                  </a:cubicBezTo>
                  <a:cubicBezTo>
                    <a:pt x="f69" y="f70"/>
                    <a:pt x="f71" y="f70"/>
                    <a:pt x="f72" y="f68"/>
                  </a:cubicBezTo>
                  <a:cubicBezTo>
                    <a:pt x="f73" y="f66"/>
                    <a:pt x="f74" y="f75"/>
                    <a:pt x="f76" y="f77"/>
                  </a:cubicBezTo>
                  <a:cubicBezTo>
                    <a:pt x="f78" y="f79"/>
                    <a:pt x="f80" y="f81"/>
                    <a:pt x="f82" y="f36"/>
                  </a:cubicBezTo>
                  <a:cubicBezTo>
                    <a:pt x="f83" y="f58"/>
                    <a:pt x="f84" y="f57"/>
                    <a:pt x="f85" y="f55"/>
                  </a:cubicBezTo>
                  <a:cubicBezTo>
                    <a:pt x="f86" y="f5"/>
                    <a:pt x="f87" y="f53"/>
                    <a:pt x="f88" y="f89"/>
                  </a:cubicBezTo>
                  <a:cubicBezTo>
                    <a:pt x="f6" y="f90"/>
                    <a:pt x="f91" y="f92"/>
                    <a:pt x="f93" y="f94"/>
                  </a:cubicBezTo>
                  <a:cubicBezTo>
                    <a:pt x="f95" y="f96"/>
                    <a:pt x="f97" y="f98"/>
                    <a:pt x="f99" y="f100"/>
                  </a:cubicBezTo>
                  <a:cubicBezTo>
                    <a:pt x="f101" y="f102"/>
                    <a:pt x="f103" y="f104"/>
                    <a:pt x="f105" y="f106"/>
                  </a:cubicBezTo>
                  <a:cubicBezTo>
                    <a:pt x="f107" y="f108"/>
                    <a:pt x="f109" y="f110"/>
                    <a:pt x="f111" y="f112"/>
                  </a:cubicBezTo>
                  <a:cubicBezTo>
                    <a:pt x="f43" y="f113"/>
                    <a:pt x="f114" y="f115"/>
                    <a:pt x="f116" y="f117"/>
                  </a:cubicBezTo>
                  <a:cubicBezTo>
                    <a:pt x="f118" y="f119"/>
                    <a:pt x="f120" y="f121"/>
                    <a:pt x="f122" y="f123"/>
                  </a:cubicBezTo>
                  <a:cubicBezTo>
                    <a:pt x="f124" y="f125"/>
                    <a:pt x="f126" y="f127"/>
                    <a:pt x="f126" y="f128"/>
                  </a:cubicBezTo>
                  <a:cubicBezTo>
                    <a:pt x="f129" y="f130"/>
                    <a:pt x="f129" y="f131"/>
                    <a:pt x="f129" y="f132"/>
                  </a:cubicBezTo>
                  <a:cubicBezTo>
                    <a:pt x="f49" y="f133"/>
                    <a:pt x="f134" y="f133"/>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5" name="Freeform 5">
              <a:extLst>
                <a:ext uri="{FF2B5EF4-FFF2-40B4-BE49-F238E27FC236}">
                  <a16:creationId xmlns:a16="http://schemas.microsoft.com/office/drawing/2014/main" id="{79150B6A-4A78-404F-A1B5-702326EB8258}"/>
                </a:ext>
              </a:extLst>
            </p:cNvPr>
            <p:cNvSpPr/>
            <p:nvPr/>
          </p:nvSpPr>
          <p:spPr>
            <a:xfrm>
              <a:off x="2855908" y="1511302"/>
              <a:ext cx="220663" cy="219071"/>
            </a:xfrm>
            <a:custGeom>
              <a:avLst/>
              <a:gdLst>
                <a:gd name="f0" fmla="val 10800000"/>
                <a:gd name="f1" fmla="val 5400000"/>
                <a:gd name="f2" fmla="val 180"/>
                <a:gd name="f3" fmla="val w"/>
                <a:gd name="f4" fmla="val h"/>
                <a:gd name="f5" fmla="val 0"/>
                <a:gd name="f6" fmla="val 147"/>
                <a:gd name="f7" fmla="val 73"/>
                <a:gd name="f8" fmla="val 111"/>
                <a:gd name="f9" fmla="val 113"/>
                <a:gd name="f10" fmla="val 146"/>
                <a:gd name="f11" fmla="val 74"/>
                <a:gd name="f12" fmla="val 35"/>
                <a:gd name="f13" fmla="val 1"/>
                <a:gd name="f14" fmla="val 71"/>
                <a:gd name="f15" fmla="val 37"/>
                <a:gd name="f16" fmla="+- 0 0 -90"/>
                <a:gd name="f17" fmla="*/ f3 1 147"/>
                <a:gd name="f18" fmla="*/ f4 1 147"/>
                <a:gd name="f19" fmla="val f5"/>
                <a:gd name="f20" fmla="val f6"/>
                <a:gd name="f21" fmla="*/ f16 f0 1"/>
                <a:gd name="f22" fmla="+- f20 0 f19"/>
                <a:gd name="f23" fmla="*/ f21 1 f2"/>
                <a:gd name="f24" fmla="*/ f22 1 147"/>
                <a:gd name="f25" fmla="*/ 147 f22 1"/>
                <a:gd name="f26" fmla="*/ 73 f22 1"/>
                <a:gd name="f27" fmla="*/ 74 f22 1"/>
                <a:gd name="f28" fmla="*/ 146 f22 1"/>
                <a:gd name="f29" fmla="*/ 1 f22 1"/>
                <a:gd name="f30" fmla="*/ 71 f22 1"/>
                <a:gd name="f31" fmla="+- f23 0 f1"/>
                <a:gd name="f32" fmla="*/ f25 1 147"/>
                <a:gd name="f33" fmla="*/ f26 1 147"/>
                <a:gd name="f34" fmla="*/ f27 1 147"/>
                <a:gd name="f35" fmla="*/ f28 1 147"/>
                <a:gd name="f36" fmla="*/ f29 1 147"/>
                <a:gd name="f37" fmla="*/ f30 1 147"/>
                <a:gd name="f38" fmla="*/ 0 1 f24"/>
                <a:gd name="f39" fmla="*/ f20 1 f24"/>
                <a:gd name="f40" fmla="*/ f32 1 f24"/>
                <a:gd name="f41" fmla="*/ f33 1 f24"/>
                <a:gd name="f42" fmla="*/ f34 1 f24"/>
                <a:gd name="f43" fmla="*/ f35 1 f24"/>
                <a:gd name="f44" fmla="*/ f36 1 f24"/>
                <a:gd name="f45" fmla="*/ f37 1 f24"/>
                <a:gd name="f46" fmla="*/ f38 f17 1"/>
                <a:gd name="f47" fmla="*/ f39 f17 1"/>
                <a:gd name="f48" fmla="*/ f39 f18 1"/>
                <a:gd name="f49" fmla="*/ f38 f18 1"/>
                <a:gd name="f50" fmla="*/ f40 f17 1"/>
                <a:gd name="f51" fmla="*/ f41 f18 1"/>
                <a:gd name="f52" fmla="*/ f42 f17 1"/>
                <a:gd name="f53" fmla="*/ f43 f18 1"/>
                <a:gd name="f54" fmla="*/ f44 f17 1"/>
                <a:gd name="f55" fmla="*/ f45 f18 1"/>
                <a:gd name="f56" fmla="*/ f41 f17 1"/>
                <a:gd name="f57" fmla="*/ f44 f18 1"/>
              </a:gdLst>
              <a:ahLst/>
              <a:cxnLst>
                <a:cxn ang="3cd4">
                  <a:pos x="hc" y="t"/>
                </a:cxn>
                <a:cxn ang="0">
                  <a:pos x="r" y="vc"/>
                </a:cxn>
                <a:cxn ang="cd4">
                  <a:pos x="hc" y="b"/>
                </a:cxn>
                <a:cxn ang="cd2">
                  <a:pos x="l" y="vc"/>
                </a:cxn>
                <a:cxn ang="f31">
                  <a:pos x="f50" y="f51"/>
                </a:cxn>
                <a:cxn ang="f31">
                  <a:pos x="f52" y="f53"/>
                </a:cxn>
                <a:cxn ang="f31">
                  <a:pos x="f54" y="f55"/>
                </a:cxn>
                <a:cxn ang="f31">
                  <a:pos x="f56" y="f57"/>
                </a:cxn>
                <a:cxn ang="f31">
                  <a:pos x="f50" y="f51"/>
                </a:cxn>
              </a:cxnLst>
              <a:rect l="f46" t="f49" r="f47" b="f48"/>
              <a:pathLst>
                <a:path w="147" h="147">
                  <a:moveTo>
                    <a:pt x="f6" y="f7"/>
                  </a:moveTo>
                  <a:cubicBezTo>
                    <a:pt x="f6" y="f8"/>
                    <a:pt x="f9" y="f10"/>
                    <a:pt x="f11" y="f10"/>
                  </a:cubicBezTo>
                  <a:cubicBezTo>
                    <a:pt x="f12" y="f6"/>
                    <a:pt x="f5" y="f8"/>
                    <a:pt x="f13" y="f14"/>
                  </a:cubicBezTo>
                  <a:cubicBezTo>
                    <a:pt x="f13" y="f12"/>
                    <a:pt x="f15" y="f13"/>
                    <a:pt x="f7" y="f13"/>
                  </a:cubicBezTo>
                  <a:cubicBezTo>
                    <a:pt x="f8" y="f5"/>
                    <a:pt x="f6" y="f12"/>
                    <a:pt x="f6"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name="Slide6">
    <p:bg>
      <p:bgPr>
        <a:solidFill>
          <a:srgbClr val="FFFFFF"/>
        </a:solidFill>
        <a:effectLst/>
      </p:bgPr>
    </p:bg>
    <p:spTree>
      <p:nvGrpSpPr>
        <p:cNvPr id="1" name=""/>
        <p:cNvGrpSpPr/>
        <p:nvPr/>
      </p:nvGrpSpPr>
      <p:grpSpPr>
        <a:xfrm>
          <a:off x="0" y="0"/>
          <a:ext cx="0" cy="0"/>
          <a:chOff x="0" y="0"/>
          <a:chExt cx="0" cy="0"/>
        </a:xfrm>
      </p:grpSpPr>
      <p:sp>
        <p:nvSpPr>
          <p:cNvPr id="2" name="Google Shape;685;p38">
            <a:extLst>
              <a:ext uri="{FF2B5EF4-FFF2-40B4-BE49-F238E27FC236}">
                <a16:creationId xmlns:a16="http://schemas.microsoft.com/office/drawing/2014/main" id="{66AF2C3A-231E-41E2-8200-00283C7B48F0}"/>
              </a:ext>
            </a:extLst>
          </p:cNvPr>
          <p:cNvSpPr/>
          <p:nvPr/>
        </p:nvSpPr>
        <p:spPr>
          <a:xfrm>
            <a:off x="5817906" y="1805702"/>
            <a:ext cx="1534500" cy="1505705"/>
          </a:xfrm>
          <a:custGeom>
            <a:avLst/>
            <a:gdLst>
              <a:gd name="f0" fmla="val w"/>
              <a:gd name="f1" fmla="val h"/>
              <a:gd name="f2" fmla="val 0"/>
              <a:gd name="f3" fmla="val 24502"/>
              <a:gd name="f4" fmla="val 12251"/>
              <a:gd name="f5" fmla="val 9001"/>
              <a:gd name="f6" fmla="val 5885"/>
              <a:gd name="f7" fmla="val 1291"/>
              <a:gd name="f8" fmla="val 3588"/>
              <a:gd name="f9" fmla="val 3589"/>
              <a:gd name="f10" fmla="val 5886"/>
              <a:gd name="f11" fmla="val 9002"/>
              <a:gd name="f12" fmla="val 15500"/>
              <a:gd name="f13" fmla="val 18616"/>
              <a:gd name="f14" fmla="val 20914"/>
              <a:gd name="f15" fmla="val 23211"/>
              <a:gd name="f16" fmla="val 24501"/>
              <a:gd name="f17" fmla="val 18615"/>
              <a:gd name="f18" fmla="val 20912"/>
              <a:gd name="f19" fmla="*/ f0 1 24502"/>
              <a:gd name="f20" fmla="*/ f1 1 24502"/>
              <a:gd name="f21" fmla="val f2"/>
              <a:gd name="f22" fmla="val f3"/>
              <a:gd name="f23" fmla="+- f22 0 f21"/>
              <a:gd name="f24" fmla="*/ f23 1 24502"/>
              <a:gd name="f25" fmla="*/ f21 1 f24"/>
              <a:gd name="f26" fmla="*/ f22 1 f24"/>
              <a:gd name="f27" fmla="*/ f25 f19 1"/>
              <a:gd name="f28" fmla="*/ f26 f19 1"/>
              <a:gd name="f29" fmla="*/ f26 f20 1"/>
              <a:gd name="f30" fmla="*/ f25 f20 1"/>
            </a:gdLst>
            <a:ahLst/>
            <a:cxnLst>
              <a:cxn ang="3cd4">
                <a:pos x="hc" y="t"/>
              </a:cxn>
              <a:cxn ang="0">
                <a:pos x="r" y="vc"/>
              </a:cxn>
              <a:cxn ang="cd4">
                <a:pos x="hc" y="b"/>
              </a:cxn>
              <a:cxn ang="cd2">
                <a:pos x="l" y="vc"/>
              </a:cxn>
            </a:cxnLst>
            <a:rect l="f27" t="f30" r="f28" b="f29"/>
            <a:pathLst>
              <a:path w="24502" h="24502">
                <a:moveTo>
                  <a:pt x="f4" y="f2"/>
                </a:moveTo>
                <a:cubicBezTo>
                  <a:pt x="f5" y="f2"/>
                  <a:pt x="f6" y="f7"/>
                  <a:pt x="f8" y="f9"/>
                </a:cubicBezTo>
                <a:cubicBezTo>
                  <a:pt x="f7" y="f10"/>
                  <a:pt x="f2" y="f11"/>
                  <a:pt x="f2" y="f4"/>
                </a:cubicBezTo>
                <a:cubicBezTo>
                  <a:pt x="f2" y="f12"/>
                  <a:pt x="f7" y="f13"/>
                  <a:pt x="f8" y="f14"/>
                </a:cubicBezTo>
                <a:cubicBezTo>
                  <a:pt x="f6" y="f15"/>
                  <a:pt x="f5" y="f16"/>
                  <a:pt x="f4" y="f16"/>
                </a:cubicBezTo>
                <a:cubicBezTo>
                  <a:pt x="f12" y="f16"/>
                  <a:pt x="f17" y="f15"/>
                  <a:pt x="f18" y="f14"/>
                </a:cubicBezTo>
                <a:cubicBezTo>
                  <a:pt x="f15" y="f13"/>
                  <a:pt x="f16" y="f12"/>
                  <a:pt x="f16" y="f4"/>
                </a:cubicBezTo>
                <a:cubicBezTo>
                  <a:pt x="f16" y="f11"/>
                  <a:pt x="f15" y="f10"/>
                  <a:pt x="f18" y="f9"/>
                </a:cubicBezTo>
                <a:cubicBezTo>
                  <a:pt x="f17" y="f7"/>
                  <a:pt x="f12" y="f2"/>
                  <a:pt x="f4" y="f2"/>
                </a:cubicBezTo>
                <a:close/>
              </a:path>
            </a:pathLst>
          </a:custGeom>
          <a:solidFill>
            <a:srgbClr val="002060"/>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 name="Rectángulo 1">
            <a:extLst>
              <a:ext uri="{FF2B5EF4-FFF2-40B4-BE49-F238E27FC236}">
                <a16:creationId xmlns:a16="http://schemas.microsoft.com/office/drawing/2014/main" id="{1583347F-D0E5-4177-AEE3-789151BDB5CA}"/>
              </a:ext>
            </a:extLst>
          </p:cNvPr>
          <p:cNvSpPr/>
          <p:nvPr/>
        </p:nvSpPr>
        <p:spPr>
          <a:xfrm>
            <a:off x="0" y="2996589"/>
            <a:ext cx="2148291" cy="2148291"/>
          </a:xfrm>
          <a:prstGeom prst="rect">
            <a:avLst/>
          </a:pr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4" name="Google Shape;683;p38">
            <a:extLst>
              <a:ext uri="{FF2B5EF4-FFF2-40B4-BE49-F238E27FC236}">
                <a16:creationId xmlns:a16="http://schemas.microsoft.com/office/drawing/2014/main" id="{287EB1B8-A3B9-4385-8D7C-CC6F055D4F07}"/>
              </a:ext>
            </a:extLst>
          </p:cNvPr>
          <p:cNvSpPr txBox="1">
            <a:spLocks noGrp="1"/>
          </p:cNvSpPr>
          <p:nvPr>
            <p:ph type="title"/>
          </p:nvPr>
        </p:nvSpPr>
        <p:spPr>
          <a:xfrm>
            <a:off x="4021092" y="3311408"/>
            <a:ext cx="4445401" cy="841796"/>
          </a:xfrm>
        </p:spPr>
        <p:txBody>
          <a:bodyPr/>
          <a:lstStyle/>
          <a:p>
            <a:pPr lvl="0" algn="r"/>
            <a:r>
              <a:rPr lang="fa-IR" dirty="0">
                <a:cs typeface="B Nazanin" panose="00000700000000000000" pitchFamily="2" charset="-78"/>
              </a:rPr>
              <a:t>اهداف</a:t>
            </a:r>
            <a:endParaRPr lang="en-US" dirty="0">
              <a:cs typeface="B Nazanin" panose="00000700000000000000" pitchFamily="2" charset="-78"/>
            </a:endParaRPr>
          </a:p>
        </p:txBody>
      </p:sp>
      <p:sp>
        <p:nvSpPr>
          <p:cNvPr id="5" name="Google Shape;684;p38">
            <a:extLst>
              <a:ext uri="{FF2B5EF4-FFF2-40B4-BE49-F238E27FC236}">
                <a16:creationId xmlns:a16="http://schemas.microsoft.com/office/drawing/2014/main" id="{733441DE-869B-4284-B61E-599D6031A311}"/>
              </a:ext>
            </a:extLst>
          </p:cNvPr>
          <p:cNvSpPr txBox="1">
            <a:spLocks noGrp="1"/>
          </p:cNvSpPr>
          <p:nvPr>
            <p:ph type="subTitle" idx="4294967295"/>
          </p:nvPr>
        </p:nvSpPr>
        <p:spPr>
          <a:xfrm>
            <a:off x="4255590" y="4204447"/>
            <a:ext cx="4445401" cy="413098"/>
          </a:xfrm>
        </p:spPr>
        <p:txBody>
          <a:bodyPr anchor="ctr"/>
          <a:lstStyle/>
          <a:p>
            <a:pPr marL="0" lvl="0" indent="0" algn="l" rtl="1">
              <a:lnSpc>
                <a:spcPct val="100000"/>
              </a:lnSpc>
              <a:buNone/>
            </a:pPr>
            <a:r>
              <a:rPr lang="fa-IR" sz="1500" dirty="0">
                <a:solidFill>
                  <a:srgbClr val="002060"/>
                </a:solidFill>
                <a:latin typeface="Montserrat"/>
                <a:cs typeface="B Nazanin" panose="00000700000000000000" pitchFamily="2" charset="-78"/>
              </a:rPr>
              <a:t>در صورت نیاز می توانید زیرنویس را در اینجا وارد کنید</a:t>
            </a:r>
            <a:endParaRPr lang="en-US" sz="1500" dirty="0">
              <a:solidFill>
                <a:srgbClr val="002060"/>
              </a:solidFill>
              <a:latin typeface="Montserrat"/>
              <a:cs typeface="B Nazanin" panose="00000700000000000000" pitchFamily="2" charset="-78"/>
            </a:endParaRPr>
          </a:p>
        </p:txBody>
      </p:sp>
      <p:sp>
        <p:nvSpPr>
          <p:cNvPr id="6" name="Google Shape;698;p38">
            <a:extLst>
              <a:ext uri="{FF2B5EF4-FFF2-40B4-BE49-F238E27FC236}">
                <a16:creationId xmlns:a16="http://schemas.microsoft.com/office/drawing/2014/main" id="{24527880-FEE5-4875-A7DA-1A591F43D6CC}"/>
              </a:ext>
            </a:extLst>
          </p:cNvPr>
          <p:cNvSpPr/>
          <p:nvPr/>
        </p:nvSpPr>
        <p:spPr>
          <a:xfrm>
            <a:off x="5975978" y="2205285"/>
            <a:ext cx="1048697" cy="776801"/>
          </a:xfrm>
          <a:prstGeom prst="rect">
            <a:avLst/>
          </a:prstGeom>
          <a:noFill/>
          <a:ln cap="flat">
            <a:noFill/>
            <a:prstDash val="solid"/>
          </a:ln>
        </p:spPr>
        <p:txBody>
          <a:bodyPr vert="horz" wrap="square" lIns="91440" tIns="45720" rIns="91440" bIns="45720" anchor="t"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s-PE" sz="1800" b="1" i="0" u="none" strike="noStrike" kern="0" cap="none" spc="0" baseline="0">
                <a:solidFill>
                  <a:srgbClr val="FFFFFF"/>
                </a:solidFill>
                <a:uFillTx/>
                <a:latin typeface="Red Hat Text"/>
                <a:ea typeface="Arial"/>
                <a:cs typeface="B Nazanin" panose="00000700000000000000" pitchFamily="2" charset="-78"/>
              </a:rPr>
              <a:t>01</a:t>
            </a:r>
          </a:p>
        </p:txBody>
      </p:sp>
      <p:sp>
        <p:nvSpPr>
          <p:cNvPr id="7" name="Diagrama de flujo: retraso 18">
            <a:extLst>
              <a:ext uri="{FF2B5EF4-FFF2-40B4-BE49-F238E27FC236}">
                <a16:creationId xmlns:a16="http://schemas.microsoft.com/office/drawing/2014/main" id="{BE4152C3-72F3-4A86-8224-4AB29BDCBC58}"/>
              </a:ext>
            </a:extLst>
          </p:cNvPr>
          <p:cNvSpPr/>
          <p:nvPr/>
        </p:nvSpPr>
        <p:spPr>
          <a:xfrm rot="5400013">
            <a:off x="7511475" y="5157"/>
            <a:ext cx="1632524" cy="1632524"/>
          </a:xfrm>
          <a:custGeom>
            <a:avLst/>
            <a:gdLst>
              <a:gd name="f0" fmla="val 10800000"/>
              <a:gd name="f1" fmla="val 5400000"/>
              <a:gd name="f2" fmla="val 16200000"/>
              <a:gd name="f3" fmla="val w"/>
              <a:gd name="f4" fmla="val h"/>
              <a:gd name="f5" fmla="val ss"/>
              <a:gd name="f6" fmla="val 0"/>
              <a:gd name="f7" fmla="*/ 5419351 1 1725033"/>
              <a:gd name="f8" fmla="abs f3"/>
              <a:gd name="f9" fmla="abs f4"/>
              <a:gd name="f10" fmla="abs f5"/>
              <a:gd name="f11" fmla="val f6"/>
              <a:gd name="f12" fmla="+- 2700000 f1 0"/>
              <a:gd name="f13" fmla="?: f8 f3 1"/>
              <a:gd name="f14" fmla="?: f9 f4 1"/>
              <a:gd name="f15" fmla="?: f10 f5 1"/>
              <a:gd name="f16" fmla="*/ f12 f7 1"/>
              <a:gd name="f17" fmla="*/ f13 1 21600"/>
              <a:gd name="f18" fmla="*/ f14 1 21600"/>
              <a:gd name="f19" fmla="*/ 21600 f13 1"/>
              <a:gd name="f20" fmla="*/ 21600 f14 1"/>
              <a:gd name="f21" fmla="*/ f16 1 f0"/>
              <a:gd name="f22" fmla="min f18 f17"/>
              <a:gd name="f23" fmla="*/ f19 1 f15"/>
              <a:gd name="f24" fmla="*/ f20 1 f15"/>
              <a:gd name="f25" fmla="+- 0 0 f21"/>
              <a:gd name="f26" fmla="val f23"/>
              <a:gd name="f27" fmla="val f24"/>
              <a:gd name="f28" fmla="+- 0 0 f25"/>
              <a:gd name="f29" fmla="*/ f11 f22 1"/>
              <a:gd name="f30" fmla="+- f27 0 f11"/>
              <a:gd name="f31" fmla="+- f26 0 f11"/>
              <a:gd name="f32" fmla="*/ f28 f0 1"/>
              <a:gd name="f33" fmla="*/ f27 f22 1"/>
              <a:gd name="f34" fmla="*/ f30 1 2"/>
              <a:gd name="f35" fmla="*/ f31 1 2"/>
              <a:gd name="f36" fmla="*/ f32 1 f7"/>
              <a:gd name="f37" fmla="+- f11 f34 0"/>
              <a:gd name="f38" fmla="+- f11 f35 0"/>
              <a:gd name="f39" fmla="+- f36 0 f1"/>
              <a:gd name="f40" fmla="*/ f35 f22 1"/>
              <a:gd name="f41" fmla="*/ f34 f22 1"/>
              <a:gd name="f42" fmla="cos 1 f39"/>
              <a:gd name="f43" fmla="sin 1 f39"/>
              <a:gd name="f44" fmla="*/ f38 f22 1"/>
              <a:gd name="f45" fmla="+- 0 0 f42"/>
              <a:gd name="f46" fmla="+- 0 0 f43"/>
              <a:gd name="f47" fmla="+- 0 0 f45"/>
              <a:gd name="f48" fmla="+- 0 0 f46"/>
              <a:gd name="f49" fmla="*/ f47 f35 1"/>
              <a:gd name="f50" fmla="*/ f48 f34 1"/>
              <a:gd name="f51" fmla="+- f38 f49 0"/>
              <a:gd name="f52" fmla="+- f37 0 f50"/>
              <a:gd name="f53" fmla="+- f37 f50 0"/>
              <a:gd name="f54" fmla="*/ f52 f22 1"/>
              <a:gd name="f55" fmla="*/ f51 f22 1"/>
              <a:gd name="f56" fmla="*/ f53 f22 1"/>
            </a:gdLst>
            <a:ahLst/>
            <a:cxnLst>
              <a:cxn ang="3cd4">
                <a:pos x="hc" y="t"/>
              </a:cxn>
              <a:cxn ang="0">
                <a:pos x="r" y="vc"/>
              </a:cxn>
              <a:cxn ang="cd4">
                <a:pos x="hc" y="b"/>
              </a:cxn>
              <a:cxn ang="cd2">
                <a:pos x="l" y="vc"/>
              </a:cxn>
            </a:cxnLst>
            <a:rect l="f29" t="f54" r="f55" b="f56"/>
            <a:pathLst>
              <a:path>
                <a:moveTo>
                  <a:pt x="f29" y="f29"/>
                </a:moveTo>
                <a:lnTo>
                  <a:pt x="f44" y="f29"/>
                </a:lnTo>
                <a:arcTo wR="f40" hR="f41" stAng="f2" swAng="f0"/>
                <a:lnTo>
                  <a:pt x="f29" y="f33"/>
                </a:lnTo>
                <a:close/>
              </a:path>
            </a:pathLst>
          </a:custGeom>
          <a:solidFill>
            <a:srgbClr val="EEBEC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8" name="Google Shape;636;p35">
            <a:extLst>
              <a:ext uri="{FF2B5EF4-FFF2-40B4-BE49-F238E27FC236}">
                <a16:creationId xmlns:a16="http://schemas.microsoft.com/office/drawing/2014/main" id="{853462B8-AF83-4EED-87C9-D5FE38EDACB4}"/>
              </a:ext>
            </a:extLst>
          </p:cNvPr>
          <p:cNvSpPr txBox="1"/>
          <p:nvPr/>
        </p:nvSpPr>
        <p:spPr>
          <a:xfrm>
            <a:off x="714996" y="285210"/>
            <a:ext cx="6884327" cy="482702"/>
          </a:xfrm>
          <a:prstGeom prst="rect">
            <a:avLst/>
          </a:prstGeom>
          <a:solidFill>
            <a:srgbClr val="EEBECE"/>
          </a:solidFill>
          <a:ln cap="flat">
            <a:noFill/>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fa-IR" sz="3200" b="1" i="0" u="none" strike="noStrike" kern="0" cap="none" spc="0" baseline="0" dirty="0">
                <a:solidFill>
                  <a:srgbClr val="FFFFFF"/>
                </a:solidFill>
                <a:uFillTx/>
                <a:latin typeface="Red Hat Text"/>
                <a:ea typeface="Red Hat Text"/>
                <a:cs typeface="B Nazanin" panose="00000700000000000000" pitchFamily="2" charset="-78"/>
              </a:rPr>
              <a:t>قالب با </a:t>
            </a:r>
            <a:r>
              <a:rPr lang="es-PE" sz="3200" b="1" i="0" u="none" strike="noStrike" kern="0" cap="none" spc="0" baseline="0" dirty="0" err="1">
                <a:solidFill>
                  <a:srgbClr val="FFFFFF"/>
                </a:solidFill>
                <a:uFillTx/>
                <a:latin typeface="Red Hat Text"/>
                <a:ea typeface="Red Hat Text"/>
                <a:cs typeface="B Nazanin" panose="00000700000000000000" pitchFamily="2" charset="-78"/>
              </a:rPr>
              <a:t>wordarts</a:t>
            </a:r>
            <a:endParaRPr lang="es-PE" sz="3200" b="1" i="0" u="none" strike="noStrike" kern="0" cap="none" spc="0" baseline="0" dirty="0">
              <a:solidFill>
                <a:srgbClr val="FFFFFF"/>
              </a:solidFill>
              <a:uFillTx/>
              <a:latin typeface="Red Hat Text"/>
              <a:ea typeface="Red Hat Text"/>
              <a:cs typeface="B Nazanin" panose="00000700000000000000" pitchFamily="2" charset="-78"/>
            </a:endParaRPr>
          </a:p>
        </p:txBody>
      </p:sp>
      <p:grpSp>
        <p:nvGrpSpPr>
          <p:cNvPr id="9" name="Grupo 20">
            <a:extLst>
              <a:ext uri="{FF2B5EF4-FFF2-40B4-BE49-F238E27FC236}">
                <a16:creationId xmlns:a16="http://schemas.microsoft.com/office/drawing/2014/main" id="{1DC32E5D-501C-4F9A-9C9C-E1620C580616}"/>
              </a:ext>
            </a:extLst>
          </p:cNvPr>
          <p:cNvGrpSpPr/>
          <p:nvPr/>
        </p:nvGrpSpPr>
        <p:grpSpPr>
          <a:xfrm>
            <a:off x="7996482" y="298094"/>
            <a:ext cx="788331" cy="756400"/>
            <a:chOff x="7996482" y="298094"/>
            <a:chExt cx="788331" cy="756400"/>
          </a:xfrm>
        </p:grpSpPr>
        <p:sp>
          <p:nvSpPr>
            <p:cNvPr id="10" name="Freeform 5">
              <a:extLst>
                <a:ext uri="{FF2B5EF4-FFF2-40B4-BE49-F238E27FC236}">
                  <a16:creationId xmlns:a16="http://schemas.microsoft.com/office/drawing/2014/main" id="{11F44FA7-FE27-4071-BD4B-B955B5B255A5}"/>
                </a:ext>
              </a:extLst>
            </p:cNvPr>
            <p:cNvSpPr/>
            <p:nvPr/>
          </p:nvSpPr>
          <p:spPr>
            <a:xfrm>
              <a:off x="8073319" y="409861"/>
              <a:ext cx="711494" cy="644633"/>
            </a:xfrm>
            <a:custGeom>
              <a:avLst/>
              <a:gdLst>
                <a:gd name="f0" fmla="val 10800000"/>
                <a:gd name="f1" fmla="val 5400000"/>
                <a:gd name="f2" fmla="val 180"/>
                <a:gd name="f3" fmla="val w"/>
                <a:gd name="f4" fmla="val h"/>
                <a:gd name="f5" fmla="val 0"/>
                <a:gd name="f6" fmla="val 635"/>
                <a:gd name="f7" fmla="val 575"/>
                <a:gd name="f8" fmla="val 244"/>
                <a:gd name="f9" fmla="val 605"/>
                <a:gd name="f10" fmla="val 266"/>
                <a:gd name="f11" fmla="val 573"/>
                <a:gd name="f12" fmla="val 268"/>
                <a:gd name="f13" fmla="val 542"/>
                <a:gd name="f14" fmla="val 270"/>
                <a:gd name="f15" fmla="val 502"/>
                <a:gd name="f16" fmla="val 273"/>
                <a:gd name="f17" fmla="val 480"/>
                <a:gd name="f18" fmla="val 292"/>
                <a:gd name="f19" fmla="val 469"/>
                <a:gd name="f20" fmla="val 330"/>
                <a:gd name="f21" fmla="val 453"/>
                <a:gd name="f22" fmla="val 383"/>
                <a:gd name="f23" fmla="val 444"/>
                <a:gd name="f24" fmla="val 437"/>
                <a:gd name="f25" fmla="val 446"/>
                <a:gd name="f26" fmla="val 493"/>
                <a:gd name="f27" fmla="val 447"/>
                <a:gd name="f28" fmla="val 535"/>
                <a:gd name="f29" fmla="val 454"/>
                <a:gd name="f30" fmla="val 543"/>
                <a:gd name="f31" fmla="val 495"/>
                <a:gd name="f32" fmla="val 549"/>
                <a:gd name="f33" fmla="val 505"/>
                <a:gd name="f34" fmla="val 551"/>
                <a:gd name="f35" fmla="val 518"/>
                <a:gd name="f36" fmla="val 552"/>
                <a:gd name="f37" fmla="val 517"/>
                <a:gd name="f38" fmla="val 564"/>
                <a:gd name="f39" fmla="val 516"/>
                <a:gd name="f40" fmla="val 504"/>
                <a:gd name="f41" fmla="val 496"/>
                <a:gd name="f42" fmla="val 451"/>
                <a:gd name="f43" fmla="val 406"/>
                <a:gd name="f44" fmla="val 362"/>
                <a:gd name="f45" fmla="val 354"/>
                <a:gd name="f46" fmla="val 343"/>
                <a:gd name="f47" fmla="val 574"/>
                <a:gd name="f48" fmla="val 342"/>
                <a:gd name="f49" fmla="val 565"/>
                <a:gd name="f50" fmla="val 340"/>
                <a:gd name="f51" fmla="val 555"/>
                <a:gd name="f52" fmla="val 351"/>
                <a:gd name="f53" fmla="val 359"/>
                <a:gd name="f54" fmla="val 550"/>
                <a:gd name="f55" fmla="val 409"/>
                <a:gd name="f56" fmla="val 538"/>
                <a:gd name="f57" fmla="val 413"/>
                <a:gd name="f58" fmla="val 533"/>
                <a:gd name="f59" fmla="val 482"/>
                <a:gd name="f60" fmla="val 414"/>
                <a:gd name="f61" fmla="val 425"/>
                <a:gd name="f62" fmla="val 404"/>
                <a:gd name="f63" fmla="val 370"/>
                <a:gd name="f64" fmla="val 385"/>
                <a:gd name="f65" fmla="val 317"/>
                <a:gd name="f66" fmla="val 373"/>
                <a:gd name="f67" fmla="val 283"/>
                <a:gd name="f68" fmla="val 341"/>
                <a:gd name="f69" fmla="val 265"/>
                <a:gd name="f70" fmla="val 306"/>
                <a:gd name="f71" fmla="val 287"/>
                <a:gd name="f72" fmla="val 293"/>
                <a:gd name="f73" fmla="val 285"/>
                <a:gd name="f74" fmla="val 301"/>
                <a:gd name="f75" fmla="val 325"/>
                <a:gd name="f76" fmla="val 313"/>
                <a:gd name="f77" fmla="val 324"/>
                <a:gd name="f78" fmla="val 338"/>
                <a:gd name="f79" fmla="val 319"/>
                <a:gd name="f80" fmla="val 367"/>
                <a:gd name="f81" fmla="val 311"/>
                <a:gd name="f82" fmla="val 415"/>
                <a:gd name="f83" fmla="val 463"/>
                <a:gd name="f84" fmla="val 300"/>
                <a:gd name="f85" fmla="val 511"/>
                <a:gd name="f86" fmla="val 295"/>
                <a:gd name="f87" fmla="val 271"/>
                <a:gd name="f88" fmla="val 572"/>
                <a:gd name="f89" fmla="val 240"/>
                <a:gd name="f90" fmla="val 568"/>
                <a:gd name="f91" fmla="val 207"/>
                <a:gd name="f92" fmla="val 190"/>
                <a:gd name="f93" fmla="val 536"/>
                <a:gd name="f94" fmla="val 196"/>
                <a:gd name="f95" fmla="val 200"/>
                <a:gd name="f96" fmla="val 202"/>
                <a:gd name="f97" fmla="val 442"/>
                <a:gd name="f98" fmla="val 211"/>
                <a:gd name="f99" fmla="val 394"/>
                <a:gd name="f100" fmla="val 203"/>
                <a:gd name="f101" fmla="val 387"/>
                <a:gd name="f102" fmla="val 183"/>
                <a:gd name="f103" fmla="val 388"/>
                <a:gd name="f104" fmla="val 151"/>
                <a:gd name="f105" fmla="val 389"/>
                <a:gd name="f106" fmla="val 119"/>
                <a:gd name="f107" fmla="val 87"/>
                <a:gd name="f108" fmla="val 31"/>
                <a:gd name="f109" fmla="val 357"/>
                <a:gd name="f110" fmla="val 302"/>
                <a:gd name="f111" fmla="val 6"/>
                <a:gd name="f112" fmla="val 187"/>
                <a:gd name="f113" fmla="val 26"/>
                <a:gd name="f114" fmla="val 133"/>
                <a:gd name="f115" fmla="val 49"/>
                <a:gd name="f116" fmla="val 73"/>
                <a:gd name="f117" fmla="val 99"/>
                <a:gd name="f118" fmla="val 44"/>
                <a:gd name="f119" fmla="val 153"/>
                <a:gd name="f120" fmla="val 55"/>
                <a:gd name="f121" fmla="val 181"/>
                <a:gd name="f122" fmla="val 61"/>
                <a:gd name="f123" fmla="val 76"/>
                <a:gd name="f124" fmla="val 216"/>
                <a:gd name="f125" fmla="val 102"/>
                <a:gd name="f126" fmla="val 232"/>
                <a:gd name="f127" fmla="val 251"/>
                <a:gd name="f128" fmla="val 107"/>
                <a:gd name="f129" fmla="val 104"/>
                <a:gd name="f130" fmla="val 282"/>
                <a:gd name="f131" fmla="val 103"/>
                <a:gd name="f132" fmla="val 288"/>
                <a:gd name="f133" fmla="val 96"/>
                <a:gd name="f134" fmla="val 281"/>
                <a:gd name="f135" fmla="val 78"/>
                <a:gd name="f136" fmla="val 54"/>
                <a:gd name="f137" fmla="val 32"/>
                <a:gd name="f138" fmla="val 303"/>
                <a:gd name="f139" fmla="val 15"/>
                <a:gd name="f140" fmla="val 322"/>
                <a:gd name="f141" fmla="val 337"/>
                <a:gd name="f142" fmla="val 11"/>
                <a:gd name="f143" fmla="val 19"/>
                <a:gd name="f144" fmla="val 366"/>
                <a:gd name="f145" fmla="val 25"/>
                <a:gd name="f146" fmla="val 378"/>
                <a:gd name="f147" fmla="val 30"/>
                <a:gd name="f148" fmla="val 390"/>
                <a:gd name="f149" fmla="val 36"/>
                <a:gd name="f150" fmla="val 420"/>
                <a:gd name="f151" fmla="val 50"/>
                <a:gd name="f152" fmla="val 429"/>
                <a:gd name="f153" fmla="val 66"/>
                <a:gd name="f154" fmla="val 416"/>
                <a:gd name="f155" fmla="val 97"/>
                <a:gd name="f156" fmla="val 408"/>
                <a:gd name="f157" fmla="val 115"/>
                <a:gd name="f158" fmla="val 393"/>
                <a:gd name="f159" fmla="val 137"/>
                <a:gd name="f160" fmla="val 364"/>
                <a:gd name="f161" fmla="val 127"/>
                <a:gd name="f162" fmla="val 355"/>
                <a:gd name="f163" fmla="val 124"/>
                <a:gd name="f164" fmla="val 350"/>
                <a:gd name="f165" fmla="val 130"/>
                <a:gd name="f166" fmla="val 344"/>
                <a:gd name="f167" fmla="val 134"/>
                <a:gd name="f168" fmla="val 326"/>
                <a:gd name="f169" fmla="val 147"/>
                <a:gd name="f170" fmla="val 308"/>
                <a:gd name="f171" fmla="val 158"/>
                <a:gd name="f172" fmla="val 289"/>
                <a:gd name="f173" fmla="val 167"/>
                <a:gd name="f174" fmla="val 280"/>
                <a:gd name="f175" fmla="val 172"/>
                <a:gd name="f176" fmla="val 260"/>
                <a:gd name="f177" fmla="val 186"/>
                <a:gd name="f178" fmla="val 272"/>
                <a:gd name="f179" fmla="val 205"/>
                <a:gd name="f180" fmla="val 275"/>
                <a:gd name="f181" fmla="val 230"/>
                <a:gd name="f182" fmla="val 234"/>
                <a:gd name="f183" fmla="val 309"/>
                <a:gd name="f184" fmla="val 235"/>
                <a:gd name="f185" fmla="val 507"/>
                <a:gd name="f186" fmla="val 599"/>
                <a:gd name="f187" fmla="val 610"/>
                <a:gd name="f188" fmla="val 622"/>
                <a:gd name="f189" fmla="+- 0 0 -90"/>
                <a:gd name="f190" fmla="*/ f3 1 635"/>
                <a:gd name="f191" fmla="*/ f4 1 575"/>
                <a:gd name="f192" fmla="val f5"/>
                <a:gd name="f193" fmla="val f6"/>
                <a:gd name="f194" fmla="val f7"/>
                <a:gd name="f195" fmla="*/ f189 f0 1"/>
                <a:gd name="f196" fmla="+- f194 0 f192"/>
                <a:gd name="f197" fmla="+- f193 0 f192"/>
                <a:gd name="f198" fmla="*/ f195 1 f2"/>
                <a:gd name="f199" fmla="*/ f197 1 635"/>
                <a:gd name="f200" fmla="*/ f196 1 575"/>
                <a:gd name="f201" fmla="*/ 635 f197 1"/>
                <a:gd name="f202" fmla="*/ 244 f196 1"/>
                <a:gd name="f203" fmla="*/ 542 f197 1"/>
                <a:gd name="f204" fmla="*/ 270 f196 1"/>
                <a:gd name="f205" fmla="*/ 469 f197 1"/>
                <a:gd name="f206" fmla="*/ 330 f196 1"/>
                <a:gd name="f207" fmla="*/ 446 f197 1"/>
                <a:gd name="f208" fmla="*/ 493 f196 1"/>
                <a:gd name="f209" fmla="*/ 495 f197 1"/>
                <a:gd name="f210" fmla="*/ 549 f196 1"/>
                <a:gd name="f211" fmla="*/ 517 f197 1"/>
                <a:gd name="f212" fmla="*/ 564 f196 1"/>
                <a:gd name="f213" fmla="*/ 496 f197 1"/>
                <a:gd name="f214" fmla="*/ 573 f196 1"/>
                <a:gd name="f215" fmla="*/ 362 f197 1"/>
                <a:gd name="f216" fmla="*/ 342 f197 1"/>
                <a:gd name="f217" fmla="*/ 565 f196 1"/>
                <a:gd name="f218" fmla="*/ 359 f197 1"/>
                <a:gd name="f219" fmla="*/ 550 f196 1"/>
                <a:gd name="f220" fmla="*/ 413 f197 1"/>
                <a:gd name="f221" fmla="*/ 482 f196 1"/>
                <a:gd name="f222" fmla="*/ 385 f197 1"/>
                <a:gd name="f223" fmla="*/ 317 f196 1"/>
                <a:gd name="f224" fmla="*/ 306 f197 1"/>
                <a:gd name="f225" fmla="*/ 301 f197 1"/>
                <a:gd name="f226" fmla="*/ 292 f196 1"/>
                <a:gd name="f227" fmla="*/ 319 f197 1"/>
                <a:gd name="f228" fmla="*/ 367 f196 1"/>
                <a:gd name="f229" fmla="*/ 300 f197 1"/>
                <a:gd name="f230" fmla="*/ 511 f196 1"/>
                <a:gd name="f231" fmla="*/ 240 f197 1"/>
                <a:gd name="f232" fmla="*/ 568 f196 1"/>
                <a:gd name="f233" fmla="*/ 196 f197 1"/>
                <a:gd name="f234" fmla="*/ 496 f196 1"/>
                <a:gd name="f235" fmla="*/ 207 f197 1"/>
                <a:gd name="f236" fmla="*/ 415 f196 1"/>
                <a:gd name="f237" fmla="*/ 183 f197 1"/>
                <a:gd name="f238" fmla="*/ 388 f196 1"/>
                <a:gd name="f239" fmla="*/ 87 f197 1"/>
                <a:gd name="f240" fmla="*/ 0 f197 1"/>
                <a:gd name="f241" fmla="*/ 302 f196 1"/>
                <a:gd name="f242" fmla="*/ 26 f197 1"/>
                <a:gd name="f243" fmla="*/ 133 f196 1"/>
                <a:gd name="f244" fmla="*/ 153 f197 1"/>
                <a:gd name="f245" fmla="*/ 55 f196 1"/>
                <a:gd name="f246" fmla="*/ 216 f197 1"/>
                <a:gd name="f247" fmla="*/ 102 f196 1"/>
                <a:gd name="f248" fmla="*/ 268 f197 1"/>
                <a:gd name="f249" fmla="*/ 104 f196 1"/>
                <a:gd name="f250" fmla="*/ 281 f197 1"/>
                <a:gd name="f251" fmla="*/ 78 f196 1"/>
                <a:gd name="f252" fmla="*/ 303 f197 1"/>
                <a:gd name="f253" fmla="*/ 15 f196 1"/>
                <a:gd name="f254" fmla="*/ 354 f197 1"/>
                <a:gd name="f255" fmla="*/ 19 f196 1"/>
                <a:gd name="f256" fmla="*/ 390 f197 1"/>
                <a:gd name="f257" fmla="*/ 36 f196 1"/>
                <a:gd name="f258" fmla="*/ 416 f197 1"/>
                <a:gd name="f259" fmla="*/ 97 f196 1"/>
                <a:gd name="f260" fmla="*/ 364 f197 1"/>
                <a:gd name="f261" fmla="*/ 127 f196 1"/>
                <a:gd name="f262" fmla="*/ 344 f197 1"/>
                <a:gd name="f263" fmla="*/ 134 f196 1"/>
                <a:gd name="f264" fmla="*/ 289 f197 1"/>
                <a:gd name="f265" fmla="*/ 167 f196 1"/>
                <a:gd name="f266" fmla="*/ 265 f197 1"/>
                <a:gd name="f267" fmla="*/ 186 f196 1"/>
                <a:gd name="f268" fmla="*/ 302 f197 1"/>
                <a:gd name="f269" fmla="*/ 234 f196 1"/>
                <a:gd name="f270" fmla="*/ 325 f197 1"/>
                <a:gd name="f271" fmla="*/ 235 f196 1"/>
                <a:gd name="f272" fmla="*/ 599 f197 1"/>
                <a:gd name="f273" fmla="+- f198 0 f1"/>
                <a:gd name="f274" fmla="*/ f201 1 635"/>
                <a:gd name="f275" fmla="*/ f202 1 575"/>
                <a:gd name="f276" fmla="*/ f203 1 635"/>
                <a:gd name="f277" fmla="*/ f204 1 575"/>
                <a:gd name="f278" fmla="*/ f205 1 635"/>
                <a:gd name="f279" fmla="*/ f206 1 575"/>
                <a:gd name="f280" fmla="*/ f207 1 635"/>
                <a:gd name="f281" fmla="*/ f208 1 575"/>
                <a:gd name="f282" fmla="*/ f209 1 635"/>
                <a:gd name="f283" fmla="*/ f210 1 575"/>
                <a:gd name="f284" fmla="*/ f211 1 635"/>
                <a:gd name="f285" fmla="*/ f212 1 575"/>
                <a:gd name="f286" fmla="*/ f213 1 635"/>
                <a:gd name="f287" fmla="*/ f214 1 575"/>
                <a:gd name="f288" fmla="*/ f215 1 635"/>
                <a:gd name="f289" fmla="*/ f216 1 635"/>
                <a:gd name="f290" fmla="*/ f217 1 575"/>
                <a:gd name="f291" fmla="*/ f218 1 635"/>
                <a:gd name="f292" fmla="*/ f219 1 575"/>
                <a:gd name="f293" fmla="*/ f220 1 635"/>
                <a:gd name="f294" fmla="*/ f221 1 575"/>
                <a:gd name="f295" fmla="*/ f222 1 635"/>
                <a:gd name="f296" fmla="*/ f223 1 575"/>
                <a:gd name="f297" fmla="*/ f224 1 635"/>
                <a:gd name="f298" fmla="*/ f225 1 635"/>
                <a:gd name="f299" fmla="*/ f226 1 575"/>
                <a:gd name="f300" fmla="*/ f227 1 635"/>
                <a:gd name="f301" fmla="*/ f228 1 575"/>
                <a:gd name="f302" fmla="*/ f229 1 635"/>
                <a:gd name="f303" fmla="*/ f230 1 575"/>
                <a:gd name="f304" fmla="*/ f231 1 635"/>
                <a:gd name="f305" fmla="*/ f232 1 575"/>
                <a:gd name="f306" fmla="*/ f233 1 635"/>
                <a:gd name="f307" fmla="*/ f234 1 575"/>
                <a:gd name="f308" fmla="*/ f235 1 635"/>
                <a:gd name="f309" fmla="*/ f236 1 575"/>
                <a:gd name="f310" fmla="*/ f237 1 635"/>
                <a:gd name="f311" fmla="*/ f238 1 575"/>
                <a:gd name="f312" fmla="*/ f239 1 635"/>
                <a:gd name="f313" fmla="*/ f240 1 635"/>
                <a:gd name="f314" fmla="*/ f241 1 575"/>
                <a:gd name="f315" fmla="*/ f242 1 635"/>
                <a:gd name="f316" fmla="*/ f243 1 575"/>
                <a:gd name="f317" fmla="*/ f244 1 635"/>
                <a:gd name="f318" fmla="*/ f245 1 575"/>
                <a:gd name="f319" fmla="*/ f246 1 635"/>
                <a:gd name="f320" fmla="*/ f247 1 575"/>
                <a:gd name="f321" fmla="*/ f248 1 635"/>
                <a:gd name="f322" fmla="*/ f249 1 575"/>
                <a:gd name="f323" fmla="*/ f250 1 635"/>
                <a:gd name="f324" fmla="*/ f251 1 575"/>
                <a:gd name="f325" fmla="*/ f252 1 635"/>
                <a:gd name="f326" fmla="*/ f253 1 575"/>
                <a:gd name="f327" fmla="*/ f254 1 635"/>
                <a:gd name="f328" fmla="*/ f255 1 575"/>
                <a:gd name="f329" fmla="*/ f256 1 635"/>
                <a:gd name="f330" fmla="*/ f257 1 575"/>
                <a:gd name="f331" fmla="*/ f258 1 635"/>
                <a:gd name="f332" fmla="*/ f259 1 575"/>
                <a:gd name="f333" fmla="*/ f260 1 635"/>
                <a:gd name="f334" fmla="*/ f261 1 575"/>
                <a:gd name="f335" fmla="*/ f262 1 635"/>
                <a:gd name="f336" fmla="*/ f263 1 575"/>
                <a:gd name="f337" fmla="*/ f264 1 635"/>
                <a:gd name="f338" fmla="*/ f265 1 575"/>
                <a:gd name="f339" fmla="*/ f266 1 635"/>
                <a:gd name="f340" fmla="*/ f267 1 575"/>
                <a:gd name="f341" fmla="*/ f268 1 635"/>
                <a:gd name="f342" fmla="*/ f269 1 575"/>
                <a:gd name="f343" fmla="*/ f270 1 635"/>
                <a:gd name="f344" fmla="*/ f271 1 575"/>
                <a:gd name="f345" fmla="*/ f272 1 635"/>
                <a:gd name="f346" fmla="*/ 0 1 f199"/>
                <a:gd name="f347" fmla="*/ f193 1 f199"/>
                <a:gd name="f348" fmla="*/ 0 1 f200"/>
                <a:gd name="f349" fmla="*/ f194 1 f200"/>
                <a:gd name="f350" fmla="*/ f274 1 f199"/>
                <a:gd name="f351" fmla="*/ f275 1 f200"/>
                <a:gd name="f352" fmla="*/ f276 1 f199"/>
                <a:gd name="f353" fmla="*/ f277 1 f200"/>
                <a:gd name="f354" fmla="*/ f278 1 f199"/>
                <a:gd name="f355" fmla="*/ f279 1 f200"/>
                <a:gd name="f356" fmla="*/ f280 1 f199"/>
                <a:gd name="f357" fmla="*/ f281 1 f200"/>
                <a:gd name="f358" fmla="*/ f282 1 f199"/>
                <a:gd name="f359" fmla="*/ f283 1 f200"/>
                <a:gd name="f360" fmla="*/ f284 1 f199"/>
                <a:gd name="f361" fmla="*/ f285 1 f200"/>
                <a:gd name="f362" fmla="*/ f286 1 f199"/>
                <a:gd name="f363" fmla="*/ f287 1 f200"/>
                <a:gd name="f364" fmla="*/ f288 1 f199"/>
                <a:gd name="f365" fmla="*/ f289 1 f199"/>
                <a:gd name="f366" fmla="*/ f290 1 f200"/>
                <a:gd name="f367" fmla="*/ f291 1 f199"/>
                <a:gd name="f368" fmla="*/ f292 1 f200"/>
                <a:gd name="f369" fmla="*/ f293 1 f199"/>
                <a:gd name="f370" fmla="*/ f294 1 f200"/>
                <a:gd name="f371" fmla="*/ f295 1 f199"/>
                <a:gd name="f372" fmla="*/ f296 1 f200"/>
                <a:gd name="f373" fmla="*/ f297 1 f199"/>
                <a:gd name="f374" fmla="*/ f298 1 f199"/>
                <a:gd name="f375" fmla="*/ f299 1 f200"/>
                <a:gd name="f376" fmla="*/ f300 1 f199"/>
                <a:gd name="f377" fmla="*/ f301 1 f200"/>
                <a:gd name="f378" fmla="*/ f302 1 f199"/>
                <a:gd name="f379" fmla="*/ f303 1 f200"/>
                <a:gd name="f380" fmla="*/ f304 1 f199"/>
                <a:gd name="f381" fmla="*/ f305 1 f200"/>
                <a:gd name="f382" fmla="*/ f306 1 f199"/>
                <a:gd name="f383" fmla="*/ f307 1 f200"/>
                <a:gd name="f384" fmla="*/ f308 1 f199"/>
                <a:gd name="f385" fmla="*/ f309 1 f200"/>
                <a:gd name="f386" fmla="*/ f310 1 f199"/>
                <a:gd name="f387" fmla="*/ f311 1 f200"/>
                <a:gd name="f388" fmla="*/ f312 1 f199"/>
                <a:gd name="f389" fmla="*/ f313 1 f199"/>
                <a:gd name="f390" fmla="*/ f314 1 f200"/>
                <a:gd name="f391" fmla="*/ f315 1 f199"/>
                <a:gd name="f392" fmla="*/ f316 1 f200"/>
                <a:gd name="f393" fmla="*/ f317 1 f199"/>
                <a:gd name="f394" fmla="*/ f318 1 f200"/>
                <a:gd name="f395" fmla="*/ f319 1 f199"/>
                <a:gd name="f396" fmla="*/ f320 1 f200"/>
                <a:gd name="f397" fmla="*/ f321 1 f199"/>
                <a:gd name="f398" fmla="*/ f322 1 f200"/>
                <a:gd name="f399" fmla="*/ f323 1 f199"/>
                <a:gd name="f400" fmla="*/ f324 1 f200"/>
                <a:gd name="f401" fmla="*/ f325 1 f199"/>
                <a:gd name="f402" fmla="*/ f326 1 f200"/>
                <a:gd name="f403" fmla="*/ f327 1 f199"/>
                <a:gd name="f404" fmla="*/ f328 1 f200"/>
                <a:gd name="f405" fmla="*/ f329 1 f199"/>
                <a:gd name="f406" fmla="*/ f330 1 f200"/>
                <a:gd name="f407" fmla="*/ f331 1 f199"/>
                <a:gd name="f408" fmla="*/ f332 1 f200"/>
                <a:gd name="f409" fmla="*/ f333 1 f199"/>
                <a:gd name="f410" fmla="*/ f334 1 f200"/>
                <a:gd name="f411" fmla="*/ f335 1 f199"/>
                <a:gd name="f412" fmla="*/ f336 1 f200"/>
                <a:gd name="f413" fmla="*/ f337 1 f199"/>
                <a:gd name="f414" fmla="*/ f338 1 f200"/>
                <a:gd name="f415" fmla="*/ f339 1 f199"/>
                <a:gd name="f416" fmla="*/ f340 1 f200"/>
                <a:gd name="f417" fmla="*/ f341 1 f199"/>
                <a:gd name="f418" fmla="*/ f342 1 f200"/>
                <a:gd name="f419" fmla="*/ f343 1 f199"/>
                <a:gd name="f420" fmla="*/ f344 1 f200"/>
                <a:gd name="f421" fmla="*/ f345 1 f199"/>
                <a:gd name="f422" fmla="*/ f346 f190 1"/>
                <a:gd name="f423" fmla="*/ f347 f190 1"/>
                <a:gd name="f424" fmla="*/ f349 f191 1"/>
                <a:gd name="f425" fmla="*/ f348 f191 1"/>
                <a:gd name="f426" fmla="*/ f350 f190 1"/>
                <a:gd name="f427" fmla="*/ f351 f191 1"/>
                <a:gd name="f428" fmla="*/ f352 f190 1"/>
                <a:gd name="f429" fmla="*/ f353 f191 1"/>
                <a:gd name="f430" fmla="*/ f354 f190 1"/>
                <a:gd name="f431" fmla="*/ f355 f191 1"/>
                <a:gd name="f432" fmla="*/ f356 f190 1"/>
                <a:gd name="f433" fmla="*/ f357 f191 1"/>
                <a:gd name="f434" fmla="*/ f358 f190 1"/>
                <a:gd name="f435" fmla="*/ f359 f191 1"/>
                <a:gd name="f436" fmla="*/ f360 f190 1"/>
                <a:gd name="f437" fmla="*/ f361 f191 1"/>
                <a:gd name="f438" fmla="*/ f362 f190 1"/>
                <a:gd name="f439" fmla="*/ f363 f191 1"/>
                <a:gd name="f440" fmla="*/ f364 f190 1"/>
                <a:gd name="f441" fmla="*/ f365 f190 1"/>
                <a:gd name="f442" fmla="*/ f366 f191 1"/>
                <a:gd name="f443" fmla="*/ f367 f190 1"/>
                <a:gd name="f444" fmla="*/ f368 f191 1"/>
                <a:gd name="f445" fmla="*/ f369 f190 1"/>
                <a:gd name="f446" fmla="*/ f370 f191 1"/>
                <a:gd name="f447" fmla="*/ f371 f190 1"/>
                <a:gd name="f448" fmla="*/ f372 f191 1"/>
                <a:gd name="f449" fmla="*/ f373 f190 1"/>
                <a:gd name="f450" fmla="*/ f374 f190 1"/>
                <a:gd name="f451" fmla="*/ f375 f191 1"/>
                <a:gd name="f452" fmla="*/ f376 f190 1"/>
                <a:gd name="f453" fmla="*/ f377 f191 1"/>
                <a:gd name="f454" fmla="*/ f378 f190 1"/>
                <a:gd name="f455" fmla="*/ f379 f191 1"/>
                <a:gd name="f456" fmla="*/ f380 f190 1"/>
                <a:gd name="f457" fmla="*/ f381 f191 1"/>
                <a:gd name="f458" fmla="*/ f382 f190 1"/>
                <a:gd name="f459" fmla="*/ f383 f191 1"/>
                <a:gd name="f460" fmla="*/ f384 f190 1"/>
                <a:gd name="f461" fmla="*/ f385 f191 1"/>
                <a:gd name="f462" fmla="*/ f386 f190 1"/>
                <a:gd name="f463" fmla="*/ f387 f191 1"/>
                <a:gd name="f464" fmla="*/ f388 f190 1"/>
                <a:gd name="f465" fmla="*/ f389 f190 1"/>
                <a:gd name="f466" fmla="*/ f390 f191 1"/>
                <a:gd name="f467" fmla="*/ f391 f190 1"/>
                <a:gd name="f468" fmla="*/ f392 f191 1"/>
                <a:gd name="f469" fmla="*/ f393 f190 1"/>
                <a:gd name="f470" fmla="*/ f394 f191 1"/>
                <a:gd name="f471" fmla="*/ f395 f190 1"/>
                <a:gd name="f472" fmla="*/ f396 f191 1"/>
                <a:gd name="f473" fmla="*/ f397 f190 1"/>
                <a:gd name="f474" fmla="*/ f398 f191 1"/>
                <a:gd name="f475" fmla="*/ f399 f190 1"/>
                <a:gd name="f476" fmla="*/ f400 f191 1"/>
                <a:gd name="f477" fmla="*/ f401 f190 1"/>
                <a:gd name="f478" fmla="*/ f402 f191 1"/>
                <a:gd name="f479" fmla="*/ f403 f190 1"/>
                <a:gd name="f480" fmla="*/ f404 f191 1"/>
                <a:gd name="f481" fmla="*/ f405 f190 1"/>
                <a:gd name="f482" fmla="*/ f406 f191 1"/>
                <a:gd name="f483" fmla="*/ f407 f190 1"/>
                <a:gd name="f484" fmla="*/ f408 f191 1"/>
                <a:gd name="f485" fmla="*/ f409 f190 1"/>
                <a:gd name="f486" fmla="*/ f410 f191 1"/>
                <a:gd name="f487" fmla="*/ f411 f190 1"/>
                <a:gd name="f488" fmla="*/ f412 f191 1"/>
                <a:gd name="f489" fmla="*/ f413 f190 1"/>
                <a:gd name="f490" fmla="*/ f414 f191 1"/>
                <a:gd name="f491" fmla="*/ f415 f190 1"/>
                <a:gd name="f492" fmla="*/ f416 f191 1"/>
                <a:gd name="f493" fmla="*/ f417 f190 1"/>
                <a:gd name="f494" fmla="*/ f418 f191 1"/>
                <a:gd name="f495" fmla="*/ f419 f190 1"/>
                <a:gd name="f496" fmla="*/ f420 f191 1"/>
                <a:gd name="f497" fmla="*/ f421 f190 1"/>
              </a:gdLst>
              <a:ahLst/>
              <a:cxnLst>
                <a:cxn ang="3cd4">
                  <a:pos x="hc" y="t"/>
                </a:cxn>
                <a:cxn ang="0">
                  <a:pos x="r" y="vc"/>
                </a:cxn>
                <a:cxn ang="cd4">
                  <a:pos x="hc" y="b"/>
                </a:cxn>
                <a:cxn ang="cd2">
                  <a:pos x="l" y="vc"/>
                </a:cxn>
                <a:cxn ang="f273">
                  <a:pos x="f426" y="f427"/>
                </a:cxn>
                <a:cxn ang="f273">
                  <a:pos x="f428" y="f429"/>
                </a:cxn>
                <a:cxn ang="f273">
                  <a:pos x="f430" y="f431"/>
                </a:cxn>
                <a:cxn ang="f273">
                  <a:pos x="f432" y="f433"/>
                </a:cxn>
                <a:cxn ang="f273">
                  <a:pos x="f434" y="f435"/>
                </a:cxn>
                <a:cxn ang="f273">
                  <a:pos x="f436" y="f437"/>
                </a:cxn>
                <a:cxn ang="f273">
                  <a:pos x="f438" y="f439"/>
                </a:cxn>
                <a:cxn ang="f273">
                  <a:pos x="f440" y="f439"/>
                </a:cxn>
                <a:cxn ang="f273">
                  <a:pos x="f441" y="f442"/>
                </a:cxn>
                <a:cxn ang="f273">
                  <a:pos x="f443" y="f444"/>
                </a:cxn>
                <a:cxn ang="f273">
                  <a:pos x="f445" y="f446"/>
                </a:cxn>
                <a:cxn ang="f273">
                  <a:pos x="f447" y="f448"/>
                </a:cxn>
                <a:cxn ang="f273">
                  <a:pos x="f449" y="f429"/>
                </a:cxn>
                <a:cxn ang="f273">
                  <a:pos x="f450" y="f451"/>
                </a:cxn>
                <a:cxn ang="f273">
                  <a:pos x="f452" y="f453"/>
                </a:cxn>
                <a:cxn ang="f273">
                  <a:pos x="f454" y="f455"/>
                </a:cxn>
                <a:cxn ang="f273">
                  <a:pos x="f456" y="f457"/>
                </a:cxn>
                <a:cxn ang="f273">
                  <a:pos x="f458" y="f459"/>
                </a:cxn>
                <a:cxn ang="f273">
                  <a:pos x="f460" y="f461"/>
                </a:cxn>
                <a:cxn ang="f273">
                  <a:pos x="f462" y="f463"/>
                </a:cxn>
                <a:cxn ang="f273">
                  <a:pos x="f464" y="f463"/>
                </a:cxn>
                <a:cxn ang="f273">
                  <a:pos x="f465" y="f466"/>
                </a:cxn>
                <a:cxn ang="f273">
                  <a:pos x="f467" y="f468"/>
                </a:cxn>
                <a:cxn ang="f273">
                  <a:pos x="f469" y="f470"/>
                </a:cxn>
                <a:cxn ang="f273">
                  <a:pos x="f471" y="f472"/>
                </a:cxn>
                <a:cxn ang="f273">
                  <a:pos x="f473" y="f474"/>
                </a:cxn>
                <a:cxn ang="f273">
                  <a:pos x="f475" y="f476"/>
                </a:cxn>
                <a:cxn ang="f273">
                  <a:pos x="f477" y="f478"/>
                </a:cxn>
                <a:cxn ang="f273">
                  <a:pos x="f479" y="f480"/>
                </a:cxn>
                <a:cxn ang="f273">
                  <a:pos x="f481" y="f482"/>
                </a:cxn>
                <a:cxn ang="f273">
                  <a:pos x="f483" y="f484"/>
                </a:cxn>
                <a:cxn ang="f273">
                  <a:pos x="f485" y="f486"/>
                </a:cxn>
                <a:cxn ang="f273">
                  <a:pos x="f487" y="f488"/>
                </a:cxn>
                <a:cxn ang="f273">
                  <a:pos x="f489" y="f490"/>
                </a:cxn>
                <a:cxn ang="f273">
                  <a:pos x="f491" y="f492"/>
                </a:cxn>
                <a:cxn ang="f273">
                  <a:pos x="f493" y="f494"/>
                </a:cxn>
                <a:cxn ang="f273">
                  <a:pos x="f495" y="f496"/>
                </a:cxn>
                <a:cxn ang="f273">
                  <a:pos x="f497" y="f496"/>
                </a:cxn>
                <a:cxn ang="f273">
                  <a:pos x="f426" y="f427"/>
                </a:cxn>
              </a:cxnLst>
              <a:rect l="f422" t="f425" r="f423" b="f424"/>
              <a:pathLst>
                <a:path w="635" h="575">
                  <a:moveTo>
                    <a:pt x="f6" y="f8"/>
                  </a:moveTo>
                  <a:cubicBezTo>
                    <a:pt x="f9" y="f10"/>
                    <a:pt x="f11" y="f12"/>
                    <a:pt x="f13" y="f14"/>
                  </a:cubicBezTo>
                  <a:cubicBezTo>
                    <a:pt x="f15" y="f16"/>
                    <a:pt x="f17" y="f18"/>
                    <a:pt x="f19" y="f20"/>
                  </a:cubicBezTo>
                  <a:cubicBezTo>
                    <a:pt x="f21" y="f22"/>
                    <a:pt x="f23" y="f24"/>
                    <a:pt x="f25" y="f26"/>
                  </a:cubicBezTo>
                  <a:cubicBezTo>
                    <a:pt x="f27" y="f28"/>
                    <a:pt x="f29" y="f30"/>
                    <a:pt x="f31" y="f32"/>
                  </a:cubicBezTo>
                  <a:cubicBezTo>
                    <a:pt x="f33" y="f34"/>
                    <a:pt x="f35" y="f36"/>
                    <a:pt x="f37" y="f38"/>
                  </a:cubicBezTo>
                  <a:cubicBezTo>
                    <a:pt x="f39" y="f7"/>
                    <a:pt x="f40" y="f11"/>
                    <a:pt x="f41" y="f11"/>
                  </a:cubicBezTo>
                  <a:cubicBezTo>
                    <a:pt x="f42" y="f11"/>
                    <a:pt x="f43" y="f11"/>
                    <a:pt x="f44" y="f11"/>
                  </a:cubicBezTo>
                  <a:cubicBezTo>
                    <a:pt x="f45" y="f11"/>
                    <a:pt x="f46" y="f47"/>
                    <a:pt x="f48" y="f49"/>
                  </a:cubicBezTo>
                  <a:cubicBezTo>
                    <a:pt x="f50" y="f51"/>
                    <a:pt x="f52" y="f36"/>
                    <a:pt x="f53" y="f54"/>
                  </a:cubicBezTo>
                  <a:cubicBezTo>
                    <a:pt x="f55" y="f56"/>
                    <a:pt x="f57" y="f58"/>
                    <a:pt x="f57" y="f59"/>
                  </a:cubicBezTo>
                  <a:cubicBezTo>
                    <a:pt x="f60" y="f61"/>
                    <a:pt x="f62" y="f63"/>
                    <a:pt x="f64" y="f65"/>
                  </a:cubicBezTo>
                  <a:cubicBezTo>
                    <a:pt x="f66" y="f67"/>
                    <a:pt x="f68" y="f69"/>
                    <a:pt x="f70" y="f14"/>
                  </a:cubicBezTo>
                  <a:cubicBezTo>
                    <a:pt x="f71" y="f16"/>
                    <a:pt x="f72" y="f73"/>
                    <a:pt x="f74" y="f18"/>
                  </a:cubicBezTo>
                  <a:cubicBezTo>
                    <a:pt x="f75" y="f76"/>
                    <a:pt x="f77" y="f78"/>
                    <a:pt x="f79" y="f80"/>
                  </a:cubicBezTo>
                  <a:cubicBezTo>
                    <a:pt x="f81" y="f82"/>
                    <a:pt x="f70" y="f83"/>
                    <a:pt x="f84" y="f85"/>
                  </a:cubicBezTo>
                  <a:cubicBezTo>
                    <a:pt x="f86" y="f32"/>
                    <a:pt x="f87" y="f88"/>
                    <a:pt x="f89" y="f90"/>
                  </a:cubicBezTo>
                  <a:cubicBezTo>
                    <a:pt x="f91" y="f38"/>
                    <a:pt x="f92" y="f93"/>
                    <a:pt x="f94" y="f41"/>
                  </a:cubicBezTo>
                  <a:cubicBezTo>
                    <a:pt x="f95" y="f19"/>
                    <a:pt x="f96" y="f97"/>
                    <a:pt x="f91" y="f82"/>
                  </a:cubicBezTo>
                  <a:cubicBezTo>
                    <a:pt x="f98" y="f99"/>
                    <a:pt x="f100" y="f101"/>
                    <a:pt x="f102" y="f103"/>
                  </a:cubicBezTo>
                  <a:cubicBezTo>
                    <a:pt x="f104" y="f105"/>
                    <a:pt x="f106" y="f103"/>
                    <a:pt x="f107" y="f103"/>
                  </a:cubicBezTo>
                  <a:cubicBezTo>
                    <a:pt x="f108" y="f103"/>
                    <a:pt x="f5" y="f109"/>
                    <a:pt x="f5" y="f110"/>
                  </a:cubicBezTo>
                  <a:cubicBezTo>
                    <a:pt x="f5" y="f8"/>
                    <a:pt x="f111" y="f112"/>
                    <a:pt x="f113" y="f114"/>
                  </a:cubicBezTo>
                  <a:cubicBezTo>
                    <a:pt x="f115" y="f116"/>
                    <a:pt x="f117" y="f118"/>
                    <a:pt x="f119" y="f120"/>
                  </a:cubicBezTo>
                  <a:cubicBezTo>
                    <a:pt x="f121" y="f122"/>
                    <a:pt x="f100" y="f123"/>
                    <a:pt x="f124" y="f125"/>
                  </a:cubicBezTo>
                  <a:cubicBezTo>
                    <a:pt x="f126" y="f114"/>
                    <a:pt x="f127" y="f128"/>
                    <a:pt x="f12" y="f129"/>
                  </a:cubicBezTo>
                  <a:cubicBezTo>
                    <a:pt x="f130" y="f131"/>
                    <a:pt x="f132" y="f133"/>
                    <a:pt x="f134" y="f135"/>
                  </a:cubicBezTo>
                  <a:cubicBezTo>
                    <a:pt x="f16" y="f136"/>
                    <a:pt x="f134" y="f137"/>
                    <a:pt x="f138" y="f139"/>
                  </a:cubicBezTo>
                  <a:cubicBezTo>
                    <a:pt x="f140" y="f5"/>
                    <a:pt x="f141" y="f142"/>
                    <a:pt x="f45" y="f143"/>
                  </a:cubicBezTo>
                  <a:cubicBezTo>
                    <a:pt x="f144" y="f145"/>
                    <a:pt x="f146" y="f147"/>
                    <a:pt x="f148" y="f149"/>
                  </a:cubicBezTo>
                  <a:cubicBezTo>
                    <a:pt x="f150" y="f151"/>
                    <a:pt x="f152" y="f153"/>
                    <a:pt x="f154" y="f155"/>
                  </a:cubicBezTo>
                  <a:cubicBezTo>
                    <a:pt x="f156" y="f157"/>
                    <a:pt x="f158" y="f159"/>
                    <a:pt x="f160" y="f161"/>
                  </a:cubicBezTo>
                  <a:cubicBezTo>
                    <a:pt x="f162" y="f163"/>
                    <a:pt x="f164" y="f165"/>
                    <a:pt x="f166" y="f167"/>
                  </a:cubicBezTo>
                  <a:cubicBezTo>
                    <a:pt x="f168" y="f169"/>
                    <a:pt x="f170" y="f171"/>
                    <a:pt x="f172" y="f173"/>
                  </a:cubicBezTo>
                  <a:cubicBezTo>
                    <a:pt x="f174" y="f175"/>
                    <a:pt x="f176" y="f175"/>
                    <a:pt x="f69" y="f177"/>
                  </a:cubicBezTo>
                  <a:cubicBezTo>
                    <a:pt x="f178" y="f179"/>
                    <a:pt x="f180" y="f181"/>
                    <a:pt x="f110" y="f182"/>
                  </a:cubicBezTo>
                  <a:cubicBezTo>
                    <a:pt x="f183" y="f184"/>
                    <a:pt x="f65" y="f184"/>
                    <a:pt x="f75" y="f184"/>
                  </a:cubicBezTo>
                  <a:cubicBezTo>
                    <a:pt x="f154" y="f184"/>
                    <a:pt x="f185" y="f184"/>
                    <a:pt x="f186" y="f184"/>
                  </a:cubicBezTo>
                  <a:cubicBezTo>
                    <a:pt x="f187" y="f184"/>
                    <a:pt x="f188" y="f126"/>
                    <a:pt x="f6" y="f8"/>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1" name="Freeform 6">
              <a:extLst>
                <a:ext uri="{FF2B5EF4-FFF2-40B4-BE49-F238E27FC236}">
                  <a16:creationId xmlns:a16="http://schemas.microsoft.com/office/drawing/2014/main" id="{E271DB6C-02F5-4757-8F86-81A183AE3E1A}"/>
                </a:ext>
              </a:extLst>
            </p:cNvPr>
            <p:cNvSpPr/>
            <p:nvPr/>
          </p:nvSpPr>
          <p:spPr>
            <a:xfrm>
              <a:off x="7996482" y="567531"/>
              <a:ext cx="252465" cy="475990"/>
            </a:xfrm>
            <a:custGeom>
              <a:avLst/>
              <a:gdLst>
                <a:gd name="f0" fmla="val 10800000"/>
                <a:gd name="f1" fmla="val 5400000"/>
                <a:gd name="f2" fmla="val 360"/>
                <a:gd name="f3" fmla="val 180"/>
                <a:gd name="f4" fmla="val w"/>
                <a:gd name="f5" fmla="val h"/>
                <a:gd name="f6" fmla="val 0"/>
                <a:gd name="f7" fmla="val 225"/>
                <a:gd name="f8" fmla="val 424"/>
                <a:gd name="f9" fmla="val 8"/>
                <a:gd name="f10" fmla="val 396"/>
                <a:gd name="f11" fmla="val 21"/>
                <a:gd name="f12" fmla="val 326"/>
                <a:gd name="f13" fmla="val 22"/>
                <a:gd name="f14" fmla="val 253"/>
                <a:gd name="f15" fmla="val 179"/>
                <a:gd name="f16" fmla="val 20"/>
                <a:gd name="f17" fmla="val 131"/>
                <a:gd name="f18" fmla="val 13"/>
                <a:gd name="f19" fmla="val 84"/>
                <a:gd name="f20" fmla="val 7"/>
                <a:gd name="f21" fmla="val 37"/>
                <a:gd name="f22" fmla="val 5"/>
                <a:gd name="f23" fmla="val 4"/>
                <a:gd name="f24" fmla="val 44"/>
                <a:gd name="f25" fmla="val 45"/>
                <a:gd name="f26" fmla="val 15"/>
                <a:gd name="f27" fmla="val 48"/>
                <a:gd name="f28" fmla="val 30"/>
                <a:gd name="f29" fmla="val 58"/>
                <a:gd name="f30" fmla="val 96"/>
                <a:gd name="f31" fmla="val 66"/>
                <a:gd name="f32" fmla="val 162"/>
                <a:gd name="f33" fmla="val 64"/>
                <a:gd name="f34" fmla="val 229"/>
                <a:gd name="f35" fmla="val 63"/>
                <a:gd name="f36" fmla="val 255"/>
                <a:gd name="f37" fmla="val 71"/>
                <a:gd name="f38" fmla="val 265"/>
                <a:gd name="f39" fmla="val 97"/>
                <a:gd name="f40" fmla="val 263"/>
                <a:gd name="f41" fmla="val 130"/>
                <a:gd name="f42" fmla="val 262"/>
                <a:gd name="f43" fmla="val 163"/>
                <a:gd name="f44" fmla="val 196"/>
                <a:gd name="f45" fmla="val 215"/>
                <a:gd name="f46" fmla="val 274"/>
                <a:gd name="f47" fmla="val 219"/>
                <a:gd name="f48" fmla="val 291"/>
                <a:gd name="f49" fmla="val 207"/>
                <a:gd name="f50" fmla="val 325"/>
                <a:gd name="f51" fmla="val 213"/>
                <a:gd name="f52" fmla="val 211"/>
                <a:gd name="f53" fmla="val 395"/>
                <a:gd name="f54" fmla="val 210"/>
                <a:gd name="f55" fmla="val 407"/>
                <a:gd name="f56" fmla="val 212"/>
                <a:gd name="f57" fmla="val 421"/>
                <a:gd name="f58" fmla="val 193"/>
                <a:gd name="f59" fmla="val 422"/>
                <a:gd name="f60" fmla="val 176"/>
                <a:gd name="f61" fmla="val 423"/>
                <a:gd name="f62" fmla="val 172"/>
                <a:gd name="f63" fmla="val 413"/>
                <a:gd name="f64" fmla="val 398"/>
                <a:gd name="f65" fmla="val 384"/>
                <a:gd name="f66" fmla="val 381"/>
                <a:gd name="f67" fmla="val 150"/>
                <a:gd name="f68" fmla="val 109"/>
                <a:gd name="f69" fmla="val 382"/>
                <a:gd name="f70" fmla="val 89"/>
                <a:gd name="f71" fmla="val 68"/>
                <a:gd name="f72" fmla="val 380"/>
                <a:gd name="f73" fmla="val 51"/>
                <a:gd name="f74" fmla="val 47"/>
                <a:gd name="f75" fmla="val 408"/>
                <a:gd name="f76" fmla="val 31"/>
                <a:gd name="f77" fmla="val 19"/>
                <a:gd name="f78" fmla="val 420"/>
                <a:gd name="f79" fmla="val 9"/>
                <a:gd name="f80" fmla="val 114"/>
                <a:gd name="f81" fmla="val 355"/>
                <a:gd name="f82" fmla="val 126"/>
                <a:gd name="f83" fmla="val 137"/>
                <a:gd name="f84" fmla="val 354"/>
                <a:gd name="f85" fmla="val 149"/>
                <a:gd name="f86" fmla="val 167"/>
                <a:gd name="f87" fmla="val 356"/>
                <a:gd name="f88" fmla="val 347"/>
                <a:gd name="f89" fmla="val 330"/>
                <a:gd name="f90" fmla="val 313"/>
                <a:gd name="f91" fmla="val 166"/>
                <a:gd name="f92" fmla="val 305"/>
                <a:gd name="f93" fmla="val 148"/>
                <a:gd name="f94" fmla="val 306"/>
                <a:gd name="f95" fmla="val 104"/>
                <a:gd name="f96" fmla="val 81"/>
                <a:gd name="f97" fmla="val 59"/>
                <a:gd name="f98" fmla="val 315"/>
                <a:gd name="f99" fmla="val 331"/>
                <a:gd name="f100" fmla="val 348"/>
                <a:gd name="f101" fmla="val 65"/>
                <a:gd name="f102" fmla="val 82"/>
                <a:gd name="f103" fmla="val 93"/>
                <a:gd name="f104" fmla="val 103"/>
                <a:gd name="f105" fmla="+- 0 0 -90"/>
                <a:gd name="f106" fmla="*/ f4 1 225"/>
                <a:gd name="f107" fmla="*/ f5 1 424"/>
                <a:gd name="f108" fmla="val f6"/>
                <a:gd name="f109" fmla="val f7"/>
                <a:gd name="f110" fmla="val f8"/>
                <a:gd name="f111" fmla="*/ f105 f0 1"/>
                <a:gd name="f112" fmla="+- f110 0 f108"/>
                <a:gd name="f113" fmla="+- f109 0 f108"/>
                <a:gd name="f114" fmla="*/ f111 1 f3"/>
                <a:gd name="f115" fmla="*/ f113 1 225"/>
                <a:gd name="f116" fmla="*/ f112 1 424"/>
                <a:gd name="f117" fmla="*/ 8 f113 1"/>
                <a:gd name="f118" fmla="*/ 396 f112 1"/>
                <a:gd name="f119" fmla="*/ 21 f113 1"/>
                <a:gd name="f120" fmla="*/ 179 f112 1"/>
                <a:gd name="f121" fmla="*/ 7 f113 1"/>
                <a:gd name="f122" fmla="*/ 37 f112 1"/>
                <a:gd name="f123" fmla="*/ 22 f113 1"/>
                <a:gd name="f124" fmla="*/ 4 f112 1"/>
                <a:gd name="f125" fmla="*/ 48 f113 1"/>
                <a:gd name="f126" fmla="*/ 30 f112 1"/>
                <a:gd name="f127" fmla="*/ 64 f113 1"/>
                <a:gd name="f128" fmla="*/ 229 f112 1"/>
                <a:gd name="f129" fmla="*/ 97 f113 1"/>
                <a:gd name="f130" fmla="*/ 263 f112 1"/>
                <a:gd name="f131" fmla="*/ 196 f113 1"/>
                <a:gd name="f132" fmla="*/ 219 f113 1"/>
                <a:gd name="f133" fmla="*/ 291 f112 1"/>
                <a:gd name="f134" fmla="*/ 211 f113 1"/>
                <a:gd name="f135" fmla="*/ 395 f112 1"/>
                <a:gd name="f136" fmla="*/ 193 f113 1"/>
                <a:gd name="f137" fmla="*/ 422 f112 1"/>
                <a:gd name="f138" fmla="*/ 172 f113 1"/>
                <a:gd name="f139" fmla="*/ 398 f112 1"/>
                <a:gd name="f140" fmla="*/ 150 f113 1"/>
                <a:gd name="f141" fmla="*/ 381 f112 1"/>
                <a:gd name="f142" fmla="*/ 89 f113 1"/>
                <a:gd name="f143" fmla="*/ 47 f113 1"/>
                <a:gd name="f144" fmla="*/ 408 f112 1"/>
                <a:gd name="f145" fmla="*/ 19 f113 1"/>
                <a:gd name="f146" fmla="*/ 114 f113 1"/>
                <a:gd name="f147" fmla="*/ 355 f112 1"/>
                <a:gd name="f148" fmla="*/ 149 f113 1"/>
                <a:gd name="f149" fmla="*/ 330 f112 1"/>
                <a:gd name="f150" fmla="*/ 148 f113 1"/>
                <a:gd name="f151" fmla="*/ 305 f112 1"/>
                <a:gd name="f152" fmla="*/ 81 f113 1"/>
                <a:gd name="f153" fmla="*/ 58 f113 1"/>
                <a:gd name="f154" fmla="*/ 331 f112 1"/>
                <a:gd name="f155" fmla="*/ 82 f113 1"/>
                <a:gd name="f156" fmla="+- f114 0 f1"/>
                <a:gd name="f157" fmla="*/ f117 1 225"/>
                <a:gd name="f158" fmla="*/ f118 1 424"/>
                <a:gd name="f159" fmla="*/ f119 1 225"/>
                <a:gd name="f160" fmla="*/ f120 1 424"/>
                <a:gd name="f161" fmla="*/ f121 1 225"/>
                <a:gd name="f162" fmla="*/ f122 1 424"/>
                <a:gd name="f163" fmla="*/ f123 1 225"/>
                <a:gd name="f164" fmla="*/ f124 1 424"/>
                <a:gd name="f165" fmla="*/ f125 1 225"/>
                <a:gd name="f166" fmla="*/ f126 1 424"/>
                <a:gd name="f167" fmla="*/ f127 1 225"/>
                <a:gd name="f168" fmla="*/ f128 1 424"/>
                <a:gd name="f169" fmla="*/ f129 1 225"/>
                <a:gd name="f170" fmla="*/ f130 1 424"/>
                <a:gd name="f171" fmla="*/ f131 1 225"/>
                <a:gd name="f172" fmla="*/ f132 1 225"/>
                <a:gd name="f173" fmla="*/ f133 1 424"/>
                <a:gd name="f174" fmla="*/ f134 1 225"/>
                <a:gd name="f175" fmla="*/ f135 1 424"/>
                <a:gd name="f176" fmla="*/ f136 1 225"/>
                <a:gd name="f177" fmla="*/ f137 1 424"/>
                <a:gd name="f178" fmla="*/ f138 1 225"/>
                <a:gd name="f179" fmla="*/ f139 1 424"/>
                <a:gd name="f180" fmla="*/ f140 1 225"/>
                <a:gd name="f181" fmla="*/ f141 1 424"/>
                <a:gd name="f182" fmla="*/ f142 1 225"/>
                <a:gd name="f183" fmla="*/ f143 1 225"/>
                <a:gd name="f184" fmla="*/ f144 1 424"/>
                <a:gd name="f185" fmla="*/ f145 1 225"/>
                <a:gd name="f186" fmla="*/ f146 1 225"/>
                <a:gd name="f187" fmla="*/ f147 1 424"/>
                <a:gd name="f188" fmla="*/ f148 1 225"/>
                <a:gd name="f189" fmla="*/ f149 1 424"/>
                <a:gd name="f190" fmla="*/ f150 1 225"/>
                <a:gd name="f191" fmla="*/ f151 1 424"/>
                <a:gd name="f192" fmla="*/ f152 1 225"/>
                <a:gd name="f193" fmla="*/ f153 1 225"/>
                <a:gd name="f194" fmla="*/ f154 1 424"/>
                <a:gd name="f195" fmla="*/ f155 1 225"/>
                <a:gd name="f196" fmla="*/ 0 1 f115"/>
                <a:gd name="f197" fmla="*/ f109 1 f115"/>
                <a:gd name="f198" fmla="*/ 0 1 f116"/>
                <a:gd name="f199" fmla="*/ f110 1 f116"/>
                <a:gd name="f200" fmla="*/ f157 1 f115"/>
                <a:gd name="f201" fmla="*/ f158 1 f116"/>
                <a:gd name="f202" fmla="*/ f159 1 f115"/>
                <a:gd name="f203" fmla="*/ f160 1 f116"/>
                <a:gd name="f204" fmla="*/ f161 1 f115"/>
                <a:gd name="f205" fmla="*/ f162 1 f116"/>
                <a:gd name="f206" fmla="*/ f163 1 f115"/>
                <a:gd name="f207" fmla="*/ f164 1 f116"/>
                <a:gd name="f208" fmla="*/ f165 1 f115"/>
                <a:gd name="f209" fmla="*/ f166 1 f116"/>
                <a:gd name="f210" fmla="*/ f167 1 f115"/>
                <a:gd name="f211" fmla="*/ f168 1 f116"/>
                <a:gd name="f212" fmla="*/ f169 1 f115"/>
                <a:gd name="f213" fmla="*/ f170 1 f116"/>
                <a:gd name="f214" fmla="*/ f171 1 f115"/>
                <a:gd name="f215" fmla="*/ f172 1 f115"/>
                <a:gd name="f216" fmla="*/ f173 1 f116"/>
                <a:gd name="f217" fmla="*/ f174 1 f115"/>
                <a:gd name="f218" fmla="*/ f175 1 f116"/>
                <a:gd name="f219" fmla="*/ f176 1 f115"/>
                <a:gd name="f220" fmla="*/ f177 1 f116"/>
                <a:gd name="f221" fmla="*/ f178 1 f115"/>
                <a:gd name="f222" fmla="*/ f179 1 f116"/>
                <a:gd name="f223" fmla="*/ f180 1 f115"/>
                <a:gd name="f224" fmla="*/ f181 1 f116"/>
                <a:gd name="f225" fmla="*/ f182 1 f115"/>
                <a:gd name="f226" fmla="*/ f183 1 f115"/>
                <a:gd name="f227" fmla="*/ f184 1 f116"/>
                <a:gd name="f228" fmla="*/ f185 1 f115"/>
                <a:gd name="f229" fmla="*/ f186 1 f115"/>
                <a:gd name="f230" fmla="*/ f187 1 f116"/>
                <a:gd name="f231" fmla="*/ f188 1 f115"/>
                <a:gd name="f232" fmla="*/ f189 1 f116"/>
                <a:gd name="f233" fmla="*/ f190 1 f115"/>
                <a:gd name="f234" fmla="*/ f191 1 f116"/>
                <a:gd name="f235" fmla="*/ f192 1 f115"/>
                <a:gd name="f236" fmla="*/ f193 1 f115"/>
                <a:gd name="f237" fmla="*/ f194 1 f116"/>
                <a:gd name="f238" fmla="*/ f195 1 f115"/>
                <a:gd name="f239" fmla="*/ f196 f106 1"/>
                <a:gd name="f240" fmla="*/ f197 f106 1"/>
                <a:gd name="f241" fmla="*/ f199 f107 1"/>
                <a:gd name="f242" fmla="*/ f198 f107 1"/>
                <a:gd name="f243" fmla="*/ f200 f106 1"/>
                <a:gd name="f244" fmla="*/ f201 f107 1"/>
                <a:gd name="f245" fmla="*/ f202 f106 1"/>
                <a:gd name="f246" fmla="*/ f203 f107 1"/>
                <a:gd name="f247" fmla="*/ f204 f106 1"/>
                <a:gd name="f248" fmla="*/ f205 f107 1"/>
                <a:gd name="f249" fmla="*/ f206 f106 1"/>
                <a:gd name="f250" fmla="*/ f207 f107 1"/>
                <a:gd name="f251" fmla="*/ f208 f106 1"/>
                <a:gd name="f252" fmla="*/ f209 f107 1"/>
                <a:gd name="f253" fmla="*/ f210 f106 1"/>
                <a:gd name="f254" fmla="*/ f211 f107 1"/>
                <a:gd name="f255" fmla="*/ f212 f106 1"/>
                <a:gd name="f256" fmla="*/ f213 f107 1"/>
                <a:gd name="f257" fmla="*/ f214 f106 1"/>
                <a:gd name="f258" fmla="*/ f215 f106 1"/>
                <a:gd name="f259" fmla="*/ f216 f107 1"/>
                <a:gd name="f260" fmla="*/ f217 f106 1"/>
                <a:gd name="f261" fmla="*/ f218 f107 1"/>
                <a:gd name="f262" fmla="*/ f219 f106 1"/>
                <a:gd name="f263" fmla="*/ f220 f107 1"/>
                <a:gd name="f264" fmla="*/ f221 f106 1"/>
                <a:gd name="f265" fmla="*/ f222 f107 1"/>
                <a:gd name="f266" fmla="*/ f223 f106 1"/>
                <a:gd name="f267" fmla="*/ f224 f107 1"/>
                <a:gd name="f268" fmla="*/ f225 f106 1"/>
                <a:gd name="f269" fmla="*/ f226 f106 1"/>
                <a:gd name="f270" fmla="*/ f227 f107 1"/>
                <a:gd name="f271" fmla="*/ f228 f106 1"/>
                <a:gd name="f272" fmla="*/ f229 f106 1"/>
                <a:gd name="f273" fmla="*/ f230 f107 1"/>
                <a:gd name="f274" fmla="*/ f231 f106 1"/>
                <a:gd name="f275" fmla="*/ f232 f107 1"/>
                <a:gd name="f276" fmla="*/ f233 f106 1"/>
                <a:gd name="f277" fmla="*/ f234 f107 1"/>
                <a:gd name="f278" fmla="*/ f235 f106 1"/>
                <a:gd name="f279" fmla="*/ f236 f106 1"/>
                <a:gd name="f280" fmla="*/ f237 f107 1"/>
                <a:gd name="f281" fmla="*/ f238 f106 1"/>
              </a:gdLst>
              <a:ahLst/>
              <a:cxnLst>
                <a:cxn ang="3cd4">
                  <a:pos x="hc" y="t"/>
                </a:cxn>
                <a:cxn ang="0">
                  <a:pos x="r" y="vc"/>
                </a:cxn>
                <a:cxn ang="cd4">
                  <a:pos x="hc" y="b"/>
                </a:cxn>
                <a:cxn ang="cd2">
                  <a:pos x="l" y="vc"/>
                </a:cxn>
                <a:cxn ang="f156">
                  <a:pos x="f243" y="f244"/>
                </a:cxn>
                <a:cxn ang="f156">
                  <a:pos x="f245" y="f246"/>
                </a:cxn>
                <a:cxn ang="f156">
                  <a:pos x="f247" y="f248"/>
                </a:cxn>
                <a:cxn ang="f156">
                  <a:pos x="f249" y="f250"/>
                </a:cxn>
                <a:cxn ang="f156">
                  <a:pos x="f251" y="f252"/>
                </a:cxn>
                <a:cxn ang="f156">
                  <a:pos x="f253" y="f254"/>
                </a:cxn>
                <a:cxn ang="f156">
                  <a:pos x="f255" y="f256"/>
                </a:cxn>
                <a:cxn ang="f156">
                  <a:pos x="f257" y="f256"/>
                </a:cxn>
                <a:cxn ang="f156">
                  <a:pos x="f258" y="f259"/>
                </a:cxn>
                <a:cxn ang="f156">
                  <a:pos x="f260" y="f261"/>
                </a:cxn>
                <a:cxn ang="f156">
                  <a:pos x="f262" y="f263"/>
                </a:cxn>
                <a:cxn ang="f156">
                  <a:pos x="f264" y="f265"/>
                </a:cxn>
                <a:cxn ang="f156">
                  <a:pos x="f266" y="f267"/>
                </a:cxn>
                <a:cxn ang="f156">
                  <a:pos x="f268" y="f267"/>
                </a:cxn>
                <a:cxn ang="f156">
                  <a:pos x="f269" y="f270"/>
                </a:cxn>
                <a:cxn ang="f156">
                  <a:pos x="f271" y="f263"/>
                </a:cxn>
                <a:cxn ang="f156">
                  <a:pos x="f243" y="f244"/>
                </a:cxn>
                <a:cxn ang="f156">
                  <a:pos x="f272" y="f273"/>
                </a:cxn>
                <a:cxn ang="f156">
                  <a:pos x="f274" y="f273"/>
                </a:cxn>
                <a:cxn ang="f156">
                  <a:pos x="f264" y="f275"/>
                </a:cxn>
                <a:cxn ang="f156">
                  <a:pos x="f276" y="f277"/>
                </a:cxn>
                <a:cxn ang="f156">
                  <a:pos x="f278" y="f277"/>
                </a:cxn>
                <a:cxn ang="f156">
                  <a:pos x="f279" y="f280"/>
                </a:cxn>
                <a:cxn ang="f156">
                  <a:pos x="f281" y="f273"/>
                </a:cxn>
                <a:cxn ang="f156">
                  <a:pos x="f272" y="f273"/>
                </a:cxn>
              </a:cxnLst>
              <a:rect l="f239" t="f242" r="f240" b="f241"/>
              <a:pathLst>
                <a:path w="225" h="424">
                  <a:moveTo>
                    <a:pt x="f9" y="f10"/>
                  </a:moveTo>
                  <a:cubicBezTo>
                    <a:pt x="f11" y="f12"/>
                    <a:pt x="f13" y="f14"/>
                    <a:pt x="f11" y="f15"/>
                  </a:cubicBezTo>
                  <a:cubicBezTo>
                    <a:pt x="f16" y="f17"/>
                    <a:pt x="f18" y="f19"/>
                    <a:pt x="f20" y="f21"/>
                  </a:cubicBezTo>
                  <a:cubicBezTo>
                    <a:pt x="f22" y="f13"/>
                    <a:pt x="f6" y="f9"/>
                    <a:pt x="f13" y="f23"/>
                  </a:cubicBezTo>
                  <a:cubicBezTo>
                    <a:pt x="f24" y="f6"/>
                    <a:pt x="f25" y="f26"/>
                    <a:pt x="f27" y="f28"/>
                  </a:cubicBezTo>
                  <a:cubicBezTo>
                    <a:pt x="f29" y="f30"/>
                    <a:pt x="f31" y="f32"/>
                    <a:pt x="f33" y="f34"/>
                  </a:cubicBezTo>
                  <a:cubicBezTo>
                    <a:pt x="f35" y="f36"/>
                    <a:pt x="f37" y="f38"/>
                    <a:pt x="f39" y="f40"/>
                  </a:cubicBezTo>
                  <a:cubicBezTo>
                    <a:pt x="f41" y="f42"/>
                    <a:pt x="f43" y="f40"/>
                    <a:pt x="f44" y="f40"/>
                  </a:cubicBezTo>
                  <a:cubicBezTo>
                    <a:pt x="f45" y="f40"/>
                    <a:pt x="f7" y="f46"/>
                    <a:pt x="f47" y="f48"/>
                  </a:cubicBezTo>
                  <a:cubicBezTo>
                    <a:pt x="f49" y="f50"/>
                    <a:pt x="f51" y="f2"/>
                    <a:pt x="f52" y="f53"/>
                  </a:cubicBezTo>
                  <a:cubicBezTo>
                    <a:pt x="f54" y="f55"/>
                    <a:pt x="f56" y="f57"/>
                    <a:pt x="f58" y="f59"/>
                  </a:cubicBezTo>
                  <a:cubicBezTo>
                    <a:pt x="f60" y="f61"/>
                    <a:pt x="f62" y="f63"/>
                    <a:pt x="f62" y="f64"/>
                  </a:cubicBezTo>
                  <a:cubicBezTo>
                    <a:pt x="f62" y="f65"/>
                    <a:pt x="f32" y="f66"/>
                    <a:pt x="f67" y="f66"/>
                  </a:cubicBezTo>
                  <a:cubicBezTo>
                    <a:pt x="f41" y="f66"/>
                    <a:pt x="f68" y="f69"/>
                    <a:pt x="f70" y="f66"/>
                  </a:cubicBezTo>
                  <a:cubicBezTo>
                    <a:pt x="f71" y="f72"/>
                    <a:pt x="f73" y="f69"/>
                    <a:pt x="f74" y="f75"/>
                  </a:cubicBezTo>
                  <a:cubicBezTo>
                    <a:pt x="f25" y="f8"/>
                    <a:pt x="f76" y="f61"/>
                    <a:pt x="f77" y="f59"/>
                  </a:cubicBezTo>
                  <a:cubicBezTo>
                    <a:pt x="f23" y="f78"/>
                    <a:pt x="f79" y="f75"/>
                    <a:pt x="f9" y="f10"/>
                  </a:cubicBezTo>
                  <a:close/>
                  <a:moveTo>
                    <a:pt x="f80" y="f81"/>
                  </a:moveTo>
                  <a:cubicBezTo>
                    <a:pt x="f82" y="f81"/>
                    <a:pt x="f83" y="f84"/>
                    <a:pt x="f85" y="f81"/>
                  </a:cubicBezTo>
                  <a:cubicBezTo>
                    <a:pt x="f86" y="f87"/>
                    <a:pt x="f62" y="f88"/>
                    <a:pt x="f62" y="f89"/>
                  </a:cubicBezTo>
                  <a:cubicBezTo>
                    <a:pt x="f62" y="f90"/>
                    <a:pt x="f91" y="f92"/>
                    <a:pt x="f93" y="f92"/>
                  </a:cubicBezTo>
                  <a:cubicBezTo>
                    <a:pt x="f82" y="f94"/>
                    <a:pt x="f95" y="f94"/>
                    <a:pt x="f96" y="f92"/>
                  </a:cubicBezTo>
                  <a:cubicBezTo>
                    <a:pt x="f35" y="f92"/>
                    <a:pt x="f97" y="f98"/>
                    <a:pt x="f29" y="f99"/>
                  </a:cubicBezTo>
                  <a:cubicBezTo>
                    <a:pt x="f29" y="f100"/>
                    <a:pt x="f101" y="f87"/>
                    <a:pt x="f102" y="f81"/>
                  </a:cubicBezTo>
                  <a:cubicBezTo>
                    <a:pt x="f103" y="f84"/>
                    <a:pt x="f104" y="f81"/>
                    <a:pt x="f80" y="f81"/>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2" name="Freeform 7">
              <a:extLst>
                <a:ext uri="{FF2B5EF4-FFF2-40B4-BE49-F238E27FC236}">
                  <a16:creationId xmlns:a16="http://schemas.microsoft.com/office/drawing/2014/main" id="{C59ECDC5-7B4A-4E55-98F1-EFC5111590CC}"/>
                </a:ext>
              </a:extLst>
            </p:cNvPr>
            <p:cNvSpPr/>
            <p:nvPr/>
          </p:nvSpPr>
          <p:spPr>
            <a:xfrm>
              <a:off x="8222998" y="298094"/>
              <a:ext cx="164656" cy="161656"/>
            </a:xfrm>
            <a:custGeom>
              <a:avLst/>
              <a:gdLst>
                <a:gd name="f0" fmla="val 10800000"/>
                <a:gd name="f1" fmla="val 5400000"/>
                <a:gd name="f2" fmla="val 180"/>
                <a:gd name="f3" fmla="val w"/>
                <a:gd name="f4" fmla="val h"/>
                <a:gd name="f5" fmla="val 0"/>
                <a:gd name="f6" fmla="val 147"/>
                <a:gd name="f7" fmla="val 144"/>
                <a:gd name="f8" fmla="val 72"/>
                <a:gd name="f9" fmla="val 33"/>
                <a:gd name="f10" fmla="val 109"/>
                <a:gd name="f11" fmla="val 1"/>
                <a:gd name="f12" fmla="val 70"/>
                <a:gd name="f13" fmla="val 2"/>
                <a:gd name="f14" fmla="val 31"/>
                <a:gd name="f15" fmla="val 35"/>
                <a:gd name="f16" fmla="val 76"/>
                <a:gd name="f17" fmla="val 115"/>
                <a:gd name="f18" fmla="val 71"/>
                <a:gd name="f19" fmla="val 111"/>
                <a:gd name="f20" fmla="val 113"/>
                <a:gd name="f21" fmla="+- 0 0 -90"/>
                <a:gd name="f22" fmla="*/ f3 1 147"/>
                <a:gd name="f23" fmla="*/ f4 1 144"/>
                <a:gd name="f24" fmla="val f5"/>
                <a:gd name="f25" fmla="val f6"/>
                <a:gd name="f26" fmla="val f7"/>
                <a:gd name="f27" fmla="*/ f21 f0 1"/>
                <a:gd name="f28" fmla="+- f26 0 f24"/>
                <a:gd name="f29" fmla="+- f25 0 f24"/>
                <a:gd name="f30" fmla="*/ f27 1 f2"/>
                <a:gd name="f31" fmla="*/ f29 1 147"/>
                <a:gd name="f32" fmla="*/ f28 1 144"/>
                <a:gd name="f33" fmla="*/ 72 f29 1"/>
                <a:gd name="f34" fmla="*/ 144 f28 1"/>
                <a:gd name="f35" fmla="*/ 1 f29 1"/>
                <a:gd name="f36" fmla="*/ 70 f28 1"/>
                <a:gd name="f37" fmla="*/ 76 f29 1"/>
                <a:gd name="f38" fmla="*/ 1 f28 1"/>
                <a:gd name="f39" fmla="*/ 147 f29 1"/>
                <a:gd name="f40" fmla="*/ 71 f28 1"/>
                <a:gd name="f41" fmla="+- f30 0 f1"/>
                <a:gd name="f42" fmla="*/ f33 1 147"/>
                <a:gd name="f43" fmla="*/ f34 1 144"/>
                <a:gd name="f44" fmla="*/ f35 1 147"/>
                <a:gd name="f45" fmla="*/ f36 1 144"/>
                <a:gd name="f46" fmla="*/ f37 1 147"/>
                <a:gd name="f47" fmla="*/ f38 1 144"/>
                <a:gd name="f48" fmla="*/ f39 1 147"/>
                <a:gd name="f49" fmla="*/ f40 1 144"/>
                <a:gd name="f50" fmla="*/ 0 1 f31"/>
                <a:gd name="f51" fmla="*/ f25 1 f31"/>
                <a:gd name="f52" fmla="*/ 0 1 f32"/>
                <a:gd name="f53" fmla="*/ f26 1 f32"/>
                <a:gd name="f54" fmla="*/ f42 1 f31"/>
                <a:gd name="f55" fmla="*/ f43 1 f32"/>
                <a:gd name="f56" fmla="*/ f44 1 f31"/>
                <a:gd name="f57" fmla="*/ f45 1 f32"/>
                <a:gd name="f58" fmla="*/ f46 1 f31"/>
                <a:gd name="f59" fmla="*/ f47 1 f32"/>
                <a:gd name="f60" fmla="*/ f48 1 f31"/>
                <a:gd name="f61" fmla="*/ f49 1 f32"/>
                <a:gd name="f62" fmla="*/ f50 f22 1"/>
                <a:gd name="f63" fmla="*/ f51 f22 1"/>
                <a:gd name="f64" fmla="*/ f53 f23 1"/>
                <a:gd name="f65" fmla="*/ f52 f23 1"/>
                <a:gd name="f66" fmla="*/ f54 f22 1"/>
                <a:gd name="f67" fmla="*/ f55 f23 1"/>
                <a:gd name="f68" fmla="*/ f56 f22 1"/>
                <a:gd name="f69" fmla="*/ f57 f23 1"/>
                <a:gd name="f70" fmla="*/ f58 f22 1"/>
                <a:gd name="f71" fmla="*/ f59 f23 1"/>
                <a:gd name="f72" fmla="*/ f60 f22 1"/>
                <a:gd name="f73" fmla="*/ f61 f23 1"/>
              </a:gdLst>
              <a:ahLst/>
              <a:cxnLst>
                <a:cxn ang="3cd4">
                  <a:pos x="hc" y="t"/>
                </a:cxn>
                <a:cxn ang="0">
                  <a:pos x="r" y="vc"/>
                </a:cxn>
                <a:cxn ang="cd4">
                  <a:pos x="hc" y="b"/>
                </a:cxn>
                <a:cxn ang="cd2">
                  <a:pos x="l" y="vc"/>
                </a:cxn>
                <a:cxn ang="f41">
                  <a:pos x="f66" y="f67"/>
                </a:cxn>
                <a:cxn ang="f41">
                  <a:pos x="f68" y="f69"/>
                </a:cxn>
                <a:cxn ang="f41">
                  <a:pos x="f70" y="f71"/>
                </a:cxn>
                <a:cxn ang="f41">
                  <a:pos x="f72" y="f73"/>
                </a:cxn>
                <a:cxn ang="f41">
                  <a:pos x="f66" y="f67"/>
                </a:cxn>
              </a:cxnLst>
              <a:rect l="f62" t="f65" r="f63" b="f64"/>
              <a:pathLst>
                <a:path w="147" h="144">
                  <a:moveTo>
                    <a:pt x="f8" y="f7"/>
                  </a:moveTo>
                  <a:cubicBezTo>
                    <a:pt x="f9" y="f7"/>
                    <a:pt x="f5" y="f10"/>
                    <a:pt x="f11" y="f12"/>
                  </a:cubicBezTo>
                  <a:cubicBezTo>
                    <a:pt x="f13" y="f14"/>
                    <a:pt x="f15" y="f5"/>
                    <a:pt x="f16" y="f11"/>
                  </a:cubicBezTo>
                  <a:cubicBezTo>
                    <a:pt x="f17" y="f11"/>
                    <a:pt x="f6" y="f9"/>
                    <a:pt x="f6" y="f18"/>
                  </a:cubicBezTo>
                  <a:cubicBezTo>
                    <a:pt x="f6" y="f19"/>
                    <a:pt x="f20" y="f7"/>
                    <a:pt x="f8"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3" name="Freeform 8">
              <a:extLst>
                <a:ext uri="{FF2B5EF4-FFF2-40B4-BE49-F238E27FC236}">
                  <a16:creationId xmlns:a16="http://schemas.microsoft.com/office/drawing/2014/main" id="{B70B1BC5-5FE4-431E-84DF-4F4E4A76CA93}"/>
                </a:ext>
              </a:extLst>
            </p:cNvPr>
            <p:cNvSpPr/>
            <p:nvPr/>
          </p:nvSpPr>
          <p:spPr>
            <a:xfrm>
              <a:off x="8604193" y="482711"/>
              <a:ext cx="96798" cy="189600"/>
            </a:xfrm>
            <a:custGeom>
              <a:avLst/>
              <a:gdLst>
                <a:gd name="f0" fmla="val 10800000"/>
                <a:gd name="f1" fmla="val 5400000"/>
                <a:gd name="f2" fmla="val 180"/>
                <a:gd name="f3" fmla="val w"/>
                <a:gd name="f4" fmla="val h"/>
                <a:gd name="f5" fmla="val 0"/>
                <a:gd name="f6" fmla="val 86"/>
                <a:gd name="f7" fmla="val 169"/>
                <a:gd name="f8" fmla="val 50"/>
                <a:gd name="f9" fmla="val 166"/>
                <a:gd name="f10" fmla="val 33"/>
                <a:gd name="f11" fmla="val 167"/>
                <a:gd name="f12" fmla="val 23"/>
                <a:gd name="f13" fmla="val 162"/>
                <a:gd name="f14" fmla="val 22"/>
                <a:gd name="f15" fmla="val 146"/>
                <a:gd name="f16" fmla="val 18"/>
                <a:gd name="f17" fmla="val 119"/>
                <a:gd name="f18" fmla="val 14"/>
                <a:gd name="f19" fmla="val 92"/>
                <a:gd name="f20" fmla="val 11"/>
                <a:gd name="f21" fmla="val 65"/>
                <a:gd name="f22" fmla="val 10"/>
                <a:gd name="f23" fmla="val 62"/>
                <a:gd name="f24" fmla="val 55"/>
                <a:gd name="f25" fmla="val 12"/>
                <a:gd name="f26" fmla="val 54"/>
                <a:gd name="f27" fmla="val 45"/>
                <a:gd name="f28" fmla="val 36"/>
                <a:gd name="f29" fmla="val 26"/>
                <a:gd name="f30" fmla="val 7"/>
                <a:gd name="f31" fmla="val 3"/>
                <a:gd name="f32" fmla="val 5"/>
                <a:gd name="f33" fmla="val 2"/>
                <a:gd name="f34" fmla="val 8"/>
                <a:gd name="f35" fmla="val 13"/>
                <a:gd name="f36" fmla="val 16"/>
                <a:gd name="f37" fmla="val 24"/>
                <a:gd name="f38" fmla="val 38"/>
                <a:gd name="f39" fmla="val 20"/>
                <a:gd name="f40" fmla="val 48"/>
                <a:gd name="f41" fmla="val 35"/>
                <a:gd name="f42" fmla="val 49"/>
                <a:gd name="f43" fmla="val 77"/>
                <a:gd name="f44" fmla="val 59"/>
                <a:gd name="f45" fmla="val 85"/>
                <a:gd name="f46" fmla="val 68"/>
                <a:gd name="f47" fmla="val 81"/>
                <a:gd name="f48" fmla="val 93"/>
                <a:gd name="f49" fmla="val 78"/>
                <a:gd name="f50" fmla="val 118"/>
                <a:gd name="f51" fmla="val 74"/>
                <a:gd name="f52" fmla="val 142"/>
                <a:gd name="f53" fmla="val 72"/>
                <a:gd name="f54" fmla="val 157"/>
                <a:gd name="f55" fmla="val 66"/>
                <a:gd name="f56" fmla="+- 0 0 -90"/>
                <a:gd name="f57" fmla="*/ f3 1 86"/>
                <a:gd name="f58" fmla="*/ f4 1 169"/>
                <a:gd name="f59" fmla="val f5"/>
                <a:gd name="f60" fmla="val f6"/>
                <a:gd name="f61" fmla="val f7"/>
                <a:gd name="f62" fmla="*/ f56 f0 1"/>
                <a:gd name="f63" fmla="+- f61 0 f59"/>
                <a:gd name="f64" fmla="+- f60 0 f59"/>
                <a:gd name="f65" fmla="*/ f62 1 f2"/>
                <a:gd name="f66" fmla="*/ f64 1 86"/>
                <a:gd name="f67" fmla="*/ f63 1 169"/>
                <a:gd name="f68" fmla="*/ 50 f64 1"/>
                <a:gd name="f69" fmla="*/ 166 f63 1"/>
                <a:gd name="f70" fmla="*/ 22 f64 1"/>
                <a:gd name="f71" fmla="*/ 146 f63 1"/>
                <a:gd name="f72" fmla="*/ 11 f64 1"/>
                <a:gd name="f73" fmla="*/ 65 f63 1"/>
                <a:gd name="f74" fmla="*/ 12 f64 1"/>
                <a:gd name="f75" fmla="*/ 54 f63 1"/>
                <a:gd name="f76" fmla="*/ 7 f64 1"/>
                <a:gd name="f77" fmla="*/ 14 f63 1"/>
                <a:gd name="f78" fmla="*/ 5 f64 1"/>
                <a:gd name="f79" fmla="*/ 2 f63 1"/>
                <a:gd name="f80" fmla="*/ 16 f64 1"/>
                <a:gd name="f81" fmla="*/ 38 f64 1"/>
                <a:gd name="f82" fmla="*/ 20 f63 1"/>
                <a:gd name="f83" fmla="*/ 77 f64 1"/>
                <a:gd name="f84" fmla="*/ 49 f63 1"/>
                <a:gd name="f85" fmla="*/ 85 f64 1"/>
                <a:gd name="f86" fmla="*/ 68 f63 1"/>
                <a:gd name="f87" fmla="*/ 74 f64 1"/>
                <a:gd name="f88" fmla="*/ 142 f63 1"/>
                <a:gd name="f89" fmla="+- f65 0 f1"/>
                <a:gd name="f90" fmla="*/ f68 1 86"/>
                <a:gd name="f91" fmla="*/ f69 1 169"/>
                <a:gd name="f92" fmla="*/ f70 1 86"/>
                <a:gd name="f93" fmla="*/ f71 1 169"/>
                <a:gd name="f94" fmla="*/ f72 1 86"/>
                <a:gd name="f95" fmla="*/ f73 1 169"/>
                <a:gd name="f96" fmla="*/ f74 1 86"/>
                <a:gd name="f97" fmla="*/ f75 1 169"/>
                <a:gd name="f98" fmla="*/ f76 1 86"/>
                <a:gd name="f99" fmla="*/ f77 1 169"/>
                <a:gd name="f100" fmla="*/ f78 1 86"/>
                <a:gd name="f101" fmla="*/ f79 1 169"/>
                <a:gd name="f102" fmla="*/ f80 1 86"/>
                <a:gd name="f103" fmla="*/ f81 1 86"/>
                <a:gd name="f104" fmla="*/ f82 1 169"/>
                <a:gd name="f105" fmla="*/ f83 1 86"/>
                <a:gd name="f106" fmla="*/ f84 1 169"/>
                <a:gd name="f107" fmla="*/ f85 1 86"/>
                <a:gd name="f108" fmla="*/ f86 1 169"/>
                <a:gd name="f109" fmla="*/ f87 1 86"/>
                <a:gd name="f110" fmla="*/ f88 1 169"/>
                <a:gd name="f111" fmla="*/ 0 1 f66"/>
                <a:gd name="f112" fmla="*/ f60 1 f66"/>
                <a:gd name="f113" fmla="*/ 0 1 f67"/>
                <a:gd name="f114" fmla="*/ f61 1 f67"/>
                <a:gd name="f115" fmla="*/ f90 1 f66"/>
                <a:gd name="f116" fmla="*/ f91 1 f67"/>
                <a:gd name="f117" fmla="*/ f92 1 f66"/>
                <a:gd name="f118" fmla="*/ f93 1 f67"/>
                <a:gd name="f119" fmla="*/ f94 1 f66"/>
                <a:gd name="f120" fmla="*/ f95 1 f67"/>
                <a:gd name="f121" fmla="*/ f96 1 f66"/>
                <a:gd name="f122" fmla="*/ f97 1 f67"/>
                <a:gd name="f123" fmla="*/ f98 1 f66"/>
                <a:gd name="f124" fmla="*/ f99 1 f67"/>
                <a:gd name="f125" fmla="*/ f100 1 f66"/>
                <a:gd name="f126" fmla="*/ f101 1 f67"/>
                <a:gd name="f127" fmla="*/ f102 1 f66"/>
                <a:gd name="f128" fmla="*/ f103 1 f66"/>
                <a:gd name="f129" fmla="*/ f104 1 f67"/>
                <a:gd name="f130" fmla="*/ f105 1 f66"/>
                <a:gd name="f131" fmla="*/ f106 1 f67"/>
                <a:gd name="f132" fmla="*/ f107 1 f66"/>
                <a:gd name="f133" fmla="*/ f108 1 f67"/>
                <a:gd name="f134" fmla="*/ f109 1 f66"/>
                <a:gd name="f135" fmla="*/ f110 1 f67"/>
                <a:gd name="f136" fmla="*/ f111 f57 1"/>
                <a:gd name="f137" fmla="*/ f112 f57 1"/>
                <a:gd name="f138" fmla="*/ f114 f58 1"/>
                <a:gd name="f139" fmla="*/ f113 f58 1"/>
                <a:gd name="f140" fmla="*/ f115 f57 1"/>
                <a:gd name="f141" fmla="*/ f116 f58 1"/>
                <a:gd name="f142" fmla="*/ f117 f57 1"/>
                <a:gd name="f143" fmla="*/ f118 f58 1"/>
                <a:gd name="f144" fmla="*/ f119 f57 1"/>
                <a:gd name="f145" fmla="*/ f120 f58 1"/>
                <a:gd name="f146" fmla="*/ f121 f57 1"/>
                <a:gd name="f147" fmla="*/ f122 f58 1"/>
                <a:gd name="f148" fmla="*/ f123 f57 1"/>
                <a:gd name="f149" fmla="*/ f124 f58 1"/>
                <a:gd name="f150" fmla="*/ f125 f57 1"/>
                <a:gd name="f151" fmla="*/ f126 f58 1"/>
                <a:gd name="f152" fmla="*/ f127 f57 1"/>
                <a:gd name="f153" fmla="*/ f128 f57 1"/>
                <a:gd name="f154" fmla="*/ f129 f58 1"/>
                <a:gd name="f155" fmla="*/ f130 f57 1"/>
                <a:gd name="f156" fmla="*/ f131 f58 1"/>
                <a:gd name="f157" fmla="*/ f132 f57 1"/>
                <a:gd name="f158" fmla="*/ f133 f58 1"/>
                <a:gd name="f159" fmla="*/ f134 f57 1"/>
                <a:gd name="f160" fmla="*/ f135 f58 1"/>
              </a:gdLst>
              <a:ahLst/>
              <a:cxnLst>
                <a:cxn ang="3cd4">
                  <a:pos x="hc" y="t"/>
                </a:cxn>
                <a:cxn ang="0">
                  <a:pos x="r" y="vc"/>
                </a:cxn>
                <a:cxn ang="cd4">
                  <a:pos x="hc" y="b"/>
                </a:cxn>
                <a:cxn ang="cd2">
                  <a:pos x="l" y="vc"/>
                </a:cxn>
                <a:cxn ang="f89">
                  <a:pos x="f140" y="f141"/>
                </a:cxn>
                <a:cxn ang="f89">
                  <a:pos x="f142" y="f143"/>
                </a:cxn>
                <a:cxn ang="f89">
                  <a:pos x="f144" y="f145"/>
                </a:cxn>
                <a:cxn ang="f89">
                  <a:pos x="f146" y="f147"/>
                </a:cxn>
                <a:cxn ang="f89">
                  <a:pos x="f148" y="f149"/>
                </a:cxn>
                <a:cxn ang="f89">
                  <a:pos x="f150" y="f151"/>
                </a:cxn>
                <a:cxn ang="f89">
                  <a:pos x="f152" y="f151"/>
                </a:cxn>
                <a:cxn ang="f89">
                  <a:pos x="f153" y="f154"/>
                </a:cxn>
                <a:cxn ang="f89">
                  <a:pos x="f155" y="f156"/>
                </a:cxn>
                <a:cxn ang="f89">
                  <a:pos x="f157" y="f158"/>
                </a:cxn>
                <a:cxn ang="f89">
                  <a:pos x="f159" y="f160"/>
                </a:cxn>
                <a:cxn ang="f89">
                  <a:pos x="f140" y="f141"/>
                </a:cxn>
              </a:cxnLst>
              <a:rect l="f136" t="f139" r="f137" b="f138"/>
              <a:pathLst>
                <a:path w="86" h="169">
                  <a:moveTo>
                    <a:pt x="f8" y="f9"/>
                  </a:moveTo>
                  <a:cubicBezTo>
                    <a:pt x="f10" y="f11"/>
                    <a:pt x="f12" y="f13"/>
                    <a:pt x="f14" y="f15"/>
                  </a:cubicBezTo>
                  <a:cubicBezTo>
                    <a:pt x="f16" y="f17"/>
                    <a:pt x="f18" y="f19"/>
                    <a:pt x="f20" y="f21"/>
                  </a:cubicBezTo>
                  <a:cubicBezTo>
                    <a:pt x="f22" y="f23"/>
                    <a:pt x="f22" y="f24"/>
                    <a:pt x="f25" y="f26"/>
                  </a:cubicBezTo>
                  <a:cubicBezTo>
                    <a:pt x="f27" y="f28"/>
                    <a:pt x="f16" y="f29"/>
                    <a:pt x="f30" y="f18"/>
                  </a:cubicBezTo>
                  <a:cubicBezTo>
                    <a:pt x="f31" y="f22"/>
                    <a:pt x="f5" y="f32"/>
                    <a:pt x="f32" y="f33"/>
                  </a:cubicBezTo>
                  <a:cubicBezTo>
                    <a:pt x="f34" y="f5"/>
                    <a:pt x="f35" y="f5"/>
                    <a:pt x="f36" y="f33"/>
                  </a:cubicBezTo>
                  <a:cubicBezTo>
                    <a:pt x="f37" y="f30"/>
                    <a:pt x="f10" y="f25"/>
                    <a:pt x="f38" y="f39"/>
                  </a:cubicBezTo>
                  <a:cubicBezTo>
                    <a:pt x="f40" y="f41"/>
                    <a:pt x="f24" y="f42"/>
                    <a:pt x="f43" y="f42"/>
                  </a:cubicBezTo>
                  <a:cubicBezTo>
                    <a:pt x="f6" y="f42"/>
                    <a:pt x="f6" y="f44"/>
                    <a:pt x="f45" y="f46"/>
                  </a:cubicBezTo>
                  <a:cubicBezTo>
                    <a:pt x="f47" y="f48"/>
                    <a:pt x="f49" y="f50"/>
                    <a:pt x="f51" y="f52"/>
                  </a:cubicBezTo>
                  <a:cubicBezTo>
                    <a:pt x="f53" y="f54"/>
                    <a:pt x="f55" y="f7"/>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14" name="Freeform 9">
              <a:extLst>
                <a:ext uri="{FF2B5EF4-FFF2-40B4-BE49-F238E27FC236}">
                  <a16:creationId xmlns:a16="http://schemas.microsoft.com/office/drawing/2014/main" id="{63AD8661-A3F7-49E6-A5E5-B8217B1AFE1D}"/>
                </a:ext>
              </a:extLst>
            </p:cNvPr>
            <p:cNvSpPr/>
            <p:nvPr/>
          </p:nvSpPr>
          <p:spPr>
            <a:xfrm>
              <a:off x="8466484" y="592476"/>
              <a:ext cx="133721" cy="80832"/>
            </a:xfrm>
            <a:custGeom>
              <a:avLst/>
              <a:gdLst>
                <a:gd name="f0" fmla="val 10800000"/>
                <a:gd name="f1" fmla="val 5400000"/>
                <a:gd name="f2" fmla="val 180"/>
                <a:gd name="f3" fmla="val w"/>
                <a:gd name="f4" fmla="val h"/>
                <a:gd name="f5" fmla="val 0"/>
                <a:gd name="f6" fmla="val 119"/>
                <a:gd name="f7" fmla="val 72"/>
                <a:gd name="f8" fmla="val 52"/>
                <a:gd name="f9" fmla="val 68"/>
                <a:gd name="f10" fmla="val 46"/>
                <a:gd name="f11" fmla="val 67"/>
                <a:gd name="f12" fmla="val 33"/>
                <a:gd name="f13" fmla="val 23"/>
                <a:gd name="f14" fmla="val 64"/>
                <a:gd name="f15" fmla="val 10"/>
                <a:gd name="f16" fmla="val 54"/>
                <a:gd name="f17" fmla="val 39"/>
                <a:gd name="f18" fmla="val 3"/>
                <a:gd name="f19" fmla="val 22"/>
                <a:gd name="f20" fmla="val 5"/>
                <a:gd name="f21" fmla="val 8"/>
                <a:gd name="f22" fmla="val 4"/>
                <a:gd name="f23" fmla="val 71"/>
                <a:gd name="f24" fmla="val 9"/>
                <a:gd name="f25" fmla="val 91"/>
                <a:gd name="f26" fmla="val 6"/>
                <a:gd name="f27" fmla="val 98"/>
                <a:gd name="f28" fmla="val 118"/>
                <a:gd name="f29" fmla="val 21"/>
                <a:gd name="f30" fmla="val 116"/>
                <a:gd name="f31" fmla="val 42"/>
                <a:gd name="f32" fmla="val 110"/>
                <a:gd name="f33" fmla="val 62"/>
                <a:gd name="f34" fmla="val 86"/>
                <a:gd name="f35" fmla="val 77"/>
                <a:gd name="f36" fmla="val 70"/>
                <a:gd name="f37" fmla="+- 0 0 -90"/>
                <a:gd name="f38" fmla="*/ f3 1 119"/>
                <a:gd name="f39" fmla="*/ f4 1 72"/>
                <a:gd name="f40" fmla="val f5"/>
                <a:gd name="f41" fmla="val f6"/>
                <a:gd name="f42" fmla="val f7"/>
                <a:gd name="f43" fmla="*/ f37 f0 1"/>
                <a:gd name="f44" fmla="+- f42 0 f40"/>
                <a:gd name="f45" fmla="+- f41 0 f40"/>
                <a:gd name="f46" fmla="*/ f43 1 f2"/>
                <a:gd name="f47" fmla="*/ f45 1 119"/>
                <a:gd name="f48" fmla="*/ f44 1 72"/>
                <a:gd name="f49" fmla="*/ 52 f45 1"/>
                <a:gd name="f50" fmla="*/ 68 f44 1"/>
                <a:gd name="f51" fmla="*/ 23 f45 1"/>
                <a:gd name="f52" fmla="*/ 64 f44 1"/>
                <a:gd name="f53" fmla="*/ 3 f45 1"/>
                <a:gd name="f54" fmla="*/ 22 f44 1"/>
                <a:gd name="f55" fmla="*/ 33 f45 1"/>
                <a:gd name="f56" fmla="*/ 8 f44 1"/>
                <a:gd name="f57" fmla="*/ 91 f45 1"/>
                <a:gd name="f58" fmla="*/ 6 f44 1"/>
                <a:gd name="f59" fmla="*/ 118 f45 1"/>
                <a:gd name="f60" fmla="*/ 21 f44 1"/>
                <a:gd name="f61" fmla="*/ 86 f45 1"/>
                <a:gd name="f62" fmla="+- f46 0 f1"/>
                <a:gd name="f63" fmla="*/ f49 1 119"/>
                <a:gd name="f64" fmla="*/ f50 1 72"/>
                <a:gd name="f65" fmla="*/ f51 1 119"/>
                <a:gd name="f66" fmla="*/ f52 1 72"/>
                <a:gd name="f67" fmla="*/ f53 1 119"/>
                <a:gd name="f68" fmla="*/ f54 1 72"/>
                <a:gd name="f69" fmla="*/ f55 1 119"/>
                <a:gd name="f70" fmla="*/ f56 1 72"/>
                <a:gd name="f71" fmla="*/ f57 1 119"/>
                <a:gd name="f72" fmla="*/ f58 1 72"/>
                <a:gd name="f73" fmla="*/ f59 1 119"/>
                <a:gd name="f74" fmla="*/ f60 1 72"/>
                <a:gd name="f75" fmla="*/ f61 1 119"/>
                <a:gd name="f76" fmla="*/ 0 1 f47"/>
                <a:gd name="f77" fmla="*/ f41 1 f47"/>
                <a:gd name="f78" fmla="*/ 0 1 f48"/>
                <a:gd name="f79" fmla="*/ f42 1 f48"/>
                <a:gd name="f80" fmla="*/ f63 1 f47"/>
                <a:gd name="f81" fmla="*/ f64 1 f48"/>
                <a:gd name="f82" fmla="*/ f65 1 f47"/>
                <a:gd name="f83" fmla="*/ f66 1 f48"/>
                <a:gd name="f84" fmla="*/ f67 1 f47"/>
                <a:gd name="f85" fmla="*/ f68 1 f48"/>
                <a:gd name="f86" fmla="*/ f69 1 f47"/>
                <a:gd name="f87" fmla="*/ f70 1 f48"/>
                <a:gd name="f88" fmla="*/ f71 1 f47"/>
                <a:gd name="f89" fmla="*/ f72 1 f48"/>
                <a:gd name="f90" fmla="*/ f73 1 f47"/>
                <a:gd name="f91" fmla="*/ f74 1 f48"/>
                <a:gd name="f92" fmla="*/ f75 1 f47"/>
                <a:gd name="f93" fmla="*/ f76 f38 1"/>
                <a:gd name="f94" fmla="*/ f77 f38 1"/>
                <a:gd name="f95" fmla="*/ f79 f39 1"/>
                <a:gd name="f96" fmla="*/ f78 f39 1"/>
                <a:gd name="f97" fmla="*/ f80 f38 1"/>
                <a:gd name="f98" fmla="*/ f81 f39 1"/>
                <a:gd name="f99" fmla="*/ f82 f38 1"/>
                <a:gd name="f100" fmla="*/ f83 f39 1"/>
                <a:gd name="f101" fmla="*/ f84 f38 1"/>
                <a:gd name="f102" fmla="*/ f85 f39 1"/>
                <a:gd name="f103" fmla="*/ f86 f38 1"/>
                <a:gd name="f104" fmla="*/ f87 f39 1"/>
                <a:gd name="f105" fmla="*/ f88 f38 1"/>
                <a:gd name="f106" fmla="*/ f89 f39 1"/>
                <a:gd name="f107" fmla="*/ f90 f38 1"/>
                <a:gd name="f108" fmla="*/ f91 f39 1"/>
                <a:gd name="f109" fmla="*/ f92 f38 1"/>
              </a:gdLst>
              <a:ahLst/>
              <a:cxnLst>
                <a:cxn ang="3cd4">
                  <a:pos x="hc" y="t"/>
                </a:cxn>
                <a:cxn ang="0">
                  <a:pos x="r" y="vc"/>
                </a:cxn>
                <a:cxn ang="cd4">
                  <a:pos x="hc" y="b"/>
                </a:cxn>
                <a:cxn ang="cd2">
                  <a:pos x="l" y="vc"/>
                </a:cxn>
                <a:cxn ang="f62">
                  <a:pos x="f97" y="f98"/>
                </a:cxn>
                <a:cxn ang="f62">
                  <a:pos x="f99" y="f100"/>
                </a:cxn>
                <a:cxn ang="f62">
                  <a:pos x="f101" y="f102"/>
                </a:cxn>
                <a:cxn ang="f62">
                  <a:pos x="f103" y="f104"/>
                </a:cxn>
                <a:cxn ang="f62">
                  <a:pos x="f105" y="f106"/>
                </a:cxn>
                <a:cxn ang="f62">
                  <a:pos x="f107" y="f108"/>
                </a:cxn>
                <a:cxn ang="f62">
                  <a:pos x="f109" y="f98"/>
                </a:cxn>
                <a:cxn ang="f62">
                  <a:pos x="f97" y="f98"/>
                </a:cxn>
              </a:cxnLst>
              <a:rect l="f93" t="f96" r="f94" b="f95"/>
              <a:pathLst>
                <a:path w="119" h="72">
                  <a:moveTo>
                    <a:pt x="f8" y="f9"/>
                  </a:moveTo>
                  <a:cubicBezTo>
                    <a:pt x="f10" y="f11"/>
                    <a:pt x="f12" y="f7"/>
                    <a:pt x="f13" y="f14"/>
                  </a:cubicBezTo>
                  <a:cubicBezTo>
                    <a:pt x="f15" y="f16"/>
                    <a:pt x="f5" y="f17"/>
                    <a:pt x="f18" y="f19"/>
                  </a:cubicBezTo>
                  <a:cubicBezTo>
                    <a:pt x="f20" y="f20"/>
                    <a:pt x="f19" y="f15"/>
                    <a:pt x="f12" y="f21"/>
                  </a:cubicBezTo>
                  <a:cubicBezTo>
                    <a:pt x="f8" y="f22"/>
                    <a:pt x="f23" y="f24"/>
                    <a:pt x="f25" y="f26"/>
                  </a:cubicBezTo>
                  <a:cubicBezTo>
                    <a:pt x="f27" y="f20"/>
                    <a:pt x="f6" y="f5"/>
                    <a:pt x="f28" y="f29"/>
                  </a:cubicBezTo>
                  <a:cubicBezTo>
                    <a:pt x="f30" y="f31"/>
                    <a:pt x="f32" y="f33"/>
                    <a:pt x="f34" y="f9"/>
                  </a:cubicBezTo>
                  <a:cubicBezTo>
                    <a:pt x="f35" y="f36"/>
                    <a:pt x="f11" y="f9"/>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grpSp>
      <p:pic>
        <p:nvPicPr>
          <p:cNvPr id="15" name="Picture 2" descr="Arya Permana 10-year-old who weights 192 kilograms playing game in his tablet in his home on June 13, 2016 in West Java, Indonesia. A 10-YEAR-OLD...">
            <a:extLst>
              <a:ext uri="{FF2B5EF4-FFF2-40B4-BE49-F238E27FC236}">
                <a16:creationId xmlns:a16="http://schemas.microsoft.com/office/drawing/2014/main" id="{00ED856E-96F5-4F03-91E2-9BA92823258D}"/>
              </a:ext>
            </a:extLst>
          </p:cNvPr>
          <p:cNvPicPr>
            <a:picLocks noChangeAspect="1"/>
          </p:cNvPicPr>
          <p:nvPr/>
        </p:nvPicPr>
        <p:blipFill>
          <a:blip r:embed="rId3"/>
          <a:srcRect/>
          <a:stretch>
            <a:fillRect/>
          </a:stretch>
        </p:blipFill>
        <p:spPr>
          <a:xfrm flipH="1">
            <a:off x="714996" y="1355680"/>
            <a:ext cx="3150236" cy="3252822"/>
          </a:xfrm>
          <a:prstGeom prst="rect">
            <a:avLst/>
          </a:prstGeom>
          <a:noFill/>
          <a:ln w="38103" cap="flat">
            <a:solidFill>
              <a:srgbClr val="002060"/>
            </a:solidFill>
            <a:prstDash val="solid"/>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name="Slide7">
    <p:bg>
      <p:bgPr>
        <a:solidFill>
          <a:srgbClr val="FFFFFF"/>
        </a:solidFill>
        <a:effectLst/>
      </p:bgPr>
    </p:bg>
    <p:spTree>
      <p:nvGrpSpPr>
        <p:cNvPr id="1" name=""/>
        <p:cNvGrpSpPr/>
        <p:nvPr/>
      </p:nvGrpSpPr>
      <p:grpSpPr>
        <a:xfrm>
          <a:off x="0" y="0"/>
          <a:ext cx="0" cy="0"/>
          <a:chOff x="0" y="0"/>
          <a:chExt cx="0" cy="0"/>
        </a:xfrm>
      </p:grpSpPr>
      <p:sp>
        <p:nvSpPr>
          <p:cNvPr id="2" name="Rectángulo 1">
            <a:extLst>
              <a:ext uri="{FF2B5EF4-FFF2-40B4-BE49-F238E27FC236}">
                <a16:creationId xmlns:a16="http://schemas.microsoft.com/office/drawing/2014/main" id="{12262C57-78FC-497D-A15B-726FD03ACC51}"/>
              </a:ext>
            </a:extLst>
          </p:cNvPr>
          <p:cNvSpPr/>
          <p:nvPr/>
        </p:nvSpPr>
        <p:spPr>
          <a:xfrm>
            <a:off x="7148943" y="0"/>
            <a:ext cx="2059722" cy="5143499"/>
          </a:xfrm>
          <a:prstGeom prst="rect">
            <a:avLst/>
          </a:prstGeom>
          <a:solidFill>
            <a:srgbClr val="D8698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3" name="Google Shape;703;p39">
            <a:extLst>
              <a:ext uri="{FF2B5EF4-FFF2-40B4-BE49-F238E27FC236}">
                <a16:creationId xmlns:a16="http://schemas.microsoft.com/office/drawing/2014/main" id="{5F7025F3-9996-4AE8-ADEA-D6BFA8899B39}"/>
              </a:ext>
            </a:extLst>
          </p:cNvPr>
          <p:cNvSpPr txBox="1">
            <a:spLocks noGrp="1"/>
          </p:cNvSpPr>
          <p:nvPr>
            <p:ph type="title"/>
          </p:nvPr>
        </p:nvSpPr>
        <p:spPr/>
        <p:txBody>
          <a:bodyPr/>
          <a:lstStyle/>
          <a:p>
            <a:pPr lvl="0" algn="r" rtl="1"/>
            <a:r>
              <a:rPr lang="fa-IR" dirty="0">
                <a:solidFill>
                  <a:srgbClr val="002060"/>
                </a:solidFill>
                <a:cs typeface="B Nazanin" panose="00000700000000000000" pitchFamily="2" charset="-78"/>
              </a:rPr>
              <a:t>عنوان اسلاید</a:t>
            </a:r>
            <a:br>
              <a:rPr lang="fa-IR" dirty="0">
                <a:solidFill>
                  <a:srgbClr val="002060"/>
                </a:solidFill>
                <a:cs typeface="B Nazanin" panose="00000700000000000000" pitchFamily="2" charset="-78"/>
              </a:rPr>
            </a:br>
            <a:r>
              <a:rPr lang="fa-IR" dirty="0">
                <a:solidFill>
                  <a:srgbClr val="002060"/>
                </a:solidFill>
                <a:cs typeface="B Nazanin" panose="00000700000000000000" pitchFamily="2" charset="-78"/>
              </a:rPr>
              <a:t>می رود اینجا!</a:t>
            </a:r>
            <a:endParaRPr lang="en-US" dirty="0">
              <a:solidFill>
                <a:srgbClr val="002060"/>
              </a:solidFill>
              <a:cs typeface="B Nazanin" panose="00000700000000000000" pitchFamily="2" charset="-78"/>
            </a:endParaRPr>
          </a:p>
        </p:txBody>
      </p:sp>
      <p:sp>
        <p:nvSpPr>
          <p:cNvPr id="4" name="Google Shape;704;p39">
            <a:extLst>
              <a:ext uri="{FF2B5EF4-FFF2-40B4-BE49-F238E27FC236}">
                <a16:creationId xmlns:a16="http://schemas.microsoft.com/office/drawing/2014/main" id="{BB0F9872-19F0-4304-BEAC-257D1A19867F}"/>
              </a:ext>
            </a:extLst>
          </p:cNvPr>
          <p:cNvSpPr txBox="1">
            <a:spLocks noGrp="1"/>
          </p:cNvSpPr>
          <p:nvPr>
            <p:ph type="body" idx="4294967295"/>
          </p:nvPr>
        </p:nvSpPr>
        <p:spPr>
          <a:xfrm>
            <a:off x="320105" y="1922788"/>
            <a:ext cx="4251895" cy="2745303"/>
          </a:xfrm>
        </p:spPr>
        <p:txBody>
          <a:bodyPr/>
          <a:lstStyle/>
          <a:p>
            <a:pPr marL="0" lvl="0" indent="0" algn="r" rtl="1">
              <a:lnSpc>
                <a:spcPct val="100000"/>
              </a:lnSpc>
              <a:spcBef>
                <a:spcPts val="1000"/>
              </a:spcBef>
              <a:buNone/>
            </a:pPr>
            <a:r>
              <a:rPr lang="fa-IR" dirty="0">
                <a:solidFill>
                  <a:srgbClr val="000000"/>
                </a:solidFill>
                <a:latin typeface="Montserrat"/>
                <a:cs typeface="B Nazanin" panose="00000700000000000000" pitchFamily="2" charset="-78"/>
              </a:rPr>
              <a:t>آیا می دانید چه چیزی به شما کمک می کند تا نظر خود را روشن کنید؟ لیست هایی مانند این:</a:t>
            </a:r>
          </a:p>
          <a:p>
            <a:pPr marL="0" lvl="0" indent="0" algn="r" rtl="1">
              <a:lnSpc>
                <a:spcPct val="100000"/>
              </a:lnSpc>
              <a:spcBef>
                <a:spcPts val="1000"/>
              </a:spcBef>
              <a:buNone/>
            </a:pPr>
            <a:r>
              <a:rPr lang="fa-IR" dirty="0">
                <a:solidFill>
                  <a:srgbClr val="000000"/>
                </a:solidFill>
                <a:latin typeface="Montserrat"/>
                <a:cs typeface="B Nazanin" panose="00000700000000000000" pitchFamily="2" charset="-78"/>
              </a:rPr>
              <a:t>آنها ساده هستند</a:t>
            </a:r>
          </a:p>
          <a:p>
            <a:pPr marL="0" lvl="0" indent="0" algn="r" rtl="1">
              <a:lnSpc>
                <a:spcPct val="100000"/>
              </a:lnSpc>
              <a:spcBef>
                <a:spcPts val="1000"/>
              </a:spcBef>
              <a:buNone/>
            </a:pPr>
            <a:r>
              <a:rPr lang="fa-IR" dirty="0">
                <a:solidFill>
                  <a:srgbClr val="000000"/>
                </a:solidFill>
                <a:latin typeface="Montserrat"/>
                <a:cs typeface="B Nazanin" panose="00000700000000000000" pitchFamily="2" charset="-78"/>
              </a:rPr>
              <a:t>شما می توانید ایده های خود را به وضوح سازماندهی کنید</a:t>
            </a:r>
          </a:p>
          <a:p>
            <a:pPr marL="0" lvl="0" indent="0" algn="r" rtl="1">
              <a:lnSpc>
                <a:spcPct val="100000"/>
              </a:lnSpc>
              <a:spcBef>
                <a:spcPts val="1000"/>
              </a:spcBef>
              <a:buNone/>
            </a:pPr>
            <a:r>
              <a:rPr lang="fa-IR" dirty="0">
                <a:solidFill>
                  <a:srgbClr val="000000"/>
                </a:solidFill>
                <a:latin typeface="Montserrat"/>
                <a:cs typeface="B Nazanin" panose="00000700000000000000" pitchFamily="2" charset="-78"/>
              </a:rPr>
              <a:t>خرید شیر را هرگز فراموش نخواهید کرد!</a:t>
            </a:r>
          </a:p>
          <a:p>
            <a:pPr marL="0" lvl="0" indent="0" algn="r" rtl="1">
              <a:lnSpc>
                <a:spcPct val="100000"/>
              </a:lnSpc>
              <a:spcBef>
                <a:spcPts val="1000"/>
              </a:spcBef>
              <a:buNone/>
            </a:pPr>
            <a:r>
              <a:rPr lang="fa-IR" dirty="0">
                <a:solidFill>
                  <a:srgbClr val="000000"/>
                </a:solidFill>
                <a:latin typeface="Montserrat"/>
                <a:cs typeface="B Nazanin" panose="00000700000000000000" pitchFamily="2" charset="-78"/>
              </a:rPr>
              <a:t>و مهم‌ترین چیز: مخاطب از ارائه شما غافل نخواهد شد</a:t>
            </a:r>
          </a:p>
          <a:p>
            <a:pPr marL="0" lvl="0" indent="0" algn="r" rtl="1">
              <a:lnSpc>
                <a:spcPct val="100000"/>
              </a:lnSpc>
              <a:spcBef>
                <a:spcPts val="1000"/>
              </a:spcBef>
              <a:buNone/>
            </a:pPr>
            <a:endParaRPr lang="en-US" dirty="0">
              <a:solidFill>
                <a:srgbClr val="000000"/>
              </a:solidFill>
              <a:latin typeface="Montserrat"/>
              <a:cs typeface="B Nazanin" panose="00000700000000000000" pitchFamily="2" charset="-78"/>
            </a:endParaRPr>
          </a:p>
        </p:txBody>
      </p:sp>
      <p:sp>
        <p:nvSpPr>
          <p:cNvPr id="5" name="Diagrama de flujo: retraso 17">
            <a:extLst>
              <a:ext uri="{FF2B5EF4-FFF2-40B4-BE49-F238E27FC236}">
                <a16:creationId xmlns:a16="http://schemas.microsoft.com/office/drawing/2014/main" id="{EF5325C5-D024-4F38-AF8B-336EF43B98B9}"/>
              </a:ext>
            </a:extLst>
          </p:cNvPr>
          <p:cNvSpPr/>
          <p:nvPr/>
        </p:nvSpPr>
        <p:spPr>
          <a:xfrm rot="10799991">
            <a:off x="4696697" y="347746"/>
            <a:ext cx="4488871" cy="4488871"/>
          </a:xfrm>
          <a:custGeom>
            <a:avLst/>
            <a:gdLst>
              <a:gd name="f0" fmla="val 10800000"/>
              <a:gd name="f1" fmla="val 5400000"/>
              <a:gd name="f2" fmla="val 16200000"/>
              <a:gd name="f3" fmla="val w"/>
              <a:gd name="f4" fmla="val h"/>
              <a:gd name="f5" fmla="val ss"/>
              <a:gd name="f6" fmla="val 0"/>
              <a:gd name="f7" fmla="*/ 5419351 1 1725033"/>
              <a:gd name="f8" fmla="abs f3"/>
              <a:gd name="f9" fmla="abs f4"/>
              <a:gd name="f10" fmla="abs f5"/>
              <a:gd name="f11" fmla="val f6"/>
              <a:gd name="f12" fmla="+- 2700000 f1 0"/>
              <a:gd name="f13" fmla="?: f8 f3 1"/>
              <a:gd name="f14" fmla="?: f9 f4 1"/>
              <a:gd name="f15" fmla="?: f10 f5 1"/>
              <a:gd name="f16" fmla="*/ f12 f7 1"/>
              <a:gd name="f17" fmla="*/ f13 1 21600"/>
              <a:gd name="f18" fmla="*/ f14 1 21600"/>
              <a:gd name="f19" fmla="*/ 21600 f13 1"/>
              <a:gd name="f20" fmla="*/ 21600 f14 1"/>
              <a:gd name="f21" fmla="*/ f16 1 f0"/>
              <a:gd name="f22" fmla="min f18 f17"/>
              <a:gd name="f23" fmla="*/ f19 1 f15"/>
              <a:gd name="f24" fmla="*/ f20 1 f15"/>
              <a:gd name="f25" fmla="+- 0 0 f21"/>
              <a:gd name="f26" fmla="val f23"/>
              <a:gd name="f27" fmla="val f24"/>
              <a:gd name="f28" fmla="+- 0 0 f25"/>
              <a:gd name="f29" fmla="*/ f11 f22 1"/>
              <a:gd name="f30" fmla="+- f27 0 f11"/>
              <a:gd name="f31" fmla="+- f26 0 f11"/>
              <a:gd name="f32" fmla="*/ f28 f0 1"/>
              <a:gd name="f33" fmla="*/ f27 f22 1"/>
              <a:gd name="f34" fmla="*/ f30 1 2"/>
              <a:gd name="f35" fmla="*/ f31 1 2"/>
              <a:gd name="f36" fmla="*/ f32 1 f7"/>
              <a:gd name="f37" fmla="+- f11 f34 0"/>
              <a:gd name="f38" fmla="+- f11 f35 0"/>
              <a:gd name="f39" fmla="+- f36 0 f1"/>
              <a:gd name="f40" fmla="*/ f35 f22 1"/>
              <a:gd name="f41" fmla="*/ f34 f22 1"/>
              <a:gd name="f42" fmla="cos 1 f39"/>
              <a:gd name="f43" fmla="sin 1 f39"/>
              <a:gd name="f44" fmla="*/ f38 f22 1"/>
              <a:gd name="f45" fmla="+- 0 0 f42"/>
              <a:gd name="f46" fmla="+- 0 0 f43"/>
              <a:gd name="f47" fmla="+- 0 0 f45"/>
              <a:gd name="f48" fmla="+- 0 0 f46"/>
              <a:gd name="f49" fmla="*/ f47 f35 1"/>
              <a:gd name="f50" fmla="*/ f48 f34 1"/>
              <a:gd name="f51" fmla="+- f38 f49 0"/>
              <a:gd name="f52" fmla="+- f37 0 f50"/>
              <a:gd name="f53" fmla="+- f37 f50 0"/>
              <a:gd name="f54" fmla="*/ f52 f22 1"/>
              <a:gd name="f55" fmla="*/ f51 f22 1"/>
              <a:gd name="f56" fmla="*/ f53 f22 1"/>
            </a:gdLst>
            <a:ahLst/>
            <a:cxnLst>
              <a:cxn ang="3cd4">
                <a:pos x="hc" y="t"/>
              </a:cxn>
              <a:cxn ang="0">
                <a:pos x="r" y="vc"/>
              </a:cxn>
              <a:cxn ang="cd4">
                <a:pos x="hc" y="b"/>
              </a:cxn>
              <a:cxn ang="cd2">
                <a:pos x="l" y="vc"/>
              </a:cxn>
            </a:cxnLst>
            <a:rect l="f29" t="f54" r="f55" b="f56"/>
            <a:pathLst>
              <a:path>
                <a:moveTo>
                  <a:pt x="f29" y="f29"/>
                </a:moveTo>
                <a:lnTo>
                  <a:pt x="f44" y="f29"/>
                </a:lnTo>
                <a:arcTo wR="f40" hR="f41" stAng="f2" swAng="f0"/>
                <a:lnTo>
                  <a:pt x="f29" y="f33"/>
                </a:lnTo>
                <a:close/>
              </a:path>
            </a:pathLst>
          </a:custGeom>
          <a:blipFill dpi="0" rotWithShape="0">
            <a:blip r:embed="rId3">
              <a:alphaModFix/>
            </a:blip>
            <a:srcRect/>
            <a:stretch>
              <a:fillRect/>
            </a:stretch>
          </a:blip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name="Slide8">
    <p:spTree>
      <p:nvGrpSpPr>
        <p:cNvPr id="1" name=""/>
        <p:cNvGrpSpPr/>
        <p:nvPr/>
      </p:nvGrpSpPr>
      <p:grpSpPr>
        <a:xfrm>
          <a:off x="0" y="0"/>
          <a:ext cx="0" cy="0"/>
          <a:chOff x="0" y="0"/>
          <a:chExt cx="0" cy="0"/>
        </a:xfrm>
      </p:grpSpPr>
      <p:sp>
        <p:nvSpPr>
          <p:cNvPr id="2" name="Diagrama de flujo: extraer 7">
            <a:extLst>
              <a:ext uri="{FF2B5EF4-FFF2-40B4-BE49-F238E27FC236}">
                <a16:creationId xmlns:a16="http://schemas.microsoft.com/office/drawing/2014/main" id="{0710FFE8-9685-4AB3-81C7-292ED6E24534}"/>
              </a:ext>
            </a:extLst>
          </p:cNvPr>
          <p:cNvSpPr/>
          <p:nvPr/>
        </p:nvSpPr>
        <p:spPr>
          <a:xfrm rot="10799991">
            <a:off x="3042574" y="-39475"/>
            <a:ext cx="3206471" cy="1267687"/>
          </a:xfrm>
          <a:custGeom>
            <a:avLst/>
            <a:gdLst>
              <a:gd name="f0" fmla="val 10800000"/>
              <a:gd name="f1" fmla="val 5400000"/>
              <a:gd name="f2" fmla="val 180"/>
              <a:gd name="f3" fmla="val w"/>
              <a:gd name="f4" fmla="val h"/>
              <a:gd name="f5" fmla="val 0"/>
              <a:gd name="f6" fmla="val 2"/>
              <a:gd name="f7" fmla="val 1"/>
              <a:gd name="f8" fmla="+- 0 0 -270"/>
              <a:gd name="f9" fmla="+- 0 0 -90"/>
              <a:gd name="f10" fmla="*/ f3 1 2"/>
              <a:gd name="f11" fmla="*/ f4 1 2"/>
              <a:gd name="f12" fmla="val f5"/>
              <a:gd name="f13" fmla="val f6"/>
              <a:gd name="f14" fmla="*/ f8 f0 1"/>
              <a:gd name="f15" fmla="*/ f9 f0 1"/>
              <a:gd name="f16" fmla="+- f13 0 f12"/>
              <a:gd name="f17" fmla="*/ f14 1 f2"/>
              <a:gd name="f18" fmla="*/ f15 1 f2"/>
              <a:gd name="f19" fmla="*/ f16 1 2"/>
              <a:gd name="f20" fmla="*/ f16 1 4"/>
              <a:gd name="f21" fmla="*/ f16 3 1"/>
              <a:gd name="f22" fmla="+- f17 0 f1"/>
              <a:gd name="f23" fmla="+- f18 0 f1"/>
              <a:gd name="f24" fmla="+- f12 f19 0"/>
              <a:gd name="f25" fmla="*/ f21 1 4"/>
              <a:gd name="f26" fmla="*/ f20 1 f19"/>
              <a:gd name="f27" fmla="*/ f13 1 f19"/>
              <a:gd name="f28" fmla="*/ f24 1 f19"/>
              <a:gd name="f29" fmla="*/ f25 1 f19"/>
              <a:gd name="f30" fmla="*/ f26 f10 1"/>
              <a:gd name="f31" fmla="*/ f27 f11 1"/>
              <a:gd name="f32" fmla="*/ f29 f10 1"/>
              <a:gd name="f33" fmla="*/ f28 f11 1"/>
            </a:gdLst>
            <a:ahLst/>
            <a:cxnLst>
              <a:cxn ang="3cd4">
                <a:pos x="hc" y="t"/>
              </a:cxn>
              <a:cxn ang="0">
                <a:pos x="r" y="vc"/>
              </a:cxn>
              <a:cxn ang="cd4">
                <a:pos x="hc" y="b"/>
              </a:cxn>
              <a:cxn ang="cd2">
                <a:pos x="l" y="vc"/>
              </a:cxn>
              <a:cxn ang="f22">
                <a:pos x="f30" y="f33"/>
              </a:cxn>
              <a:cxn ang="f23">
                <a:pos x="f32" y="f33"/>
              </a:cxn>
            </a:cxnLst>
            <a:rect l="f30" t="f33" r="f32" b="f31"/>
            <a:pathLst>
              <a:path w="2" h="2">
                <a:moveTo>
                  <a:pt x="f5" y="f6"/>
                </a:moveTo>
                <a:lnTo>
                  <a:pt x="f7" y="f5"/>
                </a:lnTo>
                <a:lnTo>
                  <a:pt x="f6" y="f6"/>
                </a:lnTo>
                <a:close/>
              </a:path>
            </a:pathLst>
          </a:custGeom>
          <a:solidFill>
            <a:srgbClr val="002060"/>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3" name="Google Shape;723;p40">
            <a:extLst>
              <a:ext uri="{FF2B5EF4-FFF2-40B4-BE49-F238E27FC236}">
                <a16:creationId xmlns:a16="http://schemas.microsoft.com/office/drawing/2014/main" id="{1D717238-CFA0-4525-8E29-13E92D5EB1EC}"/>
              </a:ext>
            </a:extLst>
          </p:cNvPr>
          <p:cNvSpPr txBox="1">
            <a:spLocks noGrp="1"/>
          </p:cNvSpPr>
          <p:nvPr>
            <p:ph type="title"/>
          </p:nvPr>
        </p:nvSpPr>
        <p:spPr>
          <a:xfrm>
            <a:off x="2719809" y="492331"/>
            <a:ext cx="3852001" cy="534274"/>
          </a:xfrm>
          <a:solidFill>
            <a:srgbClr val="FFFFFF"/>
          </a:solidFill>
        </p:spPr>
        <p:txBody>
          <a:bodyPr anchorCtr="1"/>
          <a:lstStyle/>
          <a:p>
            <a:pPr lvl="0" algn="ctr" rtl="1"/>
            <a:r>
              <a:rPr lang="fa-IR" sz="3500" dirty="0">
                <a:cs typeface="B Nazanin" panose="00000700000000000000" pitchFamily="2" charset="-78"/>
              </a:rPr>
              <a:t>زمینه</a:t>
            </a:r>
            <a:endParaRPr lang="en-US" sz="3500" dirty="0">
              <a:cs typeface="B Nazanin" panose="00000700000000000000" pitchFamily="2" charset="-78"/>
            </a:endParaRPr>
          </a:p>
        </p:txBody>
      </p:sp>
      <p:sp>
        <p:nvSpPr>
          <p:cNvPr id="4" name="Google Shape;724;p40">
            <a:extLst>
              <a:ext uri="{FF2B5EF4-FFF2-40B4-BE49-F238E27FC236}">
                <a16:creationId xmlns:a16="http://schemas.microsoft.com/office/drawing/2014/main" id="{2E9BC5D1-5AD5-492E-A99E-77146D57007A}"/>
              </a:ext>
            </a:extLst>
          </p:cNvPr>
          <p:cNvSpPr txBox="1">
            <a:spLocks noGrp="1"/>
          </p:cNvSpPr>
          <p:nvPr>
            <p:ph type="title" idx="4294967295"/>
          </p:nvPr>
        </p:nvSpPr>
        <p:spPr>
          <a:xfrm>
            <a:off x="258510" y="1741675"/>
            <a:ext cx="2527200" cy="527700"/>
          </a:xfrm>
        </p:spPr>
        <p:txBody>
          <a:bodyPr anchor="ctr"/>
          <a:lstStyle/>
          <a:p>
            <a:pPr lvl="0" algn="r"/>
            <a:r>
              <a:rPr lang="fa-IR" sz="2400" dirty="0">
                <a:cs typeface="B Nazanin" panose="00000700000000000000" pitchFamily="2" charset="-78"/>
              </a:rPr>
              <a:t>یبوست</a:t>
            </a:r>
            <a:endParaRPr lang="en-US" sz="2400" dirty="0">
              <a:cs typeface="B Nazanin" panose="00000700000000000000" pitchFamily="2" charset="-78"/>
            </a:endParaRPr>
          </a:p>
        </p:txBody>
      </p:sp>
      <p:sp>
        <p:nvSpPr>
          <p:cNvPr id="5" name="Google Shape;725;p40">
            <a:extLst>
              <a:ext uri="{FF2B5EF4-FFF2-40B4-BE49-F238E27FC236}">
                <a16:creationId xmlns:a16="http://schemas.microsoft.com/office/drawing/2014/main" id="{793FB21A-B2C8-4806-80A6-449EF804B595}"/>
              </a:ext>
            </a:extLst>
          </p:cNvPr>
          <p:cNvSpPr txBox="1">
            <a:spLocks noGrp="1"/>
          </p:cNvSpPr>
          <p:nvPr>
            <p:ph type="subTitle" idx="4294967295"/>
          </p:nvPr>
        </p:nvSpPr>
        <p:spPr>
          <a:xfrm>
            <a:off x="258510" y="2328199"/>
            <a:ext cx="2527200" cy="484796"/>
          </a:xfrm>
        </p:spPr>
        <p:txBody>
          <a:bodyPr anchor="ctr"/>
          <a:lstStyle/>
          <a:p>
            <a:pPr marL="0" lvl="0" indent="0" algn="r">
              <a:lnSpc>
                <a:spcPct val="100000"/>
              </a:lnSpc>
              <a:buNone/>
            </a:pPr>
            <a:r>
              <a:rPr lang="fa-IR" dirty="0">
                <a:solidFill>
                  <a:srgbClr val="002060"/>
                </a:solidFill>
                <a:latin typeface="Montserrat"/>
                <a:cs typeface="B Nazanin" panose="00000700000000000000" pitchFamily="2" charset="-78"/>
              </a:rPr>
              <a:t>قالب پاورپوینت چاقی قابل ویرایش می باشد</a:t>
            </a:r>
            <a:endParaRPr lang="en-US" dirty="0">
              <a:solidFill>
                <a:srgbClr val="002060"/>
              </a:solidFill>
              <a:latin typeface="Montserrat"/>
              <a:cs typeface="B Nazanin" panose="00000700000000000000" pitchFamily="2" charset="-78"/>
            </a:endParaRPr>
          </a:p>
        </p:txBody>
      </p:sp>
      <p:sp>
        <p:nvSpPr>
          <p:cNvPr id="6" name="Google Shape;726;p40">
            <a:extLst>
              <a:ext uri="{FF2B5EF4-FFF2-40B4-BE49-F238E27FC236}">
                <a16:creationId xmlns:a16="http://schemas.microsoft.com/office/drawing/2014/main" id="{B38CB44E-6D6A-4D45-848B-CE8EAD1B9C8F}"/>
              </a:ext>
            </a:extLst>
          </p:cNvPr>
          <p:cNvSpPr txBox="1">
            <a:spLocks noGrp="1"/>
          </p:cNvSpPr>
          <p:nvPr>
            <p:ph type="title" idx="4294967295"/>
          </p:nvPr>
        </p:nvSpPr>
        <p:spPr>
          <a:xfrm>
            <a:off x="6249046" y="1695004"/>
            <a:ext cx="2527200" cy="527700"/>
          </a:xfrm>
        </p:spPr>
        <p:txBody>
          <a:bodyPr anchor="ctr"/>
          <a:lstStyle/>
          <a:p>
            <a:pPr lvl="0" algn="r" rtl="1"/>
            <a:r>
              <a:rPr lang="fa-IR" sz="2400" dirty="0">
                <a:cs typeface="B Nazanin" panose="00000700000000000000" pitchFamily="2" charset="-78"/>
              </a:rPr>
              <a:t>هوس ها</a:t>
            </a:r>
            <a:endParaRPr lang="en-US" sz="2400" dirty="0">
              <a:cs typeface="B Nazanin" panose="00000700000000000000" pitchFamily="2" charset="-78"/>
            </a:endParaRPr>
          </a:p>
        </p:txBody>
      </p:sp>
      <p:sp>
        <p:nvSpPr>
          <p:cNvPr id="7" name="Google Shape;727;p40">
            <a:extLst>
              <a:ext uri="{FF2B5EF4-FFF2-40B4-BE49-F238E27FC236}">
                <a16:creationId xmlns:a16="http://schemas.microsoft.com/office/drawing/2014/main" id="{F6D314AA-5272-4183-9E07-44E7235A0465}"/>
              </a:ext>
            </a:extLst>
          </p:cNvPr>
          <p:cNvSpPr txBox="1">
            <a:spLocks noGrp="1"/>
          </p:cNvSpPr>
          <p:nvPr>
            <p:ph type="subTitle" idx="4294967295"/>
          </p:nvPr>
        </p:nvSpPr>
        <p:spPr>
          <a:xfrm>
            <a:off x="6249046" y="2281528"/>
            <a:ext cx="2527200" cy="484796"/>
          </a:xfrm>
        </p:spPr>
        <p:txBody>
          <a:bodyPr anchor="ctr"/>
          <a:lstStyle/>
          <a:p>
            <a:pPr marL="0" lvl="0" indent="0" algn="r" rtl="1">
              <a:lnSpc>
                <a:spcPct val="100000"/>
              </a:lnSpc>
              <a:buNone/>
            </a:pPr>
            <a:r>
              <a:rPr lang="fa-IR" dirty="0">
                <a:solidFill>
                  <a:srgbClr val="002060"/>
                </a:solidFill>
                <a:latin typeface="Montserrat"/>
                <a:cs typeface="B Nazanin" panose="00000700000000000000" pitchFamily="2" charset="-78"/>
              </a:rPr>
              <a:t>قالب پاورپوینت چاقی قابل ویرایش می باشد</a:t>
            </a:r>
            <a:endParaRPr lang="en-US" dirty="0">
              <a:solidFill>
                <a:srgbClr val="002060"/>
              </a:solidFill>
              <a:latin typeface="Montserrat"/>
              <a:cs typeface="B Nazanin" panose="00000700000000000000" pitchFamily="2" charset="-78"/>
            </a:endParaRPr>
          </a:p>
        </p:txBody>
      </p:sp>
      <p:sp>
        <p:nvSpPr>
          <p:cNvPr id="8" name="Google Shape;728;p40">
            <a:extLst>
              <a:ext uri="{FF2B5EF4-FFF2-40B4-BE49-F238E27FC236}">
                <a16:creationId xmlns:a16="http://schemas.microsoft.com/office/drawing/2014/main" id="{810D0B94-C223-4874-A2DA-D07598B694C3}"/>
              </a:ext>
            </a:extLst>
          </p:cNvPr>
          <p:cNvSpPr txBox="1">
            <a:spLocks noGrp="1"/>
          </p:cNvSpPr>
          <p:nvPr>
            <p:ph type="title" idx="4294967295"/>
          </p:nvPr>
        </p:nvSpPr>
        <p:spPr>
          <a:xfrm>
            <a:off x="258510" y="3175071"/>
            <a:ext cx="2527200" cy="527700"/>
          </a:xfrm>
        </p:spPr>
        <p:txBody>
          <a:bodyPr anchor="ctr"/>
          <a:lstStyle/>
          <a:p>
            <a:pPr lvl="0" algn="r"/>
            <a:r>
              <a:rPr lang="fa-IR" sz="2400" dirty="0">
                <a:cs typeface="B Nazanin" panose="00000700000000000000" pitchFamily="2" charset="-78"/>
              </a:rPr>
              <a:t>گازها</a:t>
            </a:r>
            <a:endParaRPr lang="en-US" sz="2400" dirty="0">
              <a:cs typeface="B Nazanin" panose="00000700000000000000" pitchFamily="2" charset="-78"/>
            </a:endParaRPr>
          </a:p>
        </p:txBody>
      </p:sp>
      <p:sp>
        <p:nvSpPr>
          <p:cNvPr id="9" name="Google Shape;729;p40">
            <a:extLst>
              <a:ext uri="{FF2B5EF4-FFF2-40B4-BE49-F238E27FC236}">
                <a16:creationId xmlns:a16="http://schemas.microsoft.com/office/drawing/2014/main" id="{BD8A1E8A-501A-4F8D-BE3A-FCF365FE83ED}"/>
              </a:ext>
            </a:extLst>
          </p:cNvPr>
          <p:cNvSpPr txBox="1">
            <a:spLocks noGrp="1"/>
          </p:cNvSpPr>
          <p:nvPr>
            <p:ph type="subTitle" idx="4294967295"/>
          </p:nvPr>
        </p:nvSpPr>
        <p:spPr>
          <a:xfrm>
            <a:off x="258510" y="3761603"/>
            <a:ext cx="2527200" cy="484796"/>
          </a:xfrm>
        </p:spPr>
        <p:txBody>
          <a:bodyPr anchor="ctr"/>
          <a:lstStyle/>
          <a:p>
            <a:pPr marL="0" lvl="0" indent="0" algn="r">
              <a:lnSpc>
                <a:spcPct val="100000"/>
              </a:lnSpc>
              <a:buNone/>
            </a:pPr>
            <a:r>
              <a:rPr lang="fa-IR" dirty="0">
                <a:solidFill>
                  <a:srgbClr val="002060"/>
                </a:solidFill>
                <a:latin typeface="Montserrat"/>
                <a:cs typeface="B Nazanin" panose="00000700000000000000" pitchFamily="2" charset="-78"/>
              </a:rPr>
              <a:t>قالب پاورپوینت چاقی قابل ویرایش می باشد</a:t>
            </a:r>
            <a:endParaRPr lang="en-US" dirty="0">
              <a:solidFill>
                <a:srgbClr val="002060"/>
              </a:solidFill>
              <a:latin typeface="Montserrat"/>
              <a:cs typeface="B Nazanin" panose="00000700000000000000" pitchFamily="2" charset="-78"/>
            </a:endParaRPr>
          </a:p>
        </p:txBody>
      </p:sp>
      <p:sp>
        <p:nvSpPr>
          <p:cNvPr id="10" name="Google Shape;730;p40">
            <a:extLst>
              <a:ext uri="{FF2B5EF4-FFF2-40B4-BE49-F238E27FC236}">
                <a16:creationId xmlns:a16="http://schemas.microsoft.com/office/drawing/2014/main" id="{39D80A50-395D-4845-878E-B390752BB1F4}"/>
              </a:ext>
            </a:extLst>
          </p:cNvPr>
          <p:cNvSpPr txBox="1">
            <a:spLocks noGrp="1"/>
          </p:cNvSpPr>
          <p:nvPr>
            <p:ph type="title" idx="4294967295"/>
          </p:nvPr>
        </p:nvSpPr>
        <p:spPr>
          <a:xfrm>
            <a:off x="6249046" y="3128400"/>
            <a:ext cx="2527200" cy="527700"/>
          </a:xfrm>
        </p:spPr>
        <p:txBody>
          <a:bodyPr anchor="ctr"/>
          <a:lstStyle/>
          <a:p>
            <a:pPr lvl="0" algn="r" rtl="1"/>
            <a:r>
              <a:rPr lang="fa-IR" sz="2400" dirty="0">
                <a:cs typeface="B Nazanin" panose="00000700000000000000" pitchFamily="2" charset="-78"/>
              </a:rPr>
              <a:t>بیخوابی</a:t>
            </a:r>
            <a:endParaRPr lang="en-US" sz="2400" dirty="0">
              <a:cs typeface="B Nazanin" panose="00000700000000000000" pitchFamily="2" charset="-78"/>
            </a:endParaRPr>
          </a:p>
        </p:txBody>
      </p:sp>
      <p:sp>
        <p:nvSpPr>
          <p:cNvPr id="11" name="Google Shape;731;p40">
            <a:extLst>
              <a:ext uri="{FF2B5EF4-FFF2-40B4-BE49-F238E27FC236}">
                <a16:creationId xmlns:a16="http://schemas.microsoft.com/office/drawing/2014/main" id="{529A1986-3096-4604-8779-2364F5AFA959}"/>
              </a:ext>
            </a:extLst>
          </p:cNvPr>
          <p:cNvSpPr txBox="1">
            <a:spLocks noGrp="1"/>
          </p:cNvSpPr>
          <p:nvPr>
            <p:ph type="subTitle" idx="4294967295"/>
          </p:nvPr>
        </p:nvSpPr>
        <p:spPr>
          <a:xfrm>
            <a:off x="6249046" y="3714923"/>
            <a:ext cx="2527200" cy="484796"/>
          </a:xfrm>
        </p:spPr>
        <p:txBody>
          <a:bodyPr anchor="ctr"/>
          <a:lstStyle/>
          <a:p>
            <a:pPr marL="0" lvl="0" indent="0" algn="r" rtl="1">
              <a:lnSpc>
                <a:spcPct val="100000"/>
              </a:lnSpc>
              <a:buNone/>
            </a:pPr>
            <a:r>
              <a:rPr lang="fa-IR" dirty="0">
                <a:solidFill>
                  <a:srgbClr val="002060"/>
                </a:solidFill>
                <a:latin typeface="Montserrat"/>
                <a:cs typeface="B Nazanin" panose="00000700000000000000" pitchFamily="2" charset="-78"/>
              </a:rPr>
              <a:t>قالب پاورپوینت چاقی قابل ویرایش می باشد</a:t>
            </a:r>
            <a:endParaRPr lang="en-US" dirty="0">
              <a:solidFill>
                <a:srgbClr val="002060"/>
              </a:solidFill>
              <a:latin typeface="Montserrat"/>
              <a:cs typeface="B Nazanin" panose="00000700000000000000" pitchFamily="2" charset="-78"/>
            </a:endParaRPr>
          </a:p>
        </p:txBody>
      </p:sp>
      <p:sp>
        <p:nvSpPr>
          <p:cNvPr id="12" name="Google Shape;732;p40">
            <a:extLst>
              <a:ext uri="{FF2B5EF4-FFF2-40B4-BE49-F238E27FC236}">
                <a16:creationId xmlns:a16="http://schemas.microsoft.com/office/drawing/2014/main" id="{F15A6C00-FC52-47A8-9F0A-0DF1EAD982E0}"/>
              </a:ext>
            </a:extLst>
          </p:cNvPr>
          <p:cNvSpPr/>
          <p:nvPr/>
        </p:nvSpPr>
        <p:spPr>
          <a:xfrm>
            <a:off x="2974890" y="1741666"/>
            <a:ext cx="958208" cy="940268"/>
          </a:xfrm>
          <a:custGeom>
            <a:avLst/>
            <a:gdLst>
              <a:gd name="f0" fmla="val w"/>
              <a:gd name="f1" fmla="val h"/>
              <a:gd name="f2" fmla="val 0"/>
              <a:gd name="f3" fmla="val 24502"/>
              <a:gd name="f4" fmla="val 12251"/>
              <a:gd name="f5" fmla="val 9001"/>
              <a:gd name="f6" fmla="val 5885"/>
              <a:gd name="f7" fmla="val 1291"/>
              <a:gd name="f8" fmla="val 3588"/>
              <a:gd name="f9" fmla="val 3589"/>
              <a:gd name="f10" fmla="val 5886"/>
              <a:gd name="f11" fmla="val 9002"/>
              <a:gd name="f12" fmla="val 15500"/>
              <a:gd name="f13" fmla="val 18616"/>
              <a:gd name="f14" fmla="val 20914"/>
              <a:gd name="f15" fmla="val 23211"/>
              <a:gd name="f16" fmla="val 24501"/>
              <a:gd name="f17" fmla="val 18615"/>
              <a:gd name="f18" fmla="val 20912"/>
              <a:gd name="f19" fmla="*/ f0 1 24502"/>
              <a:gd name="f20" fmla="*/ f1 1 24502"/>
              <a:gd name="f21" fmla="val f2"/>
              <a:gd name="f22" fmla="val f3"/>
              <a:gd name="f23" fmla="+- f22 0 f21"/>
              <a:gd name="f24" fmla="*/ f23 1 24502"/>
              <a:gd name="f25" fmla="*/ f21 1 f24"/>
              <a:gd name="f26" fmla="*/ f22 1 f24"/>
              <a:gd name="f27" fmla="*/ f25 f19 1"/>
              <a:gd name="f28" fmla="*/ f26 f19 1"/>
              <a:gd name="f29" fmla="*/ f26 f20 1"/>
              <a:gd name="f30" fmla="*/ f25 f20 1"/>
            </a:gdLst>
            <a:ahLst/>
            <a:cxnLst>
              <a:cxn ang="3cd4">
                <a:pos x="hc" y="t"/>
              </a:cxn>
              <a:cxn ang="0">
                <a:pos x="r" y="vc"/>
              </a:cxn>
              <a:cxn ang="cd4">
                <a:pos x="hc" y="b"/>
              </a:cxn>
              <a:cxn ang="cd2">
                <a:pos x="l" y="vc"/>
              </a:cxn>
            </a:cxnLst>
            <a:rect l="f27" t="f30" r="f28" b="f29"/>
            <a:pathLst>
              <a:path w="24502" h="24502">
                <a:moveTo>
                  <a:pt x="f4" y="f2"/>
                </a:moveTo>
                <a:cubicBezTo>
                  <a:pt x="f5" y="f2"/>
                  <a:pt x="f6" y="f7"/>
                  <a:pt x="f8" y="f9"/>
                </a:cubicBezTo>
                <a:cubicBezTo>
                  <a:pt x="f7" y="f10"/>
                  <a:pt x="f2" y="f11"/>
                  <a:pt x="f2" y="f4"/>
                </a:cubicBezTo>
                <a:cubicBezTo>
                  <a:pt x="f2" y="f12"/>
                  <a:pt x="f7" y="f13"/>
                  <a:pt x="f8" y="f14"/>
                </a:cubicBezTo>
                <a:cubicBezTo>
                  <a:pt x="f6" y="f15"/>
                  <a:pt x="f5" y="f16"/>
                  <a:pt x="f4" y="f16"/>
                </a:cubicBezTo>
                <a:cubicBezTo>
                  <a:pt x="f12" y="f16"/>
                  <a:pt x="f17" y="f15"/>
                  <a:pt x="f18" y="f14"/>
                </a:cubicBezTo>
                <a:cubicBezTo>
                  <a:pt x="f15" y="f13"/>
                  <a:pt x="f16" y="f12"/>
                  <a:pt x="f16" y="f4"/>
                </a:cubicBezTo>
                <a:cubicBezTo>
                  <a:pt x="f16" y="f11"/>
                  <a:pt x="f15" y="f10"/>
                  <a:pt x="f18" y="f9"/>
                </a:cubicBezTo>
                <a:cubicBezTo>
                  <a:pt x="f17" y="f7"/>
                  <a:pt x="f12" y="f2"/>
                  <a:pt x="f4" y="f2"/>
                </a:cubicBezTo>
                <a:close/>
              </a:path>
            </a:pathLst>
          </a:custGeom>
          <a:solidFill>
            <a:srgbClr val="FFFFFF"/>
          </a:solidFill>
          <a:ln cap="flat">
            <a:noFill/>
            <a:prstDash val="solid"/>
          </a:ln>
          <a:effectLst>
            <a:outerShdw dist="19046" dir="5400000" algn="tl">
              <a:srgbClr val="000000">
                <a:alpha val="50000"/>
              </a:srgbClr>
            </a:outerShdw>
          </a:effectLst>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3" name="Google Shape;733;p40">
            <a:extLst>
              <a:ext uri="{FF2B5EF4-FFF2-40B4-BE49-F238E27FC236}">
                <a16:creationId xmlns:a16="http://schemas.microsoft.com/office/drawing/2014/main" id="{EE308562-F24E-488C-A860-14F64C136A04}"/>
              </a:ext>
            </a:extLst>
          </p:cNvPr>
          <p:cNvSpPr/>
          <p:nvPr/>
        </p:nvSpPr>
        <p:spPr>
          <a:xfrm>
            <a:off x="2974890" y="3175080"/>
            <a:ext cx="958208" cy="940268"/>
          </a:xfrm>
          <a:custGeom>
            <a:avLst/>
            <a:gdLst>
              <a:gd name="f0" fmla="val w"/>
              <a:gd name="f1" fmla="val h"/>
              <a:gd name="f2" fmla="val 0"/>
              <a:gd name="f3" fmla="val 24502"/>
              <a:gd name="f4" fmla="val 12251"/>
              <a:gd name="f5" fmla="val 9001"/>
              <a:gd name="f6" fmla="val 5885"/>
              <a:gd name="f7" fmla="val 1291"/>
              <a:gd name="f8" fmla="val 3588"/>
              <a:gd name="f9" fmla="val 3589"/>
              <a:gd name="f10" fmla="val 5886"/>
              <a:gd name="f11" fmla="val 9002"/>
              <a:gd name="f12" fmla="val 15500"/>
              <a:gd name="f13" fmla="val 18616"/>
              <a:gd name="f14" fmla="val 20914"/>
              <a:gd name="f15" fmla="val 23211"/>
              <a:gd name="f16" fmla="val 24501"/>
              <a:gd name="f17" fmla="val 18615"/>
              <a:gd name="f18" fmla="val 20912"/>
              <a:gd name="f19" fmla="*/ f0 1 24502"/>
              <a:gd name="f20" fmla="*/ f1 1 24502"/>
              <a:gd name="f21" fmla="val f2"/>
              <a:gd name="f22" fmla="val f3"/>
              <a:gd name="f23" fmla="+- f22 0 f21"/>
              <a:gd name="f24" fmla="*/ f23 1 24502"/>
              <a:gd name="f25" fmla="*/ f21 1 f24"/>
              <a:gd name="f26" fmla="*/ f22 1 f24"/>
              <a:gd name="f27" fmla="*/ f25 f19 1"/>
              <a:gd name="f28" fmla="*/ f26 f19 1"/>
              <a:gd name="f29" fmla="*/ f26 f20 1"/>
              <a:gd name="f30" fmla="*/ f25 f20 1"/>
            </a:gdLst>
            <a:ahLst/>
            <a:cxnLst>
              <a:cxn ang="3cd4">
                <a:pos x="hc" y="t"/>
              </a:cxn>
              <a:cxn ang="0">
                <a:pos x="r" y="vc"/>
              </a:cxn>
              <a:cxn ang="cd4">
                <a:pos x="hc" y="b"/>
              </a:cxn>
              <a:cxn ang="cd2">
                <a:pos x="l" y="vc"/>
              </a:cxn>
            </a:cxnLst>
            <a:rect l="f27" t="f30" r="f28" b="f29"/>
            <a:pathLst>
              <a:path w="24502" h="24502">
                <a:moveTo>
                  <a:pt x="f4" y="f2"/>
                </a:moveTo>
                <a:cubicBezTo>
                  <a:pt x="f5" y="f2"/>
                  <a:pt x="f6" y="f7"/>
                  <a:pt x="f8" y="f9"/>
                </a:cubicBezTo>
                <a:cubicBezTo>
                  <a:pt x="f7" y="f10"/>
                  <a:pt x="f2" y="f11"/>
                  <a:pt x="f2" y="f4"/>
                </a:cubicBezTo>
                <a:cubicBezTo>
                  <a:pt x="f2" y="f12"/>
                  <a:pt x="f7" y="f13"/>
                  <a:pt x="f8" y="f14"/>
                </a:cubicBezTo>
                <a:cubicBezTo>
                  <a:pt x="f6" y="f15"/>
                  <a:pt x="f5" y="f16"/>
                  <a:pt x="f4" y="f16"/>
                </a:cubicBezTo>
                <a:cubicBezTo>
                  <a:pt x="f12" y="f16"/>
                  <a:pt x="f17" y="f15"/>
                  <a:pt x="f18" y="f14"/>
                </a:cubicBezTo>
                <a:cubicBezTo>
                  <a:pt x="f15" y="f13"/>
                  <a:pt x="f16" y="f12"/>
                  <a:pt x="f16" y="f4"/>
                </a:cubicBezTo>
                <a:cubicBezTo>
                  <a:pt x="f16" y="f11"/>
                  <a:pt x="f15" y="f10"/>
                  <a:pt x="f18" y="f9"/>
                </a:cubicBezTo>
                <a:cubicBezTo>
                  <a:pt x="f17" y="f7"/>
                  <a:pt x="f12" y="f2"/>
                  <a:pt x="f4" y="f2"/>
                </a:cubicBezTo>
                <a:close/>
              </a:path>
            </a:pathLst>
          </a:custGeom>
          <a:solidFill>
            <a:srgbClr val="FFFFFF"/>
          </a:solidFill>
          <a:ln cap="flat">
            <a:noFill/>
            <a:prstDash val="solid"/>
          </a:ln>
          <a:effectLst>
            <a:outerShdw dist="19046" dir="5400000" algn="tl">
              <a:srgbClr val="000000">
                <a:alpha val="50000"/>
              </a:srgbClr>
            </a:outerShdw>
          </a:effectLst>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4" name="Google Shape;734;p40">
            <a:extLst>
              <a:ext uri="{FF2B5EF4-FFF2-40B4-BE49-F238E27FC236}">
                <a16:creationId xmlns:a16="http://schemas.microsoft.com/office/drawing/2014/main" id="{B39FF554-4768-4E15-9A48-13F8A40BD327}"/>
              </a:ext>
            </a:extLst>
          </p:cNvPr>
          <p:cNvSpPr/>
          <p:nvPr/>
        </p:nvSpPr>
        <p:spPr>
          <a:xfrm>
            <a:off x="5088507" y="1694986"/>
            <a:ext cx="958208" cy="940268"/>
          </a:xfrm>
          <a:custGeom>
            <a:avLst/>
            <a:gdLst>
              <a:gd name="f0" fmla="val w"/>
              <a:gd name="f1" fmla="val h"/>
              <a:gd name="f2" fmla="val 0"/>
              <a:gd name="f3" fmla="val 24502"/>
              <a:gd name="f4" fmla="val 12251"/>
              <a:gd name="f5" fmla="val 9001"/>
              <a:gd name="f6" fmla="val 5885"/>
              <a:gd name="f7" fmla="val 1291"/>
              <a:gd name="f8" fmla="val 3588"/>
              <a:gd name="f9" fmla="val 3589"/>
              <a:gd name="f10" fmla="val 5886"/>
              <a:gd name="f11" fmla="val 9002"/>
              <a:gd name="f12" fmla="val 15500"/>
              <a:gd name="f13" fmla="val 18616"/>
              <a:gd name="f14" fmla="val 20914"/>
              <a:gd name="f15" fmla="val 23211"/>
              <a:gd name="f16" fmla="val 24501"/>
              <a:gd name="f17" fmla="val 18615"/>
              <a:gd name="f18" fmla="val 20912"/>
              <a:gd name="f19" fmla="*/ f0 1 24502"/>
              <a:gd name="f20" fmla="*/ f1 1 24502"/>
              <a:gd name="f21" fmla="val f2"/>
              <a:gd name="f22" fmla="val f3"/>
              <a:gd name="f23" fmla="+- f22 0 f21"/>
              <a:gd name="f24" fmla="*/ f23 1 24502"/>
              <a:gd name="f25" fmla="*/ f21 1 f24"/>
              <a:gd name="f26" fmla="*/ f22 1 f24"/>
              <a:gd name="f27" fmla="*/ f25 f19 1"/>
              <a:gd name="f28" fmla="*/ f26 f19 1"/>
              <a:gd name="f29" fmla="*/ f26 f20 1"/>
              <a:gd name="f30" fmla="*/ f25 f20 1"/>
            </a:gdLst>
            <a:ahLst/>
            <a:cxnLst>
              <a:cxn ang="3cd4">
                <a:pos x="hc" y="t"/>
              </a:cxn>
              <a:cxn ang="0">
                <a:pos x="r" y="vc"/>
              </a:cxn>
              <a:cxn ang="cd4">
                <a:pos x="hc" y="b"/>
              </a:cxn>
              <a:cxn ang="cd2">
                <a:pos x="l" y="vc"/>
              </a:cxn>
            </a:cxnLst>
            <a:rect l="f27" t="f30" r="f28" b="f29"/>
            <a:pathLst>
              <a:path w="24502" h="24502">
                <a:moveTo>
                  <a:pt x="f4" y="f2"/>
                </a:moveTo>
                <a:cubicBezTo>
                  <a:pt x="f5" y="f2"/>
                  <a:pt x="f6" y="f7"/>
                  <a:pt x="f8" y="f9"/>
                </a:cubicBezTo>
                <a:cubicBezTo>
                  <a:pt x="f7" y="f10"/>
                  <a:pt x="f2" y="f11"/>
                  <a:pt x="f2" y="f4"/>
                </a:cubicBezTo>
                <a:cubicBezTo>
                  <a:pt x="f2" y="f12"/>
                  <a:pt x="f7" y="f13"/>
                  <a:pt x="f8" y="f14"/>
                </a:cubicBezTo>
                <a:cubicBezTo>
                  <a:pt x="f6" y="f15"/>
                  <a:pt x="f5" y="f16"/>
                  <a:pt x="f4" y="f16"/>
                </a:cubicBezTo>
                <a:cubicBezTo>
                  <a:pt x="f12" y="f16"/>
                  <a:pt x="f17" y="f15"/>
                  <a:pt x="f18" y="f14"/>
                </a:cubicBezTo>
                <a:cubicBezTo>
                  <a:pt x="f15" y="f13"/>
                  <a:pt x="f16" y="f12"/>
                  <a:pt x="f16" y="f4"/>
                </a:cubicBezTo>
                <a:cubicBezTo>
                  <a:pt x="f16" y="f11"/>
                  <a:pt x="f15" y="f10"/>
                  <a:pt x="f18" y="f9"/>
                </a:cubicBezTo>
                <a:cubicBezTo>
                  <a:pt x="f17" y="f7"/>
                  <a:pt x="f12" y="f2"/>
                  <a:pt x="f4" y="f2"/>
                </a:cubicBezTo>
                <a:close/>
              </a:path>
            </a:pathLst>
          </a:custGeom>
          <a:solidFill>
            <a:srgbClr val="FFFFFF"/>
          </a:solidFill>
          <a:ln cap="flat">
            <a:noFill/>
            <a:prstDash val="solid"/>
          </a:ln>
          <a:effectLst>
            <a:outerShdw dist="19046" dir="5400000" algn="tl">
              <a:srgbClr val="000000">
                <a:alpha val="50000"/>
              </a:srgbClr>
            </a:outerShdw>
          </a:effectLst>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5" name="Google Shape;735;p40">
            <a:extLst>
              <a:ext uri="{FF2B5EF4-FFF2-40B4-BE49-F238E27FC236}">
                <a16:creationId xmlns:a16="http://schemas.microsoft.com/office/drawing/2014/main" id="{6E6EBE99-3EB9-4CFC-A7AA-059A087834D3}"/>
              </a:ext>
            </a:extLst>
          </p:cNvPr>
          <p:cNvSpPr/>
          <p:nvPr/>
        </p:nvSpPr>
        <p:spPr>
          <a:xfrm>
            <a:off x="5088507" y="3128400"/>
            <a:ext cx="958208" cy="940268"/>
          </a:xfrm>
          <a:custGeom>
            <a:avLst/>
            <a:gdLst>
              <a:gd name="f0" fmla="val w"/>
              <a:gd name="f1" fmla="val h"/>
              <a:gd name="f2" fmla="val 0"/>
              <a:gd name="f3" fmla="val 24502"/>
              <a:gd name="f4" fmla="val 12251"/>
              <a:gd name="f5" fmla="val 9001"/>
              <a:gd name="f6" fmla="val 5885"/>
              <a:gd name="f7" fmla="val 1291"/>
              <a:gd name="f8" fmla="val 3588"/>
              <a:gd name="f9" fmla="val 3589"/>
              <a:gd name="f10" fmla="val 5886"/>
              <a:gd name="f11" fmla="val 9002"/>
              <a:gd name="f12" fmla="val 15500"/>
              <a:gd name="f13" fmla="val 18616"/>
              <a:gd name="f14" fmla="val 20914"/>
              <a:gd name="f15" fmla="val 23211"/>
              <a:gd name="f16" fmla="val 24501"/>
              <a:gd name="f17" fmla="val 18615"/>
              <a:gd name="f18" fmla="val 20912"/>
              <a:gd name="f19" fmla="*/ f0 1 24502"/>
              <a:gd name="f20" fmla="*/ f1 1 24502"/>
              <a:gd name="f21" fmla="val f2"/>
              <a:gd name="f22" fmla="val f3"/>
              <a:gd name="f23" fmla="+- f22 0 f21"/>
              <a:gd name="f24" fmla="*/ f23 1 24502"/>
              <a:gd name="f25" fmla="*/ f21 1 f24"/>
              <a:gd name="f26" fmla="*/ f22 1 f24"/>
              <a:gd name="f27" fmla="*/ f25 f19 1"/>
              <a:gd name="f28" fmla="*/ f26 f19 1"/>
              <a:gd name="f29" fmla="*/ f26 f20 1"/>
              <a:gd name="f30" fmla="*/ f25 f20 1"/>
            </a:gdLst>
            <a:ahLst/>
            <a:cxnLst>
              <a:cxn ang="3cd4">
                <a:pos x="hc" y="t"/>
              </a:cxn>
              <a:cxn ang="0">
                <a:pos x="r" y="vc"/>
              </a:cxn>
              <a:cxn ang="cd4">
                <a:pos x="hc" y="b"/>
              </a:cxn>
              <a:cxn ang="cd2">
                <a:pos x="l" y="vc"/>
              </a:cxn>
            </a:cxnLst>
            <a:rect l="f27" t="f30" r="f28" b="f29"/>
            <a:pathLst>
              <a:path w="24502" h="24502">
                <a:moveTo>
                  <a:pt x="f4" y="f2"/>
                </a:moveTo>
                <a:cubicBezTo>
                  <a:pt x="f5" y="f2"/>
                  <a:pt x="f6" y="f7"/>
                  <a:pt x="f8" y="f9"/>
                </a:cubicBezTo>
                <a:cubicBezTo>
                  <a:pt x="f7" y="f10"/>
                  <a:pt x="f2" y="f11"/>
                  <a:pt x="f2" y="f4"/>
                </a:cubicBezTo>
                <a:cubicBezTo>
                  <a:pt x="f2" y="f12"/>
                  <a:pt x="f7" y="f13"/>
                  <a:pt x="f8" y="f14"/>
                </a:cubicBezTo>
                <a:cubicBezTo>
                  <a:pt x="f6" y="f15"/>
                  <a:pt x="f5" y="f16"/>
                  <a:pt x="f4" y="f16"/>
                </a:cubicBezTo>
                <a:cubicBezTo>
                  <a:pt x="f12" y="f16"/>
                  <a:pt x="f17" y="f15"/>
                  <a:pt x="f18" y="f14"/>
                </a:cubicBezTo>
                <a:cubicBezTo>
                  <a:pt x="f15" y="f13"/>
                  <a:pt x="f16" y="f12"/>
                  <a:pt x="f16" y="f4"/>
                </a:cubicBezTo>
                <a:cubicBezTo>
                  <a:pt x="f16" y="f11"/>
                  <a:pt x="f15" y="f10"/>
                  <a:pt x="f18" y="f9"/>
                </a:cubicBezTo>
                <a:cubicBezTo>
                  <a:pt x="f17" y="f7"/>
                  <a:pt x="f12" y="f2"/>
                  <a:pt x="f4" y="f2"/>
                </a:cubicBezTo>
                <a:close/>
              </a:path>
            </a:pathLst>
          </a:custGeom>
          <a:solidFill>
            <a:srgbClr val="FFFFFF"/>
          </a:solidFill>
          <a:ln cap="flat">
            <a:noFill/>
            <a:prstDash val="solid"/>
          </a:ln>
          <a:effectLst>
            <a:outerShdw dist="19046" dir="5400000" algn="tl">
              <a:srgbClr val="000000">
                <a:alpha val="50000"/>
              </a:srgbClr>
            </a:outerShdw>
          </a:effectLst>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grpSp>
        <p:nvGrpSpPr>
          <p:cNvPr id="16" name="Google Shape;736;p40">
            <a:extLst>
              <a:ext uri="{FF2B5EF4-FFF2-40B4-BE49-F238E27FC236}">
                <a16:creationId xmlns:a16="http://schemas.microsoft.com/office/drawing/2014/main" id="{38FD4907-3881-4A98-8E41-F79EC846B0F8}"/>
              </a:ext>
            </a:extLst>
          </p:cNvPr>
          <p:cNvGrpSpPr/>
          <p:nvPr/>
        </p:nvGrpSpPr>
        <p:grpSpPr>
          <a:xfrm>
            <a:off x="5341110" y="3381378"/>
            <a:ext cx="453012" cy="434330"/>
            <a:chOff x="5341110" y="3381378"/>
            <a:chExt cx="453012" cy="434330"/>
          </a:xfrm>
        </p:grpSpPr>
        <p:sp>
          <p:nvSpPr>
            <p:cNvPr id="17" name="Google Shape;737;p40">
              <a:extLst>
                <a:ext uri="{FF2B5EF4-FFF2-40B4-BE49-F238E27FC236}">
                  <a16:creationId xmlns:a16="http://schemas.microsoft.com/office/drawing/2014/main" id="{F3605BC4-A676-420D-82A7-165DDE73FED8}"/>
                </a:ext>
              </a:extLst>
            </p:cNvPr>
            <p:cNvSpPr/>
            <p:nvPr/>
          </p:nvSpPr>
          <p:spPr>
            <a:xfrm>
              <a:off x="5471001" y="3566470"/>
              <a:ext cx="12179" cy="30047"/>
            </a:xfrm>
            <a:custGeom>
              <a:avLst/>
              <a:gdLst>
                <a:gd name="f0" fmla="val w"/>
                <a:gd name="f1" fmla="val h"/>
                <a:gd name="f2" fmla="val 0"/>
                <a:gd name="f3" fmla="val 534"/>
                <a:gd name="f4" fmla="val 1317"/>
                <a:gd name="f5" fmla="val 285"/>
                <a:gd name="f6" fmla="val 107"/>
                <a:gd name="f7" fmla="val 249"/>
                <a:gd name="f8" fmla="val 1032"/>
                <a:gd name="f9" fmla="val 1174"/>
                <a:gd name="f10" fmla="val 1316"/>
                <a:gd name="f11" fmla="val 427"/>
                <a:gd name="f12" fmla="*/ f0 1 534"/>
                <a:gd name="f13" fmla="*/ f1 1 1317"/>
                <a:gd name="f14" fmla="val f2"/>
                <a:gd name="f15" fmla="val f3"/>
                <a:gd name="f16" fmla="val f4"/>
                <a:gd name="f17" fmla="+- f16 0 f14"/>
                <a:gd name="f18" fmla="+- f15 0 f14"/>
                <a:gd name="f19" fmla="*/ f18 1 534"/>
                <a:gd name="f20" fmla="*/ f17 1 1317"/>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534" h="1317">
                  <a:moveTo>
                    <a:pt x="f5" y="f2"/>
                  </a:moveTo>
                  <a:cubicBezTo>
                    <a:pt x="f6" y="f2"/>
                    <a:pt x="f2" y="f6"/>
                    <a:pt x="f2" y="f7"/>
                  </a:cubicBezTo>
                  <a:lnTo>
                    <a:pt x="f2" y="f8"/>
                  </a:lnTo>
                  <a:cubicBezTo>
                    <a:pt x="f2" y="f9"/>
                    <a:pt x="f6" y="f10"/>
                    <a:pt x="f5" y="f10"/>
                  </a:cubicBezTo>
                  <a:cubicBezTo>
                    <a:pt x="f11" y="f10"/>
                    <a:pt x="f3" y="f9"/>
                    <a:pt x="f3" y="f8"/>
                  </a:cubicBezTo>
                  <a:lnTo>
                    <a:pt x="f3" y="f7"/>
                  </a:lnTo>
                  <a:cubicBezTo>
                    <a:pt x="f3" y="f6"/>
                    <a:pt x="f11" y="f2"/>
                    <a:pt x="f5" y="f2"/>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8" name="Google Shape;738;p40">
              <a:extLst>
                <a:ext uri="{FF2B5EF4-FFF2-40B4-BE49-F238E27FC236}">
                  <a16:creationId xmlns:a16="http://schemas.microsoft.com/office/drawing/2014/main" id="{C46B7FCF-1AFC-453A-A913-F7BA48935F24}"/>
                </a:ext>
              </a:extLst>
            </p:cNvPr>
            <p:cNvSpPr/>
            <p:nvPr/>
          </p:nvSpPr>
          <p:spPr>
            <a:xfrm>
              <a:off x="5457998" y="3609456"/>
              <a:ext cx="37984" cy="12252"/>
            </a:xfrm>
            <a:custGeom>
              <a:avLst/>
              <a:gdLst>
                <a:gd name="f0" fmla="val w"/>
                <a:gd name="f1" fmla="val h"/>
                <a:gd name="f2" fmla="val 0"/>
                <a:gd name="f3" fmla="val 1665"/>
                <a:gd name="f4" fmla="val 537"/>
                <a:gd name="f5" fmla="val 1380"/>
                <a:gd name="f6" fmla="val 1371"/>
                <a:gd name="f7" fmla="val 1362"/>
                <a:gd name="f8" fmla="val 1"/>
                <a:gd name="f9" fmla="val 1353"/>
                <a:gd name="f10" fmla="val 2"/>
                <a:gd name="f11" fmla="val 321"/>
                <a:gd name="f12" fmla="val 37"/>
                <a:gd name="f13" fmla="val 500"/>
                <a:gd name="f14" fmla="val 535"/>
                <a:gd name="f15" fmla="val 1664"/>
                <a:gd name="f16" fmla="*/ f0 1 1665"/>
                <a:gd name="f17" fmla="*/ f1 1 537"/>
                <a:gd name="f18" fmla="val f2"/>
                <a:gd name="f19" fmla="val f3"/>
                <a:gd name="f20" fmla="val f4"/>
                <a:gd name="f21" fmla="+- f20 0 f18"/>
                <a:gd name="f22" fmla="+- f19 0 f18"/>
                <a:gd name="f23" fmla="*/ f22 1 1665"/>
                <a:gd name="f24" fmla="*/ f21 1 53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665" h="537">
                  <a:moveTo>
                    <a:pt x="f5" y="f2"/>
                  </a:moveTo>
                  <a:cubicBezTo>
                    <a:pt x="f6" y="f2"/>
                    <a:pt x="f7" y="f8"/>
                    <a:pt x="f9" y="f10"/>
                  </a:cubicBezTo>
                  <a:lnTo>
                    <a:pt x="f11" y="f10"/>
                  </a:lnTo>
                  <a:cubicBezTo>
                    <a:pt x="f8" y="f12"/>
                    <a:pt x="f8" y="f13"/>
                    <a:pt x="f11" y="f14"/>
                  </a:cubicBezTo>
                  <a:lnTo>
                    <a:pt x="f9" y="f14"/>
                  </a:lnTo>
                  <a:cubicBezTo>
                    <a:pt x="f7" y="f4"/>
                    <a:pt x="f6" y="f4"/>
                    <a:pt x="f5" y="f4"/>
                  </a:cubicBezTo>
                  <a:cubicBezTo>
                    <a:pt x="f15" y="f4"/>
                    <a:pt x="f15" y="f2"/>
                    <a:pt x="f5" y="f2"/>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19" name="Google Shape;739;p40">
              <a:extLst>
                <a:ext uri="{FF2B5EF4-FFF2-40B4-BE49-F238E27FC236}">
                  <a16:creationId xmlns:a16="http://schemas.microsoft.com/office/drawing/2014/main" id="{71B2D935-123B-4A85-8CAB-C8C3EA55CC52}"/>
                </a:ext>
              </a:extLst>
            </p:cNvPr>
            <p:cNvSpPr/>
            <p:nvPr/>
          </p:nvSpPr>
          <p:spPr>
            <a:xfrm>
              <a:off x="5649986" y="3566470"/>
              <a:ext cx="13825" cy="29041"/>
            </a:xfrm>
            <a:custGeom>
              <a:avLst/>
              <a:gdLst>
                <a:gd name="f0" fmla="val w"/>
                <a:gd name="f1" fmla="val h"/>
                <a:gd name="f2" fmla="val 0"/>
                <a:gd name="f3" fmla="val 606"/>
                <a:gd name="f4" fmla="val 1273"/>
                <a:gd name="f5" fmla="val 303"/>
                <a:gd name="f6" fmla="val 161"/>
                <a:gd name="f7" fmla="val 19"/>
                <a:gd name="f8" fmla="val 107"/>
                <a:gd name="f9" fmla="val 249"/>
                <a:gd name="f10" fmla="val 1032"/>
                <a:gd name="f11" fmla="val 1"/>
                <a:gd name="f12" fmla="val 1192"/>
                <a:gd name="f13" fmla="val 152"/>
                <a:gd name="f14" fmla="val 1272"/>
                <a:gd name="f15" fmla="val 455"/>
                <a:gd name="f16" fmla="val 588"/>
                <a:gd name="f17" fmla="val 481"/>
                <a:gd name="f18" fmla="*/ f0 1 606"/>
                <a:gd name="f19" fmla="*/ f1 1 1273"/>
                <a:gd name="f20" fmla="val f2"/>
                <a:gd name="f21" fmla="val f3"/>
                <a:gd name="f22" fmla="val f4"/>
                <a:gd name="f23" fmla="+- f22 0 f20"/>
                <a:gd name="f24" fmla="+- f21 0 f20"/>
                <a:gd name="f25" fmla="*/ f24 1 606"/>
                <a:gd name="f26" fmla="*/ f23 1 1273"/>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606" h="1273">
                  <a:moveTo>
                    <a:pt x="f5" y="f2"/>
                  </a:moveTo>
                  <a:cubicBezTo>
                    <a:pt x="f6" y="f2"/>
                    <a:pt x="f7" y="f8"/>
                    <a:pt x="f7" y="f9"/>
                  </a:cubicBezTo>
                  <a:lnTo>
                    <a:pt x="f7" y="f10"/>
                  </a:lnTo>
                  <a:cubicBezTo>
                    <a:pt x="f11" y="f12"/>
                    <a:pt x="f13" y="f14"/>
                    <a:pt x="f5" y="f14"/>
                  </a:cubicBezTo>
                  <a:cubicBezTo>
                    <a:pt x="f15" y="f14"/>
                    <a:pt x="f3" y="f12"/>
                    <a:pt x="f16" y="f10"/>
                  </a:cubicBezTo>
                  <a:lnTo>
                    <a:pt x="f16" y="f9"/>
                  </a:lnTo>
                  <a:cubicBezTo>
                    <a:pt x="f16" y="f8"/>
                    <a:pt x="f17" y="f2"/>
                    <a:pt x="f5" y="f2"/>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0" name="Google Shape;740;p40">
              <a:extLst>
                <a:ext uri="{FF2B5EF4-FFF2-40B4-BE49-F238E27FC236}">
                  <a16:creationId xmlns:a16="http://schemas.microsoft.com/office/drawing/2014/main" id="{D41AD184-4815-4983-8D5C-51938FCBA067}"/>
                </a:ext>
              </a:extLst>
            </p:cNvPr>
            <p:cNvSpPr/>
            <p:nvPr/>
          </p:nvSpPr>
          <p:spPr>
            <a:xfrm>
              <a:off x="5638419" y="3609456"/>
              <a:ext cx="37783" cy="12252"/>
            </a:xfrm>
            <a:custGeom>
              <a:avLst/>
              <a:gdLst>
                <a:gd name="f0" fmla="val w"/>
                <a:gd name="f1" fmla="val h"/>
                <a:gd name="f2" fmla="val 0"/>
                <a:gd name="f3" fmla="val 1656"/>
                <a:gd name="f4" fmla="val 537"/>
                <a:gd name="f5" fmla="val 285"/>
                <a:gd name="f6" fmla="val 1"/>
                <a:gd name="f7" fmla="val 294"/>
                <a:gd name="f8" fmla="val 303"/>
                <a:gd name="f9" fmla="val 312"/>
                <a:gd name="f10" fmla="val 535"/>
                <a:gd name="f11" fmla="val 1344"/>
                <a:gd name="f12" fmla="val 1353"/>
                <a:gd name="f13" fmla="val 1362"/>
                <a:gd name="f14" fmla="val 1371"/>
                <a:gd name="f15" fmla="val 1655"/>
                <a:gd name="f16" fmla="val 2"/>
                <a:gd name="f17" fmla="*/ f0 1 1656"/>
                <a:gd name="f18" fmla="*/ f1 1 537"/>
                <a:gd name="f19" fmla="val f2"/>
                <a:gd name="f20" fmla="val f3"/>
                <a:gd name="f21" fmla="val f4"/>
                <a:gd name="f22" fmla="+- f21 0 f19"/>
                <a:gd name="f23" fmla="+- f20 0 f19"/>
                <a:gd name="f24" fmla="*/ f23 1 1656"/>
                <a:gd name="f25" fmla="*/ f22 1 537"/>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656" h="537">
                  <a:moveTo>
                    <a:pt x="f5" y="f2"/>
                  </a:moveTo>
                  <a:cubicBezTo>
                    <a:pt x="f6" y="f2"/>
                    <a:pt x="f6" y="f4"/>
                    <a:pt x="f5" y="f4"/>
                  </a:cubicBezTo>
                  <a:cubicBezTo>
                    <a:pt x="f7" y="f4"/>
                    <a:pt x="f8" y="f4"/>
                    <a:pt x="f9" y="f10"/>
                  </a:cubicBezTo>
                  <a:lnTo>
                    <a:pt x="f11" y="f10"/>
                  </a:lnTo>
                  <a:cubicBezTo>
                    <a:pt x="f12" y="f4"/>
                    <a:pt x="f13" y="f4"/>
                    <a:pt x="f14" y="f4"/>
                  </a:cubicBezTo>
                  <a:cubicBezTo>
                    <a:pt x="f15" y="f4"/>
                    <a:pt x="f15" y="f2"/>
                    <a:pt x="f14" y="f2"/>
                  </a:cubicBezTo>
                  <a:cubicBezTo>
                    <a:pt x="f13" y="f2"/>
                    <a:pt x="f12" y="f6"/>
                    <a:pt x="f11" y="f16"/>
                  </a:cubicBezTo>
                  <a:lnTo>
                    <a:pt x="f9" y="f16"/>
                  </a:lnTo>
                  <a:cubicBezTo>
                    <a:pt x="f8" y="f6"/>
                    <a:pt x="f7" y="f2"/>
                    <a:pt x="f5" y="f2"/>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1" name="Google Shape;741;p40">
              <a:extLst>
                <a:ext uri="{FF2B5EF4-FFF2-40B4-BE49-F238E27FC236}">
                  <a16:creationId xmlns:a16="http://schemas.microsoft.com/office/drawing/2014/main" id="{33356714-1E9B-4994-96BD-3534344DAFC1}"/>
                </a:ext>
              </a:extLst>
            </p:cNvPr>
            <p:cNvSpPr/>
            <p:nvPr/>
          </p:nvSpPr>
          <p:spPr>
            <a:xfrm>
              <a:off x="5541017" y="3600395"/>
              <a:ext cx="49322" cy="20464"/>
            </a:xfrm>
            <a:custGeom>
              <a:avLst/>
              <a:gdLst>
                <a:gd name="f0" fmla="val w"/>
                <a:gd name="f1" fmla="val h"/>
                <a:gd name="f2" fmla="val 0"/>
                <a:gd name="f3" fmla="val 2162"/>
                <a:gd name="f4" fmla="val 897"/>
                <a:gd name="f5" fmla="val 449"/>
                <a:gd name="f6" fmla="val 219"/>
                <a:gd name="f7" fmla="val 1"/>
                <a:gd name="f8" fmla="val 293"/>
                <a:gd name="f9" fmla="val 240"/>
                <a:gd name="f10" fmla="val 506"/>
                <a:gd name="f11" fmla="val 454"/>
                <a:gd name="f12" fmla="val 755"/>
                <a:gd name="f13" fmla="val 810"/>
                <a:gd name="f14" fmla="val 1165"/>
                <a:gd name="f15" fmla="val 1486"/>
                <a:gd name="f16" fmla="val 1841"/>
                <a:gd name="f17" fmla="val 2055"/>
                <a:gd name="f18" fmla="val 363"/>
                <a:gd name="f19" fmla="val 185"/>
                <a:gd name="f20" fmla="val 2019"/>
                <a:gd name="f21" fmla="val 114"/>
                <a:gd name="f22" fmla="val 1966"/>
                <a:gd name="f23" fmla="val 61"/>
                <a:gd name="f24" fmla="val 1895"/>
                <a:gd name="f25" fmla="val 34"/>
                <a:gd name="f26" fmla="val 1824"/>
                <a:gd name="f27" fmla="val 1752"/>
                <a:gd name="f28" fmla="val 1681"/>
                <a:gd name="f29" fmla="val 1628"/>
                <a:gd name="f30" fmla="val 1503"/>
                <a:gd name="f31" fmla="val 274"/>
                <a:gd name="f32" fmla="val 1326"/>
                <a:gd name="f33" fmla="val 354"/>
                <a:gd name="f34" fmla="val 1148"/>
                <a:gd name="f35" fmla="val 970"/>
                <a:gd name="f36" fmla="val 792"/>
                <a:gd name="f37" fmla="val 667"/>
                <a:gd name="f38" fmla="val 604"/>
                <a:gd name="f39" fmla="val 33"/>
                <a:gd name="f40" fmla="val 526"/>
                <a:gd name="f41" fmla="*/ f0 1 2162"/>
                <a:gd name="f42" fmla="*/ f1 1 897"/>
                <a:gd name="f43" fmla="val f2"/>
                <a:gd name="f44" fmla="val f3"/>
                <a:gd name="f45" fmla="val f4"/>
                <a:gd name="f46" fmla="+- f45 0 f43"/>
                <a:gd name="f47" fmla="+- f44 0 f43"/>
                <a:gd name="f48" fmla="*/ f47 1 2162"/>
                <a:gd name="f49" fmla="*/ f46 1 897"/>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2162" h="897">
                  <a:moveTo>
                    <a:pt x="f5" y="f2"/>
                  </a:moveTo>
                  <a:cubicBezTo>
                    <a:pt x="f6" y="f2"/>
                    <a:pt x="f7" y="f8"/>
                    <a:pt x="f9" y="f10"/>
                  </a:cubicBezTo>
                  <a:cubicBezTo>
                    <a:pt x="f11" y="f12"/>
                    <a:pt x="f13" y="f4"/>
                    <a:pt x="f14" y="f4"/>
                  </a:cubicBezTo>
                  <a:cubicBezTo>
                    <a:pt x="f15" y="f4"/>
                    <a:pt x="f16" y="f12"/>
                    <a:pt x="f17" y="f10"/>
                  </a:cubicBezTo>
                  <a:cubicBezTo>
                    <a:pt x="f3" y="f18"/>
                    <a:pt x="f3" y="f19"/>
                    <a:pt x="f20" y="f21"/>
                  </a:cubicBezTo>
                  <a:cubicBezTo>
                    <a:pt x="f22" y="f23"/>
                    <a:pt x="f24" y="f25"/>
                    <a:pt x="f26" y="f25"/>
                  </a:cubicBezTo>
                  <a:cubicBezTo>
                    <a:pt x="f27" y="f25"/>
                    <a:pt x="f28" y="f23"/>
                    <a:pt x="f29" y="f21"/>
                  </a:cubicBezTo>
                  <a:cubicBezTo>
                    <a:pt x="f30" y="f31"/>
                    <a:pt x="f32" y="f33"/>
                    <a:pt x="f34" y="f33"/>
                  </a:cubicBezTo>
                  <a:cubicBezTo>
                    <a:pt x="f35" y="f33"/>
                    <a:pt x="f36" y="f31"/>
                    <a:pt x="f37" y="f21"/>
                  </a:cubicBezTo>
                  <a:cubicBezTo>
                    <a:pt x="f38" y="f39"/>
                    <a:pt x="f40" y="f2"/>
                    <a:pt x="f5" y="f2"/>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2" name="Google Shape;742;p40">
              <a:extLst>
                <a:ext uri="{FF2B5EF4-FFF2-40B4-BE49-F238E27FC236}">
                  <a16:creationId xmlns:a16="http://schemas.microsoft.com/office/drawing/2014/main" id="{CB1D6126-B217-4FCF-8541-5108C79770E3}"/>
                </a:ext>
              </a:extLst>
            </p:cNvPr>
            <p:cNvSpPr/>
            <p:nvPr/>
          </p:nvSpPr>
          <p:spPr>
            <a:xfrm>
              <a:off x="5587880" y="3759674"/>
              <a:ext cx="51992" cy="35725"/>
            </a:xfrm>
            <a:custGeom>
              <a:avLst/>
              <a:gdLst>
                <a:gd name="f0" fmla="val w"/>
                <a:gd name="f1" fmla="val h"/>
                <a:gd name="f2" fmla="val 0"/>
                <a:gd name="f3" fmla="val 2279"/>
                <a:gd name="f4" fmla="val 1566"/>
                <a:gd name="f5" fmla="val 1638"/>
                <a:gd name="f6" fmla="val 534"/>
                <a:gd name="f7" fmla="val 1673"/>
                <a:gd name="f8" fmla="val 1744"/>
                <a:gd name="f9" fmla="val 605"/>
                <a:gd name="f10" fmla="val 641"/>
                <a:gd name="f11" fmla="val 925"/>
                <a:gd name="f12" fmla="val 961"/>
                <a:gd name="f13" fmla="val 1032"/>
                <a:gd name="f14" fmla="val 677"/>
                <a:gd name="f15" fmla="val 606"/>
                <a:gd name="f16" fmla="val 570"/>
                <a:gd name="f17" fmla="val 286"/>
                <a:gd name="f18" fmla="val 1"/>
                <a:gd name="f19" fmla="val 285"/>
                <a:gd name="f20" fmla="val 1281"/>
                <a:gd name="f21" fmla="val 1993"/>
                <a:gd name="f22" fmla="val 2278"/>
                <a:gd name="f23" fmla="*/ f0 1 2279"/>
                <a:gd name="f24" fmla="*/ f1 1 1566"/>
                <a:gd name="f25" fmla="val f2"/>
                <a:gd name="f26" fmla="val f3"/>
                <a:gd name="f27" fmla="val f4"/>
                <a:gd name="f28" fmla="+- f27 0 f25"/>
                <a:gd name="f29" fmla="+- f26 0 f25"/>
                <a:gd name="f30" fmla="*/ f29 1 2279"/>
                <a:gd name="f31" fmla="*/ f28 1 1566"/>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2279" h="1566">
                  <a:moveTo>
                    <a:pt x="f5" y="f6"/>
                  </a:moveTo>
                  <a:cubicBezTo>
                    <a:pt x="f7" y="f6"/>
                    <a:pt x="f8" y="f9"/>
                    <a:pt x="f8" y="f10"/>
                  </a:cubicBezTo>
                  <a:lnTo>
                    <a:pt x="f8" y="f11"/>
                  </a:lnTo>
                  <a:cubicBezTo>
                    <a:pt x="f8" y="f12"/>
                    <a:pt x="f7" y="f13"/>
                    <a:pt x="f5" y="f13"/>
                  </a:cubicBezTo>
                  <a:lnTo>
                    <a:pt x="f14" y="f13"/>
                  </a:lnTo>
                  <a:cubicBezTo>
                    <a:pt x="f15" y="f13"/>
                    <a:pt x="f16" y="f12"/>
                    <a:pt x="f16" y="f11"/>
                  </a:cubicBezTo>
                  <a:lnTo>
                    <a:pt x="f16" y="f10"/>
                  </a:lnTo>
                  <a:cubicBezTo>
                    <a:pt x="f16" y="f9"/>
                    <a:pt x="f15" y="f6"/>
                    <a:pt x="f14" y="f6"/>
                  </a:cubicBezTo>
                  <a:close/>
                  <a:moveTo>
                    <a:pt x="f14" y="f2"/>
                  </a:moveTo>
                  <a:cubicBezTo>
                    <a:pt x="f17" y="f2"/>
                    <a:pt x="f18" y="f19"/>
                    <a:pt x="f18" y="f10"/>
                  </a:cubicBezTo>
                  <a:lnTo>
                    <a:pt x="f18" y="f11"/>
                  </a:lnTo>
                  <a:cubicBezTo>
                    <a:pt x="f18" y="f20"/>
                    <a:pt x="f17" y="f4"/>
                    <a:pt x="f14" y="f4"/>
                  </a:cubicBezTo>
                  <a:lnTo>
                    <a:pt x="f5" y="f4"/>
                  </a:lnTo>
                  <a:cubicBezTo>
                    <a:pt x="f21" y="f4"/>
                    <a:pt x="f22" y="f20"/>
                    <a:pt x="f22" y="f11"/>
                  </a:cubicBezTo>
                  <a:lnTo>
                    <a:pt x="f22" y="f10"/>
                  </a:lnTo>
                  <a:cubicBezTo>
                    <a:pt x="f22" y="f19"/>
                    <a:pt x="f21" y="f2"/>
                    <a:pt x="f5" y="f2"/>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3" name="Google Shape;743;p40">
              <a:extLst>
                <a:ext uri="{FF2B5EF4-FFF2-40B4-BE49-F238E27FC236}">
                  <a16:creationId xmlns:a16="http://schemas.microsoft.com/office/drawing/2014/main" id="{290BF8EF-1ECB-4EAE-94EC-846408662B55}"/>
                </a:ext>
              </a:extLst>
            </p:cNvPr>
            <p:cNvSpPr/>
            <p:nvPr/>
          </p:nvSpPr>
          <p:spPr>
            <a:xfrm>
              <a:off x="5341110" y="3381378"/>
              <a:ext cx="453012" cy="434330"/>
            </a:xfrm>
            <a:custGeom>
              <a:avLst/>
              <a:gdLst>
                <a:gd name="f0" fmla="val w"/>
                <a:gd name="f1" fmla="val h"/>
                <a:gd name="f2" fmla="val 0"/>
                <a:gd name="f3" fmla="val 19856"/>
                <a:gd name="f4" fmla="val 19037"/>
                <a:gd name="f5" fmla="val 10176"/>
                <a:gd name="f6" fmla="val 570"/>
                <a:gd name="f7" fmla="val 12418"/>
                <a:gd name="f8" fmla="val 677"/>
                <a:gd name="f9" fmla="val 15158"/>
                <a:gd name="f10" fmla="val 2207"/>
                <a:gd name="f11" fmla="val 16261"/>
                <a:gd name="f12" fmla="val 2883"/>
                <a:gd name="f13" fmla="val 16581"/>
                <a:gd name="f14" fmla="val 3061"/>
                <a:gd name="f15" fmla="val 16795"/>
                <a:gd name="f16" fmla="val 3381"/>
                <a:gd name="f17" fmla="val 16901"/>
                <a:gd name="f18" fmla="val 3737"/>
                <a:gd name="f19" fmla="val 14695"/>
                <a:gd name="f20" fmla="val 3167"/>
                <a:gd name="f21" fmla="val 12454"/>
                <a:gd name="f22" fmla="val 2918"/>
                <a:gd name="f23" fmla="val 10212"/>
                <a:gd name="f24" fmla="val 9198"/>
                <a:gd name="f25" fmla="val 3485"/>
                <a:gd name="f26" fmla="val 9323"/>
                <a:gd name="f27" fmla="val 9447"/>
                <a:gd name="f28" fmla="val 3486"/>
                <a:gd name="f29" fmla="val 9572"/>
                <a:gd name="f30" fmla="val 3488"/>
                <a:gd name="f31" fmla="val 9678"/>
                <a:gd name="f32" fmla="val 4484"/>
                <a:gd name="f33" fmla="val 9548"/>
                <a:gd name="f34" fmla="val 4482"/>
                <a:gd name="f35" fmla="val 9417"/>
                <a:gd name="f36" fmla="val 4481"/>
                <a:gd name="f37" fmla="val 9287"/>
                <a:gd name="f38" fmla="val 7069"/>
                <a:gd name="f39" fmla="val 4855"/>
                <a:gd name="f40" fmla="val 4766"/>
                <a:gd name="f41" fmla="val 2704"/>
                <a:gd name="f42" fmla="val 5338"/>
                <a:gd name="f43" fmla="val 2847"/>
                <a:gd name="f44" fmla="val 4341"/>
                <a:gd name="f45" fmla="val 4968"/>
                <a:gd name="f46" fmla="val 3770"/>
                <a:gd name="f47" fmla="val 7081"/>
                <a:gd name="f48" fmla="val 10319"/>
                <a:gd name="f49" fmla="val 12560"/>
                <a:gd name="f50" fmla="val 14802"/>
                <a:gd name="f51" fmla="val 3772"/>
                <a:gd name="f52" fmla="val 16972"/>
                <a:gd name="f53" fmla="val 17150"/>
                <a:gd name="f54" fmla="val 15000"/>
                <a:gd name="f55" fmla="val 12786"/>
                <a:gd name="f56" fmla="val 10568"/>
                <a:gd name="f57" fmla="val 10437"/>
                <a:gd name="f58" fmla="val 10307"/>
                <a:gd name="f59" fmla="val 3985"/>
                <a:gd name="f60" fmla="val 5587"/>
                <a:gd name="f61" fmla="val 4057"/>
                <a:gd name="f62" fmla="val 5871"/>
                <a:gd name="f63" fmla="val 6156"/>
                <a:gd name="f64" fmla="val 6476"/>
                <a:gd name="f65" fmla="val 7401"/>
                <a:gd name="f66" fmla="val 3523"/>
                <a:gd name="f67" fmla="val 8291"/>
                <a:gd name="f68" fmla="val 2669"/>
                <a:gd name="f69" fmla="val 8718"/>
                <a:gd name="f70" fmla="val 2633"/>
                <a:gd name="f71" fmla="val 8576"/>
                <a:gd name="f72" fmla="val 8469"/>
                <a:gd name="f73" fmla="val 2598"/>
                <a:gd name="f74" fmla="val 8326"/>
                <a:gd name="f75" fmla="val 2527"/>
                <a:gd name="f76" fmla="val 7900"/>
                <a:gd name="f77" fmla="val 7473"/>
                <a:gd name="f78" fmla="val 7046"/>
                <a:gd name="f79" fmla="val 6690"/>
                <a:gd name="f80" fmla="val 2562"/>
                <a:gd name="f81" fmla="val 6298"/>
                <a:gd name="f82" fmla="val 5907"/>
                <a:gd name="f83" fmla="val 5836"/>
                <a:gd name="f84" fmla="val 3309"/>
                <a:gd name="f85" fmla="val 5729"/>
                <a:gd name="f86" fmla="val 15869"/>
                <a:gd name="f87" fmla="val 16545"/>
                <a:gd name="f88" fmla="val 17008"/>
                <a:gd name="f89" fmla="val 17257"/>
                <a:gd name="f90" fmla="val 5943"/>
                <a:gd name="f91" fmla="val 17364"/>
                <a:gd name="f92" fmla="val 6868"/>
                <a:gd name="f93" fmla="val 7793"/>
                <a:gd name="f94" fmla="val 17186"/>
                <a:gd name="f95" fmla="val 16652"/>
                <a:gd name="f96" fmla="val 8398"/>
                <a:gd name="f97" fmla="val 16439"/>
                <a:gd name="f98" fmla="val 8184"/>
                <a:gd name="f99" fmla="val 16368"/>
                <a:gd name="f100" fmla="val 8113"/>
                <a:gd name="f101" fmla="val 16296"/>
                <a:gd name="f102" fmla="val 8006"/>
                <a:gd name="f103" fmla="val 7935"/>
                <a:gd name="f104" fmla="val 15798"/>
                <a:gd name="f105" fmla="val 7223"/>
                <a:gd name="f106" fmla="val 15656"/>
                <a:gd name="f107" fmla="val 6370"/>
                <a:gd name="f108" fmla="val 1957"/>
                <a:gd name="f109" fmla="val 8220"/>
                <a:gd name="f110" fmla="val 2100"/>
                <a:gd name="f111" fmla="val 9003"/>
                <a:gd name="f112" fmla="val 2349"/>
                <a:gd name="f113" fmla="val 9785"/>
                <a:gd name="f114" fmla="val 1714"/>
                <a:gd name="f115" fmla="val 9750"/>
                <a:gd name="f116" fmla="val 1184"/>
                <a:gd name="f117" fmla="val 9191"/>
                <a:gd name="f118" fmla="val 1175"/>
                <a:gd name="f119" fmla="val 8557"/>
                <a:gd name="f120" fmla="val 1182"/>
                <a:gd name="f121" fmla="val 8032"/>
                <a:gd name="f122" fmla="val 1500"/>
                <a:gd name="f123" fmla="val 7612"/>
                <a:gd name="f124" fmla="val 17862"/>
                <a:gd name="f125" fmla="val 7437"/>
                <a:gd name="f126" fmla="val 19107"/>
                <a:gd name="f127" fmla="val 7971"/>
                <a:gd name="f128" fmla="val 18787"/>
                <a:gd name="f129" fmla="val 17471"/>
                <a:gd name="f130" fmla="val 9856"/>
                <a:gd name="f131" fmla="val 9821"/>
                <a:gd name="f132" fmla="val 17720"/>
                <a:gd name="f133" fmla="val 9074"/>
                <a:gd name="f134" fmla="val 8255"/>
                <a:gd name="f135" fmla="val 9963"/>
                <a:gd name="f136" fmla="val 5053"/>
                <a:gd name="f137" fmla="val 11706"/>
                <a:gd name="f138" fmla="val 13414"/>
                <a:gd name="f139" fmla="val 5195"/>
                <a:gd name="f140" fmla="val 15122"/>
                <a:gd name="f141" fmla="val 5480"/>
                <a:gd name="f142" fmla="val 15300"/>
                <a:gd name="f143" fmla="val 5516"/>
                <a:gd name="f144" fmla="val 15087"/>
                <a:gd name="f145" fmla="val 6939"/>
                <a:gd name="f146" fmla="val 15549"/>
                <a:gd name="f147" fmla="val 8540"/>
                <a:gd name="f148" fmla="val 16866"/>
                <a:gd name="f149" fmla="val 9216"/>
                <a:gd name="f150" fmla="val 17079"/>
                <a:gd name="f151" fmla="val 9536"/>
                <a:gd name="f152" fmla="val 16937"/>
                <a:gd name="f153" fmla="val 16830"/>
                <a:gd name="f154" fmla="val 9999"/>
                <a:gd name="f155" fmla="val 16403"/>
                <a:gd name="f156" fmla="val 11066"/>
                <a:gd name="f157" fmla="val 12062"/>
                <a:gd name="f158" fmla="val 12774"/>
                <a:gd name="f159" fmla="val 13236"/>
                <a:gd name="f160" fmla="val 13717"/>
                <a:gd name="f161" fmla="val 11573"/>
                <a:gd name="f162" fmla="val 14188"/>
                <a:gd name="f163" fmla="val 9914"/>
                <a:gd name="f164" fmla="val 6601"/>
                <a:gd name="f165" fmla="val 5160"/>
                <a:gd name="f166" fmla="val 4163"/>
                <a:gd name="f167" fmla="val 3416"/>
                <a:gd name="f168" fmla="val 2989"/>
                <a:gd name="f169" fmla="val 2882"/>
                <a:gd name="f170" fmla="val 9607"/>
                <a:gd name="f171" fmla="val 2811"/>
                <a:gd name="f172" fmla="val 9465"/>
                <a:gd name="f173" fmla="val 9394"/>
                <a:gd name="f174" fmla="val 2776"/>
                <a:gd name="f175" fmla="val 3345"/>
                <a:gd name="f176" fmla="val 8647"/>
                <a:gd name="f177" fmla="val 4555"/>
                <a:gd name="f178" fmla="val 4733"/>
                <a:gd name="f179" fmla="val 6441"/>
                <a:gd name="f180" fmla="val 4519"/>
                <a:gd name="f181" fmla="val 12276"/>
                <a:gd name="f182" fmla="val 14482"/>
                <a:gd name="f183" fmla="val 12169"/>
                <a:gd name="f184" fmla="val 14909"/>
                <a:gd name="f185" fmla="val 12143"/>
                <a:gd name="f186" fmla="val 15065"/>
                <a:gd name="f187" fmla="val 12003"/>
                <a:gd name="f188" fmla="val 15164"/>
                <a:gd name="f189" fmla="val 11845"/>
                <a:gd name="f190" fmla="val 11788"/>
                <a:gd name="f191" fmla="val 11728"/>
                <a:gd name="f192" fmla="val 15151"/>
                <a:gd name="f193" fmla="val 11671"/>
                <a:gd name="f194" fmla="val 10924"/>
                <a:gd name="f195" fmla="val 10959"/>
                <a:gd name="f196" fmla="val 11422"/>
                <a:gd name="f197" fmla="val 14660"/>
                <a:gd name="f198" fmla="val 11849"/>
                <a:gd name="f199" fmla="val 14589"/>
                <a:gd name="f200" fmla="val 7650"/>
                <a:gd name="f201" fmla="val 8077"/>
                <a:gd name="f202" fmla="val 8504"/>
                <a:gd name="f203" fmla="val 8931"/>
                <a:gd name="f204" fmla="val 8148"/>
                <a:gd name="f205" fmla="val 8101"/>
                <a:gd name="f206" fmla="val 15187"/>
                <a:gd name="f207" fmla="val 8048"/>
                <a:gd name="f208" fmla="val 15200"/>
                <a:gd name="f209" fmla="val 7995"/>
                <a:gd name="f210" fmla="val 7850"/>
                <a:gd name="f211" fmla="val 7702"/>
                <a:gd name="f212" fmla="val 15101"/>
                <a:gd name="f213" fmla="val 14944"/>
                <a:gd name="f214" fmla="val 7543"/>
                <a:gd name="f215" fmla="val 5693"/>
                <a:gd name="f216" fmla="val 17293"/>
                <a:gd name="f217" fmla="val 18503"/>
                <a:gd name="f218" fmla="val 4270"/>
                <a:gd name="f219" fmla="val 4306"/>
                <a:gd name="f220" fmla="val 18076"/>
                <a:gd name="f221" fmla="val 4377"/>
                <a:gd name="f222" fmla="val 17684"/>
                <a:gd name="f223" fmla="val 6974"/>
                <a:gd name="f224" fmla="val 7117"/>
                <a:gd name="f225" fmla="val 15051"/>
                <a:gd name="f226" fmla="val 7188"/>
                <a:gd name="f227" fmla="val 15336"/>
                <a:gd name="f228" fmla="val 7759"/>
                <a:gd name="f229" fmla="val 15719"/>
                <a:gd name="f230" fmla="val 7875"/>
                <a:gd name="f231" fmla="val 15747"/>
                <a:gd name="f232" fmla="val 7992"/>
                <a:gd name="f233" fmla="val 8142"/>
                <a:gd name="f234" fmla="val 8293"/>
                <a:gd name="f235" fmla="val 15700"/>
                <a:gd name="f236" fmla="val 8433"/>
                <a:gd name="f237" fmla="val 15621"/>
                <a:gd name="f238" fmla="val 9643"/>
                <a:gd name="f239" fmla="val 6263"/>
                <a:gd name="f240" fmla="val 6120"/>
                <a:gd name="f241" fmla="val 16724"/>
                <a:gd name="f242" fmla="val 5978"/>
                <a:gd name="f243" fmla="val 4697"/>
                <a:gd name="f244" fmla="val 15727"/>
                <a:gd name="f245" fmla="val 12881"/>
                <a:gd name="f246" fmla="val 14446"/>
                <a:gd name="f247" fmla="val 13877"/>
                <a:gd name="f248" fmla="val 15692"/>
                <a:gd name="f249" fmla="val 16688"/>
                <a:gd name="f250" fmla="val 13735"/>
                <a:gd name="f251" fmla="val 13592"/>
                <a:gd name="f252" fmla="val 15585"/>
                <a:gd name="f253" fmla="val 11564"/>
                <a:gd name="f254" fmla="val 15677"/>
                <a:gd name="f255" fmla="val 11719"/>
                <a:gd name="f256" fmla="val 11870"/>
                <a:gd name="f257" fmla="val 12246"/>
                <a:gd name="f258" fmla="val 12601"/>
                <a:gd name="f259" fmla="val 15457"/>
                <a:gd name="f260" fmla="val 12703"/>
                <a:gd name="f261" fmla="val 15478"/>
                <a:gd name="f262" fmla="val 14126"/>
                <a:gd name="f263" fmla="val 9927"/>
                <a:gd name="f264" fmla="val 1"/>
                <a:gd name="f265" fmla="val 8575"/>
                <a:gd name="f266" fmla="val 72"/>
                <a:gd name="f267" fmla="val 7294"/>
                <a:gd name="f268" fmla="val 392"/>
                <a:gd name="f269" fmla="val 6085"/>
                <a:gd name="f270" fmla="val 926"/>
                <a:gd name="f271" fmla="val 5831"/>
                <a:gd name="f272" fmla="val 1021"/>
                <a:gd name="f273" fmla="val 6001"/>
                <a:gd name="f274" fmla="val 1482"/>
                <a:gd name="f275" fmla="val 6217"/>
                <a:gd name="f276" fmla="val 6243"/>
                <a:gd name="f277" fmla="val 6271"/>
                <a:gd name="f278" fmla="val 1475"/>
                <a:gd name="f279" fmla="val 1459"/>
                <a:gd name="f280" fmla="val 7366"/>
                <a:gd name="f281" fmla="val 961"/>
                <a:gd name="f282" fmla="val 9482"/>
                <a:gd name="f283" fmla="val 2916"/>
                <a:gd name="f284" fmla="val 9357"/>
                <a:gd name="f285" fmla="val 2915"/>
                <a:gd name="f286" fmla="val 9232"/>
                <a:gd name="f287" fmla="val 7116"/>
                <a:gd name="f288" fmla="val 5003"/>
                <a:gd name="f289" fmla="val 3199"/>
                <a:gd name="f290" fmla="val 2954"/>
                <a:gd name="f291" fmla="val 3025"/>
                <a:gd name="f292" fmla="val 3274"/>
                <a:gd name="f293" fmla="val 3594"/>
                <a:gd name="f294" fmla="val 2634"/>
                <a:gd name="f295" fmla="val 4590"/>
                <a:gd name="f296" fmla="val 2278"/>
                <a:gd name="f297" fmla="val 5337"/>
                <a:gd name="f298" fmla="val 1886"/>
                <a:gd name="f299" fmla="val 1815"/>
                <a:gd name="f300" fmla="val 5515"/>
                <a:gd name="f301" fmla="val 1673"/>
                <a:gd name="f302" fmla="val 1531"/>
                <a:gd name="f303" fmla="val 5428"/>
                <a:gd name="f304" fmla="val 1426"/>
                <a:gd name="f305" fmla="val 5318"/>
                <a:gd name="f306" fmla="val 1360"/>
                <a:gd name="f307" fmla="val 5208"/>
                <a:gd name="f308" fmla="val 5167"/>
                <a:gd name="f309" fmla="val 5127"/>
                <a:gd name="f310" fmla="val 1369"/>
                <a:gd name="f311" fmla="val 5088"/>
                <a:gd name="f312" fmla="val 1388"/>
                <a:gd name="f313" fmla="val 1780"/>
                <a:gd name="f314" fmla="val 3701"/>
                <a:gd name="f315" fmla="val 2135"/>
                <a:gd name="f316" fmla="val 2385"/>
                <a:gd name="f317" fmla="val 2705"/>
                <a:gd name="f318" fmla="val 2455"/>
                <a:gd name="f319" fmla="val 3238"/>
                <a:gd name="f320" fmla="val 2384"/>
                <a:gd name="f321" fmla="val 3843"/>
                <a:gd name="f322" fmla="val 4448"/>
                <a:gd name="f323" fmla="val 2171"/>
                <a:gd name="f324" fmla="val 5694"/>
                <a:gd name="f325" fmla="val 2028"/>
                <a:gd name="f326" fmla="val 6049"/>
                <a:gd name="f327" fmla="val 1993"/>
                <a:gd name="f328" fmla="val 6832"/>
                <a:gd name="f329" fmla="val 10390"/>
                <a:gd name="f330" fmla="val 3060"/>
                <a:gd name="f331" fmla="val 11529"/>
                <a:gd name="f332" fmla="val 12489"/>
                <a:gd name="f333" fmla="val 4839"/>
                <a:gd name="f334" fmla="val 13237"/>
                <a:gd name="f335" fmla="val 6440"/>
                <a:gd name="f336" fmla="val 4021"/>
                <a:gd name="f337" fmla="val 17506"/>
                <a:gd name="f338" fmla="val 3736"/>
                <a:gd name="f339" fmla="val 18147"/>
                <a:gd name="f340" fmla="val 18752"/>
                <a:gd name="f341" fmla="val 18930"/>
                <a:gd name="f342" fmla="val 19036"/>
                <a:gd name="f343" fmla="val 16012"/>
                <a:gd name="f344" fmla="val 16154"/>
                <a:gd name="f345" fmla="val 16047"/>
                <a:gd name="f346" fmla="val 15834"/>
                <a:gd name="f347" fmla="val 15905"/>
                <a:gd name="f348" fmla="val 14838"/>
                <a:gd name="f349" fmla="val 13984"/>
                <a:gd name="f350" fmla="val 13770"/>
                <a:gd name="f351" fmla="val 14340"/>
                <a:gd name="f352" fmla="val 14233"/>
                <a:gd name="f353" fmla="val 13379"/>
                <a:gd name="f354" fmla="val 14091"/>
                <a:gd name="f355" fmla="val 13948"/>
                <a:gd name="f356" fmla="val 14980"/>
                <a:gd name="f357" fmla="val 13201"/>
                <a:gd name="f358" fmla="val 15976"/>
                <a:gd name="f359" fmla="val 16759"/>
                <a:gd name="f360" fmla="val 17221"/>
                <a:gd name="f361" fmla="val 17259"/>
                <a:gd name="f362" fmla="val 10392"/>
                <a:gd name="f363" fmla="val 17295"/>
                <a:gd name="f364" fmla="val 10393"/>
                <a:gd name="f365" fmla="val 17331"/>
                <a:gd name="f366" fmla="val 19408"/>
                <a:gd name="f367" fmla="val 19855"/>
                <a:gd name="f368" fmla="val 7427"/>
                <a:gd name="f369" fmla="val 17826"/>
                <a:gd name="f370" fmla="val 17755"/>
                <a:gd name="f371" fmla="val 3808"/>
                <a:gd name="f372" fmla="val 17399"/>
                <a:gd name="f373" fmla="val 3203"/>
                <a:gd name="f374" fmla="val 17044"/>
                <a:gd name="f375" fmla="val 15620"/>
                <a:gd name="f376" fmla="val 14624"/>
                <a:gd name="f377" fmla="val 1317"/>
                <a:gd name="f378" fmla="val 13628"/>
                <a:gd name="f379" fmla="val 890"/>
                <a:gd name="f380" fmla="val 356"/>
                <a:gd name="f381" fmla="val 11208"/>
                <a:gd name="f382" fmla="val 36"/>
                <a:gd name="f383" fmla="*/ f0 1 19856"/>
                <a:gd name="f384" fmla="*/ f1 1 19037"/>
                <a:gd name="f385" fmla="val f2"/>
                <a:gd name="f386" fmla="val f3"/>
                <a:gd name="f387" fmla="val f4"/>
                <a:gd name="f388" fmla="+- f387 0 f385"/>
                <a:gd name="f389" fmla="+- f386 0 f385"/>
                <a:gd name="f390" fmla="*/ f389 1 19856"/>
                <a:gd name="f391" fmla="*/ f388 1 19037"/>
                <a:gd name="f392" fmla="*/ f385 1 f390"/>
                <a:gd name="f393" fmla="*/ f386 1 f390"/>
                <a:gd name="f394" fmla="*/ f385 1 f391"/>
                <a:gd name="f395" fmla="*/ f387 1 f391"/>
                <a:gd name="f396" fmla="*/ f392 f383 1"/>
                <a:gd name="f397" fmla="*/ f393 f383 1"/>
                <a:gd name="f398" fmla="*/ f395 f384 1"/>
                <a:gd name="f399" fmla="*/ f394 f384 1"/>
              </a:gdLst>
              <a:ahLst/>
              <a:cxnLst>
                <a:cxn ang="3cd4">
                  <a:pos x="hc" y="t"/>
                </a:cxn>
                <a:cxn ang="0">
                  <a:pos x="r" y="vc"/>
                </a:cxn>
                <a:cxn ang="cd4">
                  <a:pos x="hc" y="b"/>
                </a:cxn>
                <a:cxn ang="cd2">
                  <a:pos x="l" y="vc"/>
                </a:cxn>
              </a:cxnLst>
              <a:rect l="f396" t="f399" r="f397" b="f398"/>
              <a:pathLst>
                <a:path w="19856" h="19037">
                  <a:moveTo>
                    <a:pt x="f5" y="f6"/>
                  </a:moveTo>
                  <a:lnTo>
                    <a:pt x="f5" y="f6"/>
                  </a:lnTo>
                  <a:cubicBezTo>
                    <a:pt x="f7" y="f8"/>
                    <a:pt x="f9" y="f10"/>
                    <a:pt x="f11" y="f12"/>
                  </a:cubicBezTo>
                  <a:cubicBezTo>
                    <a:pt x="f13" y="f14"/>
                    <a:pt x="f15" y="f16"/>
                    <a:pt x="f17" y="f18"/>
                  </a:cubicBezTo>
                  <a:cubicBezTo>
                    <a:pt x="f19" y="f20"/>
                    <a:pt x="f21" y="f22"/>
                    <a:pt x="f23" y="f22"/>
                  </a:cubicBezTo>
                  <a:lnTo>
                    <a:pt x="f5" y="f6"/>
                  </a:lnTo>
                  <a:close/>
                  <a:moveTo>
                    <a:pt x="f24" y="f25"/>
                  </a:moveTo>
                  <a:cubicBezTo>
                    <a:pt x="f26" y="f25"/>
                    <a:pt x="f27" y="f28"/>
                    <a:pt x="f29" y="f30"/>
                  </a:cubicBezTo>
                  <a:lnTo>
                    <a:pt x="f31" y="f30"/>
                  </a:lnTo>
                  <a:lnTo>
                    <a:pt x="f31" y="f32"/>
                  </a:lnTo>
                  <a:cubicBezTo>
                    <a:pt x="f33" y="f34"/>
                    <a:pt x="f35" y="f36"/>
                    <a:pt x="f37" y="f36"/>
                  </a:cubicBezTo>
                  <a:cubicBezTo>
                    <a:pt x="f38" y="f36"/>
                    <a:pt x="f39" y="f40"/>
                    <a:pt x="f41" y="f42"/>
                  </a:cubicBezTo>
                  <a:lnTo>
                    <a:pt x="f43" y="f44"/>
                  </a:lnTo>
                  <a:lnTo>
                    <a:pt x="f22" y="f44"/>
                  </a:lnTo>
                  <a:cubicBezTo>
                    <a:pt x="f45" y="f46"/>
                    <a:pt x="f47" y="f25"/>
                    <a:pt x="f24" y="f25"/>
                  </a:cubicBezTo>
                  <a:close/>
                  <a:moveTo>
                    <a:pt x="f48" y="f30"/>
                  </a:moveTo>
                  <a:cubicBezTo>
                    <a:pt x="f49" y="f30"/>
                    <a:pt x="f50" y="f51"/>
                    <a:pt x="f52" y="f44"/>
                  </a:cubicBezTo>
                  <a:lnTo>
                    <a:pt x="f53" y="f42"/>
                  </a:lnTo>
                  <a:cubicBezTo>
                    <a:pt x="f54" y="f40"/>
                    <a:pt x="f55" y="f36"/>
                    <a:pt x="f56" y="f36"/>
                  </a:cubicBezTo>
                  <a:cubicBezTo>
                    <a:pt x="f57" y="f36"/>
                    <a:pt x="f58" y="f34"/>
                    <a:pt x="f5" y="f32"/>
                  </a:cubicBezTo>
                  <a:lnTo>
                    <a:pt x="f5" y="f30"/>
                  </a:lnTo>
                  <a:close/>
                  <a:moveTo>
                    <a:pt x="f59" y="f60"/>
                  </a:moveTo>
                  <a:cubicBezTo>
                    <a:pt x="f61" y="f62"/>
                    <a:pt x="f61" y="f63"/>
                    <a:pt x="f61" y="f64"/>
                  </a:cubicBezTo>
                  <a:cubicBezTo>
                    <a:pt x="f61" y="f65"/>
                    <a:pt x="f66" y="f67"/>
                    <a:pt x="f68" y="f69"/>
                  </a:cubicBezTo>
                  <a:cubicBezTo>
                    <a:pt x="f70" y="f71"/>
                    <a:pt x="f70" y="f72"/>
                    <a:pt x="f73" y="f74"/>
                  </a:cubicBezTo>
                  <a:cubicBezTo>
                    <a:pt x="f75" y="f76"/>
                    <a:pt x="f75" y="f77"/>
                    <a:pt x="f75" y="f78"/>
                  </a:cubicBezTo>
                  <a:cubicBezTo>
                    <a:pt x="f75" y="f79"/>
                    <a:pt x="f80" y="f81"/>
                    <a:pt x="f73" y="f82"/>
                  </a:cubicBezTo>
                  <a:cubicBezTo>
                    <a:pt x="f43" y="f83"/>
                    <a:pt x="f84" y="f85"/>
                    <a:pt x="f59" y="f60"/>
                  </a:cubicBezTo>
                  <a:close/>
                  <a:moveTo>
                    <a:pt x="f86" y="f60"/>
                  </a:moveTo>
                  <a:lnTo>
                    <a:pt x="f86" y="f60"/>
                  </a:lnTo>
                  <a:cubicBezTo>
                    <a:pt x="f87" y="f85"/>
                    <a:pt x="f88" y="f62"/>
                    <a:pt x="f89" y="f90"/>
                  </a:cubicBezTo>
                  <a:cubicBezTo>
                    <a:pt x="f91" y="f92"/>
                    <a:pt x="f91" y="f93"/>
                    <a:pt x="f94" y="f69"/>
                  </a:cubicBezTo>
                  <a:cubicBezTo>
                    <a:pt x="f17" y="f71"/>
                    <a:pt x="f95" y="f96"/>
                    <a:pt x="f97" y="f98"/>
                  </a:cubicBezTo>
                  <a:cubicBezTo>
                    <a:pt x="f99" y="f100"/>
                    <a:pt x="f101" y="f102"/>
                    <a:pt x="f11" y="f103"/>
                  </a:cubicBezTo>
                  <a:cubicBezTo>
                    <a:pt x="f104" y="f105"/>
                    <a:pt x="f106" y="f107"/>
                    <a:pt x="f86" y="f60"/>
                  </a:cubicBezTo>
                  <a:close/>
                  <a:moveTo>
                    <a:pt x="f108" y="f65"/>
                  </a:moveTo>
                  <a:cubicBezTo>
                    <a:pt x="f108" y="f109"/>
                    <a:pt x="f110" y="f111"/>
                    <a:pt x="f112" y="f113"/>
                  </a:cubicBezTo>
                  <a:cubicBezTo>
                    <a:pt x="f114" y="f115"/>
                    <a:pt x="f116" y="f117"/>
                    <a:pt x="f118" y="f119"/>
                  </a:cubicBezTo>
                  <a:lnTo>
                    <a:pt x="f118" y="f119"/>
                  </a:lnTo>
                  <a:cubicBezTo>
                    <a:pt x="f120" y="f121"/>
                    <a:pt x="f122" y="f123"/>
                    <a:pt x="f108" y="f65"/>
                  </a:cubicBezTo>
                  <a:close/>
                  <a:moveTo>
                    <a:pt x="f124" y="f125"/>
                  </a:moveTo>
                  <a:lnTo>
                    <a:pt x="f124" y="f125"/>
                  </a:lnTo>
                  <a:cubicBezTo>
                    <a:pt x="f126" y="f127"/>
                    <a:pt x="f128" y="f113"/>
                    <a:pt x="f129" y="f130"/>
                  </a:cubicBezTo>
                  <a:lnTo>
                    <a:pt x="f129" y="f131"/>
                  </a:lnTo>
                  <a:cubicBezTo>
                    <a:pt x="f132" y="f133"/>
                    <a:pt x="f124" y="f134"/>
                    <a:pt x="f124" y="f125"/>
                  </a:cubicBezTo>
                  <a:close/>
                  <a:moveTo>
                    <a:pt x="f135" y="f136"/>
                  </a:moveTo>
                  <a:cubicBezTo>
                    <a:pt x="f137" y="f136"/>
                    <a:pt x="f138" y="f139"/>
                    <a:pt x="f140" y="f141"/>
                  </a:cubicBezTo>
                  <a:lnTo>
                    <a:pt x="f142" y="f143"/>
                  </a:lnTo>
                  <a:cubicBezTo>
                    <a:pt x="f144" y="f145"/>
                    <a:pt x="f146" y="f147"/>
                    <a:pt x="f148" y="f149"/>
                  </a:cubicBezTo>
                  <a:lnTo>
                    <a:pt x="f150" y="f26"/>
                  </a:lnTo>
                  <a:cubicBezTo>
                    <a:pt x="f88" y="f151"/>
                    <a:pt x="f152" y="f115"/>
                    <a:pt x="f153" y="f154"/>
                  </a:cubicBezTo>
                  <a:lnTo>
                    <a:pt x="f153" y="f135"/>
                  </a:lnTo>
                  <a:cubicBezTo>
                    <a:pt x="f155" y="f156"/>
                    <a:pt x="f106" y="f157"/>
                    <a:pt x="f19" y="f158"/>
                  </a:cubicBezTo>
                  <a:cubicBezTo>
                    <a:pt x="f159" y="f160"/>
                    <a:pt x="f161" y="f162"/>
                    <a:pt x="f163" y="f162"/>
                  </a:cubicBezTo>
                  <a:cubicBezTo>
                    <a:pt x="f134" y="f162"/>
                    <a:pt x="f164" y="f160"/>
                    <a:pt x="f165" y="f158"/>
                  </a:cubicBezTo>
                  <a:cubicBezTo>
                    <a:pt x="f166" y="f157"/>
                    <a:pt x="f167" y="f156"/>
                    <a:pt x="f168" y="f135"/>
                  </a:cubicBezTo>
                  <a:cubicBezTo>
                    <a:pt x="f22" y="f113"/>
                    <a:pt x="f169" y="f170"/>
                    <a:pt x="f171" y="f172"/>
                  </a:cubicBezTo>
                  <a:cubicBezTo>
                    <a:pt x="f171" y="f173"/>
                    <a:pt x="f174" y="f26"/>
                    <a:pt x="f174" y="f37"/>
                  </a:cubicBezTo>
                  <a:cubicBezTo>
                    <a:pt x="f174" y="f37"/>
                    <a:pt x="f169" y="f149"/>
                    <a:pt x="f169" y="f149"/>
                  </a:cubicBezTo>
                  <a:cubicBezTo>
                    <a:pt x="f175" y="f111"/>
                    <a:pt x="f51" y="f176"/>
                    <a:pt x="f61" y="f134"/>
                  </a:cubicBezTo>
                  <a:cubicBezTo>
                    <a:pt x="f177" y="f125"/>
                    <a:pt x="f178" y="f179"/>
                    <a:pt x="f180" y="f141"/>
                  </a:cubicBezTo>
                  <a:cubicBezTo>
                    <a:pt x="f180" y="f139"/>
                    <a:pt x="f131" y="f136"/>
                    <a:pt x="f135" y="f136"/>
                  </a:cubicBezTo>
                  <a:close/>
                  <a:moveTo>
                    <a:pt x="f181" y="f182"/>
                  </a:moveTo>
                  <a:lnTo>
                    <a:pt x="f183" y="f184"/>
                  </a:lnTo>
                  <a:cubicBezTo>
                    <a:pt x="f185" y="f186"/>
                    <a:pt x="f187" y="f188"/>
                    <a:pt x="f189" y="f188"/>
                  </a:cubicBezTo>
                  <a:cubicBezTo>
                    <a:pt x="f190" y="f188"/>
                    <a:pt x="f191" y="f192"/>
                    <a:pt x="f193" y="f140"/>
                  </a:cubicBezTo>
                  <a:lnTo>
                    <a:pt x="f194" y="f19"/>
                  </a:lnTo>
                  <a:lnTo>
                    <a:pt x="f195" y="f19"/>
                  </a:lnTo>
                  <a:cubicBezTo>
                    <a:pt x="f196" y="f197"/>
                    <a:pt x="f198" y="f199"/>
                    <a:pt x="f181" y="f182"/>
                  </a:cubicBezTo>
                  <a:close/>
                  <a:moveTo>
                    <a:pt x="f200" y="f182"/>
                  </a:moveTo>
                  <a:cubicBezTo>
                    <a:pt x="f201" y="f199"/>
                    <a:pt x="f202" y="f197"/>
                    <a:pt x="f203" y="f19"/>
                  </a:cubicBezTo>
                  <a:lnTo>
                    <a:pt x="f204" y="f9"/>
                  </a:lnTo>
                  <a:cubicBezTo>
                    <a:pt x="f205" y="f206"/>
                    <a:pt x="f207" y="f208"/>
                    <a:pt x="f209" y="f208"/>
                  </a:cubicBezTo>
                  <a:cubicBezTo>
                    <a:pt x="f210" y="f208"/>
                    <a:pt x="f211" y="f212"/>
                    <a:pt x="f200" y="f213"/>
                  </a:cubicBezTo>
                  <a:lnTo>
                    <a:pt x="f214" y="f182"/>
                  </a:lnTo>
                  <a:close/>
                  <a:moveTo>
                    <a:pt x="f215" y="f216"/>
                  </a:moveTo>
                  <a:lnTo>
                    <a:pt x="f215" y="f217"/>
                  </a:lnTo>
                  <a:lnTo>
                    <a:pt x="f218" y="f217"/>
                  </a:lnTo>
                  <a:cubicBezTo>
                    <a:pt x="f219" y="f220"/>
                    <a:pt x="f221" y="f222"/>
                    <a:pt x="f32" y="f216"/>
                  </a:cubicBezTo>
                  <a:close/>
                  <a:moveTo>
                    <a:pt x="f223" y="f182"/>
                  </a:moveTo>
                  <a:lnTo>
                    <a:pt x="f224" y="f225"/>
                  </a:lnTo>
                  <a:cubicBezTo>
                    <a:pt x="f226" y="f227"/>
                    <a:pt x="f65" y="f146"/>
                    <a:pt x="f200" y="f106"/>
                  </a:cubicBezTo>
                  <a:cubicBezTo>
                    <a:pt x="f228" y="f229"/>
                    <a:pt x="f230" y="f231"/>
                    <a:pt x="f232" y="f231"/>
                  </a:cubicBezTo>
                  <a:cubicBezTo>
                    <a:pt x="f233" y="f231"/>
                    <a:pt x="f234" y="f235"/>
                    <a:pt x="f236" y="f237"/>
                  </a:cubicBezTo>
                  <a:lnTo>
                    <a:pt x="f238" y="f213"/>
                  </a:lnTo>
                  <a:lnTo>
                    <a:pt x="f238" y="f217"/>
                  </a:lnTo>
                  <a:lnTo>
                    <a:pt x="f239" y="f217"/>
                  </a:lnTo>
                  <a:lnTo>
                    <a:pt x="f239" y="f88"/>
                  </a:lnTo>
                  <a:cubicBezTo>
                    <a:pt x="f239" y="f148"/>
                    <a:pt x="f240" y="f241"/>
                    <a:pt x="f242" y="f241"/>
                  </a:cubicBezTo>
                  <a:lnTo>
                    <a:pt x="f243" y="f241"/>
                  </a:lnTo>
                  <a:cubicBezTo>
                    <a:pt x="f139" y="f244"/>
                    <a:pt x="f242" y="f213"/>
                    <a:pt x="f223" y="f182"/>
                  </a:cubicBezTo>
                  <a:close/>
                  <a:moveTo>
                    <a:pt x="f245" y="f246"/>
                  </a:moveTo>
                  <a:cubicBezTo>
                    <a:pt x="f247" y="f184"/>
                    <a:pt x="f197" y="f248"/>
                    <a:pt x="f9" y="f249"/>
                  </a:cubicBezTo>
                  <a:lnTo>
                    <a:pt x="f9" y="f241"/>
                  </a:lnTo>
                  <a:lnTo>
                    <a:pt x="f247" y="f241"/>
                  </a:lnTo>
                  <a:cubicBezTo>
                    <a:pt x="f250" y="f241"/>
                    <a:pt x="f251" y="f153"/>
                    <a:pt x="f251" y="f88"/>
                  </a:cubicBezTo>
                  <a:lnTo>
                    <a:pt x="f251" y="f217"/>
                  </a:lnTo>
                  <a:lnTo>
                    <a:pt x="f5" y="f217"/>
                  </a:lnTo>
                  <a:lnTo>
                    <a:pt x="f5" y="f213"/>
                  </a:lnTo>
                  <a:lnTo>
                    <a:pt x="f196" y="f252"/>
                  </a:lnTo>
                  <a:cubicBezTo>
                    <a:pt x="f253" y="f254"/>
                    <a:pt x="f255" y="f229"/>
                    <a:pt x="f256" y="f229"/>
                  </a:cubicBezTo>
                  <a:cubicBezTo>
                    <a:pt x="f257" y="f229"/>
                    <a:pt x="f258" y="f259"/>
                    <a:pt x="f260" y="f225"/>
                  </a:cubicBezTo>
                  <a:lnTo>
                    <a:pt x="f245" y="f246"/>
                  </a:lnTo>
                  <a:close/>
                  <a:moveTo>
                    <a:pt x="f227" y="f216"/>
                  </a:moveTo>
                  <a:cubicBezTo>
                    <a:pt x="f261" y="f222"/>
                    <a:pt x="f146" y="f220"/>
                    <a:pt x="f146" y="f217"/>
                  </a:cubicBezTo>
                  <a:lnTo>
                    <a:pt x="f262" y="f217"/>
                  </a:lnTo>
                  <a:lnTo>
                    <a:pt x="f262" y="f216"/>
                  </a:lnTo>
                  <a:close/>
                  <a:moveTo>
                    <a:pt x="f263" y="f264"/>
                  </a:moveTo>
                  <a:cubicBezTo>
                    <a:pt x="f265" y="f266"/>
                    <a:pt x="f267" y="f268"/>
                    <a:pt x="f269" y="f270"/>
                  </a:cubicBezTo>
                  <a:cubicBezTo>
                    <a:pt x="f271" y="f272"/>
                    <a:pt x="f273" y="f274"/>
                    <a:pt x="f275" y="f274"/>
                  </a:cubicBezTo>
                  <a:cubicBezTo>
                    <a:pt x="f276" y="f274"/>
                    <a:pt x="f277" y="f278"/>
                    <a:pt x="f81" y="f279"/>
                  </a:cubicBezTo>
                  <a:cubicBezTo>
                    <a:pt x="f280" y="f281"/>
                    <a:pt x="f72" y="f8"/>
                    <a:pt x="f238" y="f6"/>
                  </a:cubicBezTo>
                  <a:lnTo>
                    <a:pt x="f238" y="f22"/>
                  </a:lnTo>
                  <a:lnTo>
                    <a:pt x="f170" y="f22"/>
                  </a:lnTo>
                  <a:cubicBezTo>
                    <a:pt x="f282" y="f283"/>
                    <a:pt x="f284" y="f285"/>
                    <a:pt x="f286" y="f285"/>
                  </a:cubicBezTo>
                  <a:cubicBezTo>
                    <a:pt x="f287" y="f285"/>
                    <a:pt x="f288" y="f289"/>
                    <a:pt x="f290" y="f18"/>
                  </a:cubicBezTo>
                  <a:cubicBezTo>
                    <a:pt x="f291" y="f16"/>
                    <a:pt x="f292" y="f14"/>
                    <a:pt x="f293" y="f12"/>
                  </a:cubicBezTo>
                  <a:cubicBezTo>
                    <a:pt x="f59" y="f294"/>
                    <a:pt x="f295" y="f296"/>
                    <a:pt x="f297" y="f298"/>
                  </a:cubicBezTo>
                  <a:cubicBezTo>
                    <a:pt x="f141" y="f299"/>
                    <a:pt x="f300" y="f301"/>
                    <a:pt x="f141" y="f302"/>
                  </a:cubicBezTo>
                  <a:cubicBezTo>
                    <a:pt x="f303" y="f304"/>
                    <a:pt x="f305" y="f306"/>
                    <a:pt x="f307" y="f306"/>
                  </a:cubicBezTo>
                  <a:cubicBezTo>
                    <a:pt x="f308" y="f306"/>
                    <a:pt x="f309" y="f310"/>
                    <a:pt x="f311" y="f312"/>
                  </a:cubicBezTo>
                  <a:cubicBezTo>
                    <a:pt x="f44" y="f313"/>
                    <a:pt x="f314" y="f315"/>
                    <a:pt x="f84" y="f316"/>
                  </a:cubicBezTo>
                  <a:cubicBezTo>
                    <a:pt x="f171" y="f317"/>
                    <a:pt x="f318" y="f319"/>
                    <a:pt x="f320" y="f321"/>
                  </a:cubicBezTo>
                  <a:cubicBezTo>
                    <a:pt x="f296" y="f322"/>
                    <a:pt x="f323" y="f136"/>
                    <a:pt x="f110" y="f324"/>
                  </a:cubicBezTo>
                  <a:cubicBezTo>
                    <a:pt x="f325" y="f326"/>
                    <a:pt x="f327" y="f179"/>
                    <a:pt x="f327" y="f328"/>
                  </a:cubicBezTo>
                  <a:cubicBezTo>
                    <a:pt x="f2" y="f125"/>
                    <a:pt x="f268" y="f48"/>
                    <a:pt x="f318" y="f329"/>
                  </a:cubicBezTo>
                  <a:lnTo>
                    <a:pt x="f73" y="f329"/>
                  </a:lnTo>
                  <a:cubicBezTo>
                    <a:pt x="f330" y="f331"/>
                    <a:pt x="f321" y="f332"/>
                    <a:pt x="f333" y="f334"/>
                  </a:cubicBezTo>
                  <a:cubicBezTo>
                    <a:pt x="f297" y="f251"/>
                    <a:pt x="f62" y="f247"/>
                    <a:pt x="f335" y="f262"/>
                  </a:cubicBezTo>
                  <a:cubicBezTo>
                    <a:pt x="f297" y="f19"/>
                    <a:pt x="f322" y="f248"/>
                    <a:pt x="f336" y="f17"/>
                  </a:cubicBezTo>
                  <a:cubicBezTo>
                    <a:pt x="f321" y="f337"/>
                    <a:pt x="f338" y="f339"/>
                    <a:pt x="f338" y="f340"/>
                  </a:cubicBezTo>
                  <a:cubicBezTo>
                    <a:pt x="f338" y="f341"/>
                    <a:pt x="f321" y="f342"/>
                    <a:pt x="f336" y="f342"/>
                  </a:cubicBezTo>
                  <a:lnTo>
                    <a:pt x="f86" y="f342"/>
                  </a:lnTo>
                  <a:cubicBezTo>
                    <a:pt x="f343" y="f342"/>
                    <a:pt x="f344" y="f341"/>
                    <a:pt x="f344" y="f340"/>
                  </a:cubicBezTo>
                  <a:cubicBezTo>
                    <a:pt x="f344" y="f339"/>
                    <a:pt x="f345" y="f337"/>
                    <a:pt x="f346" y="f17"/>
                  </a:cubicBezTo>
                  <a:cubicBezTo>
                    <a:pt x="f261" y="f347"/>
                    <a:pt x="f348" y="f144"/>
                    <a:pt x="f349" y="f182"/>
                  </a:cubicBezTo>
                  <a:cubicBezTo>
                    <a:pt x="f350" y="f351"/>
                    <a:pt x="f251" y="f352"/>
                    <a:pt x="f353" y="f354"/>
                  </a:cubicBezTo>
                  <a:cubicBezTo>
                    <a:pt x="f355" y="f247"/>
                    <a:pt x="f182" y="f251"/>
                    <a:pt x="f356" y="f357"/>
                  </a:cubicBezTo>
                  <a:cubicBezTo>
                    <a:pt x="f358" y="f332"/>
                    <a:pt x="f359" y="f331"/>
                    <a:pt x="f360" y="f329"/>
                  </a:cubicBezTo>
                  <a:cubicBezTo>
                    <a:pt x="f361" y="f362"/>
                    <a:pt x="f363" y="f364"/>
                    <a:pt x="f365" y="f364"/>
                  </a:cubicBezTo>
                  <a:cubicBezTo>
                    <a:pt x="f366" y="f364"/>
                    <a:pt x="f367" y="f368"/>
                    <a:pt x="f124" y="f328"/>
                  </a:cubicBezTo>
                  <a:cubicBezTo>
                    <a:pt x="f124" y="f179"/>
                    <a:pt x="f369" y="f326"/>
                    <a:pt x="f370" y="f324"/>
                  </a:cubicBezTo>
                  <a:lnTo>
                    <a:pt x="f129" y="f371"/>
                  </a:lnTo>
                  <a:cubicBezTo>
                    <a:pt x="f372" y="f373"/>
                    <a:pt x="f374" y="f317"/>
                    <a:pt x="f87" y="f316"/>
                  </a:cubicBezTo>
                  <a:cubicBezTo>
                    <a:pt x="f375" y="f299"/>
                    <a:pt x="f376" y="f377"/>
                    <a:pt x="f378" y="f379"/>
                  </a:cubicBezTo>
                  <a:cubicBezTo>
                    <a:pt x="f21" y="f380"/>
                    <a:pt x="f381" y="f382"/>
                    <a:pt x="f263" y="f264"/>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24" name="Google Shape;744;p40">
            <a:extLst>
              <a:ext uri="{FF2B5EF4-FFF2-40B4-BE49-F238E27FC236}">
                <a16:creationId xmlns:a16="http://schemas.microsoft.com/office/drawing/2014/main" id="{96C9822D-1038-414D-9C50-4CE52151EE61}"/>
              </a:ext>
            </a:extLst>
          </p:cNvPr>
          <p:cNvGrpSpPr/>
          <p:nvPr/>
        </p:nvGrpSpPr>
        <p:grpSpPr>
          <a:xfrm>
            <a:off x="3271330" y="2000679"/>
            <a:ext cx="365311" cy="422187"/>
            <a:chOff x="3271330" y="2000679"/>
            <a:chExt cx="365311" cy="422187"/>
          </a:xfrm>
        </p:grpSpPr>
        <p:sp>
          <p:nvSpPr>
            <p:cNvPr id="25" name="Google Shape;745;p40">
              <a:extLst>
                <a:ext uri="{FF2B5EF4-FFF2-40B4-BE49-F238E27FC236}">
                  <a16:creationId xmlns:a16="http://schemas.microsoft.com/office/drawing/2014/main" id="{AC310100-BBE9-4DFC-B49B-F3CEE80799B7}"/>
                </a:ext>
              </a:extLst>
            </p:cNvPr>
            <p:cNvSpPr/>
            <p:nvPr/>
          </p:nvSpPr>
          <p:spPr>
            <a:xfrm>
              <a:off x="3337084" y="2236951"/>
              <a:ext cx="12207" cy="23564"/>
            </a:xfrm>
            <a:custGeom>
              <a:avLst/>
              <a:gdLst>
                <a:gd name="f0" fmla="val w"/>
                <a:gd name="f1" fmla="val h"/>
                <a:gd name="f2" fmla="val 0"/>
                <a:gd name="f3" fmla="val 535"/>
                <a:gd name="f4" fmla="val 1033"/>
                <a:gd name="f5" fmla="val 285"/>
                <a:gd name="f6" fmla="val 107"/>
                <a:gd name="f7" fmla="val 1"/>
                <a:gd name="f8" fmla="val 783"/>
                <a:gd name="f9" fmla="val 925"/>
                <a:gd name="f10" fmla="val 1032"/>
                <a:gd name="f11" fmla="val 428"/>
                <a:gd name="f12" fmla="val 534"/>
                <a:gd name="f13" fmla="*/ f0 1 535"/>
                <a:gd name="f14" fmla="*/ f1 1 1033"/>
                <a:gd name="f15" fmla="val f2"/>
                <a:gd name="f16" fmla="val f3"/>
                <a:gd name="f17" fmla="val f4"/>
                <a:gd name="f18" fmla="+- f17 0 f15"/>
                <a:gd name="f19" fmla="+- f16 0 f15"/>
                <a:gd name="f20" fmla="*/ f19 1 535"/>
                <a:gd name="f21" fmla="*/ f18 1 1033"/>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535" h="1033">
                  <a:moveTo>
                    <a:pt x="f5" y="f2"/>
                  </a:moveTo>
                  <a:cubicBezTo>
                    <a:pt x="f6" y="f2"/>
                    <a:pt x="f7" y="f6"/>
                    <a:pt x="f7" y="f5"/>
                  </a:cubicBezTo>
                  <a:lnTo>
                    <a:pt x="f7" y="f8"/>
                  </a:lnTo>
                  <a:cubicBezTo>
                    <a:pt x="f7" y="f9"/>
                    <a:pt x="f6" y="f10"/>
                    <a:pt x="f5" y="f10"/>
                  </a:cubicBezTo>
                  <a:cubicBezTo>
                    <a:pt x="f11" y="f10"/>
                    <a:pt x="f12" y="f9"/>
                    <a:pt x="f12" y="f8"/>
                  </a:cubicBezTo>
                  <a:lnTo>
                    <a:pt x="f12" y="f5"/>
                  </a:lnTo>
                  <a:cubicBezTo>
                    <a:pt x="f12" y="f6"/>
                    <a:pt x="f11" y="f2"/>
                    <a:pt x="f5" y="f2"/>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6" name="Google Shape;746;p40">
              <a:extLst>
                <a:ext uri="{FF2B5EF4-FFF2-40B4-BE49-F238E27FC236}">
                  <a16:creationId xmlns:a16="http://schemas.microsoft.com/office/drawing/2014/main" id="{3D110409-2FE8-499E-BFF7-AE2E61287C74}"/>
                </a:ext>
              </a:extLst>
            </p:cNvPr>
            <p:cNvSpPr/>
            <p:nvPr/>
          </p:nvSpPr>
          <p:spPr>
            <a:xfrm>
              <a:off x="3462905" y="2236951"/>
              <a:ext cx="12207" cy="23957"/>
            </a:xfrm>
            <a:custGeom>
              <a:avLst/>
              <a:gdLst>
                <a:gd name="f0" fmla="val w"/>
                <a:gd name="f1" fmla="val h"/>
                <a:gd name="f2" fmla="val 0"/>
                <a:gd name="f3" fmla="val 535"/>
                <a:gd name="f4" fmla="val 1050"/>
                <a:gd name="f5" fmla="val 285"/>
                <a:gd name="f6" fmla="val 143"/>
                <a:gd name="f7" fmla="val 1"/>
                <a:gd name="f8" fmla="val 107"/>
                <a:gd name="f9" fmla="val 783"/>
                <a:gd name="f10" fmla="val 961"/>
                <a:gd name="f11" fmla="val 134"/>
                <a:gd name="f12" fmla="val 268"/>
                <a:gd name="f13" fmla="val 401"/>
                <a:gd name="f14" fmla="val 534"/>
                <a:gd name="f15" fmla="val 428"/>
                <a:gd name="f16" fmla="*/ f0 1 535"/>
                <a:gd name="f17" fmla="*/ f1 1 1050"/>
                <a:gd name="f18" fmla="val f2"/>
                <a:gd name="f19" fmla="val f3"/>
                <a:gd name="f20" fmla="val f4"/>
                <a:gd name="f21" fmla="+- f20 0 f18"/>
                <a:gd name="f22" fmla="+- f19 0 f18"/>
                <a:gd name="f23" fmla="*/ f22 1 535"/>
                <a:gd name="f24" fmla="*/ f21 1 105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35" h="1050">
                  <a:moveTo>
                    <a:pt x="f5" y="f2"/>
                  </a:moveTo>
                  <a:cubicBezTo>
                    <a:pt x="f6" y="f2"/>
                    <a:pt x="f7" y="f8"/>
                    <a:pt x="f7" y="f5"/>
                  </a:cubicBezTo>
                  <a:lnTo>
                    <a:pt x="f7" y="f9"/>
                  </a:lnTo>
                  <a:cubicBezTo>
                    <a:pt x="f7" y="f10"/>
                    <a:pt x="f11" y="f4"/>
                    <a:pt x="f12" y="f4"/>
                  </a:cubicBezTo>
                  <a:cubicBezTo>
                    <a:pt x="f13" y="f4"/>
                    <a:pt x="f14" y="f10"/>
                    <a:pt x="f14" y="f9"/>
                  </a:cubicBezTo>
                  <a:lnTo>
                    <a:pt x="f14" y="f5"/>
                  </a:lnTo>
                  <a:cubicBezTo>
                    <a:pt x="f14" y="f8"/>
                    <a:pt x="f15" y="f2"/>
                    <a:pt x="f5" y="f2"/>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7" name="Google Shape;747;p40">
              <a:extLst>
                <a:ext uri="{FF2B5EF4-FFF2-40B4-BE49-F238E27FC236}">
                  <a16:creationId xmlns:a16="http://schemas.microsoft.com/office/drawing/2014/main" id="{1B6D76A2-4383-4411-A321-481244347D3E}"/>
                </a:ext>
              </a:extLst>
            </p:cNvPr>
            <p:cNvSpPr/>
            <p:nvPr/>
          </p:nvSpPr>
          <p:spPr>
            <a:xfrm>
              <a:off x="3378378" y="2248024"/>
              <a:ext cx="53702" cy="21214"/>
            </a:xfrm>
            <a:custGeom>
              <a:avLst/>
              <a:gdLst>
                <a:gd name="f0" fmla="val w"/>
                <a:gd name="f1" fmla="val h"/>
                <a:gd name="f2" fmla="val 0"/>
                <a:gd name="f3" fmla="val 2354"/>
                <a:gd name="f4" fmla="val 930"/>
                <a:gd name="f5" fmla="val 376"/>
                <a:gd name="f6" fmla="val 182"/>
                <a:gd name="f7" fmla="val 267"/>
                <a:gd name="f8" fmla="val 183"/>
                <a:gd name="f9" fmla="val 476"/>
                <a:gd name="f10" fmla="val 468"/>
                <a:gd name="f11" fmla="val 778"/>
                <a:gd name="f12" fmla="val 850"/>
                <a:gd name="f13" fmla="val 1228"/>
                <a:gd name="f14" fmla="val 1606"/>
                <a:gd name="f15" fmla="val 1980"/>
                <a:gd name="f16" fmla="val 2247"/>
                <a:gd name="f17" fmla="val 334"/>
                <a:gd name="f18" fmla="val 191"/>
                <a:gd name="f19" fmla="val 85"/>
                <a:gd name="f20" fmla="val 2197"/>
                <a:gd name="f21" fmla="val 35"/>
                <a:gd name="f22" fmla="val 2132"/>
                <a:gd name="f23" fmla="val 8"/>
                <a:gd name="f24" fmla="val 2066"/>
                <a:gd name="f25" fmla="val 1990"/>
                <a:gd name="f26" fmla="val 1913"/>
                <a:gd name="f27" fmla="val 44"/>
                <a:gd name="f28" fmla="val 1855"/>
                <a:gd name="f29" fmla="val 120"/>
                <a:gd name="f30" fmla="val 1678"/>
                <a:gd name="f31" fmla="val 298"/>
                <a:gd name="f32" fmla="val 1464"/>
                <a:gd name="f33" fmla="val 369"/>
                <a:gd name="f34" fmla="val 1215"/>
                <a:gd name="f35" fmla="val 966"/>
                <a:gd name="f36" fmla="val 752"/>
                <a:gd name="f37" fmla="val 575"/>
                <a:gd name="f38" fmla="val 518"/>
                <a:gd name="f39" fmla="val 446"/>
                <a:gd name="f40" fmla="*/ f0 1 2354"/>
                <a:gd name="f41" fmla="*/ f1 1 930"/>
                <a:gd name="f42" fmla="val f2"/>
                <a:gd name="f43" fmla="val f3"/>
                <a:gd name="f44" fmla="val f4"/>
                <a:gd name="f45" fmla="+- f44 0 f42"/>
                <a:gd name="f46" fmla="+- f43 0 f42"/>
                <a:gd name="f47" fmla="*/ f46 1 2354"/>
                <a:gd name="f48" fmla="*/ f45 1 930"/>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2354" h="930">
                  <a:moveTo>
                    <a:pt x="f5" y="f2"/>
                  </a:moveTo>
                  <a:cubicBezTo>
                    <a:pt x="f6" y="f2"/>
                    <a:pt x="f2" y="f7"/>
                    <a:pt x="f8" y="f9"/>
                  </a:cubicBezTo>
                  <a:cubicBezTo>
                    <a:pt x="f10" y="f11"/>
                    <a:pt x="f12" y="f4"/>
                    <a:pt x="f13" y="f4"/>
                  </a:cubicBezTo>
                  <a:cubicBezTo>
                    <a:pt x="f14" y="f4"/>
                    <a:pt x="f15" y="f11"/>
                    <a:pt x="f16" y="f9"/>
                  </a:cubicBezTo>
                  <a:cubicBezTo>
                    <a:pt x="f3" y="f17"/>
                    <a:pt x="f3" y="f18"/>
                    <a:pt x="f16" y="f19"/>
                  </a:cubicBezTo>
                  <a:cubicBezTo>
                    <a:pt x="f20" y="f21"/>
                    <a:pt x="f22" y="f23"/>
                    <a:pt x="f24" y="f23"/>
                  </a:cubicBezTo>
                  <a:cubicBezTo>
                    <a:pt x="f25" y="f23"/>
                    <a:pt x="f26" y="f27"/>
                    <a:pt x="f28" y="f29"/>
                  </a:cubicBezTo>
                  <a:cubicBezTo>
                    <a:pt x="f30" y="f31"/>
                    <a:pt x="f32" y="f33"/>
                    <a:pt x="f34" y="f33"/>
                  </a:cubicBezTo>
                  <a:cubicBezTo>
                    <a:pt x="f35" y="f33"/>
                    <a:pt x="f36" y="f31"/>
                    <a:pt x="f37" y="f29"/>
                  </a:cubicBezTo>
                  <a:cubicBezTo>
                    <a:pt x="f38" y="f21"/>
                    <a:pt x="f39" y="f2"/>
                    <a:pt x="f5" y="f2"/>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28" name="Google Shape;748;p40">
              <a:extLst>
                <a:ext uri="{FF2B5EF4-FFF2-40B4-BE49-F238E27FC236}">
                  <a16:creationId xmlns:a16="http://schemas.microsoft.com/office/drawing/2014/main" id="{FC88BF2C-F276-425D-863D-849FBFF7AC4E}"/>
                </a:ext>
              </a:extLst>
            </p:cNvPr>
            <p:cNvSpPr/>
            <p:nvPr/>
          </p:nvSpPr>
          <p:spPr>
            <a:xfrm>
              <a:off x="3271330" y="2000679"/>
              <a:ext cx="365311" cy="422187"/>
            </a:xfrm>
            <a:custGeom>
              <a:avLst/>
              <a:gdLst>
                <a:gd name="f0" fmla="val w"/>
                <a:gd name="f1" fmla="val h"/>
                <a:gd name="f2" fmla="val 0"/>
                <a:gd name="f3" fmla="val 16012"/>
                <a:gd name="f4" fmla="val 18505"/>
                <a:gd name="f5" fmla="val 13415"/>
                <a:gd name="f6" fmla="val 750"/>
                <a:gd name="f7" fmla="val 5339"/>
                <a:gd name="f8" fmla="val 12240"/>
                <a:gd name="f9" fmla="val 6514"/>
                <a:gd name="f10" fmla="val 11636"/>
                <a:gd name="f11" fmla="val 7118"/>
                <a:gd name="f12" fmla="val 11315"/>
                <a:gd name="f13" fmla="val 7901"/>
                <a:gd name="f14" fmla="val 8755"/>
                <a:gd name="f15" fmla="val 14768"/>
                <a:gd name="f16" fmla="val 14896"/>
                <a:gd name="f17" fmla="val 11429"/>
                <a:gd name="f18" fmla="val 15023"/>
                <a:gd name="f19" fmla="val 11555"/>
                <a:gd name="f20" fmla="val 11570"/>
                <a:gd name="f21" fmla="val 11585"/>
                <a:gd name="f22" fmla="val 15021"/>
                <a:gd name="f23" fmla="val 11600"/>
                <a:gd name="f24" fmla="val 15017"/>
                <a:gd name="f25" fmla="val 11742"/>
                <a:gd name="f26" fmla="val 11849"/>
                <a:gd name="f27" fmla="val 14911"/>
                <a:gd name="f28" fmla="val 14804"/>
                <a:gd name="f29" fmla="val 8044"/>
                <a:gd name="f30" fmla="val 12134"/>
                <a:gd name="f31" fmla="val 7403"/>
                <a:gd name="f32" fmla="val 12632"/>
                <a:gd name="f33" fmla="val 6905"/>
                <a:gd name="f34" fmla="val 13664"/>
                <a:gd name="f35" fmla="val 5838"/>
                <a:gd name="f36" fmla="val 14695"/>
                <a:gd name="f37" fmla="val 15194"/>
                <a:gd name="f38" fmla="val 7368"/>
                <a:gd name="f39" fmla="val 15478"/>
                <a:gd name="f40" fmla="val 16476"/>
                <a:gd name="f41" fmla="val 17274"/>
                <a:gd name="f42" fmla="val 14836"/>
                <a:gd name="f43" fmla="val 17936"/>
                <a:gd name="f44" fmla="val 14046"/>
                <a:gd name="f45" fmla="val 14025"/>
                <a:gd name="f46" fmla="val 14005"/>
                <a:gd name="f47" fmla="val 13984"/>
                <a:gd name="f48" fmla="val 17935"/>
                <a:gd name="f49" fmla="val 15871"/>
                <a:gd name="f50" fmla="val 15729"/>
                <a:gd name="f51" fmla="val 11707"/>
                <a:gd name="f52" fmla="val 15622"/>
                <a:gd name="f53" fmla="val 11564"/>
                <a:gd name="f54" fmla="val 15587"/>
                <a:gd name="f55" fmla="val 11422"/>
                <a:gd name="f56" fmla="val 11280"/>
                <a:gd name="f57" fmla="val 15765"/>
                <a:gd name="f58" fmla="val 15907"/>
                <a:gd name="f59" fmla="val 2171"/>
                <a:gd name="f60" fmla="val 1246"/>
                <a:gd name="f61" fmla="val 534"/>
                <a:gd name="f62" fmla="val 17223"/>
                <a:gd name="f63" fmla="val 16334"/>
                <a:gd name="f64" fmla="val 8079"/>
                <a:gd name="f65" fmla="val 783"/>
                <a:gd name="f66" fmla="val 1281"/>
                <a:gd name="f67" fmla="val 1780"/>
                <a:gd name="f68" fmla="val 6407"/>
                <a:gd name="f69" fmla="val 2278"/>
                <a:gd name="f70" fmla="val 5909"/>
                <a:gd name="f71" fmla="val 2562"/>
                <a:gd name="f72" fmla="val 5233"/>
                <a:gd name="f73" fmla="val 4521"/>
                <a:gd name="f74" fmla="val 3632"/>
                <a:gd name="f75" fmla="val 2811"/>
                <a:gd name="f76" fmla="val 3916"/>
                <a:gd name="f77" fmla="val 2954"/>
                <a:gd name="f78" fmla="val 4076"/>
                <a:gd name="f79" fmla="val 3141"/>
                <a:gd name="f80" fmla="val 4156"/>
                <a:gd name="f81" fmla="val 3327"/>
                <a:gd name="f82" fmla="val 3514"/>
                <a:gd name="f83" fmla="val 3701"/>
                <a:gd name="f84" fmla="val 3843"/>
                <a:gd name="f85" fmla="val 4199"/>
                <a:gd name="f86" fmla="val 3489"/>
                <a:gd name="f87" fmla="val 4235"/>
                <a:gd name="f88" fmla="val 3454"/>
                <a:gd name="f89" fmla="val 4279"/>
                <a:gd name="f90" fmla="val 3436"/>
                <a:gd name="f91" fmla="val 4324"/>
                <a:gd name="f92" fmla="val 4368"/>
                <a:gd name="f93" fmla="val 4413"/>
                <a:gd name="f94" fmla="val 4448"/>
                <a:gd name="f95" fmla="val 4804"/>
                <a:gd name="f96" fmla="val 4911"/>
                <a:gd name="f97" fmla="val 4059"/>
                <a:gd name="f98" fmla="val 5089"/>
                <a:gd name="f99" fmla="val 4130"/>
                <a:gd name="f100" fmla="val 5302"/>
                <a:gd name="f101" fmla="val 5516"/>
                <a:gd name="f102" fmla="val 5694"/>
                <a:gd name="f103" fmla="val 5836"/>
                <a:gd name="f104" fmla="val 6192"/>
                <a:gd name="f105" fmla="val 6227"/>
                <a:gd name="f106" fmla="val 6263"/>
                <a:gd name="f107" fmla="val 6298"/>
                <a:gd name="f108" fmla="val 6334"/>
                <a:gd name="f109" fmla="val 6370"/>
                <a:gd name="f110" fmla="val 6405"/>
                <a:gd name="f111" fmla="val 6761"/>
                <a:gd name="f112" fmla="val 6903"/>
                <a:gd name="f113" fmla="val 7081"/>
                <a:gd name="f114" fmla="val 7295"/>
                <a:gd name="f115" fmla="val 7508"/>
                <a:gd name="f116" fmla="val 7686"/>
                <a:gd name="f117" fmla="val 7828"/>
                <a:gd name="f118" fmla="val 8184"/>
                <a:gd name="f119" fmla="val 8202"/>
                <a:gd name="f120" fmla="val 8238"/>
                <a:gd name="f121" fmla="val 8278"/>
                <a:gd name="f122" fmla="val 8318"/>
                <a:gd name="f123" fmla="val 8362"/>
                <a:gd name="f124" fmla="val 8398"/>
                <a:gd name="f125" fmla="val 8753"/>
                <a:gd name="f126" fmla="val 8896"/>
                <a:gd name="f127" fmla="val 9083"/>
                <a:gd name="f128" fmla="val 9269"/>
                <a:gd name="f129" fmla="val 9456"/>
                <a:gd name="f130" fmla="val 9643"/>
                <a:gd name="f131" fmla="val 9785"/>
                <a:gd name="f132" fmla="val 10141"/>
                <a:gd name="f133" fmla="val 10177"/>
                <a:gd name="f134" fmla="val 10221"/>
                <a:gd name="f135" fmla="val 10266"/>
                <a:gd name="f136" fmla="val 10310"/>
                <a:gd name="f137" fmla="val 10355"/>
                <a:gd name="f138" fmla="val 10390"/>
                <a:gd name="f139" fmla="val 10924"/>
                <a:gd name="f140" fmla="val 10977"/>
                <a:gd name="f141" fmla="val 4210"/>
                <a:gd name="f142" fmla="val 11091"/>
                <a:gd name="f143" fmla="val 4250"/>
                <a:gd name="f144" fmla="val 11189"/>
                <a:gd name="f145" fmla="val 11222"/>
                <a:gd name="f146" fmla="val 11253"/>
                <a:gd name="f147" fmla="val 4245"/>
                <a:gd name="f148" fmla="val 4236"/>
                <a:gd name="f149" fmla="val 4165"/>
                <a:gd name="f150" fmla="val 11529"/>
                <a:gd name="f151" fmla="val 4023"/>
                <a:gd name="f152" fmla="val 3881"/>
                <a:gd name="f153" fmla="val 2956"/>
                <a:gd name="f154" fmla="val 2422"/>
                <a:gd name="f155" fmla="val 11778"/>
                <a:gd name="f156" fmla="val 1924"/>
                <a:gd name="f157" fmla="val 12205"/>
                <a:gd name="f158" fmla="val 1639"/>
                <a:gd name="f159" fmla="val 3977"/>
                <a:gd name="f160" fmla="val 1"/>
                <a:gd name="f161" fmla="val 3968"/>
                <a:gd name="f162" fmla="val 3959"/>
                <a:gd name="f163" fmla="val 3950"/>
                <a:gd name="f164" fmla="val 2"/>
                <a:gd name="f165" fmla="val 2776"/>
                <a:gd name="f166" fmla="val 1851"/>
                <a:gd name="f167" fmla="val 1104"/>
                <a:gd name="f168" fmla="val 1710"/>
                <a:gd name="f169" fmla="val 4096"/>
                <a:gd name="f170" fmla="val 4231"/>
                <a:gd name="f171" fmla="val 1462"/>
                <a:gd name="f172" fmla="val 1550"/>
                <a:gd name="f173" fmla="val 1708"/>
                <a:gd name="f174" fmla="val 2029"/>
                <a:gd name="f175" fmla="val 3738"/>
                <a:gd name="f176" fmla="val 5090"/>
                <a:gd name="f177" fmla="val 1815"/>
                <a:gd name="f178" fmla="val 5660"/>
                <a:gd name="f179" fmla="val 1388"/>
                <a:gd name="f180" fmla="val 6051"/>
                <a:gd name="f181" fmla="val 926"/>
                <a:gd name="f182" fmla="val 6549"/>
                <a:gd name="f183" fmla="val 321"/>
                <a:gd name="f184" fmla="val 7937"/>
                <a:gd name="f185" fmla="val 17508"/>
                <a:gd name="f186" fmla="val 961"/>
                <a:gd name="f187" fmla="val 18504"/>
                <a:gd name="f188" fmla="val 15087"/>
                <a:gd name="f189" fmla="val 17579"/>
                <a:gd name="f190" fmla="val 8791"/>
                <a:gd name="f191" fmla="val 15656"/>
                <a:gd name="f192" fmla="val 7154"/>
                <a:gd name="f193" fmla="val 5411"/>
                <a:gd name="f194" fmla="val 287"/>
                <a:gd name="f195" fmla="val 216"/>
                <a:gd name="f196" fmla="val 13948"/>
                <a:gd name="f197" fmla="val 145"/>
                <a:gd name="f198" fmla="val 13877"/>
                <a:gd name="f199" fmla="val 73"/>
                <a:gd name="f200" fmla="val 13806"/>
                <a:gd name="f201" fmla="val 38"/>
                <a:gd name="f202" fmla="val 13699"/>
                <a:gd name="f203" fmla="val 13628"/>
                <a:gd name="f204" fmla="val 5053"/>
                <a:gd name="f205" fmla="val 5044"/>
                <a:gd name="f206" fmla="val 5035"/>
                <a:gd name="f207" fmla="val 5026"/>
                <a:gd name="f208" fmla="val 4742"/>
                <a:gd name="f209" fmla="val 538"/>
                <a:gd name="f210" fmla="val 537"/>
                <a:gd name="f211" fmla="val 536"/>
                <a:gd name="f212" fmla="val 12774"/>
                <a:gd name="f213" fmla="val 11885"/>
                <a:gd name="f214" fmla="val 1176"/>
                <a:gd name="f215" fmla="val 1603"/>
                <a:gd name="f216" fmla="val 10995"/>
                <a:gd name="f217" fmla="val 2244"/>
                <a:gd name="f218" fmla="val 3347"/>
                <a:gd name="f219" fmla="val 10782"/>
                <a:gd name="f220" fmla="val 3133"/>
                <a:gd name="f221" fmla="val 10657"/>
                <a:gd name="f222" fmla="val 2973"/>
                <a:gd name="f223" fmla="val 10470"/>
                <a:gd name="f224" fmla="val 2893"/>
                <a:gd name="f225" fmla="val 10279"/>
                <a:gd name="f226" fmla="val 10088"/>
                <a:gd name="f227" fmla="val 9892"/>
                <a:gd name="f228" fmla="val 9750"/>
                <a:gd name="f229" fmla="val 9394"/>
                <a:gd name="f230" fmla="val 3560"/>
                <a:gd name="f231" fmla="val 9358"/>
                <a:gd name="f232" fmla="val 3596"/>
                <a:gd name="f233" fmla="val 9314"/>
                <a:gd name="f234" fmla="val 3614"/>
                <a:gd name="f235" fmla="val 9274"/>
                <a:gd name="f236" fmla="val 9234"/>
                <a:gd name="f237" fmla="val 9198"/>
                <a:gd name="f238" fmla="val 9180"/>
                <a:gd name="f239" fmla="val 8825"/>
                <a:gd name="f240" fmla="val 8682"/>
                <a:gd name="f241" fmla="val 8487"/>
                <a:gd name="f242" fmla="val 8291"/>
                <a:gd name="f243" fmla="val 8095"/>
                <a:gd name="f244" fmla="val 7900"/>
                <a:gd name="f245" fmla="val 7757"/>
                <a:gd name="f246" fmla="val 7401"/>
                <a:gd name="f247" fmla="val 7384"/>
                <a:gd name="f248" fmla="val 3578"/>
                <a:gd name="f249" fmla="val 7348"/>
                <a:gd name="f250" fmla="val 3587"/>
                <a:gd name="f251" fmla="val 7308"/>
                <a:gd name="f252" fmla="val 7268"/>
                <a:gd name="f253" fmla="val 7223"/>
                <a:gd name="f254" fmla="val 7188"/>
                <a:gd name="f255" fmla="val 6832"/>
                <a:gd name="f256" fmla="val 6690"/>
                <a:gd name="f257" fmla="val 6494"/>
                <a:gd name="f258" fmla="val 6103"/>
                <a:gd name="f259" fmla="val 5907"/>
                <a:gd name="f260" fmla="val 5765"/>
                <a:gd name="f261" fmla="val 5444"/>
                <a:gd name="f262" fmla="val 5409"/>
                <a:gd name="f263" fmla="val 5364"/>
                <a:gd name="f264" fmla="val 5320"/>
                <a:gd name="f265" fmla="val 5275"/>
                <a:gd name="f266" fmla="val 5231"/>
                <a:gd name="f267" fmla="val 5195"/>
                <a:gd name="f268" fmla="val 4840"/>
                <a:gd name="f269" fmla="val 4715"/>
                <a:gd name="f270" fmla="val 4528"/>
                <a:gd name="f271" fmla="val 4337"/>
                <a:gd name="f272" fmla="val 4146"/>
                <a:gd name="f273" fmla="val 3808"/>
                <a:gd name="f274" fmla="val 3452"/>
                <a:gd name="f275" fmla="val 3416"/>
                <a:gd name="f276" fmla="val 3372"/>
                <a:gd name="f277" fmla="val 3332"/>
                <a:gd name="f278" fmla="val 3292"/>
                <a:gd name="f279" fmla="val 3256"/>
                <a:gd name="f280" fmla="val 3238"/>
                <a:gd name="f281" fmla="val 2883"/>
                <a:gd name="f282" fmla="val 2740"/>
                <a:gd name="f283" fmla="val 2527"/>
                <a:gd name="f284" fmla="val 2884"/>
                <a:gd name="f285" fmla="val 2313"/>
                <a:gd name="f286" fmla="val 2135"/>
                <a:gd name="f287" fmla="val 1958"/>
                <a:gd name="f288" fmla="val 2991"/>
                <a:gd name="f289" fmla="val 1637"/>
                <a:gd name="f290" fmla="val 1070"/>
                <a:gd name="f291" fmla="val 4261"/>
                <a:gd name="f292" fmla="*/ f0 1 16012"/>
                <a:gd name="f293" fmla="*/ f1 1 18505"/>
                <a:gd name="f294" fmla="val f2"/>
                <a:gd name="f295" fmla="val f3"/>
                <a:gd name="f296" fmla="val f4"/>
                <a:gd name="f297" fmla="+- f296 0 f294"/>
                <a:gd name="f298" fmla="+- f295 0 f294"/>
                <a:gd name="f299" fmla="*/ f298 1 16012"/>
                <a:gd name="f300" fmla="*/ f297 1 18505"/>
                <a:gd name="f301" fmla="*/ f294 1 f299"/>
                <a:gd name="f302" fmla="*/ f295 1 f299"/>
                <a:gd name="f303" fmla="*/ f294 1 f300"/>
                <a:gd name="f304" fmla="*/ f296 1 f300"/>
                <a:gd name="f305" fmla="*/ f301 f292 1"/>
                <a:gd name="f306" fmla="*/ f302 f292 1"/>
                <a:gd name="f307" fmla="*/ f304 f293 1"/>
                <a:gd name="f308" fmla="*/ f303 f293 1"/>
              </a:gdLst>
              <a:ahLst/>
              <a:cxnLst>
                <a:cxn ang="3cd4">
                  <a:pos x="hc" y="t"/>
                </a:cxn>
                <a:cxn ang="0">
                  <a:pos x="r" y="vc"/>
                </a:cxn>
                <a:cxn ang="cd4">
                  <a:pos x="hc" y="b"/>
                </a:cxn>
                <a:cxn ang="cd2">
                  <a:pos x="l" y="vc"/>
                </a:cxn>
              </a:cxnLst>
              <a:rect l="f305" t="f308" r="f306" b="f307"/>
              <a:pathLst>
                <a:path w="16012" h="18505">
                  <a:moveTo>
                    <a:pt x="f5" y="f6"/>
                  </a:moveTo>
                  <a:lnTo>
                    <a:pt x="f5" y="f7"/>
                  </a:lnTo>
                  <a:lnTo>
                    <a:pt x="f8" y="f9"/>
                  </a:lnTo>
                  <a:cubicBezTo>
                    <a:pt x="f10" y="f11"/>
                    <a:pt x="f12" y="f13"/>
                    <a:pt x="f12" y="f14"/>
                  </a:cubicBezTo>
                  <a:lnTo>
                    <a:pt x="f12" y="f15"/>
                  </a:lnTo>
                  <a:cubicBezTo>
                    <a:pt x="f12" y="f16"/>
                    <a:pt x="f17" y="f18"/>
                    <a:pt x="f19" y="f18"/>
                  </a:cubicBezTo>
                  <a:cubicBezTo>
                    <a:pt x="f20" y="f18"/>
                    <a:pt x="f21" y="f22"/>
                    <a:pt x="f23" y="f24"/>
                  </a:cubicBezTo>
                  <a:cubicBezTo>
                    <a:pt x="f25" y="f24"/>
                    <a:pt x="f26" y="f27"/>
                    <a:pt x="f26" y="f28"/>
                  </a:cubicBezTo>
                  <a:lnTo>
                    <a:pt x="f26" y="f14"/>
                  </a:lnTo>
                  <a:cubicBezTo>
                    <a:pt x="f26" y="f29"/>
                    <a:pt x="f30" y="f31"/>
                    <a:pt x="f32" y="f33"/>
                  </a:cubicBezTo>
                  <a:lnTo>
                    <a:pt x="f34" y="f35"/>
                  </a:lnTo>
                  <a:lnTo>
                    <a:pt x="f36" y="f33"/>
                  </a:lnTo>
                  <a:cubicBezTo>
                    <a:pt x="f37" y="f38"/>
                    <a:pt x="f39" y="f29"/>
                    <a:pt x="f39" y="f14"/>
                  </a:cubicBezTo>
                  <a:lnTo>
                    <a:pt x="f39" y="f40"/>
                  </a:lnTo>
                  <a:cubicBezTo>
                    <a:pt x="f39" y="f41"/>
                    <a:pt x="f42" y="f43"/>
                    <a:pt x="f44" y="f43"/>
                  </a:cubicBezTo>
                  <a:cubicBezTo>
                    <a:pt x="f45" y="f43"/>
                    <a:pt x="f46" y="f43"/>
                    <a:pt x="f47" y="f48"/>
                  </a:cubicBezTo>
                  <a:lnTo>
                    <a:pt x="f26" y="f48"/>
                  </a:lnTo>
                  <a:lnTo>
                    <a:pt x="f26" y="f49"/>
                  </a:lnTo>
                  <a:cubicBezTo>
                    <a:pt x="f26" y="f50"/>
                    <a:pt x="f51" y="f52"/>
                    <a:pt x="f53" y="f54"/>
                  </a:cubicBezTo>
                  <a:cubicBezTo>
                    <a:pt x="f55" y="f54"/>
                    <a:pt x="f56" y="f57"/>
                    <a:pt x="f12" y="f58"/>
                  </a:cubicBezTo>
                  <a:lnTo>
                    <a:pt x="f12" y="f48"/>
                  </a:lnTo>
                  <a:lnTo>
                    <a:pt x="f59" y="f48"/>
                  </a:lnTo>
                  <a:cubicBezTo>
                    <a:pt x="f60" y="f48"/>
                    <a:pt x="f61" y="f62"/>
                    <a:pt x="f61" y="f63"/>
                  </a:cubicBezTo>
                  <a:lnTo>
                    <a:pt x="f61" y="f14"/>
                  </a:lnTo>
                  <a:cubicBezTo>
                    <a:pt x="f61" y="f64"/>
                    <a:pt x="f65" y="f31"/>
                    <a:pt x="f66" y="f33"/>
                  </a:cubicBezTo>
                  <a:lnTo>
                    <a:pt x="f67" y="f68"/>
                  </a:lnTo>
                  <a:cubicBezTo>
                    <a:pt x="f69" y="f70"/>
                    <a:pt x="f71" y="f72"/>
                    <a:pt x="f71" y="f73"/>
                  </a:cubicBezTo>
                  <a:lnTo>
                    <a:pt x="f71" y="f74"/>
                  </a:lnTo>
                  <a:lnTo>
                    <a:pt x="f75" y="f76"/>
                  </a:lnTo>
                  <a:cubicBezTo>
                    <a:pt x="f77" y="f78"/>
                    <a:pt x="f79" y="f80"/>
                    <a:pt x="f81" y="f80"/>
                  </a:cubicBezTo>
                  <a:cubicBezTo>
                    <a:pt x="f82" y="f80"/>
                    <a:pt x="f83" y="f78"/>
                    <a:pt x="f84" y="f76"/>
                  </a:cubicBezTo>
                  <a:lnTo>
                    <a:pt x="f85" y="f86"/>
                  </a:lnTo>
                  <a:cubicBezTo>
                    <a:pt x="f87" y="f88"/>
                    <a:pt x="f89" y="f90"/>
                    <a:pt x="f91" y="f90"/>
                  </a:cubicBezTo>
                  <a:cubicBezTo>
                    <a:pt x="f92" y="f90"/>
                    <a:pt x="f93" y="f88"/>
                    <a:pt x="f94" y="f86"/>
                  </a:cubicBezTo>
                  <a:lnTo>
                    <a:pt x="f95" y="f76"/>
                  </a:lnTo>
                  <a:cubicBezTo>
                    <a:pt x="f96" y="f97"/>
                    <a:pt x="f98" y="f99"/>
                    <a:pt x="f100" y="f99"/>
                  </a:cubicBezTo>
                  <a:cubicBezTo>
                    <a:pt x="f101" y="f99"/>
                    <a:pt x="f102" y="f97"/>
                    <a:pt x="f103" y="f76"/>
                  </a:cubicBezTo>
                  <a:lnTo>
                    <a:pt x="f104" y="f86"/>
                  </a:lnTo>
                  <a:cubicBezTo>
                    <a:pt x="f105" y="f88"/>
                    <a:pt x="f106" y="f90"/>
                    <a:pt x="f107" y="f90"/>
                  </a:cubicBezTo>
                  <a:cubicBezTo>
                    <a:pt x="f108" y="f90"/>
                    <a:pt x="f109" y="f88"/>
                    <a:pt x="f110" y="f86"/>
                  </a:cubicBezTo>
                  <a:lnTo>
                    <a:pt x="f111" y="f76"/>
                  </a:lnTo>
                  <a:cubicBezTo>
                    <a:pt x="f112" y="f97"/>
                    <a:pt x="f113" y="f99"/>
                    <a:pt x="f114" y="f99"/>
                  </a:cubicBezTo>
                  <a:cubicBezTo>
                    <a:pt x="f115" y="f99"/>
                    <a:pt x="f116" y="f97"/>
                    <a:pt x="f117" y="f76"/>
                  </a:cubicBezTo>
                  <a:lnTo>
                    <a:pt x="f118" y="f86"/>
                  </a:lnTo>
                  <a:cubicBezTo>
                    <a:pt x="f119" y="f88"/>
                    <a:pt x="f120" y="f90"/>
                    <a:pt x="f121" y="f90"/>
                  </a:cubicBezTo>
                  <a:cubicBezTo>
                    <a:pt x="f122" y="f90"/>
                    <a:pt x="f123" y="f88"/>
                    <a:pt x="f124" y="f86"/>
                  </a:cubicBezTo>
                  <a:lnTo>
                    <a:pt x="f125" y="f76"/>
                  </a:lnTo>
                  <a:cubicBezTo>
                    <a:pt x="f126" y="f78"/>
                    <a:pt x="f127" y="f80"/>
                    <a:pt x="f128" y="f80"/>
                  </a:cubicBezTo>
                  <a:cubicBezTo>
                    <a:pt x="f129" y="f80"/>
                    <a:pt x="f130" y="f78"/>
                    <a:pt x="f131" y="f76"/>
                  </a:cubicBezTo>
                  <a:lnTo>
                    <a:pt x="f132" y="f86"/>
                  </a:lnTo>
                  <a:cubicBezTo>
                    <a:pt x="f133" y="f88"/>
                    <a:pt x="f134" y="f90"/>
                    <a:pt x="f135" y="f90"/>
                  </a:cubicBezTo>
                  <a:cubicBezTo>
                    <a:pt x="f136" y="f90"/>
                    <a:pt x="f137" y="f88"/>
                    <a:pt x="f138" y="f86"/>
                  </a:cubicBezTo>
                  <a:lnTo>
                    <a:pt x="f139" y="f99"/>
                  </a:lnTo>
                  <a:cubicBezTo>
                    <a:pt x="f140" y="f141"/>
                    <a:pt x="f142" y="f143"/>
                    <a:pt x="f144" y="f143"/>
                  </a:cubicBezTo>
                  <a:cubicBezTo>
                    <a:pt x="f145" y="f143"/>
                    <a:pt x="f146" y="f147"/>
                    <a:pt x="f56" y="f148"/>
                  </a:cubicBezTo>
                  <a:cubicBezTo>
                    <a:pt x="f55" y="f149"/>
                    <a:pt x="f150" y="f151"/>
                    <a:pt x="f150" y="f152"/>
                  </a:cubicBezTo>
                  <a:lnTo>
                    <a:pt x="f150" y="f153"/>
                  </a:lnTo>
                  <a:cubicBezTo>
                    <a:pt x="f150" y="f154"/>
                    <a:pt x="f155" y="f156"/>
                    <a:pt x="f157" y="f158"/>
                  </a:cubicBezTo>
                  <a:lnTo>
                    <a:pt x="f5" y="f6"/>
                  </a:lnTo>
                  <a:close/>
                  <a:moveTo>
                    <a:pt x="f159" y="f160"/>
                  </a:moveTo>
                  <a:cubicBezTo>
                    <a:pt x="f161" y="f160"/>
                    <a:pt x="f162" y="f160"/>
                    <a:pt x="f163" y="f164"/>
                  </a:cubicBezTo>
                  <a:lnTo>
                    <a:pt x="f165" y="f164"/>
                  </a:lnTo>
                  <a:cubicBezTo>
                    <a:pt x="f166" y="f164"/>
                    <a:pt x="f167" y="f6"/>
                    <a:pt x="f167" y="f168"/>
                  </a:cubicBezTo>
                  <a:lnTo>
                    <a:pt x="f167" y="f152"/>
                  </a:lnTo>
                  <a:cubicBezTo>
                    <a:pt x="f167" y="f169"/>
                    <a:pt x="f66" y="f170"/>
                    <a:pt x="f171" y="f170"/>
                  </a:cubicBezTo>
                  <a:cubicBezTo>
                    <a:pt x="f172" y="f170"/>
                    <a:pt x="f158" y="f85"/>
                    <a:pt x="f173" y="f99"/>
                  </a:cubicBezTo>
                  <a:lnTo>
                    <a:pt x="f174" y="f175"/>
                  </a:lnTo>
                  <a:lnTo>
                    <a:pt x="f174" y="f73"/>
                  </a:lnTo>
                  <a:cubicBezTo>
                    <a:pt x="f174" y="f176"/>
                    <a:pt x="f177" y="f178"/>
                    <a:pt x="f179" y="f180"/>
                  </a:cubicBezTo>
                  <a:lnTo>
                    <a:pt x="f181" y="f182"/>
                  </a:lnTo>
                  <a:cubicBezTo>
                    <a:pt x="f183" y="f11"/>
                    <a:pt x="f160" y="f184"/>
                    <a:pt x="f160" y="f14"/>
                  </a:cubicBezTo>
                  <a:lnTo>
                    <a:pt x="f160" y="f63"/>
                  </a:lnTo>
                  <a:cubicBezTo>
                    <a:pt x="f160" y="f185"/>
                    <a:pt x="f186" y="f187"/>
                    <a:pt x="f59" y="f187"/>
                  </a:cubicBezTo>
                  <a:lnTo>
                    <a:pt x="f47" y="f187"/>
                  </a:lnTo>
                  <a:cubicBezTo>
                    <a:pt x="f188" y="f187"/>
                    <a:pt x="f3" y="f189"/>
                    <a:pt x="f3" y="f40"/>
                  </a:cubicBezTo>
                  <a:lnTo>
                    <a:pt x="f3" y="f190"/>
                  </a:lnTo>
                  <a:cubicBezTo>
                    <a:pt x="f3" y="f184"/>
                    <a:pt x="f191" y="f192"/>
                    <a:pt x="f188" y="f182"/>
                  </a:cubicBezTo>
                  <a:lnTo>
                    <a:pt x="f47" y="f193"/>
                  </a:lnTo>
                  <a:lnTo>
                    <a:pt x="f47" y="f194"/>
                  </a:lnTo>
                  <a:cubicBezTo>
                    <a:pt x="f47" y="f195"/>
                    <a:pt x="f196" y="f197"/>
                    <a:pt x="f198" y="f199"/>
                  </a:cubicBezTo>
                  <a:cubicBezTo>
                    <a:pt x="f200" y="f201"/>
                    <a:pt x="f202" y="f164"/>
                    <a:pt x="f203" y="f164"/>
                  </a:cubicBezTo>
                  <a:lnTo>
                    <a:pt x="f204" y="f164"/>
                  </a:lnTo>
                  <a:cubicBezTo>
                    <a:pt x="f205" y="f160"/>
                    <a:pt x="f206" y="f160"/>
                    <a:pt x="f207" y="f160"/>
                  </a:cubicBezTo>
                  <a:cubicBezTo>
                    <a:pt x="f208" y="f160"/>
                    <a:pt x="f208" y="f209"/>
                    <a:pt x="f207" y="f209"/>
                  </a:cubicBezTo>
                  <a:cubicBezTo>
                    <a:pt x="f206" y="f209"/>
                    <a:pt x="f205" y="f210"/>
                    <a:pt x="f204" y="f211"/>
                  </a:cubicBezTo>
                  <a:lnTo>
                    <a:pt x="f212" y="f211"/>
                  </a:lnTo>
                  <a:lnTo>
                    <a:pt x="f213" y="f214"/>
                  </a:lnTo>
                  <a:cubicBezTo>
                    <a:pt x="f12" y="f215"/>
                    <a:pt x="f216" y="f217"/>
                    <a:pt x="f216" y="f153"/>
                  </a:cubicBezTo>
                  <a:lnTo>
                    <a:pt x="f216" y="f218"/>
                  </a:lnTo>
                  <a:lnTo>
                    <a:pt x="f219" y="f220"/>
                  </a:lnTo>
                  <a:cubicBezTo>
                    <a:pt x="f221" y="f222"/>
                    <a:pt x="f223" y="f224"/>
                    <a:pt x="f225" y="f224"/>
                  </a:cubicBezTo>
                  <a:cubicBezTo>
                    <a:pt x="f226" y="f224"/>
                    <a:pt x="f227" y="f222"/>
                    <a:pt x="f228" y="f220"/>
                  </a:cubicBezTo>
                  <a:lnTo>
                    <a:pt x="f229" y="f230"/>
                  </a:lnTo>
                  <a:cubicBezTo>
                    <a:pt x="f231" y="f232"/>
                    <a:pt x="f233" y="f234"/>
                    <a:pt x="f235" y="f234"/>
                  </a:cubicBezTo>
                  <a:cubicBezTo>
                    <a:pt x="f236" y="f234"/>
                    <a:pt x="f237" y="f232"/>
                    <a:pt x="f238" y="f230"/>
                  </a:cubicBezTo>
                  <a:lnTo>
                    <a:pt x="f239" y="f220"/>
                  </a:lnTo>
                  <a:cubicBezTo>
                    <a:pt x="f240" y="f222"/>
                    <a:pt x="f241" y="f224"/>
                    <a:pt x="f242" y="f224"/>
                  </a:cubicBezTo>
                  <a:cubicBezTo>
                    <a:pt x="f243" y="f224"/>
                    <a:pt x="f244" y="f222"/>
                    <a:pt x="f245" y="f220"/>
                  </a:cubicBezTo>
                  <a:lnTo>
                    <a:pt x="f246" y="f230"/>
                  </a:lnTo>
                  <a:cubicBezTo>
                    <a:pt x="f247" y="f248"/>
                    <a:pt x="f249" y="f250"/>
                    <a:pt x="f251" y="f250"/>
                  </a:cubicBezTo>
                  <a:cubicBezTo>
                    <a:pt x="f252" y="f250"/>
                    <a:pt x="f253" y="f248"/>
                    <a:pt x="f254" y="f230"/>
                  </a:cubicBezTo>
                  <a:lnTo>
                    <a:pt x="f255" y="f220"/>
                  </a:lnTo>
                  <a:cubicBezTo>
                    <a:pt x="f256" y="f222"/>
                    <a:pt x="f257" y="f224"/>
                    <a:pt x="f107" y="f224"/>
                  </a:cubicBezTo>
                  <a:cubicBezTo>
                    <a:pt x="f258" y="f224"/>
                    <a:pt x="f259" y="f222"/>
                    <a:pt x="f260" y="f220"/>
                  </a:cubicBezTo>
                  <a:lnTo>
                    <a:pt x="f261" y="f230"/>
                  </a:lnTo>
                  <a:cubicBezTo>
                    <a:pt x="f262" y="f248"/>
                    <a:pt x="f263" y="f250"/>
                    <a:pt x="f264" y="f250"/>
                  </a:cubicBezTo>
                  <a:cubicBezTo>
                    <a:pt x="f265" y="f250"/>
                    <a:pt x="f266" y="f248"/>
                    <a:pt x="f267" y="f230"/>
                  </a:cubicBezTo>
                  <a:lnTo>
                    <a:pt x="f268" y="f220"/>
                  </a:lnTo>
                  <a:cubicBezTo>
                    <a:pt x="f269" y="f222"/>
                    <a:pt x="f270" y="f224"/>
                    <a:pt x="f271" y="f224"/>
                  </a:cubicBezTo>
                  <a:cubicBezTo>
                    <a:pt x="f272" y="f224"/>
                    <a:pt x="f163" y="f222"/>
                    <a:pt x="f273" y="f220"/>
                  </a:cubicBezTo>
                  <a:lnTo>
                    <a:pt x="f274" y="f230"/>
                  </a:lnTo>
                  <a:cubicBezTo>
                    <a:pt x="f275" y="f232"/>
                    <a:pt x="f276" y="f234"/>
                    <a:pt x="f277" y="f234"/>
                  </a:cubicBezTo>
                  <a:cubicBezTo>
                    <a:pt x="f278" y="f234"/>
                    <a:pt x="f279" y="f232"/>
                    <a:pt x="f280" y="f230"/>
                  </a:cubicBezTo>
                  <a:lnTo>
                    <a:pt x="f281" y="f220"/>
                  </a:lnTo>
                  <a:cubicBezTo>
                    <a:pt x="f282" y="f153"/>
                    <a:pt x="f283" y="f284"/>
                    <a:pt x="f285" y="f284"/>
                  </a:cubicBezTo>
                  <a:cubicBezTo>
                    <a:pt x="f286" y="f284"/>
                    <a:pt x="f287" y="f288"/>
                    <a:pt x="f177" y="f220"/>
                  </a:cubicBezTo>
                  <a:lnTo>
                    <a:pt x="f289" y="f218"/>
                  </a:lnTo>
                  <a:lnTo>
                    <a:pt x="f289" y="f168"/>
                  </a:lnTo>
                  <a:cubicBezTo>
                    <a:pt x="f289" y="f290"/>
                    <a:pt x="f286" y="f211"/>
                    <a:pt x="f165" y="f211"/>
                  </a:cubicBezTo>
                  <a:lnTo>
                    <a:pt x="f163" y="f211"/>
                  </a:lnTo>
                  <a:cubicBezTo>
                    <a:pt x="f162" y="f210"/>
                    <a:pt x="f161" y="f209"/>
                    <a:pt x="f159" y="f209"/>
                  </a:cubicBezTo>
                  <a:cubicBezTo>
                    <a:pt x="f291" y="f209"/>
                    <a:pt x="f291" y="f160"/>
                    <a:pt x="f159" y="f160"/>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29" name="Google Shape;749;p40">
            <a:extLst>
              <a:ext uri="{FF2B5EF4-FFF2-40B4-BE49-F238E27FC236}">
                <a16:creationId xmlns:a16="http://schemas.microsoft.com/office/drawing/2014/main" id="{58CB5718-8465-4855-B7E5-C504267878C6}"/>
              </a:ext>
            </a:extLst>
          </p:cNvPr>
          <p:cNvGrpSpPr/>
          <p:nvPr/>
        </p:nvGrpSpPr>
        <p:grpSpPr>
          <a:xfrm>
            <a:off x="3304028" y="3381378"/>
            <a:ext cx="299914" cy="527691"/>
            <a:chOff x="3304028" y="3381378"/>
            <a:chExt cx="299914" cy="527691"/>
          </a:xfrm>
        </p:grpSpPr>
        <p:sp>
          <p:nvSpPr>
            <p:cNvPr id="30" name="Google Shape;750;p40">
              <a:extLst>
                <a:ext uri="{FF2B5EF4-FFF2-40B4-BE49-F238E27FC236}">
                  <a16:creationId xmlns:a16="http://schemas.microsoft.com/office/drawing/2014/main" id="{188E3C15-C83D-4282-99A3-1D1508F6ABFF}"/>
                </a:ext>
              </a:extLst>
            </p:cNvPr>
            <p:cNvSpPr/>
            <p:nvPr/>
          </p:nvSpPr>
          <p:spPr>
            <a:xfrm>
              <a:off x="3369161" y="3630862"/>
              <a:ext cx="172730" cy="248204"/>
            </a:xfrm>
            <a:custGeom>
              <a:avLst/>
              <a:gdLst>
                <a:gd name="f0" fmla="val w"/>
                <a:gd name="f1" fmla="val h"/>
                <a:gd name="f2" fmla="val 0"/>
                <a:gd name="f3" fmla="val 5943"/>
                <a:gd name="f4" fmla="val 8540"/>
                <a:gd name="f5" fmla="val 5374"/>
                <a:gd name="f6" fmla="val 534"/>
                <a:gd name="f7" fmla="val 4555"/>
                <a:gd name="f8" fmla="val 8006"/>
                <a:gd name="f9" fmla="val 1389"/>
                <a:gd name="f10" fmla="val 570"/>
                <a:gd name="f11" fmla="val 286"/>
                <a:gd name="f12" fmla="val 179"/>
                <a:gd name="f13" fmla="val 108"/>
                <a:gd name="f14" fmla="val 36"/>
                <a:gd name="f15" fmla="val 72"/>
                <a:gd name="f16" fmla="val 143"/>
                <a:gd name="f17" fmla="val 1"/>
                <a:gd name="f18" fmla="val 214"/>
                <a:gd name="f19" fmla="val 285"/>
                <a:gd name="f20" fmla="val 890"/>
                <a:gd name="f21" fmla="val 8291"/>
                <a:gd name="f22" fmla="val 926"/>
                <a:gd name="f23" fmla="val 8433"/>
                <a:gd name="f24" fmla="val 1033"/>
                <a:gd name="f25" fmla="val 1175"/>
                <a:gd name="f26" fmla="val 4769"/>
                <a:gd name="f27" fmla="val 4911"/>
                <a:gd name="f28" fmla="val 5018"/>
                <a:gd name="f29" fmla="val 5053"/>
                <a:gd name="f30" fmla="val 5907"/>
                <a:gd name="f31" fmla="val 5872"/>
                <a:gd name="f32" fmla="val 5836"/>
                <a:gd name="f33" fmla="val 5765"/>
                <a:gd name="f34" fmla="val 5658"/>
                <a:gd name="f35" fmla="*/ f0 1 5943"/>
                <a:gd name="f36" fmla="*/ f1 1 8540"/>
                <a:gd name="f37" fmla="val f2"/>
                <a:gd name="f38" fmla="val f3"/>
                <a:gd name="f39" fmla="val f4"/>
                <a:gd name="f40" fmla="+- f39 0 f37"/>
                <a:gd name="f41" fmla="+- f38 0 f37"/>
                <a:gd name="f42" fmla="*/ f41 1 5943"/>
                <a:gd name="f43" fmla="*/ f40 1 8540"/>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5943" h="8540">
                  <a:moveTo>
                    <a:pt x="f5" y="f6"/>
                  </a:moveTo>
                  <a:lnTo>
                    <a:pt x="f7" y="f8"/>
                  </a:lnTo>
                  <a:lnTo>
                    <a:pt x="f9" y="f8"/>
                  </a:lnTo>
                  <a:lnTo>
                    <a:pt x="f10" y="f6"/>
                  </a:lnTo>
                  <a:close/>
                  <a:moveTo>
                    <a:pt x="f11" y="f2"/>
                  </a:moveTo>
                  <a:cubicBezTo>
                    <a:pt x="f12" y="f2"/>
                    <a:pt x="f13" y="f14"/>
                    <a:pt x="f15" y="f15"/>
                  </a:cubicBezTo>
                  <a:cubicBezTo>
                    <a:pt x="f14" y="f16"/>
                    <a:pt x="f17" y="f18"/>
                    <a:pt x="f17" y="f19"/>
                  </a:cubicBezTo>
                  <a:lnTo>
                    <a:pt x="f20" y="f21"/>
                  </a:lnTo>
                  <a:cubicBezTo>
                    <a:pt x="f22" y="f23"/>
                    <a:pt x="f24" y="f4"/>
                    <a:pt x="f25" y="f4"/>
                  </a:cubicBezTo>
                  <a:lnTo>
                    <a:pt x="f26" y="f4"/>
                  </a:lnTo>
                  <a:cubicBezTo>
                    <a:pt x="f27" y="f4"/>
                    <a:pt x="f28" y="f23"/>
                    <a:pt x="f29" y="f21"/>
                  </a:cubicBezTo>
                  <a:lnTo>
                    <a:pt x="f3" y="f19"/>
                  </a:lnTo>
                  <a:cubicBezTo>
                    <a:pt x="f3" y="f18"/>
                    <a:pt x="f30" y="f16"/>
                    <a:pt x="f31" y="f15"/>
                  </a:cubicBezTo>
                  <a:cubicBezTo>
                    <a:pt x="f32" y="f14"/>
                    <a:pt x="f33" y="f2"/>
                    <a:pt x="f34" y="f2"/>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1" name="Google Shape;751;p40">
              <a:extLst>
                <a:ext uri="{FF2B5EF4-FFF2-40B4-BE49-F238E27FC236}">
                  <a16:creationId xmlns:a16="http://schemas.microsoft.com/office/drawing/2014/main" id="{1AA68895-3342-41EF-99A5-FECB23F2C516}"/>
                </a:ext>
              </a:extLst>
            </p:cNvPr>
            <p:cNvSpPr/>
            <p:nvPr/>
          </p:nvSpPr>
          <p:spPr>
            <a:xfrm>
              <a:off x="3404329" y="3686696"/>
              <a:ext cx="15544" cy="23308"/>
            </a:xfrm>
            <a:custGeom>
              <a:avLst/>
              <a:gdLst>
                <a:gd name="f0" fmla="val w"/>
                <a:gd name="f1" fmla="val h"/>
                <a:gd name="f2" fmla="val 0"/>
                <a:gd name="f3" fmla="val 535"/>
                <a:gd name="f4" fmla="val 802"/>
                <a:gd name="f5" fmla="val 285"/>
                <a:gd name="f6" fmla="val 1"/>
                <a:gd name="f7" fmla="val 143"/>
                <a:gd name="f8" fmla="val 108"/>
                <a:gd name="f9" fmla="val 250"/>
                <a:gd name="f10" fmla="val 712"/>
                <a:gd name="f11" fmla="val 134"/>
                <a:gd name="f12" fmla="val 801"/>
                <a:gd name="f13" fmla="val 267"/>
                <a:gd name="f14" fmla="val 401"/>
                <a:gd name="f15" fmla="val 534"/>
                <a:gd name="f16" fmla="val 428"/>
                <a:gd name="f17" fmla="*/ f0 1 535"/>
                <a:gd name="f18" fmla="*/ f1 1 802"/>
                <a:gd name="f19" fmla="val f2"/>
                <a:gd name="f20" fmla="val f3"/>
                <a:gd name="f21" fmla="val f4"/>
                <a:gd name="f22" fmla="+- f21 0 f19"/>
                <a:gd name="f23" fmla="+- f20 0 f19"/>
                <a:gd name="f24" fmla="*/ f23 1 535"/>
                <a:gd name="f25" fmla="*/ f22 1 802"/>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535" h="802">
                  <a:moveTo>
                    <a:pt x="f5" y="f6"/>
                  </a:moveTo>
                  <a:cubicBezTo>
                    <a:pt x="f7" y="f6"/>
                    <a:pt x="f6" y="f8"/>
                    <a:pt x="f6" y="f9"/>
                  </a:cubicBezTo>
                  <a:lnTo>
                    <a:pt x="f6" y="f3"/>
                  </a:lnTo>
                  <a:cubicBezTo>
                    <a:pt x="f6" y="f10"/>
                    <a:pt x="f11" y="f12"/>
                    <a:pt x="f13" y="f12"/>
                  </a:cubicBezTo>
                  <a:cubicBezTo>
                    <a:pt x="f14" y="f12"/>
                    <a:pt x="f15" y="f10"/>
                    <a:pt x="f15" y="f3"/>
                  </a:cubicBezTo>
                  <a:lnTo>
                    <a:pt x="f15" y="f5"/>
                  </a:lnTo>
                  <a:cubicBezTo>
                    <a:pt x="f15" y="f8"/>
                    <a:pt x="f16" y="f6"/>
                    <a:pt x="f5" y="f6"/>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2" name="Google Shape;752;p40">
              <a:extLst>
                <a:ext uri="{FF2B5EF4-FFF2-40B4-BE49-F238E27FC236}">
                  <a16:creationId xmlns:a16="http://schemas.microsoft.com/office/drawing/2014/main" id="{164E9819-6799-4C47-AA89-26CEBD906EAB}"/>
                </a:ext>
              </a:extLst>
            </p:cNvPr>
            <p:cNvSpPr/>
            <p:nvPr/>
          </p:nvSpPr>
          <p:spPr>
            <a:xfrm>
              <a:off x="3490685" y="3686696"/>
              <a:ext cx="16075" cy="21771"/>
            </a:xfrm>
            <a:custGeom>
              <a:avLst/>
              <a:gdLst>
                <a:gd name="f0" fmla="val w"/>
                <a:gd name="f1" fmla="val h"/>
                <a:gd name="f2" fmla="val 0"/>
                <a:gd name="f3" fmla="val 553"/>
                <a:gd name="f4" fmla="val 749"/>
                <a:gd name="f5" fmla="val 267"/>
                <a:gd name="f6" fmla="val 1"/>
                <a:gd name="f7" fmla="val 125"/>
                <a:gd name="f8" fmla="val 18"/>
                <a:gd name="f9" fmla="val 108"/>
                <a:gd name="f10" fmla="val 250"/>
                <a:gd name="f11" fmla="val 535"/>
                <a:gd name="f12" fmla="val 677"/>
                <a:gd name="f13" fmla="val 143"/>
                <a:gd name="f14" fmla="val 748"/>
                <a:gd name="f15" fmla="val 281"/>
                <a:gd name="f16" fmla="val 419"/>
                <a:gd name="f17" fmla="val 552"/>
                <a:gd name="f18" fmla="val 517"/>
                <a:gd name="f19" fmla="val 285"/>
                <a:gd name="f20" fmla="val 410"/>
                <a:gd name="f21" fmla="*/ f0 1 553"/>
                <a:gd name="f22" fmla="*/ f1 1 749"/>
                <a:gd name="f23" fmla="val f2"/>
                <a:gd name="f24" fmla="val f3"/>
                <a:gd name="f25" fmla="val f4"/>
                <a:gd name="f26" fmla="+- f25 0 f23"/>
                <a:gd name="f27" fmla="+- f24 0 f23"/>
                <a:gd name="f28" fmla="*/ f27 1 553"/>
                <a:gd name="f29" fmla="*/ f26 1 749"/>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53" h="749">
                  <a:moveTo>
                    <a:pt x="f5" y="f6"/>
                  </a:moveTo>
                  <a:cubicBezTo>
                    <a:pt x="f7" y="f6"/>
                    <a:pt x="f8" y="f9"/>
                    <a:pt x="f8" y="f10"/>
                  </a:cubicBezTo>
                  <a:lnTo>
                    <a:pt x="f8" y="f11"/>
                  </a:lnTo>
                  <a:cubicBezTo>
                    <a:pt x="f6" y="f12"/>
                    <a:pt x="f13" y="f14"/>
                    <a:pt x="f15" y="f14"/>
                  </a:cubicBezTo>
                  <a:cubicBezTo>
                    <a:pt x="f16" y="f14"/>
                    <a:pt x="f17" y="f12"/>
                    <a:pt x="f18" y="f11"/>
                  </a:cubicBezTo>
                  <a:lnTo>
                    <a:pt x="f18" y="f19"/>
                  </a:lnTo>
                  <a:cubicBezTo>
                    <a:pt x="f17" y="f9"/>
                    <a:pt x="f20" y="f6"/>
                    <a:pt x="f5" y="f6"/>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3" name="Google Shape;753;p40">
              <a:extLst>
                <a:ext uri="{FF2B5EF4-FFF2-40B4-BE49-F238E27FC236}">
                  <a16:creationId xmlns:a16="http://schemas.microsoft.com/office/drawing/2014/main" id="{CE6E0BB1-0E29-4824-B305-6D675C4D13DC}"/>
                </a:ext>
              </a:extLst>
            </p:cNvPr>
            <p:cNvSpPr/>
            <p:nvPr/>
          </p:nvSpPr>
          <p:spPr>
            <a:xfrm>
              <a:off x="3432520" y="3694130"/>
              <a:ext cx="44238" cy="21040"/>
            </a:xfrm>
            <a:custGeom>
              <a:avLst/>
              <a:gdLst>
                <a:gd name="f0" fmla="val w"/>
                <a:gd name="f1" fmla="val h"/>
                <a:gd name="f2" fmla="val 0"/>
                <a:gd name="f3" fmla="val 1522"/>
                <a:gd name="f4" fmla="val 724"/>
                <a:gd name="f5" fmla="val 1253"/>
                <a:gd name="f6" fmla="val 1"/>
                <a:gd name="f7" fmla="val 1171"/>
                <a:gd name="f8" fmla="val 1085"/>
                <a:gd name="f9" fmla="val 39"/>
                <a:gd name="f10" fmla="val 1023"/>
                <a:gd name="f11" fmla="val 101"/>
                <a:gd name="f12" fmla="val 988"/>
                <a:gd name="f13" fmla="val 172"/>
                <a:gd name="f14" fmla="val 881"/>
                <a:gd name="f15" fmla="val 207"/>
                <a:gd name="f16" fmla="val 774"/>
                <a:gd name="f17" fmla="val 703"/>
                <a:gd name="f18" fmla="val 596"/>
                <a:gd name="f19" fmla="val 525"/>
                <a:gd name="f20" fmla="val 471"/>
                <a:gd name="f21" fmla="val 38"/>
                <a:gd name="f22" fmla="val 408"/>
                <a:gd name="f23" fmla="val 11"/>
                <a:gd name="f24" fmla="val 347"/>
                <a:gd name="f25" fmla="val 166"/>
                <a:gd name="f26" fmla="val 244"/>
                <a:gd name="f27" fmla="val 134"/>
                <a:gd name="f28" fmla="val 456"/>
                <a:gd name="f29" fmla="val 312"/>
                <a:gd name="f30" fmla="val 634"/>
                <a:gd name="f31" fmla="val 552"/>
                <a:gd name="f32" fmla="val 723"/>
                <a:gd name="f33" fmla="val 792"/>
                <a:gd name="f34" fmla="val 1032"/>
                <a:gd name="f35" fmla="val 1272"/>
                <a:gd name="f36" fmla="val 1450"/>
                <a:gd name="f37" fmla="val 1521"/>
                <a:gd name="f38" fmla="val 350"/>
                <a:gd name="f39" fmla="val 1415"/>
                <a:gd name="f40" fmla="val 65"/>
                <a:gd name="f41" fmla="val 1370"/>
                <a:gd name="f42" fmla="val 20"/>
                <a:gd name="f43" fmla="val 1313"/>
                <a:gd name="f44" fmla="*/ f0 1 1522"/>
                <a:gd name="f45" fmla="*/ f1 1 724"/>
                <a:gd name="f46" fmla="val f2"/>
                <a:gd name="f47" fmla="val f3"/>
                <a:gd name="f48" fmla="val f4"/>
                <a:gd name="f49" fmla="+- f48 0 f46"/>
                <a:gd name="f50" fmla="+- f47 0 f46"/>
                <a:gd name="f51" fmla="*/ f50 1 1522"/>
                <a:gd name="f52" fmla="*/ f49 1 72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1522" h="724">
                  <a:moveTo>
                    <a:pt x="f5" y="f6"/>
                  </a:moveTo>
                  <a:cubicBezTo>
                    <a:pt x="f7" y="f6"/>
                    <a:pt x="f8" y="f9"/>
                    <a:pt x="f10" y="f11"/>
                  </a:cubicBezTo>
                  <a:cubicBezTo>
                    <a:pt x="f12" y="f13"/>
                    <a:pt x="f14" y="f15"/>
                    <a:pt x="f16" y="f15"/>
                  </a:cubicBezTo>
                  <a:cubicBezTo>
                    <a:pt x="f17" y="f15"/>
                    <a:pt x="f18" y="f13"/>
                    <a:pt x="f19" y="f11"/>
                  </a:cubicBezTo>
                  <a:cubicBezTo>
                    <a:pt x="f20" y="f21"/>
                    <a:pt x="f22" y="f23"/>
                    <a:pt x="f24" y="f23"/>
                  </a:cubicBezTo>
                  <a:cubicBezTo>
                    <a:pt x="f25" y="f23"/>
                    <a:pt x="f6" y="f26"/>
                    <a:pt x="f27" y="f28"/>
                  </a:cubicBezTo>
                  <a:cubicBezTo>
                    <a:pt x="f29" y="f30"/>
                    <a:pt x="f31" y="f32"/>
                    <a:pt x="f33" y="f32"/>
                  </a:cubicBezTo>
                  <a:cubicBezTo>
                    <a:pt x="f34" y="f32"/>
                    <a:pt x="f35" y="f30"/>
                    <a:pt x="f36" y="f28"/>
                  </a:cubicBezTo>
                  <a:cubicBezTo>
                    <a:pt x="f37" y="f38"/>
                    <a:pt x="f37" y="f13"/>
                    <a:pt x="f39" y="f40"/>
                  </a:cubicBezTo>
                  <a:cubicBezTo>
                    <a:pt x="f41" y="f42"/>
                    <a:pt x="f43" y="f6"/>
                    <a:pt x="f5" y="f6"/>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4" name="Google Shape;754;p40">
              <a:extLst>
                <a:ext uri="{FF2B5EF4-FFF2-40B4-BE49-F238E27FC236}">
                  <a16:creationId xmlns:a16="http://schemas.microsoft.com/office/drawing/2014/main" id="{4FEAA6F2-CF59-4E7D-B74C-D6C3957233D7}"/>
                </a:ext>
              </a:extLst>
            </p:cNvPr>
            <p:cNvSpPr/>
            <p:nvPr/>
          </p:nvSpPr>
          <p:spPr>
            <a:xfrm>
              <a:off x="3304028" y="3381378"/>
              <a:ext cx="299914" cy="527691"/>
            </a:xfrm>
            <a:custGeom>
              <a:avLst/>
              <a:gdLst>
                <a:gd name="f0" fmla="val w"/>
                <a:gd name="f1" fmla="val h"/>
                <a:gd name="f2" fmla="val 0"/>
                <a:gd name="f3" fmla="val 10319"/>
                <a:gd name="f4" fmla="val 18156"/>
                <a:gd name="f5" fmla="val 712"/>
                <a:gd name="f6" fmla="val 614"/>
                <a:gd name="f7" fmla="val 3345"/>
                <a:gd name="f8" fmla="val 1255"/>
                <a:gd name="f9" fmla="val 3416"/>
                <a:gd name="f10" fmla="val 1290"/>
                <a:gd name="f11" fmla="val 3487"/>
                <a:gd name="f12" fmla="val 1362"/>
                <a:gd name="f13" fmla="val 3523"/>
                <a:gd name="f14" fmla="val 1433"/>
                <a:gd name="f15" fmla="val 4234"/>
                <a:gd name="f16" fmla="val 3212"/>
                <a:gd name="f17" fmla="val 4057"/>
                <a:gd name="f18" fmla="val 3879"/>
                <a:gd name="f19" fmla="val 3247"/>
                <a:gd name="f20" fmla="val 3701"/>
                <a:gd name="f21" fmla="val 3283"/>
                <a:gd name="f22" fmla="val 3131"/>
                <a:gd name="f23" fmla="val 1895"/>
                <a:gd name="f24" fmla="val 3096"/>
                <a:gd name="f25" fmla="val 1789"/>
                <a:gd name="f26" fmla="val 3025"/>
                <a:gd name="f27" fmla="val 1753"/>
                <a:gd name="f28" fmla="val 2918"/>
                <a:gd name="f29" fmla="val 1717"/>
                <a:gd name="f30" fmla="val 570"/>
                <a:gd name="f31" fmla="val 1113"/>
                <a:gd name="f32" fmla="val 8753"/>
                <a:gd name="f33" fmla="val 8264"/>
                <a:gd name="f34" fmla="val 7792"/>
                <a:gd name="f35" fmla="val 17124"/>
                <a:gd name="f36" fmla="val 7757"/>
                <a:gd name="f37" fmla="val 17408"/>
                <a:gd name="f38" fmla="val 7472"/>
                <a:gd name="f39" fmla="val 17658"/>
                <a:gd name="f40" fmla="val 7188"/>
                <a:gd name="f41" fmla="val 3203"/>
                <a:gd name="f42" fmla="val 2882"/>
                <a:gd name="f43" fmla="val 2633"/>
                <a:gd name="f44" fmla="val 2598"/>
                <a:gd name="f45" fmla="val 1601"/>
                <a:gd name="f46" fmla="val 532"/>
                <a:gd name="f47" fmla="val 1"/>
                <a:gd name="f48" fmla="val 417"/>
                <a:gd name="f49" fmla="val 314"/>
                <a:gd name="f50" fmla="val 70"/>
                <a:gd name="f51" fmla="val 285"/>
                <a:gd name="f52" fmla="val 187"/>
                <a:gd name="f53" fmla="val 36"/>
                <a:gd name="f54" fmla="val 1219"/>
                <a:gd name="f55" fmla="val 71"/>
                <a:gd name="f56" fmla="val 1504"/>
                <a:gd name="f57" fmla="val 214"/>
                <a:gd name="f58" fmla="val 1540"/>
                <a:gd name="f59" fmla="val 2704"/>
                <a:gd name="f60" fmla="val 2180"/>
                <a:gd name="f61" fmla="val 3461"/>
                <a:gd name="f62" fmla="val 2028"/>
                <a:gd name="f63" fmla="val 3923"/>
                <a:gd name="f64" fmla="val 1210"/>
                <a:gd name="f65" fmla="val 5026"/>
                <a:gd name="f66" fmla="val 1103"/>
                <a:gd name="f67" fmla="val 6307"/>
                <a:gd name="f68" fmla="val 143"/>
                <a:gd name="f69" fmla="val 6592"/>
                <a:gd name="f70" fmla="val 7944"/>
                <a:gd name="f71" fmla="val 8193"/>
                <a:gd name="f72" fmla="val 2100"/>
                <a:gd name="f73" fmla="val 17159"/>
                <a:gd name="f74" fmla="val 2171"/>
                <a:gd name="f75" fmla="val 17729"/>
                <a:gd name="f76" fmla="val 2669"/>
                <a:gd name="f77" fmla="val 3238"/>
                <a:gd name="f78" fmla="val 8291"/>
                <a:gd name="f79" fmla="val 8326"/>
                <a:gd name="f80" fmla="val 9322"/>
                <a:gd name="f81" fmla="val 10308"/>
                <a:gd name="f82" fmla="val 7947"/>
                <a:gd name="f83" fmla="val 6622"/>
                <a:gd name="f84" fmla="val 9356"/>
                <a:gd name="f85" fmla="val 6317"/>
                <a:gd name="f86" fmla="val 9280"/>
                <a:gd name="f87" fmla="val 5579"/>
                <a:gd name="f88" fmla="val 8997"/>
                <a:gd name="f89" fmla="val 4878"/>
                <a:gd name="f90" fmla="val 8504"/>
                <a:gd name="f91" fmla="val 4350"/>
                <a:gd name="f92" fmla="val 8464"/>
                <a:gd name="f93" fmla="val 4294"/>
                <a:gd name="f94" fmla="val 8410"/>
                <a:gd name="f95" fmla="val 4270"/>
                <a:gd name="f96" fmla="val 8354"/>
                <a:gd name="f97" fmla="val 8165"/>
                <a:gd name="f98" fmla="val 7948"/>
                <a:gd name="f99" fmla="val 4541"/>
                <a:gd name="f100" fmla="val 8113"/>
                <a:gd name="f101" fmla="val 4706"/>
                <a:gd name="f102" fmla="val 5133"/>
                <a:gd name="f103" fmla="val 5702"/>
                <a:gd name="f104" fmla="val 8789"/>
                <a:gd name="f105" fmla="val 3772"/>
                <a:gd name="f106" fmla="val 3760"/>
                <a:gd name="f107" fmla="val 6306"/>
                <a:gd name="f108" fmla="val 3749"/>
                <a:gd name="f109" fmla="val 3739"/>
                <a:gd name="f110" fmla="val 3428"/>
                <a:gd name="f111" fmla="val 6807"/>
                <a:gd name="f112" fmla="val 6841"/>
                <a:gd name="f113" fmla="val 9109"/>
                <a:gd name="f114" fmla="val 9714"/>
                <a:gd name="f115" fmla="val 7731"/>
                <a:gd name="f116" fmla="val 1352"/>
                <a:gd name="f117" fmla="val 783"/>
                <a:gd name="f118" fmla="val 2847"/>
                <a:gd name="f119" fmla="val 2953"/>
                <a:gd name="f120" fmla="val 6699"/>
                <a:gd name="f121" fmla="val 6556"/>
                <a:gd name="f122" fmla="val 6414"/>
                <a:gd name="f123" fmla="val 6272"/>
                <a:gd name="f124" fmla="val 1744"/>
                <a:gd name="f125" fmla="val 5098"/>
                <a:gd name="f126" fmla="val 4101"/>
                <a:gd name="f127" fmla="val 3736"/>
                <a:gd name="f128" fmla="val 3817"/>
                <a:gd name="f129" fmla="val 4021"/>
                <a:gd name="f130" fmla="val 3781"/>
                <a:gd name="f131" fmla="val 4341"/>
                <a:gd name="f132" fmla="val 3746"/>
                <a:gd name="f133" fmla="val 4626"/>
                <a:gd name="f134" fmla="val 6013"/>
                <a:gd name="f135" fmla="val 6476"/>
                <a:gd name="f136" fmla="val 6939"/>
                <a:gd name="f137" fmla="val 3852"/>
                <a:gd name="f138" fmla="val 7330"/>
                <a:gd name="f139" fmla="val 4066"/>
                <a:gd name="f140" fmla="val 7377"/>
                <a:gd name="f141" fmla="val 4089"/>
                <a:gd name="f142" fmla="val 7425"/>
                <a:gd name="f143" fmla="val 7470"/>
                <a:gd name="f144" fmla="val 7559"/>
                <a:gd name="f145" fmla="val 7638"/>
                <a:gd name="f146" fmla="val 4054"/>
                <a:gd name="f147" fmla="val 7686"/>
                <a:gd name="f148" fmla="val 3959"/>
                <a:gd name="f149" fmla="val 7721"/>
                <a:gd name="f150" fmla="val 3674"/>
                <a:gd name="f151" fmla="val 7579"/>
                <a:gd name="f152" fmla="val 3603"/>
                <a:gd name="f153" fmla="val 7116"/>
                <a:gd name="f154" fmla="val 3354"/>
                <a:gd name="f155" fmla="val 6547"/>
                <a:gd name="f156" fmla="val 5978"/>
                <a:gd name="f157" fmla="val 4839"/>
                <a:gd name="f158" fmla="val 3950"/>
                <a:gd name="f159" fmla="val 970"/>
                <a:gd name="f160" fmla="val 792"/>
                <a:gd name="f161" fmla="val 721"/>
                <a:gd name="f162" fmla="val 605"/>
                <a:gd name="f163" fmla="val 10"/>
                <a:gd name="f164" fmla="val 581"/>
                <a:gd name="f165" fmla="val 3"/>
                <a:gd name="f166" fmla="val 556"/>
                <a:gd name="f167" fmla="*/ f0 1 10319"/>
                <a:gd name="f168" fmla="*/ f1 1 18156"/>
                <a:gd name="f169" fmla="val f2"/>
                <a:gd name="f170" fmla="val f3"/>
                <a:gd name="f171" fmla="val f4"/>
                <a:gd name="f172" fmla="+- f171 0 f169"/>
                <a:gd name="f173" fmla="+- f170 0 f169"/>
                <a:gd name="f174" fmla="*/ f173 1 10319"/>
                <a:gd name="f175" fmla="*/ f172 1 18156"/>
                <a:gd name="f176" fmla="*/ f169 1 f174"/>
                <a:gd name="f177" fmla="*/ f170 1 f174"/>
                <a:gd name="f178" fmla="*/ f169 1 f175"/>
                <a:gd name="f179" fmla="*/ f171 1 f175"/>
                <a:gd name="f180" fmla="*/ f176 f167 1"/>
                <a:gd name="f181" fmla="*/ f177 f167 1"/>
                <a:gd name="f182" fmla="*/ f179 f168 1"/>
                <a:gd name="f183" fmla="*/ f178 f168 1"/>
              </a:gdLst>
              <a:ahLst/>
              <a:cxnLst>
                <a:cxn ang="3cd4">
                  <a:pos x="hc" y="t"/>
                </a:cxn>
                <a:cxn ang="0">
                  <a:pos x="r" y="vc"/>
                </a:cxn>
                <a:cxn ang="cd4">
                  <a:pos x="hc" y="b"/>
                </a:cxn>
                <a:cxn ang="cd2">
                  <a:pos x="l" y="vc"/>
                </a:cxn>
              </a:cxnLst>
              <a:rect l="f180" t="f183" r="f181" b="f182"/>
              <a:pathLst>
                <a:path w="10319" h="18156">
                  <a:moveTo>
                    <a:pt x="f5" y="f6"/>
                  </a:moveTo>
                  <a:lnTo>
                    <a:pt x="f7" y="f8"/>
                  </a:lnTo>
                  <a:cubicBezTo>
                    <a:pt x="f9" y="f10"/>
                    <a:pt x="f11" y="f12"/>
                    <a:pt x="f13" y="f14"/>
                  </a:cubicBezTo>
                  <a:lnTo>
                    <a:pt x="f15" y="f16"/>
                  </a:lnTo>
                  <a:cubicBezTo>
                    <a:pt x="f17" y="f16"/>
                    <a:pt x="f18" y="f19"/>
                    <a:pt x="f20" y="f21"/>
                  </a:cubicBezTo>
                  <a:lnTo>
                    <a:pt x="f22" y="f23"/>
                  </a:lnTo>
                  <a:cubicBezTo>
                    <a:pt x="f24" y="f25"/>
                    <a:pt x="f26" y="f27"/>
                    <a:pt x="f28" y="f29"/>
                  </a:cubicBezTo>
                  <a:lnTo>
                    <a:pt x="f30" y="f31"/>
                  </a:lnTo>
                  <a:lnTo>
                    <a:pt x="f5" y="f6"/>
                  </a:lnTo>
                  <a:close/>
                  <a:moveTo>
                    <a:pt x="f32" y="f33"/>
                  </a:moveTo>
                  <a:lnTo>
                    <a:pt x="f34" y="f35"/>
                  </a:lnTo>
                  <a:cubicBezTo>
                    <a:pt x="f36" y="f37"/>
                    <a:pt x="f38" y="f39"/>
                    <a:pt x="f40" y="f39"/>
                  </a:cubicBezTo>
                  <a:lnTo>
                    <a:pt x="f41" y="f39"/>
                  </a:lnTo>
                  <a:cubicBezTo>
                    <a:pt x="f42" y="f39"/>
                    <a:pt x="f43" y="f37"/>
                    <a:pt x="f44" y="f35"/>
                  </a:cubicBezTo>
                  <a:lnTo>
                    <a:pt x="f45" y="f33"/>
                  </a:lnTo>
                  <a:close/>
                  <a:moveTo>
                    <a:pt x="f46" y="f47"/>
                  </a:moveTo>
                  <a:cubicBezTo>
                    <a:pt x="f48" y="f47"/>
                    <a:pt x="f49" y="f50"/>
                    <a:pt x="f51" y="f52"/>
                  </a:cubicBezTo>
                  <a:lnTo>
                    <a:pt x="f53" y="f54"/>
                  </a:lnTo>
                  <a:cubicBezTo>
                    <a:pt x="f2" y="f12"/>
                    <a:pt x="f55" y="f56"/>
                    <a:pt x="f57" y="f58"/>
                  </a:cubicBezTo>
                  <a:lnTo>
                    <a:pt x="f59" y="f60"/>
                  </a:lnTo>
                  <a:lnTo>
                    <a:pt x="f41" y="f61"/>
                  </a:lnTo>
                  <a:cubicBezTo>
                    <a:pt x="f62" y="f63"/>
                    <a:pt x="f64" y="f65"/>
                    <a:pt x="f66" y="f67"/>
                  </a:cubicBezTo>
                  <a:cubicBezTo>
                    <a:pt x="f68" y="f69"/>
                    <a:pt x="f68" y="f70"/>
                    <a:pt x="f66" y="f71"/>
                  </a:cubicBezTo>
                  <a:lnTo>
                    <a:pt x="f72" y="f73"/>
                  </a:lnTo>
                  <a:cubicBezTo>
                    <a:pt x="f74" y="f75"/>
                    <a:pt x="f76" y="f4"/>
                    <a:pt x="f77" y="f4"/>
                  </a:cubicBezTo>
                  <a:lnTo>
                    <a:pt x="f40" y="f4"/>
                  </a:lnTo>
                  <a:cubicBezTo>
                    <a:pt x="f34" y="f4"/>
                    <a:pt x="f78" y="f75"/>
                    <a:pt x="f79" y="f73"/>
                  </a:cubicBezTo>
                  <a:lnTo>
                    <a:pt x="f80" y="f71"/>
                  </a:lnTo>
                  <a:cubicBezTo>
                    <a:pt x="f81" y="f82"/>
                    <a:pt x="f3" y="f83"/>
                    <a:pt x="f84" y="f85"/>
                  </a:cubicBezTo>
                  <a:lnTo>
                    <a:pt x="f84" y="f85"/>
                  </a:lnTo>
                  <a:cubicBezTo>
                    <a:pt x="f86" y="f87"/>
                    <a:pt x="f88" y="f89"/>
                    <a:pt x="f90" y="f91"/>
                  </a:cubicBezTo>
                  <a:cubicBezTo>
                    <a:pt x="f92" y="f93"/>
                    <a:pt x="f94" y="f95"/>
                    <a:pt x="f96" y="f95"/>
                  </a:cubicBezTo>
                  <a:cubicBezTo>
                    <a:pt x="f97" y="f95"/>
                    <a:pt x="f98" y="f99"/>
                    <a:pt x="f100" y="f101"/>
                  </a:cubicBezTo>
                  <a:cubicBezTo>
                    <a:pt x="f90" y="f102"/>
                    <a:pt x="f32" y="f103"/>
                    <a:pt x="f104" y="f67"/>
                  </a:cubicBezTo>
                  <a:lnTo>
                    <a:pt x="f105" y="f67"/>
                  </a:lnTo>
                  <a:cubicBezTo>
                    <a:pt x="f106" y="f107"/>
                    <a:pt x="f108" y="f107"/>
                    <a:pt x="f109" y="f107"/>
                  </a:cubicBezTo>
                  <a:cubicBezTo>
                    <a:pt x="f9" y="f107"/>
                    <a:pt x="f110" y="f111"/>
                    <a:pt x="f105" y="f112"/>
                  </a:cubicBezTo>
                  <a:lnTo>
                    <a:pt x="f113" y="f112"/>
                  </a:lnTo>
                  <a:cubicBezTo>
                    <a:pt x="f114" y="f112"/>
                    <a:pt x="f114" y="f115"/>
                    <a:pt x="f113" y="f115"/>
                  </a:cubicBezTo>
                  <a:lnTo>
                    <a:pt x="f116" y="f115"/>
                  </a:lnTo>
                  <a:cubicBezTo>
                    <a:pt x="f117" y="f115"/>
                    <a:pt x="f117" y="f112"/>
                    <a:pt x="f116" y="f112"/>
                  </a:cubicBezTo>
                  <a:lnTo>
                    <a:pt x="f59" y="f112"/>
                  </a:lnTo>
                  <a:cubicBezTo>
                    <a:pt x="f118" y="f112"/>
                    <a:pt x="f119" y="f120"/>
                    <a:pt x="f119" y="f121"/>
                  </a:cubicBezTo>
                  <a:cubicBezTo>
                    <a:pt x="f119" y="f122"/>
                    <a:pt x="f118" y="f67"/>
                    <a:pt x="f59" y="f123"/>
                  </a:cubicBezTo>
                  <a:lnTo>
                    <a:pt x="f45" y="f123"/>
                  </a:lnTo>
                  <a:cubicBezTo>
                    <a:pt x="f124" y="f125"/>
                    <a:pt x="f44" y="f126"/>
                    <a:pt x="f127" y="f128"/>
                  </a:cubicBezTo>
                  <a:cubicBezTo>
                    <a:pt x="f129" y="f130"/>
                    <a:pt x="f131" y="f132"/>
                    <a:pt x="f133" y="f132"/>
                  </a:cubicBezTo>
                  <a:lnTo>
                    <a:pt x="f134" y="f132"/>
                  </a:lnTo>
                  <a:cubicBezTo>
                    <a:pt x="f135" y="f132"/>
                    <a:pt x="f136" y="f137"/>
                    <a:pt x="f138" y="f139"/>
                  </a:cubicBezTo>
                  <a:cubicBezTo>
                    <a:pt x="f140" y="f141"/>
                    <a:pt x="f142" y="f126"/>
                    <a:pt x="f143" y="f126"/>
                  </a:cubicBezTo>
                  <a:cubicBezTo>
                    <a:pt x="f144" y="f126"/>
                    <a:pt x="f145" y="f146"/>
                    <a:pt x="f147" y="f148"/>
                  </a:cubicBezTo>
                  <a:cubicBezTo>
                    <a:pt x="f36" y="f137"/>
                    <a:pt x="f149" y="f150"/>
                    <a:pt x="f151" y="f152"/>
                  </a:cubicBezTo>
                  <a:cubicBezTo>
                    <a:pt x="f153" y="f154"/>
                    <a:pt x="f155" y="f16"/>
                    <a:pt x="f156" y="f16"/>
                  </a:cubicBezTo>
                  <a:lnTo>
                    <a:pt x="f157" y="f16"/>
                  </a:lnTo>
                  <a:lnTo>
                    <a:pt x="f17" y="f54"/>
                  </a:lnTo>
                  <a:cubicBezTo>
                    <a:pt x="f158" y="f159"/>
                    <a:pt x="f127" y="f160"/>
                    <a:pt x="f11" y="f161"/>
                  </a:cubicBezTo>
                  <a:lnTo>
                    <a:pt x="f162" y="f163"/>
                  </a:lnTo>
                  <a:cubicBezTo>
                    <a:pt x="f164" y="f165"/>
                    <a:pt x="f166" y="f47"/>
                    <a:pt x="f46" y="f47"/>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grpSp>
      <p:grpSp>
        <p:nvGrpSpPr>
          <p:cNvPr id="35" name="Google Shape;755;p40">
            <a:extLst>
              <a:ext uri="{FF2B5EF4-FFF2-40B4-BE49-F238E27FC236}">
                <a16:creationId xmlns:a16="http://schemas.microsoft.com/office/drawing/2014/main" id="{3F6F53D7-C0F6-4CF5-A762-835438838BA1}"/>
              </a:ext>
            </a:extLst>
          </p:cNvPr>
          <p:cNvGrpSpPr/>
          <p:nvPr/>
        </p:nvGrpSpPr>
        <p:grpSpPr>
          <a:xfrm>
            <a:off x="5343159" y="1951814"/>
            <a:ext cx="448933" cy="426622"/>
            <a:chOff x="5343159" y="1951814"/>
            <a:chExt cx="448933" cy="426622"/>
          </a:xfrm>
        </p:grpSpPr>
        <p:sp>
          <p:nvSpPr>
            <p:cNvPr id="36" name="Google Shape;756;p40">
              <a:extLst>
                <a:ext uri="{FF2B5EF4-FFF2-40B4-BE49-F238E27FC236}">
                  <a16:creationId xmlns:a16="http://schemas.microsoft.com/office/drawing/2014/main" id="{5F51517E-6048-4D48-88D6-12014344A487}"/>
                </a:ext>
              </a:extLst>
            </p:cNvPr>
            <p:cNvSpPr/>
            <p:nvPr/>
          </p:nvSpPr>
          <p:spPr>
            <a:xfrm>
              <a:off x="5635392" y="2094707"/>
              <a:ext cx="87700" cy="124202"/>
            </a:xfrm>
            <a:custGeom>
              <a:avLst/>
              <a:gdLst>
                <a:gd name="f0" fmla="val w"/>
                <a:gd name="f1" fmla="val h"/>
                <a:gd name="f2" fmla="val 0"/>
                <a:gd name="f3" fmla="val 3844"/>
                <a:gd name="f4" fmla="val 5444"/>
                <a:gd name="f5" fmla="val 1851"/>
                <a:gd name="f6" fmla="val 569"/>
                <a:gd name="f7" fmla="val 1886"/>
                <a:gd name="f8" fmla="val 605"/>
                <a:gd name="f9" fmla="val 3132"/>
                <a:gd name="f10" fmla="val 4910"/>
                <a:gd name="f11" fmla="val 570"/>
                <a:gd name="f12" fmla="val 285"/>
                <a:gd name="f13" fmla="val 107"/>
                <a:gd name="f14" fmla="val 5159"/>
                <a:gd name="f15" fmla="val 5337"/>
                <a:gd name="f16" fmla="val 3523"/>
                <a:gd name="f17" fmla="val 3701"/>
                <a:gd name="f18" fmla="val 3843"/>
                <a:gd name="f19" fmla="val 5266"/>
                <a:gd name="f20" fmla="val 3808"/>
                <a:gd name="f21" fmla="val 5088"/>
                <a:gd name="f22" fmla="val 2420"/>
                <a:gd name="f23" fmla="val 427"/>
                <a:gd name="f24" fmla="val 2349"/>
                <a:gd name="f25" fmla="val 178"/>
                <a:gd name="f26" fmla="val 2100"/>
                <a:gd name="f27" fmla="*/ f0 1 3844"/>
                <a:gd name="f28" fmla="*/ f1 1 5444"/>
                <a:gd name="f29" fmla="val f2"/>
                <a:gd name="f30" fmla="val f3"/>
                <a:gd name="f31" fmla="val f4"/>
                <a:gd name="f32" fmla="+- f31 0 f29"/>
                <a:gd name="f33" fmla="+- f30 0 f29"/>
                <a:gd name="f34" fmla="*/ f33 1 3844"/>
                <a:gd name="f35" fmla="*/ f32 1 5444"/>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3844" h="5444">
                  <a:moveTo>
                    <a:pt x="f5" y="f6"/>
                  </a:moveTo>
                  <a:cubicBezTo>
                    <a:pt x="f5" y="f6"/>
                    <a:pt x="f7" y="f6"/>
                    <a:pt x="f7" y="f8"/>
                  </a:cubicBezTo>
                  <a:lnTo>
                    <a:pt x="f9" y="f10"/>
                  </a:lnTo>
                  <a:lnTo>
                    <a:pt x="f11" y="f10"/>
                  </a:lnTo>
                  <a:lnTo>
                    <a:pt x="f11" y="f6"/>
                  </a:lnTo>
                  <a:close/>
                  <a:moveTo>
                    <a:pt x="f12" y="f2"/>
                  </a:moveTo>
                  <a:cubicBezTo>
                    <a:pt x="f13" y="f2"/>
                    <a:pt x="f2" y="f13"/>
                    <a:pt x="f2" y="f12"/>
                  </a:cubicBezTo>
                  <a:lnTo>
                    <a:pt x="f2" y="f14"/>
                  </a:lnTo>
                  <a:cubicBezTo>
                    <a:pt x="f2" y="f15"/>
                    <a:pt x="f13" y="f4"/>
                    <a:pt x="f12" y="f4"/>
                  </a:cubicBezTo>
                  <a:lnTo>
                    <a:pt x="f16" y="f4"/>
                  </a:lnTo>
                  <a:cubicBezTo>
                    <a:pt x="f17" y="f4"/>
                    <a:pt x="f18" y="f19"/>
                    <a:pt x="f20" y="f21"/>
                  </a:cubicBezTo>
                  <a:lnTo>
                    <a:pt x="f22" y="f23"/>
                  </a:lnTo>
                  <a:cubicBezTo>
                    <a:pt x="f24" y="f25"/>
                    <a:pt x="f26" y="f2"/>
                    <a:pt x="f5" y="f2"/>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7" name="Google Shape;757;p40">
              <a:extLst>
                <a:ext uri="{FF2B5EF4-FFF2-40B4-BE49-F238E27FC236}">
                  <a16:creationId xmlns:a16="http://schemas.microsoft.com/office/drawing/2014/main" id="{3C124740-6FD5-40D3-88D4-3C2AB337FBE3}"/>
                </a:ext>
              </a:extLst>
            </p:cNvPr>
            <p:cNvSpPr/>
            <p:nvPr/>
          </p:nvSpPr>
          <p:spPr>
            <a:xfrm>
              <a:off x="5634779" y="2234281"/>
              <a:ext cx="36987" cy="13075"/>
            </a:xfrm>
            <a:custGeom>
              <a:avLst/>
              <a:gdLst>
                <a:gd name="f0" fmla="val w"/>
                <a:gd name="f1" fmla="val h"/>
                <a:gd name="f2" fmla="val 0"/>
                <a:gd name="f3" fmla="val 1621"/>
                <a:gd name="f4" fmla="val 573"/>
                <a:gd name="f5" fmla="val 287"/>
                <a:gd name="f6" fmla="val 1"/>
                <a:gd name="f7" fmla="val 295"/>
                <a:gd name="f8" fmla="val 303"/>
                <a:gd name="f9" fmla="val 572"/>
                <a:gd name="f10" fmla="val 312"/>
                <a:gd name="f11" fmla="val 571"/>
                <a:gd name="f12" fmla="val 1308"/>
                <a:gd name="f13" fmla="val 1317"/>
                <a:gd name="f14" fmla="val 1325"/>
                <a:gd name="f15" fmla="val 1334"/>
                <a:gd name="f16" fmla="val 1620"/>
                <a:gd name="f17" fmla="val 2"/>
                <a:gd name="f18" fmla="*/ f0 1 1621"/>
                <a:gd name="f19" fmla="*/ f1 1 573"/>
                <a:gd name="f20" fmla="val f2"/>
                <a:gd name="f21" fmla="val f3"/>
                <a:gd name="f22" fmla="val f4"/>
                <a:gd name="f23" fmla="+- f22 0 f20"/>
                <a:gd name="f24" fmla="+- f21 0 f20"/>
                <a:gd name="f25" fmla="*/ f24 1 1621"/>
                <a:gd name="f26" fmla="*/ f23 1 573"/>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621" h="573">
                  <a:moveTo>
                    <a:pt x="f5" y="f6"/>
                  </a:moveTo>
                  <a:cubicBezTo>
                    <a:pt x="f2" y="f6"/>
                    <a:pt x="f2" y="f4"/>
                    <a:pt x="f5" y="f4"/>
                  </a:cubicBezTo>
                  <a:cubicBezTo>
                    <a:pt x="f7" y="f4"/>
                    <a:pt x="f8" y="f9"/>
                    <a:pt x="f10" y="f11"/>
                  </a:cubicBezTo>
                  <a:lnTo>
                    <a:pt x="f12" y="f11"/>
                  </a:lnTo>
                  <a:cubicBezTo>
                    <a:pt x="f13" y="f9"/>
                    <a:pt x="f14" y="f4"/>
                    <a:pt x="f15" y="f4"/>
                  </a:cubicBezTo>
                  <a:cubicBezTo>
                    <a:pt x="f16" y="f4"/>
                    <a:pt x="f16" y="f6"/>
                    <a:pt x="f15" y="f6"/>
                  </a:cubicBezTo>
                  <a:cubicBezTo>
                    <a:pt x="f14" y="f6"/>
                    <a:pt x="f13" y="f6"/>
                    <a:pt x="f12" y="f17"/>
                  </a:cubicBezTo>
                  <a:lnTo>
                    <a:pt x="f10" y="f17"/>
                  </a:lnTo>
                  <a:cubicBezTo>
                    <a:pt x="f8" y="f6"/>
                    <a:pt x="f7" y="f6"/>
                    <a:pt x="f5" y="f6"/>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8" name="Google Shape;758;p40">
              <a:extLst>
                <a:ext uri="{FF2B5EF4-FFF2-40B4-BE49-F238E27FC236}">
                  <a16:creationId xmlns:a16="http://schemas.microsoft.com/office/drawing/2014/main" id="{DC07A05B-3CFE-42D0-96CA-8C1FEC617669}"/>
                </a:ext>
              </a:extLst>
            </p:cNvPr>
            <p:cNvSpPr/>
            <p:nvPr/>
          </p:nvSpPr>
          <p:spPr>
            <a:xfrm>
              <a:off x="5423507" y="2304123"/>
              <a:ext cx="63358" cy="54278"/>
            </a:xfrm>
            <a:custGeom>
              <a:avLst/>
              <a:gdLst>
                <a:gd name="f0" fmla="val w"/>
                <a:gd name="f1" fmla="val h"/>
                <a:gd name="f2" fmla="val 0"/>
                <a:gd name="f3" fmla="val 2777"/>
                <a:gd name="f4" fmla="val 2379"/>
                <a:gd name="f5" fmla="val 1574"/>
                <a:gd name="f6" fmla="val 566"/>
                <a:gd name="f7" fmla="val 1896"/>
                <a:gd name="f8" fmla="val 2207"/>
                <a:gd name="f9" fmla="val 813"/>
                <a:gd name="f10" fmla="val 1175"/>
                <a:gd name="f11" fmla="val 1531"/>
                <a:gd name="f12" fmla="val 1922"/>
                <a:gd name="f13" fmla="val 1780"/>
                <a:gd name="f14" fmla="val 1566"/>
                <a:gd name="f15" fmla="val 1033"/>
                <a:gd name="f16" fmla="val 748"/>
                <a:gd name="f17" fmla="val 1139"/>
                <a:gd name="f18" fmla="val 1266"/>
                <a:gd name="f19" fmla="val 622"/>
                <a:gd name="f20" fmla="val 1421"/>
                <a:gd name="f21" fmla="val 1"/>
                <a:gd name="f22" fmla="val 535"/>
                <a:gd name="f23" fmla="val 1282"/>
                <a:gd name="f24" fmla="val 2029"/>
                <a:gd name="f25" fmla="val 990"/>
                <a:gd name="f26" fmla="val 2271"/>
                <a:gd name="f27" fmla="val 1288"/>
                <a:gd name="f28" fmla="val 1580"/>
                <a:gd name="f29" fmla="val 2190"/>
                <a:gd name="f30" fmla="val 2776"/>
                <a:gd name="f31" fmla="val 1909"/>
                <a:gd name="f32" fmla="val 1211"/>
                <a:gd name="f33" fmla="val 2242"/>
                <a:gd name="f34" fmla="*/ f0 1 2777"/>
                <a:gd name="f35" fmla="*/ f1 1 2379"/>
                <a:gd name="f36" fmla="val f2"/>
                <a:gd name="f37" fmla="val f3"/>
                <a:gd name="f38" fmla="val f4"/>
                <a:gd name="f39" fmla="+- f38 0 f36"/>
                <a:gd name="f40" fmla="+- f37 0 f36"/>
                <a:gd name="f41" fmla="*/ f40 1 2777"/>
                <a:gd name="f42" fmla="*/ f39 1 2379"/>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2777" h="2379">
                  <a:moveTo>
                    <a:pt x="f5" y="f6"/>
                  </a:moveTo>
                  <a:cubicBezTo>
                    <a:pt x="f7" y="f6"/>
                    <a:pt x="f8" y="f9"/>
                    <a:pt x="f8" y="f10"/>
                  </a:cubicBezTo>
                  <a:cubicBezTo>
                    <a:pt x="f8" y="f11"/>
                    <a:pt x="f12" y="f13"/>
                    <a:pt x="f14" y="f13"/>
                  </a:cubicBezTo>
                  <a:cubicBezTo>
                    <a:pt x="f15" y="f13"/>
                    <a:pt x="f16" y="f17"/>
                    <a:pt x="f17" y="f16"/>
                  </a:cubicBezTo>
                  <a:cubicBezTo>
                    <a:pt x="f18" y="f19"/>
                    <a:pt x="f20" y="f6"/>
                    <a:pt x="f5" y="f6"/>
                  </a:cubicBezTo>
                  <a:close/>
                  <a:moveTo>
                    <a:pt x="f14" y="f21"/>
                  </a:moveTo>
                  <a:cubicBezTo>
                    <a:pt x="f22" y="f21"/>
                    <a:pt x="f21" y="f23"/>
                    <a:pt x="f16" y="f24"/>
                  </a:cubicBezTo>
                  <a:cubicBezTo>
                    <a:pt x="f25" y="f26"/>
                    <a:pt x="f27" y="f4"/>
                    <a:pt x="f28" y="f4"/>
                  </a:cubicBezTo>
                  <a:cubicBezTo>
                    <a:pt x="f29" y="f4"/>
                    <a:pt x="f30" y="f31"/>
                    <a:pt x="f30" y="f32"/>
                  </a:cubicBezTo>
                  <a:cubicBezTo>
                    <a:pt x="f30" y="f22"/>
                    <a:pt x="f33" y="f21"/>
                    <a:pt x="f14" y="f21"/>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39" name="Google Shape;759;p40">
              <a:extLst>
                <a:ext uri="{FF2B5EF4-FFF2-40B4-BE49-F238E27FC236}">
                  <a16:creationId xmlns:a16="http://schemas.microsoft.com/office/drawing/2014/main" id="{2626AA9B-D8B0-48C8-860E-C8FB547AB218}"/>
                </a:ext>
              </a:extLst>
            </p:cNvPr>
            <p:cNvSpPr/>
            <p:nvPr/>
          </p:nvSpPr>
          <p:spPr>
            <a:xfrm>
              <a:off x="5647572" y="2304123"/>
              <a:ext cx="63331" cy="54278"/>
            </a:xfrm>
            <a:custGeom>
              <a:avLst/>
              <a:gdLst>
                <a:gd name="f0" fmla="val w"/>
                <a:gd name="f1" fmla="val h"/>
                <a:gd name="f2" fmla="val 0"/>
                <a:gd name="f3" fmla="val 2776"/>
                <a:gd name="f4" fmla="val 2379"/>
                <a:gd name="f5" fmla="val 1574"/>
                <a:gd name="f6" fmla="val 566"/>
                <a:gd name="f7" fmla="val 1896"/>
                <a:gd name="f8" fmla="val 2206"/>
                <a:gd name="f9" fmla="val 813"/>
                <a:gd name="f10" fmla="val 1175"/>
                <a:gd name="f11" fmla="val 1531"/>
                <a:gd name="f12" fmla="val 1922"/>
                <a:gd name="f13" fmla="val 1780"/>
                <a:gd name="f14" fmla="val 1601"/>
                <a:gd name="f15" fmla="val 1032"/>
                <a:gd name="f16" fmla="val 783"/>
                <a:gd name="f17" fmla="val 1139"/>
                <a:gd name="f18" fmla="val 748"/>
                <a:gd name="f19" fmla="val 1265"/>
                <a:gd name="f20" fmla="val 622"/>
                <a:gd name="f21" fmla="val 1421"/>
                <a:gd name="f22" fmla="val 1"/>
                <a:gd name="f23" fmla="val 534"/>
                <a:gd name="f24" fmla="val 1282"/>
                <a:gd name="f25" fmla="val 747"/>
                <a:gd name="f26" fmla="val 2029"/>
                <a:gd name="f27" fmla="val 989"/>
                <a:gd name="f28" fmla="val 2271"/>
                <a:gd name="f29" fmla="val 1287"/>
                <a:gd name="f30" fmla="val 1579"/>
                <a:gd name="f31" fmla="val 2190"/>
                <a:gd name="f32" fmla="val 1909"/>
                <a:gd name="f33" fmla="val 1211"/>
                <a:gd name="f34" fmla="val 535"/>
                <a:gd name="f35" fmla="val 2242"/>
                <a:gd name="f36" fmla="*/ f0 1 2776"/>
                <a:gd name="f37" fmla="*/ f1 1 2379"/>
                <a:gd name="f38" fmla="val f2"/>
                <a:gd name="f39" fmla="val f3"/>
                <a:gd name="f40" fmla="val f4"/>
                <a:gd name="f41" fmla="+- f40 0 f38"/>
                <a:gd name="f42" fmla="+- f39 0 f38"/>
                <a:gd name="f43" fmla="*/ f42 1 2776"/>
                <a:gd name="f44" fmla="*/ f41 1 2379"/>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2776" h="2379">
                  <a:moveTo>
                    <a:pt x="f5" y="f6"/>
                  </a:moveTo>
                  <a:cubicBezTo>
                    <a:pt x="f7" y="f6"/>
                    <a:pt x="f8" y="f9"/>
                    <a:pt x="f8" y="f10"/>
                  </a:cubicBezTo>
                  <a:cubicBezTo>
                    <a:pt x="f8" y="f11"/>
                    <a:pt x="f12" y="f13"/>
                    <a:pt x="f14" y="f13"/>
                  </a:cubicBezTo>
                  <a:cubicBezTo>
                    <a:pt x="f15" y="f13"/>
                    <a:pt x="f16" y="f17"/>
                    <a:pt x="f17" y="f18"/>
                  </a:cubicBezTo>
                  <a:cubicBezTo>
                    <a:pt x="f19" y="f20"/>
                    <a:pt x="f21" y="f6"/>
                    <a:pt x="f5" y="f6"/>
                  </a:cubicBezTo>
                  <a:close/>
                  <a:moveTo>
                    <a:pt x="f14" y="f22"/>
                  </a:moveTo>
                  <a:cubicBezTo>
                    <a:pt x="f23" y="f22"/>
                    <a:pt x="f2" y="f24"/>
                    <a:pt x="f25" y="f26"/>
                  </a:cubicBezTo>
                  <a:cubicBezTo>
                    <a:pt x="f27" y="f28"/>
                    <a:pt x="f29" y="f4"/>
                    <a:pt x="f30" y="f4"/>
                  </a:cubicBezTo>
                  <a:cubicBezTo>
                    <a:pt x="f31" y="f4"/>
                    <a:pt x="f3" y="f32"/>
                    <a:pt x="f3" y="f33"/>
                  </a:cubicBezTo>
                  <a:cubicBezTo>
                    <a:pt x="f3" y="f34"/>
                    <a:pt x="f35" y="f22"/>
                    <a:pt x="f14" y="f22"/>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40" name="Google Shape;760;p40">
              <a:extLst>
                <a:ext uri="{FF2B5EF4-FFF2-40B4-BE49-F238E27FC236}">
                  <a16:creationId xmlns:a16="http://schemas.microsoft.com/office/drawing/2014/main" id="{F9BC3513-175D-4BE0-B130-5AFE10C28413}"/>
                </a:ext>
              </a:extLst>
            </p:cNvPr>
            <p:cNvSpPr/>
            <p:nvPr/>
          </p:nvSpPr>
          <p:spPr>
            <a:xfrm>
              <a:off x="5383740" y="2104445"/>
              <a:ext cx="219209" cy="151808"/>
            </a:xfrm>
            <a:custGeom>
              <a:avLst/>
              <a:gdLst>
                <a:gd name="f0" fmla="val w"/>
                <a:gd name="f1" fmla="val h"/>
                <a:gd name="f2" fmla="val 0"/>
                <a:gd name="f3" fmla="val 9608"/>
                <a:gd name="f4" fmla="val 6654"/>
                <a:gd name="f5" fmla="val 2740"/>
                <a:gd name="f6" fmla="val 569"/>
                <a:gd name="f7" fmla="val 818"/>
                <a:gd name="f8" fmla="val 2705"/>
                <a:gd name="f9" fmla="val 1192"/>
                <a:gd name="f10" fmla="val 2402"/>
                <a:gd name="f11" fmla="val 1379"/>
                <a:gd name="f12" fmla="val 2104"/>
                <a:gd name="f13" fmla="val 1806"/>
                <a:gd name="f14" fmla="val 1513"/>
                <a:gd name="f15" fmla="val 1495"/>
                <a:gd name="f16" fmla="val 4555"/>
                <a:gd name="f17" fmla="val 1228"/>
                <a:gd name="f18" fmla="val 4243"/>
                <a:gd name="f19" fmla="val 1432"/>
                <a:gd name="f20" fmla="val 3932"/>
                <a:gd name="f21" fmla="val 3621"/>
                <a:gd name="f22" fmla="val 3309"/>
                <a:gd name="f23" fmla="val 6369"/>
                <a:gd name="f24" fmla="val 6058"/>
                <a:gd name="f25" fmla="val 5747"/>
                <a:gd name="f26" fmla="val 5435"/>
                <a:gd name="f27" fmla="val 5124"/>
                <a:gd name="f28" fmla="val 8184"/>
                <a:gd name="f29" fmla="val 854"/>
                <a:gd name="f30" fmla="val 8167"/>
                <a:gd name="f31" fmla="val 1254"/>
                <a:gd name="f32" fmla="val 7860"/>
                <a:gd name="f33" fmla="val 1450"/>
                <a:gd name="f34" fmla="val 7555"/>
                <a:gd name="f35" fmla="val 7237"/>
                <a:gd name="f36" fmla="val 6921"/>
                <a:gd name="f37" fmla="val 1237"/>
                <a:gd name="f38" fmla="val 6939"/>
                <a:gd name="f39" fmla="val 1850"/>
                <a:gd name="f40" fmla="val 1637"/>
                <a:gd name="f41" fmla="val 1921"/>
                <a:gd name="f42" fmla="val 1815"/>
                <a:gd name="f43" fmla="val 1993"/>
                <a:gd name="f44" fmla="val 4768"/>
                <a:gd name="f45" fmla="val 1601"/>
                <a:gd name="f46" fmla="val 6796"/>
                <a:gd name="f47" fmla="val 1744"/>
                <a:gd name="f48" fmla="val 7117"/>
                <a:gd name="f49" fmla="val 2562"/>
                <a:gd name="f50" fmla="val 2882"/>
                <a:gd name="f51" fmla="val 2989"/>
                <a:gd name="f52" fmla="val 3025"/>
                <a:gd name="f53" fmla="val 3256"/>
                <a:gd name="f54" fmla="val 1886"/>
                <a:gd name="f55" fmla="val 3594"/>
                <a:gd name="f56" fmla="val 2028"/>
                <a:gd name="f57" fmla="val 4270"/>
                <a:gd name="f58" fmla="val 4608"/>
                <a:gd name="f59" fmla="val 4839"/>
                <a:gd name="f60" fmla="val 5071"/>
                <a:gd name="f61" fmla="val 5409"/>
                <a:gd name="f62" fmla="val 6085"/>
                <a:gd name="f63" fmla="val 6423"/>
                <a:gd name="f64" fmla="val 7686"/>
                <a:gd name="f65" fmla="val 7864"/>
                <a:gd name="f66" fmla="val 8042"/>
                <a:gd name="f67" fmla="val 8469"/>
                <a:gd name="f68" fmla="val 5337"/>
                <a:gd name="f69" fmla="val 8789"/>
                <a:gd name="f70" fmla="val 9074"/>
                <a:gd name="f71" fmla="val 5622"/>
                <a:gd name="f72" fmla="val 5906"/>
                <a:gd name="f73" fmla="val 6084"/>
                <a:gd name="f74" fmla="val 605"/>
                <a:gd name="f75" fmla="val 890"/>
                <a:gd name="f76" fmla="val 1210"/>
                <a:gd name="f77" fmla="val 1032"/>
                <a:gd name="f78" fmla="val 926"/>
                <a:gd name="f79" fmla="val 107"/>
                <a:gd name="f80" fmla="val 285"/>
                <a:gd name="f81" fmla="val 4803"/>
                <a:gd name="f82" fmla="val 392"/>
                <a:gd name="f83" fmla="val 4946"/>
                <a:gd name="f84" fmla="val 36"/>
                <a:gd name="f85" fmla="val 5408"/>
                <a:gd name="f86" fmla="val 6511"/>
                <a:gd name="f87" fmla="val 143"/>
                <a:gd name="f88" fmla="val 321"/>
                <a:gd name="f89" fmla="val 9323"/>
                <a:gd name="f90" fmla="val 9501"/>
                <a:gd name="f91" fmla="val 9607"/>
                <a:gd name="f92" fmla="val 9251"/>
                <a:gd name="f93" fmla="val 8753"/>
                <a:gd name="f94" fmla="val 8647"/>
                <a:gd name="f95" fmla="*/ f0 1 9608"/>
                <a:gd name="f96" fmla="*/ f1 1 6654"/>
                <a:gd name="f97" fmla="val f2"/>
                <a:gd name="f98" fmla="val f3"/>
                <a:gd name="f99" fmla="val f4"/>
                <a:gd name="f100" fmla="+- f99 0 f97"/>
                <a:gd name="f101" fmla="+- f98 0 f97"/>
                <a:gd name="f102" fmla="*/ f101 1 9608"/>
                <a:gd name="f103" fmla="*/ f100 1 6654"/>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9608" h="6654">
                  <a:moveTo>
                    <a:pt x="f5" y="f6"/>
                  </a:moveTo>
                  <a:lnTo>
                    <a:pt x="f5" y="f7"/>
                  </a:lnTo>
                  <a:cubicBezTo>
                    <a:pt x="f8" y="f9"/>
                    <a:pt x="f10" y="f11"/>
                    <a:pt x="f12" y="f11"/>
                  </a:cubicBezTo>
                  <a:cubicBezTo>
                    <a:pt x="f13" y="f11"/>
                    <a:pt x="f14" y="f9"/>
                    <a:pt x="f15" y="f7"/>
                  </a:cubicBezTo>
                  <a:lnTo>
                    <a:pt x="f15" y="f6"/>
                  </a:lnTo>
                  <a:close/>
                  <a:moveTo>
                    <a:pt x="f16" y="f6"/>
                  </a:moveTo>
                  <a:lnTo>
                    <a:pt x="f16" y="f7"/>
                  </a:lnTo>
                  <a:cubicBezTo>
                    <a:pt x="f16" y="f17"/>
                    <a:pt x="f18" y="f19"/>
                    <a:pt x="f20" y="f19"/>
                  </a:cubicBezTo>
                  <a:cubicBezTo>
                    <a:pt x="f21" y="f19"/>
                    <a:pt x="f22" y="f17"/>
                    <a:pt x="f22" y="f7"/>
                  </a:cubicBezTo>
                  <a:lnTo>
                    <a:pt x="f22" y="f6"/>
                  </a:lnTo>
                  <a:close/>
                  <a:moveTo>
                    <a:pt x="f23" y="f6"/>
                  </a:moveTo>
                  <a:lnTo>
                    <a:pt x="f23" y="f7"/>
                  </a:lnTo>
                  <a:cubicBezTo>
                    <a:pt x="f23" y="f17"/>
                    <a:pt x="f24" y="f19"/>
                    <a:pt x="f25" y="f19"/>
                  </a:cubicBezTo>
                  <a:cubicBezTo>
                    <a:pt x="f26" y="f19"/>
                    <a:pt x="f27" y="f17"/>
                    <a:pt x="f27" y="f7"/>
                  </a:cubicBezTo>
                  <a:lnTo>
                    <a:pt x="f27" y="f6"/>
                  </a:lnTo>
                  <a:close/>
                  <a:moveTo>
                    <a:pt x="f28" y="f6"/>
                  </a:moveTo>
                  <a:lnTo>
                    <a:pt x="f28" y="f29"/>
                  </a:lnTo>
                  <a:cubicBezTo>
                    <a:pt x="f30" y="f31"/>
                    <a:pt x="f32" y="f33"/>
                    <a:pt x="f34" y="f33"/>
                  </a:cubicBezTo>
                  <a:cubicBezTo>
                    <a:pt x="f35" y="f33"/>
                    <a:pt x="f36" y="f37"/>
                    <a:pt x="f38" y="f7"/>
                  </a:cubicBezTo>
                  <a:lnTo>
                    <a:pt x="f38" y="f6"/>
                  </a:lnTo>
                  <a:close/>
                  <a:moveTo>
                    <a:pt x="f15" y="f39"/>
                  </a:moveTo>
                  <a:cubicBezTo>
                    <a:pt x="f40" y="f41"/>
                    <a:pt x="f42" y="f43"/>
                    <a:pt x="f43" y="f43"/>
                  </a:cubicBezTo>
                  <a:lnTo>
                    <a:pt x="f43" y="f44"/>
                  </a:lnTo>
                  <a:lnTo>
                    <a:pt x="f15" y="f44"/>
                  </a:lnTo>
                  <a:lnTo>
                    <a:pt x="f15" y="f39"/>
                  </a:lnTo>
                  <a:close/>
                  <a:moveTo>
                    <a:pt x="f4" y="f45"/>
                  </a:moveTo>
                  <a:cubicBezTo>
                    <a:pt x="f46" y="f47"/>
                    <a:pt x="f38" y="f39"/>
                    <a:pt x="f48" y="f41"/>
                  </a:cubicBezTo>
                  <a:lnTo>
                    <a:pt x="f48" y="f44"/>
                  </a:lnTo>
                  <a:lnTo>
                    <a:pt x="f49" y="f44"/>
                  </a:lnTo>
                  <a:lnTo>
                    <a:pt x="f49" y="f41"/>
                  </a:lnTo>
                  <a:cubicBezTo>
                    <a:pt x="f5" y="f39"/>
                    <a:pt x="f50" y="f47"/>
                    <a:pt x="f51" y="f45"/>
                  </a:cubicBezTo>
                  <a:lnTo>
                    <a:pt x="f52" y="f45"/>
                  </a:lnTo>
                  <a:cubicBezTo>
                    <a:pt x="f53" y="f54"/>
                    <a:pt x="f55" y="f56"/>
                    <a:pt x="f20" y="f56"/>
                  </a:cubicBezTo>
                  <a:cubicBezTo>
                    <a:pt x="f57" y="f56"/>
                    <a:pt x="f58" y="f54"/>
                    <a:pt x="f59" y="f45"/>
                  </a:cubicBezTo>
                  <a:cubicBezTo>
                    <a:pt x="f60" y="f54"/>
                    <a:pt x="f61" y="f56"/>
                    <a:pt x="f25" y="f56"/>
                  </a:cubicBezTo>
                  <a:cubicBezTo>
                    <a:pt x="f62" y="f56"/>
                    <a:pt x="f63" y="f54"/>
                    <a:pt x="f4" y="f45"/>
                  </a:cubicBezTo>
                  <a:close/>
                  <a:moveTo>
                    <a:pt x="f28" y="f39"/>
                  </a:moveTo>
                  <a:lnTo>
                    <a:pt x="f28" y="f44"/>
                  </a:lnTo>
                  <a:lnTo>
                    <a:pt x="f64" y="f44"/>
                  </a:lnTo>
                  <a:lnTo>
                    <a:pt x="f64" y="f56"/>
                  </a:lnTo>
                  <a:cubicBezTo>
                    <a:pt x="f65" y="f43"/>
                    <a:pt x="f66" y="f41"/>
                    <a:pt x="f28" y="f39"/>
                  </a:cubicBezTo>
                  <a:close/>
                  <a:moveTo>
                    <a:pt x="f67" y="f68"/>
                  </a:moveTo>
                  <a:cubicBezTo>
                    <a:pt x="f69" y="f68"/>
                    <a:pt x="f70" y="f71"/>
                    <a:pt x="f70" y="f72"/>
                  </a:cubicBezTo>
                  <a:lnTo>
                    <a:pt x="f70" y="f73"/>
                  </a:lnTo>
                  <a:lnTo>
                    <a:pt x="f74" y="f73"/>
                  </a:lnTo>
                  <a:lnTo>
                    <a:pt x="f74" y="f72"/>
                  </a:lnTo>
                  <a:cubicBezTo>
                    <a:pt x="f74" y="f71"/>
                    <a:pt x="f75" y="f68"/>
                    <a:pt x="f76" y="f68"/>
                  </a:cubicBezTo>
                  <a:close/>
                  <a:moveTo>
                    <a:pt x="f76" y="f2"/>
                  </a:moveTo>
                  <a:cubicBezTo>
                    <a:pt x="f77" y="f2"/>
                    <a:pt x="f78" y="f79"/>
                    <a:pt x="f78" y="f80"/>
                  </a:cubicBezTo>
                  <a:lnTo>
                    <a:pt x="f78" y="f81"/>
                  </a:lnTo>
                  <a:cubicBezTo>
                    <a:pt x="f82" y="f83"/>
                    <a:pt x="f84" y="f85"/>
                    <a:pt x="f84" y="f72"/>
                  </a:cubicBezTo>
                  <a:lnTo>
                    <a:pt x="f84" y="f23"/>
                  </a:lnTo>
                  <a:cubicBezTo>
                    <a:pt x="f2" y="f86"/>
                    <a:pt x="f87" y="f4"/>
                    <a:pt x="f88" y="f4"/>
                  </a:cubicBezTo>
                  <a:lnTo>
                    <a:pt x="f89" y="f4"/>
                  </a:lnTo>
                  <a:cubicBezTo>
                    <a:pt x="f90" y="f4"/>
                    <a:pt x="f91" y="f86"/>
                    <a:pt x="f91" y="f23"/>
                  </a:cubicBezTo>
                  <a:lnTo>
                    <a:pt x="f91" y="f72"/>
                  </a:lnTo>
                  <a:cubicBezTo>
                    <a:pt x="f91" y="f85"/>
                    <a:pt x="f92" y="f83"/>
                    <a:pt x="f93" y="f81"/>
                  </a:cubicBezTo>
                  <a:lnTo>
                    <a:pt x="f69" y="f81"/>
                  </a:lnTo>
                  <a:lnTo>
                    <a:pt x="f69" y="f80"/>
                  </a:lnTo>
                  <a:cubicBezTo>
                    <a:pt x="f69" y="f79"/>
                    <a:pt x="f94" y="f2"/>
                    <a:pt x="f67" y="f2"/>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41" name="Google Shape;761;p40">
              <a:extLst>
                <a:ext uri="{FF2B5EF4-FFF2-40B4-BE49-F238E27FC236}">
                  <a16:creationId xmlns:a16="http://schemas.microsoft.com/office/drawing/2014/main" id="{A9EB814D-04D3-4C17-BAC4-6947761A1537}"/>
                </a:ext>
              </a:extLst>
            </p:cNvPr>
            <p:cNvSpPr/>
            <p:nvPr/>
          </p:nvSpPr>
          <p:spPr>
            <a:xfrm>
              <a:off x="5403226" y="1972936"/>
              <a:ext cx="280894" cy="61712"/>
            </a:xfrm>
            <a:custGeom>
              <a:avLst/>
              <a:gdLst>
                <a:gd name="f0" fmla="val w"/>
                <a:gd name="f1" fmla="val h"/>
                <a:gd name="f2" fmla="val 0"/>
                <a:gd name="f3" fmla="val 12312"/>
                <a:gd name="f4" fmla="val 2705"/>
                <a:gd name="f5" fmla="val 285"/>
                <a:gd name="f6" fmla="val 143"/>
                <a:gd name="f7" fmla="val 142"/>
                <a:gd name="f8" fmla="val 2420"/>
                <a:gd name="f9" fmla="val 2562"/>
                <a:gd name="f10" fmla="val 2704"/>
                <a:gd name="f11" fmla="val 12027"/>
                <a:gd name="f12" fmla="val 12169"/>
                <a:gd name="f13" fmla="val 12311"/>
                <a:gd name="f14" fmla="val 3096"/>
                <a:gd name="f15" fmla="val 569"/>
                <a:gd name="f16" fmla="val 11706"/>
                <a:gd name="f17" fmla="val 2135"/>
                <a:gd name="f18" fmla="val 570"/>
                <a:gd name="f19" fmla="val 605"/>
                <a:gd name="f20" fmla="val 1957"/>
                <a:gd name="f21" fmla="val 2349"/>
                <a:gd name="f22" fmla="*/ f0 1 12312"/>
                <a:gd name="f23" fmla="*/ f1 1 2705"/>
                <a:gd name="f24" fmla="val f2"/>
                <a:gd name="f25" fmla="val f3"/>
                <a:gd name="f26" fmla="val f4"/>
                <a:gd name="f27" fmla="+- f26 0 f24"/>
                <a:gd name="f28" fmla="+- f25 0 f24"/>
                <a:gd name="f29" fmla="*/ f28 1 12312"/>
                <a:gd name="f30" fmla="*/ f27 1 270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2312" h="2705">
                  <a:moveTo>
                    <a:pt x="f5" y="f2"/>
                  </a:moveTo>
                  <a:cubicBezTo>
                    <a:pt x="f6" y="f2"/>
                    <a:pt x="f2" y="f7"/>
                    <a:pt x="f2" y="f5"/>
                  </a:cubicBezTo>
                  <a:lnTo>
                    <a:pt x="f2" y="f8"/>
                  </a:lnTo>
                  <a:cubicBezTo>
                    <a:pt x="f2" y="f9"/>
                    <a:pt x="f6" y="f10"/>
                    <a:pt x="f5" y="f10"/>
                  </a:cubicBezTo>
                  <a:lnTo>
                    <a:pt x="f11" y="f10"/>
                  </a:lnTo>
                  <a:cubicBezTo>
                    <a:pt x="f12" y="f10"/>
                    <a:pt x="f13" y="f9"/>
                    <a:pt x="f13" y="f8"/>
                  </a:cubicBezTo>
                  <a:lnTo>
                    <a:pt x="f13" y="f5"/>
                  </a:lnTo>
                  <a:cubicBezTo>
                    <a:pt x="f13" y="f7"/>
                    <a:pt x="f12" y="f2"/>
                    <a:pt x="f11" y="f2"/>
                  </a:cubicBezTo>
                  <a:lnTo>
                    <a:pt x="f14" y="f2"/>
                  </a:lnTo>
                  <a:cubicBezTo>
                    <a:pt x="f4" y="f2"/>
                    <a:pt x="f4" y="f15"/>
                    <a:pt x="f14" y="f15"/>
                  </a:cubicBezTo>
                  <a:lnTo>
                    <a:pt x="f16" y="f15"/>
                  </a:lnTo>
                  <a:lnTo>
                    <a:pt x="f16" y="f17"/>
                  </a:lnTo>
                  <a:lnTo>
                    <a:pt x="f18" y="f17"/>
                  </a:lnTo>
                  <a:lnTo>
                    <a:pt x="f18" y="f19"/>
                  </a:lnTo>
                  <a:lnTo>
                    <a:pt x="f20" y="f19"/>
                  </a:lnTo>
                  <a:cubicBezTo>
                    <a:pt x="f21" y="f19"/>
                    <a:pt x="f21" y="f2"/>
                    <a:pt x="f20" y="f2"/>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sp>
          <p:nvSpPr>
            <p:cNvPr id="42" name="Google Shape;762;p40">
              <a:extLst>
                <a:ext uri="{FF2B5EF4-FFF2-40B4-BE49-F238E27FC236}">
                  <a16:creationId xmlns:a16="http://schemas.microsoft.com/office/drawing/2014/main" id="{47503813-E9A3-46FA-9501-71DD507F099A}"/>
                </a:ext>
              </a:extLst>
            </p:cNvPr>
            <p:cNvSpPr/>
            <p:nvPr/>
          </p:nvSpPr>
          <p:spPr>
            <a:xfrm>
              <a:off x="5343159" y="1951814"/>
              <a:ext cx="448933" cy="426622"/>
            </a:xfrm>
            <a:custGeom>
              <a:avLst/>
              <a:gdLst>
                <a:gd name="f0" fmla="val w"/>
                <a:gd name="f1" fmla="val h"/>
                <a:gd name="f2" fmla="val 0"/>
                <a:gd name="f3" fmla="val 19677"/>
                <a:gd name="f4" fmla="val 18699"/>
                <a:gd name="f5" fmla="val 14838"/>
                <a:gd name="f6" fmla="val 606"/>
                <a:gd name="f7" fmla="val 15051"/>
                <a:gd name="f8" fmla="val 15265"/>
                <a:gd name="f9" fmla="val 784"/>
                <a:gd name="f10" fmla="val 1033"/>
                <a:gd name="f11" fmla="val 3488"/>
                <a:gd name="f12" fmla="val 15229"/>
                <a:gd name="f13" fmla="val 3701"/>
                <a:gd name="f14" fmla="val 3879"/>
                <a:gd name="f15" fmla="val 3915"/>
                <a:gd name="f16" fmla="val 2705"/>
                <a:gd name="f17" fmla="val 3950"/>
                <a:gd name="f18" fmla="val 2491"/>
                <a:gd name="f19" fmla="val 2313"/>
                <a:gd name="f20" fmla="val 3737"/>
                <a:gd name="f21" fmla="val 3523"/>
                <a:gd name="f22" fmla="val 819"/>
                <a:gd name="f23" fmla="val 4128"/>
                <a:gd name="f24" fmla="val 4484"/>
                <a:gd name="f25" fmla="val 5267"/>
                <a:gd name="f26" fmla="val 3630"/>
                <a:gd name="f27" fmla="val 12845"/>
                <a:gd name="f28" fmla="val 4697"/>
                <a:gd name="f29" fmla="val 13414"/>
                <a:gd name="f30" fmla="val 13912"/>
                <a:gd name="f31" fmla="val 4520"/>
                <a:gd name="f32" fmla="val 18680"/>
                <a:gd name="f33" fmla="val 12952"/>
                <a:gd name="f34" fmla="val 13628"/>
                <a:gd name="f35" fmla="val 18040"/>
                <a:gd name="f36" fmla="val 1637"/>
                <a:gd name="f37" fmla="val 15621"/>
                <a:gd name="f38" fmla="val 16332"/>
                <a:gd name="f39" fmla="val 605"/>
                <a:gd name="f40" fmla="val 14660"/>
                <a:gd name="f41" fmla="val 5872"/>
                <a:gd name="f42" fmla="val 15087"/>
                <a:gd name="f43" fmla="val 15478"/>
                <a:gd name="f44" fmla="val 6156"/>
                <a:gd name="f45" fmla="val 15620"/>
                <a:gd name="f46" fmla="val 6583"/>
                <a:gd name="f47" fmla="val 17115"/>
                <a:gd name="f48" fmla="val 11707"/>
                <a:gd name="f49" fmla="val 17150"/>
                <a:gd name="f50" fmla="val 11849"/>
                <a:gd name="f51" fmla="val 17257"/>
                <a:gd name="f52" fmla="val 11920"/>
                <a:gd name="f53" fmla="val 17399"/>
                <a:gd name="f54" fmla="val 17933"/>
                <a:gd name="f55" fmla="val 18218"/>
                <a:gd name="f56" fmla="val 18502"/>
                <a:gd name="f57" fmla="val 12098"/>
                <a:gd name="f58" fmla="val 18609"/>
                <a:gd name="f59" fmla="val 12383"/>
                <a:gd name="f60" fmla="val 17755"/>
                <a:gd name="f61" fmla="val 17613"/>
                <a:gd name="f62" fmla="val 17471"/>
                <a:gd name="f63" fmla="val 12490"/>
                <a:gd name="f64" fmla="val 12668"/>
                <a:gd name="f65" fmla="val 13949"/>
                <a:gd name="f66" fmla="val 14091"/>
                <a:gd name="f67" fmla="val 14233"/>
                <a:gd name="f68" fmla="val 18645"/>
                <a:gd name="f69" fmla="val 15052"/>
                <a:gd name="f70" fmla="val 17720"/>
                <a:gd name="f71" fmla="val 15301"/>
                <a:gd name="f72" fmla="val 17506"/>
                <a:gd name="f73" fmla="val 16972"/>
                <a:gd name="f74" fmla="val 16795"/>
                <a:gd name="f75" fmla="val 15336"/>
                <a:gd name="f76" fmla="val 15941"/>
                <a:gd name="f77" fmla="val 14589"/>
                <a:gd name="f78" fmla="val 14909"/>
                <a:gd name="f79" fmla="val 14553"/>
                <a:gd name="f80" fmla="val 14055"/>
                <a:gd name="f81" fmla="val 13272"/>
                <a:gd name="f82" fmla="val 15123"/>
                <a:gd name="f83" fmla="val 15977"/>
                <a:gd name="f84" fmla="val 12916"/>
                <a:gd name="f85" fmla="val 16083"/>
                <a:gd name="f86" fmla="val 12881"/>
                <a:gd name="f87" fmla="val 16226"/>
                <a:gd name="f88" fmla="val 12418"/>
                <a:gd name="f89" fmla="val 19107"/>
                <a:gd name="f90" fmla="val 5102"/>
                <a:gd name="f91" fmla="val 15043"/>
                <a:gd name="f92" fmla="val 5880"/>
                <a:gd name="f93" fmla="val 6654"/>
                <a:gd name="f94" fmla="val 15567"/>
                <a:gd name="f95" fmla="val 16617"/>
                <a:gd name="f96" fmla="val 17435"/>
                <a:gd name="f97" fmla="val 5942"/>
                <a:gd name="f98" fmla="val 18111"/>
                <a:gd name="f99" fmla="val 5088"/>
                <a:gd name="f100" fmla="val 4270"/>
                <a:gd name="f101" fmla="val 3594"/>
                <a:gd name="f102" fmla="val 3541"/>
                <a:gd name="f103" fmla="val 4323"/>
                <a:gd name="f104" fmla="val 15727"/>
                <a:gd name="f105" fmla="val 15158"/>
                <a:gd name="f106" fmla="val 16403"/>
                <a:gd name="f107" fmla="val 15799"/>
                <a:gd name="f108" fmla="val 15763"/>
                <a:gd name="f109" fmla="val 13023"/>
                <a:gd name="f110" fmla="val 18005"/>
                <a:gd name="f111" fmla="val 1"/>
                <a:gd name="f112" fmla="val 2171"/>
                <a:gd name="f113" fmla="val 1708"/>
                <a:gd name="f114" fmla="val 463"/>
                <a:gd name="f115" fmla="val 1744"/>
                <a:gd name="f116" fmla="val 997"/>
                <a:gd name="f117" fmla="val 4022"/>
                <a:gd name="f118" fmla="val 3060"/>
                <a:gd name="f119" fmla="val 2420"/>
                <a:gd name="f120" fmla="val 1530"/>
                <a:gd name="f121" fmla="val 5978"/>
                <a:gd name="f122" fmla="val 6868"/>
                <a:gd name="f123" fmla="val 8291"/>
                <a:gd name="f124" fmla="val 801"/>
                <a:gd name="f125" fmla="val 8451"/>
                <a:gd name="f126" fmla="val 961"/>
                <a:gd name="f127" fmla="val 8531"/>
                <a:gd name="f128" fmla="val 1117"/>
                <a:gd name="f129" fmla="val 1272"/>
                <a:gd name="f130" fmla="val 1424"/>
                <a:gd name="f131" fmla="val 1388"/>
                <a:gd name="f132" fmla="val 6299"/>
                <a:gd name="f133" fmla="val 1851"/>
                <a:gd name="f134" fmla="val 16368"/>
                <a:gd name="f135" fmla="val 7152"/>
                <a:gd name="f136" fmla="val 7010"/>
                <a:gd name="f137" fmla="val 6120"/>
                <a:gd name="f138" fmla="val 4092"/>
                <a:gd name="f139" fmla="val 3203"/>
                <a:gd name="f140" fmla="val 2206"/>
                <a:gd name="f141" fmla="val 1957"/>
                <a:gd name="f142" fmla="val 9465"/>
                <a:gd name="f143" fmla="val 9305"/>
                <a:gd name="f144" fmla="val 9225"/>
                <a:gd name="f145" fmla="val 570"/>
                <a:gd name="f146" fmla="val 285"/>
                <a:gd name="f147" fmla="val 16653"/>
                <a:gd name="f148" fmla="val 16937"/>
                <a:gd name="f149" fmla="val 3220"/>
                <a:gd name="f150" fmla="val 4163"/>
                <a:gd name="f151" fmla="val 5106"/>
                <a:gd name="f152" fmla="val 6049"/>
                <a:gd name="f153" fmla="val 6992"/>
                <a:gd name="f154" fmla="val 13966"/>
                <a:gd name="f155" fmla="val 15852"/>
                <a:gd name="f156" fmla="val 19428"/>
                <a:gd name="f157" fmla="val 19499"/>
                <a:gd name="f158" fmla="val 19250"/>
                <a:gd name="f159" fmla="val 12632"/>
                <a:gd name="f160" fmla="val 11351"/>
                <a:gd name="f161" fmla="val 16154"/>
                <a:gd name="f162" fmla="val 6405"/>
                <a:gd name="f163" fmla="val 5729"/>
                <a:gd name="f164" fmla="val 14624"/>
                <a:gd name="f165" fmla="val 14482"/>
                <a:gd name="f166" fmla="val 15371"/>
                <a:gd name="f167" fmla="val 15798"/>
                <a:gd name="f168" fmla="val 15834"/>
                <a:gd name="f169" fmla="*/ f0 1 19677"/>
                <a:gd name="f170" fmla="*/ f1 1 18699"/>
                <a:gd name="f171" fmla="val f2"/>
                <a:gd name="f172" fmla="val f3"/>
                <a:gd name="f173" fmla="val f4"/>
                <a:gd name="f174" fmla="+- f173 0 f171"/>
                <a:gd name="f175" fmla="+- f172 0 f171"/>
                <a:gd name="f176" fmla="*/ f175 1 19677"/>
                <a:gd name="f177" fmla="*/ f174 1 18699"/>
                <a:gd name="f178" fmla="*/ f171 1 f176"/>
                <a:gd name="f179" fmla="*/ f172 1 f176"/>
                <a:gd name="f180" fmla="*/ f171 1 f177"/>
                <a:gd name="f181" fmla="*/ f173 1 f177"/>
                <a:gd name="f182" fmla="*/ f178 f169 1"/>
                <a:gd name="f183" fmla="*/ f179 f169 1"/>
                <a:gd name="f184" fmla="*/ f181 f170 1"/>
                <a:gd name="f185" fmla="*/ f180 f170 1"/>
              </a:gdLst>
              <a:ahLst/>
              <a:cxnLst>
                <a:cxn ang="3cd4">
                  <a:pos x="hc" y="t"/>
                </a:cxn>
                <a:cxn ang="0">
                  <a:pos x="r" y="vc"/>
                </a:cxn>
                <a:cxn ang="cd4">
                  <a:pos x="hc" y="b"/>
                </a:cxn>
                <a:cxn ang="cd2">
                  <a:pos x="l" y="vc"/>
                </a:cxn>
              </a:cxnLst>
              <a:rect l="f182" t="f185" r="f183" b="f184"/>
              <a:pathLst>
                <a:path w="19677" h="18699">
                  <a:moveTo>
                    <a:pt x="f5" y="f6"/>
                  </a:moveTo>
                  <a:cubicBezTo>
                    <a:pt x="f7" y="f6"/>
                    <a:pt x="f8" y="f9"/>
                    <a:pt x="f8" y="f10"/>
                  </a:cubicBezTo>
                  <a:lnTo>
                    <a:pt x="f8" y="f11"/>
                  </a:lnTo>
                  <a:cubicBezTo>
                    <a:pt x="f12" y="f13"/>
                    <a:pt x="f7" y="f14"/>
                    <a:pt x="f5" y="f15"/>
                  </a:cubicBezTo>
                  <a:lnTo>
                    <a:pt x="f16" y="f17"/>
                  </a:lnTo>
                  <a:cubicBezTo>
                    <a:pt x="f18" y="f15"/>
                    <a:pt x="f19" y="f20"/>
                    <a:pt x="f19" y="f21"/>
                  </a:cubicBezTo>
                  <a:lnTo>
                    <a:pt x="f19" y="f10"/>
                  </a:lnTo>
                  <a:cubicBezTo>
                    <a:pt x="f19" y="f22"/>
                    <a:pt x="f18" y="f6"/>
                    <a:pt x="f16" y="f6"/>
                  </a:cubicBezTo>
                  <a:close/>
                  <a:moveTo>
                    <a:pt x="f23" y="f24"/>
                  </a:moveTo>
                  <a:lnTo>
                    <a:pt x="f23" y="f25"/>
                  </a:lnTo>
                  <a:lnTo>
                    <a:pt x="f26" y="f25"/>
                  </a:lnTo>
                  <a:lnTo>
                    <a:pt x="f26" y="f24"/>
                  </a:lnTo>
                  <a:close/>
                  <a:moveTo>
                    <a:pt x="f27" y="f24"/>
                  </a:moveTo>
                  <a:lnTo>
                    <a:pt x="f27" y="f25"/>
                  </a:lnTo>
                  <a:lnTo>
                    <a:pt x="f28" y="f25"/>
                  </a:lnTo>
                  <a:lnTo>
                    <a:pt x="f28" y="f24"/>
                  </a:lnTo>
                  <a:close/>
                  <a:moveTo>
                    <a:pt x="f29" y="f24"/>
                  </a:moveTo>
                  <a:lnTo>
                    <a:pt x="f30" y="f31"/>
                  </a:lnTo>
                  <a:lnTo>
                    <a:pt x="f30" y="f25"/>
                  </a:lnTo>
                  <a:lnTo>
                    <a:pt x="f29" y="f25"/>
                  </a:lnTo>
                  <a:lnTo>
                    <a:pt x="f29" y="f24"/>
                  </a:lnTo>
                  <a:close/>
                  <a:moveTo>
                    <a:pt x="f32" y="f33"/>
                  </a:moveTo>
                  <a:lnTo>
                    <a:pt x="f32" y="f34"/>
                  </a:lnTo>
                  <a:lnTo>
                    <a:pt x="f35" y="f34"/>
                  </a:lnTo>
                  <a:lnTo>
                    <a:pt x="f35" y="f33"/>
                  </a:lnTo>
                  <a:close/>
                  <a:moveTo>
                    <a:pt x="f36" y="f37"/>
                  </a:moveTo>
                  <a:lnTo>
                    <a:pt x="f36" y="f38"/>
                  </a:lnTo>
                  <a:lnTo>
                    <a:pt x="f39" y="f38"/>
                  </a:lnTo>
                  <a:lnTo>
                    <a:pt x="f39" y="f37"/>
                  </a:lnTo>
                  <a:close/>
                  <a:moveTo>
                    <a:pt x="f40" y="f41"/>
                  </a:moveTo>
                  <a:cubicBezTo>
                    <a:pt x="f42" y="f41"/>
                    <a:pt x="f43" y="f44"/>
                    <a:pt x="f45" y="f46"/>
                  </a:cubicBezTo>
                  <a:lnTo>
                    <a:pt x="f47" y="f48"/>
                  </a:lnTo>
                  <a:cubicBezTo>
                    <a:pt x="f49" y="f50"/>
                    <a:pt x="f51" y="f52"/>
                    <a:pt x="f53" y="f52"/>
                  </a:cubicBezTo>
                  <a:lnTo>
                    <a:pt x="f54" y="f52"/>
                  </a:lnTo>
                  <a:cubicBezTo>
                    <a:pt x="f55" y="f52"/>
                    <a:pt x="f56" y="f57"/>
                    <a:pt x="f58" y="f59"/>
                  </a:cubicBezTo>
                  <a:lnTo>
                    <a:pt x="f60" y="f59"/>
                  </a:lnTo>
                  <a:cubicBezTo>
                    <a:pt x="f61" y="f59"/>
                    <a:pt x="f62" y="f63"/>
                    <a:pt x="f62" y="f64"/>
                  </a:cubicBezTo>
                  <a:lnTo>
                    <a:pt x="f62" y="f65"/>
                  </a:lnTo>
                  <a:cubicBezTo>
                    <a:pt x="f62" y="f66"/>
                    <a:pt x="f61" y="f67"/>
                    <a:pt x="f60" y="f67"/>
                  </a:cubicBezTo>
                  <a:lnTo>
                    <a:pt x="f68" y="f67"/>
                  </a:lnTo>
                  <a:lnTo>
                    <a:pt x="f68" y="f69"/>
                  </a:lnTo>
                  <a:lnTo>
                    <a:pt x="f35" y="f69"/>
                  </a:lnTo>
                  <a:cubicBezTo>
                    <a:pt x="f70" y="f69"/>
                    <a:pt x="f62" y="f71"/>
                    <a:pt x="f62" y="f37"/>
                  </a:cubicBezTo>
                  <a:lnTo>
                    <a:pt x="f72" y="f37"/>
                  </a:lnTo>
                  <a:lnTo>
                    <a:pt x="f72" y="f38"/>
                  </a:lnTo>
                  <a:lnTo>
                    <a:pt x="f73" y="f38"/>
                  </a:lnTo>
                  <a:cubicBezTo>
                    <a:pt x="f74" y="f75"/>
                    <a:pt x="f76" y="f77"/>
                    <a:pt x="f78" y="f79"/>
                  </a:cubicBezTo>
                  <a:cubicBezTo>
                    <a:pt x="f80" y="f79"/>
                    <a:pt x="f81" y="f82"/>
                    <a:pt x="f33" y="f83"/>
                  </a:cubicBezTo>
                  <a:cubicBezTo>
                    <a:pt x="f84" y="f85"/>
                    <a:pt x="f86" y="f87"/>
                    <a:pt x="f86" y="f38"/>
                  </a:cubicBezTo>
                  <a:lnTo>
                    <a:pt x="f88" y="f38"/>
                  </a:lnTo>
                  <a:lnTo>
                    <a:pt x="f88" y="f41"/>
                  </a:lnTo>
                  <a:close/>
                  <a:moveTo>
                    <a:pt x="f89" y="f37"/>
                  </a:moveTo>
                  <a:lnTo>
                    <a:pt x="f89" y="f38"/>
                  </a:lnTo>
                  <a:lnTo>
                    <a:pt x="f35" y="f38"/>
                  </a:lnTo>
                  <a:lnTo>
                    <a:pt x="f35" y="f37"/>
                  </a:lnTo>
                  <a:close/>
                  <a:moveTo>
                    <a:pt x="f90" y="f91"/>
                  </a:moveTo>
                  <a:cubicBezTo>
                    <a:pt x="f92" y="f91"/>
                    <a:pt x="f93" y="f94"/>
                    <a:pt x="f46" y="f95"/>
                  </a:cubicBezTo>
                  <a:cubicBezTo>
                    <a:pt x="f46" y="f96"/>
                    <a:pt x="f97" y="f98"/>
                    <a:pt x="f99" y="f98"/>
                  </a:cubicBezTo>
                  <a:cubicBezTo>
                    <a:pt x="f100" y="f98"/>
                    <a:pt x="f101" y="f96"/>
                    <a:pt x="f101" y="f95"/>
                  </a:cubicBezTo>
                  <a:cubicBezTo>
                    <a:pt x="f102" y="f94"/>
                    <a:pt x="f103" y="f91"/>
                    <a:pt x="f90" y="f91"/>
                  </a:cubicBezTo>
                  <a:close/>
                  <a:moveTo>
                    <a:pt x="f78" y="f82"/>
                  </a:moveTo>
                  <a:cubicBezTo>
                    <a:pt x="f104" y="f105"/>
                    <a:pt x="f106" y="f107"/>
                    <a:pt x="f106" y="f95"/>
                  </a:cubicBezTo>
                  <a:cubicBezTo>
                    <a:pt x="f106" y="f96"/>
                    <a:pt x="f108" y="f98"/>
                    <a:pt x="f78" y="f98"/>
                  </a:cubicBezTo>
                  <a:cubicBezTo>
                    <a:pt x="f109" y="f110"/>
                    <a:pt x="f109" y="f12"/>
                    <a:pt x="f78" y="f82"/>
                  </a:cubicBezTo>
                  <a:close/>
                  <a:moveTo>
                    <a:pt x="f16" y="f111"/>
                  </a:moveTo>
                  <a:cubicBezTo>
                    <a:pt x="f112" y="f111"/>
                    <a:pt x="f113" y="f114"/>
                    <a:pt x="f115" y="f116"/>
                  </a:cubicBezTo>
                  <a:lnTo>
                    <a:pt x="f115" y="f11"/>
                  </a:lnTo>
                  <a:cubicBezTo>
                    <a:pt x="f115" y="f117"/>
                    <a:pt x="f112" y="f24"/>
                    <a:pt x="f16" y="f24"/>
                  </a:cubicBezTo>
                  <a:lnTo>
                    <a:pt x="f118" y="f24"/>
                  </a:lnTo>
                  <a:lnTo>
                    <a:pt x="f118" y="f25"/>
                  </a:lnTo>
                  <a:lnTo>
                    <a:pt x="f119" y="f25"/>
                  </a:lnTo>
                  <a:cubicBezTo>
                    <a:pt x="f120" y="f25"/>
                    <a:pt x="f22" y="f121"/>
                    <a:pt x="f22" y="f122"/>
                  </a:cubicBezTo>
                  <a:lnTo>
                    <a:pt x="f22" y="f123"/>
                  </a:lnTo>
                  <a:cubicBezTo>
                    <a:pt x="f124" y="f125"/>
                    <a:pt x="f126" y="f127"/>
                    <a:pt x="f128" y="f127"/>
                  </a:cubicBezTo>
                  <a:cubicBezTo>
                    <a:pt x="f129" y="f127"/>
                    <a:pt x="f130" y="f125"/>
                    <a:pt x="f131" y="f123"/>
                  </a:cubicBezTo>
                  <a:lnTo>
                    <a:pt x="f131" y="f122"/>
                  </a:lnTo>
                  <a:cubicBezTo>
                    <a:pt x="f131" y="f132"/>
                    <a:pt x="f133" y="f41"/>
                    <a:pt x="f119" y="f41"/>
                  </a:cubicBezTo>
                  <a:lnTo>
                    <a:pt x="f50" y="f41"/>
                  </a:lnTo>
                  <a:lnTo>
                    <a:pt x="f50" y="f134"/>
                  </a:lnTo>
                  <a:lnTo>
                    <a:pt x="f135" y="f134"/>
                  </a:lnTo>
                  <a:cubicBezTo>
                    <a:pt x="f136" y="f75"/>
                    <a:pt x="f137" y="f77"/>
                    <a:pt x="f99" y="f77"/>
                  </a:cubicBezTo>
                  <a:cubicBezTo>
                    <a:pt x="f138" y="f77"/>
                    <a:pt x="f139" y="f75"/>
                    <a:pt x="f118" y="f134"/>
                  </a:cubicBezTo>
                  <a:lnTo>
                    <a:pt x="f140" y="f134"/>
                  </a:lnTo>
                  <a:lnTo>
                    <a:pt x="f140" y="f37"/>
                  </a:lnTo>
                  <a:cubicBezTo>
                    <a:pt x="f140" y="f71"/>
                    <a:pt x="f141" y="f69"/>
                    <a:pt x="f36" y="f69"/>
                  </a:cubicBezTo>
                  <a:lnTo>
                    <a:pt x="f131" y="f69"/>
                  </a:lnTo>
                  <a:lnTo>
                    <a:pt x="f131" y="f142"/>
                  </a:lnTo>
                  <a:cubicBezTo>
                    <a:pt x="f130" y="f143"/>
                    <a:pt x="f129" y="f144"/>
                    <a:pt x="f128" y="f144"/>
                  </a:cubicBezTo>
                  <a:cubicBezTo>
                    <a:pt x="f126" y="f144"/>
                    <a:pt x="f124" y="f143"/>
                    <a:pt x="f22" y="f142"/>
                  </a:cubicBezTo>
                  <a:lnTo>
                    <a:pt x="f22" y="f69"/>
                  </a:lnTo>
                  <a:lnTo>
                    <a:pt x="f145" y="f69"/>
                  </a:lnTo>
                  <a:cubicBezTo>
                    <a:pt x="f146" y="f69"/>
                    <a:pt x="f2" y="f71"/>
                    <a:pt x="f2" y="f37"/>
                  </a:cubicBezTo>
                  <a:lnTo>
                    <a:pt x="f2" y="f134"/>
                  </a:lnTo>
                  <a:cubicBezTo>
                    <a:pt x="f2" y="f147"/>
                    <a:pt x="f146" y="f148"/>
                    <a:pt x="f145" y="f148"/>
                  </a:cubicBezTo>
                  <a:lnTo>
                    <a:pt x="f118" y="f148"/>
                  </a:lnTo>
                  <a:cubicBezTo>
                    <a:pt x="f149" y="f98"/>
                    <a:pt x="f150" y="f4"/>
                    <a:pt x="f151" y="f4"/>
                  </a:cubicBezTo>
                  <a:cubicBezTo>
                    <a:pt x="f152" y="f4"/>
                    <a:pt x="f153" y="f98"/>
                    <a:pt x="f135" y="f148"/>
                  </a:cubicBezTo>
                  <a:lnTo>
                    <a:pt x="f27" y="f148"/>
                  </a:lnTo>
                  <a:cubicBezTo>
                    <a:pt x="f109" y="f98"/>
                    <a:pt x="f154" y="f4"/>
                    <a:pt x="f78" y="f4"/>
                  </a:cubicBezTo>
                  <a:cubicBezTo>
                    <a:pt x="f155" y="f4"/>
                    <a:pt x="f74" y="f98"/>
                    <a:pt x="f73" y="f148"/>
                  </a:cubicBezTo>
                  <a:lnTo>
                    <a:pt x="f89" y="f148"/>
                  </a:lnTo>
                  <a:cubicBezTo>
                    <a:pt x="f156" y="f148"/>
                    <a:pt x="f3" y="f147"/>
                    <a:pt x="f3" y="f134"/>
                  </a:cubicBezTo>
                  <a:lnTo>
                    <a:pt x="f3" y="f37"/>
                  </a:lnTo>
                  <a:cubicBezTo>
                    <a:pt x="f3" y="f75"/>
                    <a:pt x="f157" y="f82"/>
                    <a:pt x="f158" y="f69"/>
                  </a:cubicBezTo>
                  <a:lnTo>
                    <a:pt x="f158" y="f159"/>
                  </a:lnTo>
                  <a:cubicBezTo>
                    <a:pt x="f158" y="f52"/>
                    <a:pt x="f68" y="f160"/>
                    <a:pt x="f54" y="f160"/>
                  </a:cubicBezTo>
                  <a:lnTo>
                    <a:pt x="f61" y="f160"/>
                  </a:lnTo>
                  <a:lnTo>
                    <a:pt x="f161" y="f162"/>
                  </a:lnTo>
                  <a:cubicBezTo>
                    <a:pt x="f76" y="f163"/>
                    <a:pt x="f75" y="f25"/>
                    <a:pt x="f164" y="f25"/>
                  </a:cubicBezTo>
                  <a:lnTo>
                    <a:pt x="f165" y="f25"/>
                  </a:lnTo>
                  <a:lnTo>
                    <a:pt x="f165" y="f24"/>
                  </a:lnTo>
                  <a:lnTo>
                    <a:pt x="f5" y="f24"/>
                  </a:lnTo>
                  <a:cubicBezTo>
                    <a:pt x="f166" y="f24"/>
                    <a:pt x="f167" y="f117"/>
                    <a:pt x="f168" y="f11"/>
                  </a:cubicBezTo>
                  <a:lnTo>
                    <a:pt x="f168" y="f116"/>
                  </a:lnTo>
                  <a:cubicBezTo>
                    <a:pt x="f168" y="f114"/>
                    <a:pt x="f166" y="f111"/>
                    <a:pt x="f5" y="f111"/>
                  </a:cubicBezTo>
                  <a:close/>
                </a:path>
              </a:pathLst>
            </a:custGeom>
            <a:solidFill>
              <a:srgbClr val="190C66"/>
            </a:solidFill>
            <a:ln cap="flat">
              <a:noFill/>
              <a:prstDash val="solid"/>
            </a:ln>
          </p:spPr>
          <p:txBody>
            <a:bodyPr vert="horz" wrap="square" lIns="91421" tIns="91421" rIns="91421" bIns="91421" anchor="ctr"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400" b="0" i="0" u="none" strike="noStrike" kern="0" cap="none" spc="0" baseline="0">
                <a:solidFill>
                  <a:srgbClr val="000000"/>
                </a:solidFill>
                <a:uFillTx/>
                <a:latin typeface="Arial"/>
                <a:ea typeface="Arial"/>
                <a:cs typeface="B Nazanin" panose="00000700000000000000" pitchFamily="2" charset="-78"/>
              </a:endParaRPr>
            </a:p>
          </p:txBody>
        </p:sp>
      </p:grpSp>
      <p:sp>
        <p:nvSpPr>
          <p:cNvPr id="43" name="Elipse 8">
            <a:extLst>
              <a:ext uri="{FF2B5EF4-FFF2-40B4-BE49-F238E27FC236}">
                <a16:creationId xmlns:a16="http://schemas.microsoft.com/office/drawing/2014/main" id="{32E5163D-883D-4B06-AC8B-A1DE791C1ABE}"/>
              </a:ext>
            </a:extLst>
          </p:cNvPr>
          <p:cNvSpPr/>
          <p:nvPr/>
        </p:nvSpPr>
        <p:spPr>
          <a:xfrm>
            <a:off x="3283509" y="4741081"/>
            <a:ext cx="2439582" cy="307915"/>
          </a:xfrm>
          <a:custGeom>
            <a:avLst/>
            <a:gdLst>
              <a:gd name="f0" fmla="val 21600000"/>
              <a:gd name="f1" fmla="val 10800000"/>
              <a:gd name="f2" fmla="val 5400000"/>
              <a:gd name="f3" fmla="val 180"/>
              <a:gd name="f4" fmla="val w"/>
              <a:gd name="f5" fmla="val h"/>
              <a:gd name="f6" fmla="val ss"/>
              <a:gd name="f7" fmla="val 0"/>
              <a:gd name="f8" fmla="*/ 5419351 1 1725033"/>
              <a:gd name="f9" fmla="+- 0 0 -360"/>
              <a:gd name="f10" fmla="+- 0 0 -180"/>
              <a:gd name="f11" fmla="abs f4"/>
              <a:gd name="f12" fmla="abs f5"/>
              <a:gd name="f13" fmla="abs f6"/>
              <a:gd name="f14" fmla="val f7"/>
              <a:gd name="f15" fmla="+- 2700000 f2 0"/>
              <a:gd name="f16" fmla="*/ f9 f1 1"/>
              <a:gd name="f17" fmla="*/ f10 f1 1"/>
              <a:gd name="f18" fmla="?: f11 f4 1"/>
              <a:gd name="f19" fmla="?: f12 f5 1"/>
              <a:gd name="f20" fmla="?: f13 f6 1"/>
              <a:gd name="f21" fmla="*/ f15 f8 1"/>
              <a:gd name="f22" fmla="*/ f16 1 f3"/>
              <a:gd name="f23" fmla="*/ f17 1 f3"/>
              <a:gd name="f24" fmla="*/ f18 1 21600"/>
              <a:gd name="f25" fmla="*/ f19 1 21600"/>
              <a:gd name="f26" fmla="*/ 21600 f18 1"/>
              <a:gd name="f27" fmla="*/ 21600 f19 1"/>
              <a:gd name="f28" fmla="*/ f21 1 f1"/>
              <a:gd name="f29" fmla="+- f22 0 f2"/>
              <a:gd name="f30" fmla="+- f23 0 f2"/>
              <a:gd name="f31" fmla="min f25 f24"/>
              <a:gd name="f32" fmla="*/ f26 1 f20"/>
              <a:gd name="f33" fmla="*/ f27 1 f20"/>
              <a:gd name="f34" fmla="+- 0 0 f28"/>
              <a:gd name="f35" fmla="val f32"/>
              <a:gd name="f36" fmla="val f33"/>
              <a:gd name="f37" fmla="+- 0 0 f34"/>
              <a:gd name="f38" fmla="*/ f14 f31 1"/>
              <a:gd name="f39" fmla="+- f36 0 f14"/>
              <a:gd name="f40" fmla="+- f35 0 f14"/>
              <a:gd name="f41" fmla="*/ f37 f1 1"/>
              <a:gd name="f42" fmla="*/ f39 1 2"/>
              <a:gd name="f43" fmla="*/ f40 1 2"/>
              <a:gd name="f44" fmla="*/ f41 1 f8"/>
              <a:gd name="f45" fmla="+- f14 f42 0"/>
              <a:gd name="f46" fmla="+- f14 f43 0"/>
              <a:gd name="f47" fmla="+- f44 0 f2"/>
              <a:gd name="f48" fmla="*/ f43 f31 1"/>
              <a:gd name="f49" fmla="*/ f42 f31 1"/>
              <a:gd name="f50" fmla="cos 1 f47"/>
              <a:gd name="f51" fmla="sin 1 f47"/>
              <a:gd name="f52" fmla="*/ f45 f31 1"/>
              <a:gd name="f53" fmla="+- 0 0 f50"/>
              <a:gd name="f54" fmla="+- 0 0 f51"/>
              <a:gd name="f55" fmla="+- 0 0 f53"/>
              <a:gd name="f56" fmla="+- 0 0 f54"/>
              <a:gd name="f57" fmla="*/ f55 f43 1"/>
              <a:gd name="f58" fmla="*/ f56 f42 1"/>
              <a:gd name="f59" fmla="+- f46 0 f57"/>
              <a:gd name="f60" fmla="+- f46 f57 0"/>
              <a:gd name="f61" fmla="+- f45 0 f58"/>
              <a:gd name="f62" fmla="+- f45 f58 0"/>
              <a:gd name="f63" fmla="*/ f59 f31 1"/>
              <a:gd name="f64" fmla="*/ f61 f31 1"/>
              <a:gd name="f65" fmla="*/ f60 f31 1"/>
              <a:gd name="f66" fmla="*/ f62 f31 1"/>
            </a:gdLst>
            <a:ahLst/>
            <a:cxnLst>
              <a:cxn ang="3cd4">
                <a:pos x="hc" y="t"/>
              </a:cxn>
              <a:cxn ang="0">
                <a:pos x="r" y="vc"/>
              </a:cxn>
              <a:cxn ang="cd4">
                <a:pos x="hc" y="b"/>
              </a:cxn>
              <a:cxn ang="cd2">
                <a:pos x="l" y="vc"/>
              </a:cxn>
              <a:cxn ang="f29">
                <a:pos x="f63" y="f64"/>
              </a:cxn>
              <a:cxn ang="f30">
                <a:pos x="f63" y="f66"/>
              </a:cxn>
              <a:cxn ang="f30">
                <a:pos x="f65" y="f66"/>
              </a:cxn>
              <a:cxn ang="f29">
                <a:pos x="f65" y="f64"/>
              </a:cxn>
            </a:cxnLst>
            <a:rect l="f63" t="f64" r="f65" b="f66"/>
            <a:pathLst>
              <a:path>
                <a:moveTo>
                  <a:pt x="f38" y="f52"/>
                </a:moveTo>
                <a:arcTo wR="f48" hR="f49" stAng="f1" swAng="f0"/>
                <a:close/>
              </a:path>
            </a:pathLst>
          </a:custGeom>
          <a:solidFill>
            <a:srgbClr val="A6A6A6"/>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B0F0"/>
              </a:solidFill>
              <a:uFillTx/>
              <a:latin typeface="Arial"/>
              <a:cs typeface="B Nazanin" panose="00000700000000000000" pitchFamily="2" charset="-78"/>
            </a:endParaRPr>
          </a:p>
        </p:txBody>
      </p:sp>
      <p:grpSp>
        <p:nvGrpSpPr>
          <p:cNvPr id="44" name="Grupo 9">
            <a:extLst>
              <a:ext uri="{FF2B5EF4-FFF2-40B4-BE49-F238E27FC236}">
                <a16:creationId xmlns:a16="http://schemas.microsoft.com/office/drawing/2014/main" id="{650CB04E-654D-469D-BC43-F99025386A8D}"/>
              </a:ext>
            </a:extLst>
          </p:cNvPr>
          <p:cNvGrpSpPr/>
          <p:nvPr/>
        </p:nvGrpSpPr>
        <p:grpSpPr>
          <a:xfrm>
            <a:off x="3883383" y="2609825"/>
            <a:ext cx="1239834" cy="2268534"/>
            <a:chOff x="3883383" y="2609825"/>
            <a:chExt cx="1239834" cy="2268534"/>
          </a:xfrm>
        </p:grpSpPr>
        <p:sp>
          <p:nvSpPr>
            <p:cNvPr id="45" name="Freeform 5">
              <a:extLst>
                <a:ext uri="{FF2B5EF4-FFF2-40B4-BE49-F238E27FC236}">
                  <a16:creationId xmlns:a16="http://schemas.microsoft.com/office/drawing/2014/main" id="{053CE5A2-E2A6-4551-BBDC-C96170671B3D}"/>
                </a:ext>
              </a:extLst>
            </p:cNvPr>
            <p:cNvSpPr/>
            <p:nvPr/>
          </p:nvSpPr>
          <p:spPr>
            <a:xfrm>
              <a:off x="3883383" y="2609825"/>
              <a:ext cx="1239834" cy="2268534"/>
            </a:xfrm>
            <a:custGeom>
              <a:avLst/>
              <a:gdLst>
                <a:gd name="f0" fmla="val 10800000"/>
                <a:gd name="f1" fmla="val 5400000"/>
                <a:gd name="f2" fmla="val 180"/>
                <a:gd name="f3" fmla="val w"/>
                <a:gd name="f4" fmla="val h"/>
                <a:gd name="f5" fmla="val 0"/>
                <a:gd name="f6" fmla="val 421"/>
                <a:gd name="f7" fmla="val 773"/>
                <a:gd name="f8" fmla="val 210"/>
                <a:gd name="f9" fmla="val 541"/>
                <a:gd name="f10" fmla="val 601"/>
                <a:gd name="f11" fmla="val 661"/>
                <a:gd name="f12" fmla="val 209"/>
                <a:gd name="f13" fmla="val 721"/>
                <a:gd name="f14" fmla="val 745"/>
                <a:gd name="f15" fmla="val 202"/>
                <a:gd name="f16" fmla="val 764"/>
                <a:gd name="f17" fmla="val 175"/>
                <a:gd name="f18" fmla="val 768"/>
                <a:gd name="f19" fmla="val 149"/>
                <a:gd name="f20" fmla="val 129"/>
                <a:gd name="f21" fmla="val 760"/>
                <a:gd name="f22" fmla="val 126"/>
                <a:gd name="f23" fmla="val 733"/>
                <a:gd name="f24" fmla="val 114"/>
                <a:gd name="f25" fmla="val 651"/>
                <a:gd name="f26" fmla="val 102"/>
                <a:gd name="f27" fmla="val 570"/>
                <a:gd name="f28" fmla="val 91"/>
                <a:gd name="f29" fmla="val 488"/>
                <a:gd name="f30" fmla="val 90"/>
                <a:gd name="f31" fmla="val 476"/>
                <a:gd name="f32" fmla="val 88"/>
                <a:gd name="f33" fmla="val 466"/>
                <a:gd name="f34" fmla="val 82"/>
                <a:gd name="f35" fmla="val 455"/>
                <a:gd name="f36" fmla="val 60"/>
                <a:gd name="f37" fmla="val 412"/>
                <a:gd name="f38" fmla="val 57"/>
                <a:gd name="f39" fmla="val 367"/>
                <a:gd name="f40" fmla="val 78"/>
                <a:gd name="f41" fmla="val 323"/>
                <a:gd name="f42" fmla="val 86"/>
                <a:gd name="f43" fmla="val 308"/>
                <a:gd name="f44" fmla="val 83"/>
                <a:gd name="f45" fmla="val 300"/>
                <a:gd name="f46" fmla="val 73"/>
                <a:gd name="f47" fmla="val 288"/>
                <a:gd name="f48" fmla="val 6"/>
                <a:gd name="f49" fmla="val 213"/>
                <a:gd name="f50" fmla="val 36"/>
                <a:gd name="f51" fmla="val 38"/>
                <a:gd name="f52" fmla="val 45"/>
                <a:gd name="f53" fmla="val 18"/>
                <a:gd name="f54" fmla="val 56"/>
                <a:gd name="f55" fmla="val 11"/>
                <a:gd name="f56" fmla="val 105"/>
                <a:gd name="f57" fmla="val 20"/>
                <a:gd name="f58" fmla="val 40"/>
                <a:gd name="f59" fmla="val 95"/>
                <a:gd name="f60" fmla="val 80"/>
                <a:gd name="f61" fmla="val 99"/>
                <a:gd name="f62" fmla="val 119"/>
                <a:gd name="f63" fmla="val 71"/>
                <a:gd name="f64" fmla="val 157"/>
                <a:gd name="f65" fmla="val 92"/>
                <a:gd name="f66" fmla="val 186"/>
                <a:gd name="f67" fmla="val 130"/>
                <a:gd name="f68" fmla="val 188"/>
                <a:gd name="f69" fmla="val 184"/>
                <a:gd name="f70" fmla="val 191"/>
                <a:gd name="f71" fmla="val 239"/>
                <a:gd name="f72" fmla="val 293"/>
                <a:gd name="f73" fmla="val 332"/>
                <a:gd name="f74" fmla="val 353"/>
                <a:gd name="f75" fmla="val 155"/>
                <a:gd name="f76" fmla="val 345"/>
                <a:gd name="f77" fmla="val 116"/>
                <a:gd name="f78" fmla="val 341"/>
                <a:gd name="f79" fmla="val 97"/>
                <a:gd name="f80" fmla="val 335"/>
                <a:gd name="f81" fmla="val 79"/>
                <a:gd name="f82" fmla="val 329"/>
                <a:gd name="f83" fmla="val 322"/>
                <a:gd name="f84" fmla="val 319"/>
                <a:gd name="f85" fmla="val 342"/>
                <a:gd name="f86" fmla="val 368"/>
                <a:gd name="f87" fmla="val 379"/>
                <a:gd name="f88" fmla="val 387"/>
                <a:gd name="f89" fmla="val 39"/>
                <a:gd name="f90" fmla="val 124"/>
                <a:gd name="f91" fmla="val 420"/>
                <a:gd name="f92" fmla="val 206"/>
                <a:gd name="f93" fmla="val 358"/>
                <a:gd name="f94" fmla="val 279"/>
                <a:gd name="f95" fmla="val 343"/>
                <a:gd name="f96" fmla="val 296"/>
                <a:gd name="f97" fmla="val 339"/>
                <a:gd name="f98" fmla="val 311"/>
                <a:gd name="f99" fmla="val 350"/>
                <a:gd name="f100" fmla="val 333"/>
                <a:gd name="f101" fmla="val 365"/>
                <a:gd name="f102" fmla="val 364"/>
                <a:gd name="f103" fmla="val 366"/>
                <a:gd name="f104" fmla="val 399"/>
                <a:gd name="f105" fmla="val 351"/>
                <a:gd name="f106" fmla="val 429"/>
                <a:gd name="f107" fmla="val 324"/>
                <a:gd name="f108" fmla="val 486"/>
                <a:gd name="f109" fmla="val 327"/>
                <a:gd name="f110" fmla="val 548"/>
                <a:gd name="f111" fmla="val 316"/>
                <a:gd name="f112" fmla="val 607"/>
                <a:gd name="f113" fmla="val 648"/>
                <a:gd name="f114" fmla="val 305"/>
                <a:gd name="f115" fmla="val 690"/>
                <a:gd name="f116" fmla="val 298"/>
                <a:gd name="f117" fmla="val 731"/>
                <a:gd name="f118" fmla="val 294"/>
                <a:gd name="f119" fmla="val 758"/>
                <a:gd name="f120" fmla="val 278"/>
                <a:gd name="f121" fmla="val 770"/>
                <a:gd name="f122" fmla="val 253"/>
                <a:gd name="f123" fmla="val 769"/>
                <a:gd name="f124" fmla="val 226"/>
                <a:gd name="f125" fmla="val 767"/>
                <a:gd name="f126" fmla="val 215"/>
                <a:gd name="f127" fmla="val 750"/>
                <a:gd name="f128" fmla="val 726"/>
                <a:gd name="f129" fmla="val 214"/>
                <a:gd name="f130" fmla="val 665"/>
                <a:gd name="f131" fmla="val 604"/>
                <a:gd name="f132" fmla="val 543"/>
                <a:gd name="f133" fmla="val 542"/>
                <a:gd name="f134" fmla="val 211"/>
                <a:gd name="f135" fmla="+- 0 0 -90"/>
                <a:gd name="f136" fmla="*/ f3 1 421"/>
                <a:gd name="f137" fmla="*/ f4 1 773"/>
                <a:gd name="f138" fmla="val f5"/>
                <a:gd name="f139" fmla="val f6"/>
                <a:gd name="f140" fmla="val f7"/>
                <a:gd name="f141" fmla="*/ f135 f0 1"/>
                <a:gd name="f142" fmla="+- f140 0 f138"/>
                <a:gd name="f143" fmla="+- f139 0 f138"/>
                <a:gd name="f144" fmla="*/ f141 1 f2"/>
                <a:gd name="f145" fmla="*/ f143 1 421"/>
                <a:gd name="f146" fmla="*/ f142 1 773"/>
                <a:gd name="f147" fmla="*/ 210 f143 1"/>
                <a:gd name="f148" fmla="*/ 541 f142 1"/>
                <a:gd name="f149" fmla="*/ 209 f143 1"/>
                <a:gd name="f150" fmla="*/ 721 f142 1"/>
                <a:gd name="f151" fmla="*/ 175 f143 1"/>
                <a:gd name="f152" fmla="*/ 768 f142 1"/>
                <a:gd name="f153" fmla="*/ 126 f143 1"/>
                <a:gd name="f154" fmla="*/ 733 f142 1"/>
                <a:gd name="f155" fmla="*/ 91 f143 1"/>
                <a:gd name="f156" fmla="*/ 488 f142 1"/>
                <a:gd name="f157" fmla="*/ 82 f143 1"/>
                <a:gd name="f158" fmla="*/ 455 f142 1"/>
                <a:gd name="f159" fmla="*/ 78 f143 1"/>
                <a:gd name="f160" fmla="*/ 323 f142 1"/>
                <a:gd name="f161" fmla="*/ 73 f143 1"/>
                <a:gd name="f162" fmla="*/ 288 f142 1"/>
                <a:gd name="f163" fmla="*/ 36 f143 1"/>
                <a:gd name="f164" fmla="*/ 38 f142 1"/>
                <a:gd name="f165" fmla="*/ 11 f142 1"/>
                <a:gd name="f166" fmla="*/ 95 f143 1"/>
                <a:gd name="f167" fmla="*/ 60 f142 1"/>
                <a:gd name="f168" fmla="*/ 119 f142 1"/>
                <a:gd name="f169" fmla="*/ 130 f143 1"/>
                <a:gd name="f170" fmla="*/ 188 f142 1"/>
                <a:gd name="f171" fmla="*/ 293 f143 1"/>
                <a:gd name="f172" fmla="*/ 345 f143 1"/>
                <a:gd name="f173" fmla="*/ 116 f142 1"/>
                <a:gd name="f174" fmla="*/ 329 f143 1"/>
                <a:gd name="f175" fmla="*/ 342 f143 1"/>
                <a:gd name="f176" fmla="*/ 387 f143 1"/>
                <a:gd name="f177" fmla="*/ 39 f142 1"/>
                <a:gd name="f178" fmla="*/ 358 f143 1"/>
                <a:gd name="f179" fmla="*/ 279 f142 1"/>
                <a:gd name="f180" fmla="*/ 350 f143 1"/>
                <a:gd name="f181" fmla="*/ 333 f142 1"/>
                <a:gd name="f182" fmla="*/ 351 f143 1"/>
                <a:gd name="f183" fmla="*/ 429 f142 1"/>
                <a:gd name="f184" fmla="*/ 316 f143 1"/>
                <a:gd name="f185" fmla="*/ 607 f142 1"/>
                <a:gd name="f186" fmla="*/ 298 f143 1"/>
                <a:gd name="f187" fmla="*/ 731 f142 1"/>
                <a:gd name="f188" fmla="*/ 253 f143 1"/>
                <a:gd name="f189" fmla="*/ 769 f142 1"/>
                <a:gd name="f190" fmla="*/ 215 f143 1"/>
                <a:gd name="f191" fmla="*/ 726 f142 1"/>
                <a:gd name="f192" fmla="*/ 214 f143 1"/>
                <a:gd name="f193" fmla="*/ 543 f142 1"/>
                <a:gd name="f194" fmla="+- f144 0 f1"/>
                <a:gd name="f195" fmla="*/ f147 1 421"/>
                <a:gd name="f196" fmla="*/ f148 1 773"/>
                <a:gd name="f197" fmla="*/ f149 1 421"/>
                <a:gd name="f198" fmla="*/ f150 1 773"/>
                <a:gd name="f199" fmla="*/ f151 1 421"/>
                <a:gd name="f200" fmla="*/ f152 1 773"/>
                <a:gd name="f201" fmla="*/ f153 1 421"/>
                <a:gd name="f202" fmla="*/ f154 1 773"/>
                <a:gd name="f203" fmla="*/ f155 1 421"/>
                <a:gd name="f204" fmla="*/ f156 1 773"/>
                <a:gd name="f205" fmla="*/ f157 1 421"/>
                <a:gd name="f206" fmla="*/ f158 1 773"/>
                <a:gd name="f207" fmla="*/ f159 1 421"/>
                <a:gd name="f208" fmla="*/ f160 1 773"/>
                <a:gd name="f209" fmla="*/ f161 1 421"/>
                <a:gd name="f210" fmla="*/ f162 1 773"/>
                <a:gd name="f211" fmla="*/ f163 1 421"/>
                <a:gd name="f212" fmla="*/ f164 1 773"/>
                <a:gd name="f213" fmla="*/ f165 1 773"/>
                <a:gd name="f214" fmla="*/ f166 1 421"/>
                <a:gd name="f215" fmla="*/ f167 1 773"/>
                <a:gd name="f216" fmla="*/ f168 1 773"/>
                <a:gd name="f217" fmla="*/ f169 1 421"/>
                <a:gd name="f218" fmla="*/ f170 1 773"/>
                <a:gd name="f219" fmla="*/ f171 1 421"/>
                <a:gd name="f220" fmla="*/ f172 1 421"/>
                <a:gd name="f221" fmla="*/ f173 1 773"/>
                <a:gd name="f222" fmla="*/ f174 1 421"/>
                <a:gd name="f223" fmla="*/ f175 1 421"/>
                <a:gd name="f224" fmla="*/ f176 1 421"/>
                <a:gd name="f225" fmla="*/ f177 1 773"/>
                <a:gd name="f226" fmla="*/ f178 1 421"/>
                <a:gd name="f227" fmla="*/ f179 1 773"/>
                <a:gd name="f228" fmla="*/ f180 1 421"/>
                <a:gd name="f229" fmla="*/ f181 1 773"/>
                <a:gd name="f230" fmla="*/ f182 1 421"/>
                <a:gd name="f231" fmla="*/ f183 1 773"/>
                <a:gd name="f232" fmla="*/ f184 1 421"/>
                <a:gd name="f233" fmla="*/ f185 1 773"/>
                <a:gd name="f234" fmla="*/ f186 1 421"/>
                <a:gd name="f235" fmla="*/ f187 1 773"/>
                <a:gd name="f236" fmla="*/ f188 1 421"/>
                <a:gd name="f237" fmla="*/ f189 1 773"/>
                <a:gd name="f238" fmla="*/ f190 1 421"/>
                <a:gd name="f239" fmla="*/ f191 1 773"/>
                <a:gd name="f240" fmla="*/ f192 1 421"/>
                <a:gd name="f241" fmla="*/ f193 1 773"/>
                <a:gd name="f242" fmla="*/ 0 1 f145"/>
                <a:gd name="f243" fmla="*/ f139 1 f145"/>
                <a:gd name="f244" fmla="*/ 0 1 f146"/>
                <a:gd name="f245" fmla="*/ f140 1 f146"/>
                <a:gd name="f246" fmla="*/ f195 1 f145"/>
                <a:gd name="f247" fmla="*/ f196 1 f146"/>
                <a:gd name="f248" fmla="*/ f197 1 f145"/>
                <a:gd name="f249" fmla="*/ f198 1 f146"/>
                <a:gd name="f250" fmla="*/ f199 1 f145"/>
                <a:gd name="f251" fmla="*/ f200 1 f146"/>
                <a:gd name="f252" fmla="*/ f201 1 f145"/>
                <a:gd name="f253" fmla="*/ f202 1 f146"/>
                <a:gd name="f254" fmla="*/ f203 1 f145"/>
                <a:gd name="f255" fmla="*/ f204 1 f146"/>
                <a:gd name="f256" fmla="*/ f205 1 f145"/>
                <a:gd name="f257" fmla="*/ f206 1 f146"/>
                <a:gd name="f258" fmla="*/ f207 1 f145"/>
                <a:gd name="f259" fmla="*/ f208 1 f146"/>
                <a:gd name="f260" fmla="*/ f209 1 f145"/>
                <a:gd name="f261" fmla="*/ f210 1 f146"/>
                <a:gd name="f262" fmla="*/ f211 1 f145"/>
                <a:gd name="f263" fmla="*/ f212 1 f146"/>
                <a:gd name="f264" fmla="*/ f213 1 f146"/>
                <a:gd name="f265" fmla="*/ f214 1 f145"/>
                <a:gd name="f266" fmla="*/ f215 1 f146"/>
                <a:gd name="f267" fmla="*/ f216 1 f146"/>
                <a:gd name="f268" fmla="*/ f217 1 f145"/>
                <a:gd name="f269" fmla="*/ f218 1 f146"/>
                <a:gd name="f270" fmla="*/ f219 1 f145"/>
                <a:gd name="f271" fmla="*/ f220 1 f145"/>
                <a:gd name="f272" fmla="*/ f221 1 f146"/>
                <a:gd name="f273" fmla="*/ f222 1 f145"/>
                <a:gd name="f274" fmla="*/ f223 1 f145"/>
                <a:gd name="f275" fmla="*/ f224 1 f145"/>
                <a:gd name="f276" fmla="*/ f225 1 f146"/>
                <a:gd name="f277" fmla="*/ f226 1 f145"/>
                <a:gd name="f278" fmla="*/ f227 1 f146"/>
                <a:gd name="f279" fmla="*/ f228 1 f145"/>
                <a:gd name="f280" fmla="*/ f229 1 f146"/>
                <a:gd name="f281" fmla="*/ f230 1 f145"/>
                <a:gd name="f282" fmla="*/ f231 1 f146"/>
                <a:gd name="f283" fmla="*/ f232 1 f145"/>
                <a:gd name="f284" fmla="*/ f233 1 f146"/>
                <a:gd name="f285" fmla="*/ f234 1 f145"/>
                <a:gd name="f286" fmla="*/ f235 1 f146"/>
                <a:gd name="f287" fmla="*/ f236 1 f145"/>
                <a:gd name="f288" fmla="*/ f237 1 f146"/>
                <a:gd name="f289" fmla="*/ f238 1 f145"/>
                <a:gd name="f290" fmla="*/ f239 1 f146"/>
                <a:gd name="f291" fmla="*/ f240 1 f145"/>
                <a:gd name="f292" fmla="*/ f241 1 f146"/>
                <a:gd name="f293" fmla="*/ f242 f136 1"/>
                <a:gd name="f294" fmla="*/ f243 f136 1"/>
                <a:gd name="f295" fmla="*/ f245 f137 1"/>
                <a:gd name="f296" fmla="*/ f244 f137 1"/>
                <a:gd name="f297" fmla="*/ f246 f136 1"/>
                <a:gd name="f298" fmla="*/ f247 f137 1"/>
                <a:gd name="f299" fmla="*/ f248 f136 1"/>
                <a:gd name="f300" fmla="*/ f249 f137 1"/>
                <a:gd name="f301" fmla="*/ f250 f136 1"/>
                <a:gd name="f302" fmla="*/ f251 f137 1"/>
                <a:gd name="f303" fmla="*/ f252 f136 1"/>
                <a:gd name="f304" fmla="*/ f253 f137 1"/>
                <a:gd name="f305" fmla="*/ f254 f136 1"/>
                <a:gd name="f306" fmla="*/ f255 f137 1"/>
                <a:gd name="f307" fmla="*/ f256 f136 1"/>
                <a:gd name="f308" fmla="*/ f257 f137 1"/>
                <a:gd name="f309" fmla="*/ f258 f136 1"/>
                <a:gd name="f310" fmla="*/ f259 f137 1"/>
                <a:gd name="f311" fmla="*/ f260 f136 1"/>
                <a:gd name="f312" fmla="*/ f261 f137 1"/>
                <a:gd name="f313" fmla="*/ f262 f136 1"/>
                <a:gd name="f314" fmla="*/ f263 f137 1"/>
                <a:gd name="f315" fmla="*/ f264 f137 1"/>
                <a:gd name="f316" fmla="*/ f265 f136 1"/>
                <a:gd name="f317" fmla="*/ f266 f137 1"/>
                <a:gd name="f318" fmla="*/ f267 f137 1"/>
                <a:gd name="f319" fmla="*/ f268 f136 1"/>
                <a:gd name="f320" fmla="*/ f269 f137 1"/>
                <a:gd name="f321" fmla="*/ f270 f136 1"/>
                <a:gd name="f322" fmla="*/ f271 f136 1"/>
                <a:gd name="f323" fmla="*/ f272 f137 1"/>
                <a:gd name="f324" fmla="*/ f273 f136 1"/>
                <a:gd name="f325" fmla="*/ f274 f136 1"/>
                <a:gd name="f326" fmla="*/ f275 f136 1"/>
                <a:gd name="f327" fmla="*/ f276 f137 1"/>
                <a:gd name="f328" fmla="*/ f277 f136 1"/>
                <a:gd name="f329" fmla="*/ f278 f137 1"/>
                <a:gd name="f330" fmla="*/ f279 f136 1"/>
                <a:gd name="f331" fmla="*/ f280 f137 1"/>
                <a:gd name="f332" fmla="*/ f281 f136 1"/>
                <a:gd name="f333" fmla="*/ f282 f137 1"/>
                <a:gd name="f334" fmla="*/ f283 f136 1"/>
                <a:gd name="f335" fmla="*/ f284 f137 1"/>
                <a:gd name="f336" fmla="*/ f285 f136 1"/>
                <a:gd name="f337" fmla="*/ f286 f137 1"/>
                <a:gd name="f338" fmla="*/ f287 f136 1"/>
                <a:gd name="f339" fmla="*/ f288 f137 1"/>
                <a:gd name="f340" fmla="*/ f289 f136 1"/>
                <a:gd name="f341" fmla="*/ f290 f137 1"/>
                <a:gd name="f342" fmla="*/ f291 f136 1"/>
                <a:gd name="f343" fmla="*/ f292 f137 1"/>
              </a:gdLst>
              <a:ahLst/>
              <a:cxnLst>
                <a:cxn ang="3cd4">
                  <a:pos x="hc" y="t"/>
                </a:cxn>
                <a:cxn ang="0">
                  <a:pos x="r" y="vc"/>
                </a:cxn>
                <a:cxn ang="cd4">
                  <a:pos x="hc" y="b"/>
                </a:cxn>
                <a:cxn ang="cd2">
                  <a:pos x="l" y="vc"/>
                </a:cxn>
                <a:cxn ang="f194">
                  <a:pos x="f297" y="f298"/>
                </a:cxn>
                <a:cxn ang="f194">
                  <a:pos x="f299" y="f300"/>
                </a:cxn>
                <a:cxn ang="f194">
                  <a:pos x="f301" y="f302"/>
                </a:cxn>
                <a:cxn ang="f194">
                  <a:pos x="f303" y="f304"/>
                </a:cxn>
                <a:cxn ang="f194">
                  <a:pos x="f305" y="f306"/>
                </a:cxn>
                <a:cxn ang="f194">
                  <a:pos x="f307" y="f308"/>
                </a:cxn>
                <a:cxn ang="f194">
                  <a:pos x="f309" y="f310"/>
                </a:cxn>
                <a:cxn ang="f194">
                  <a:pos x="f311" y="f312"/>
                </a:cxn>
                <a:cxn ang="f194">
                  <a:pos x="f313" y="f314"/>
                </a:cxn>
                <a:cxn ang="f194">
                  <a:pos x="f307" y="f315"/>
                </a:cxn>
                <a:cxn ang="f194">
                  <a:pos x="f316" y="f317"/>
                </a:cxn>
                <a:cxn ang="f194">
                  <a:pos x="f309" y="f318"/>
                </a:cxn>
                <a:cxn ang="f194">
                  <a:pos x="f319" y="f320"/>
                </a:cxn>
                <a:cxn ang="f194">
                  <a:pos x="f321" y="f320"/>
                </a:cxn>
                <a:cxn ang="f194">
                  <a:pos x="f322" y="f323"/>
                </a:cxn>
                <a:cxn ang="f194">
                  <a:pos x="f324" y="f317"/>
                </a:cxn>
                <a:cxn ang="f194">
                  <a:pos x="f325" y="f315"/>
                </a:cxn>
                <a:cxn ang="f194">
                  <a:pos x="f326" y="f327"/>
                </a:cxn>
                <a:cxn ang="f194">
                  <a:pos x="f328" y="f329"/>
                </a:cxn>
                <a:cxn ang="f194">
                  <a:pos x="f330" y="f331"/>
                </a:cxn>
                <a:cxn ang="f194">
                  <a:pos x="f332" y="f333"/>
                </a:cxn>
                <a:cxn ang="f194">
                  <a:pos x="f334" y="f335"/>
                </a:cxn>
                <a:cxn ang="f194">
                  <a:pos x="f336" y="f337"/>
                </a:cxn>
                <a:cxn ang="f194">
                  <a:pos x="f338" y="f339"/>
                </a:cxn>
                <a:cxn ang="f194">
                  <a:pos x="f340" y="f341"/>
                </a:cxn>
                <a:cxn ang="f194">
                  <a:pos x="f342" y="f343"/>
                </a:cxn>
                <a:cxn ang="f194">
                  <a:pos x="f297" y="f298"/>
                </a:cxn>
              </a:cxnLst>
              <a:rect l="f293" t="f296" r="f294" b="f295"/>
              <a:pathLst>
                <a:path w="421" h="773">
                  <a:moveTo>
                    <a:pt x="f8" y="f9"/>
                  </a:moveTo>
                  <a:cubicBezTo>
                    <a:pt x="f8" y="f10"/>
                    <a:pt x="f8" y="f11"/>
                    <a:pt x="f12" y="f13"/>
                  </a:cubicBezTo>
                  <a:cubicBezTo>
                    <a:pt x="f12" y="f14"/>
                    <a:pt x="f15" y="f16"/>
                    <a:pt x="f17" y="f18"/>
                  </a:cubicBezTo>
                  <a:cubicBezTo>
                    <a:pt x="f19" y="f7"/>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 y="f20"/>
                    <a:pt x="f50" y="f51"/>
                  </a:cubicBezTo>
                  <a:cubicBezTo>
                    <a:pt x="f52" y="f53"/>
                    <a:pt x="f54" y="f5"/>
                    <a:pt x="f34" y="f55"/>
                  </a:cubicBezTo>
                  <a:cubicBezTo>
                    <a:pt x="f56" y="f57"/>
                    <a:pt x="f26" y="f58"/>
                    <a:pt x="f59" y="f36"/>
                  </a:cubicBezTo>
                  <a:cubicBezTo>
                    <a:pt x="f32" y="f60"/>
                    <a:pt x="f34" y="f61"/>
                    <a:pt x="f40" y="f62"/>
                  </a:cubicBezTo>
                  <a:cubicBezTo>
                    <a:pt x="f63" y="f64"/>
                    <a:pt x="f65" y="f66"/>
                    <a:pt x="f67" y="f68"/>
                  </a:cubicBezTo>
                  <a:cubicBezTo>
                    <a:pt x="f69" y="f70"/>
                    <a:pt x="f71" y="f70"/>
                    <a:pt x="f72" y="f68"/>
                  </a:cubicBezTo>
                  <a:cubicBezTo>
                    <a:pt x="f73" y="f66"/>
                    <a:pt x="f74" y="f75"/>
                    <a:pt x="f76" y="f77"/>
                  </a:cubicBezTo>
                  <a:cubicBezTo>
                    <a:pt x="f78" y="f79"/>
                    <a:pt x="f80" y="f81"/>
                    <a:pt x="f82" y="f36"/>
                  </a:cubicBezTo>
                  <a:cubicBezTo>
                    <a:pt x="f83" y="f58"/>
                    <a:pt x="f84" y="f57"/>
                    <a:pt x="f85" y="f55"/>
                  </a:cubicBezTo>
                  <a:cubicBezTo>
                    <a:pt x="f86" y="f5"/>
                    <a:pt x="f87" y="f53"/>
                    <a:pt x="f88" y="f89"/>
                  </a:cubicBezTo>
                  <a:cubicBezTo>
                    <a:pt x="f6" y="f90"/>
                    <a:pt x="f91" y="f92"/>
                    <a:pt x="f93" y="f94"/>
                  </a:cubicBezTo>
                  <a:cubicBezTo>
                    <a:pt x="f95" y="f96"/>
                    <a:pt x="f97" y="f98"/>
                    <a:pt x="f99" y="f100"/>
                  </a:cubicBezTo>
                  <a:cubicBezTo>
                    <a:pt x="f101" y="f102"/>
                    <a:pt x="f103" y="f104"/>
                    <a:pt x="f105" y="f106"/>
                  </a:cubicBezTo>
                  <a:cubicBezTo>
                    <a:pt x="f107" y="f108"/>
                    <a:pt x="f109" y="f110"/>
                    <a:pt x="f111" y="f112"/>
                  </a:cubicBezTo>
                  <a:cubicBezTo>
                    <a:pt x="f43" y="f113"/>
                    <a:pt x="f114" y="f115"/>
                    <a:pt x="f116" y="f117"/>
                  </a:cubicBezTo>
                  <a:cubicBezTo>
                    <a:pt x="f118" y="f119"/>
                    <a:pt x="f120" y="f121"/>
                    <a:pt x="f122" y="f123"/>
                  </a:cubicBezTo>
                  <a:cubicBezTo>
                    <a:pt x="f124" y="f125"/>
                    <a:pt x="f126" y="f127"/>
                    <a:pt x="f126" y="f128"/>
                  </a:cubicBezTo>
                  <a:cubicBezTo>
                    <a:pt x="f129" y="f130"/>
                    <a:pt x="f129" y="f131"/>
                    <a:pt x="f129" y="f132"/>
                  </a:cubicBezTo>
                  <a:cubicBezTo>
                    <a:pt x="f49" y="f133"/>
                    <a:pt x="f134" y="f133"/>
                    <a:pt x="f8" y="f9"/>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sp>
          <p:nvSpPr>
            <p:cNvPr id="46" name="Freeform 6">
              <a:extLst>
                <a:ext uri="{FF2B5EF4-FFF2-40B4-BE49-F238E27FC236}">
                  <a16:creationId xmlns:a16="http://schemas.microsoft.com/office/drawing/2014/main" id="{E59C7125-679E-447E-9036-818BB8797ABC}"/>
                </a:ext>
              </a:extLst>
            </p:cNvPr>
            <p:cNvSpPr/>
            <p:nvPr/>
          </p:nvSpPr>
          <p:spPr>
            <a:xfrm>
              <a:off x="4289779" y="2703496"/>
              <a:ext cx="433389" cy="431797"/>
            </a:xfrm>
            <a:custGeom>
              <a:avLst/>
              <a:gdLst>
                <a:gd name="f0" fmla="val 10800000"/>
                <a:gd name="f1" fmla="val 5400000"/>
                <a:gd name="f2" fmla="val 180"/>
                <a:gd name="f3" fmla="val w"/>
                <a:gd name="f4" fmla="val h"/>
                <a:gd name="f5" fmla="val 0"/>
                <a:gd name="f6" fmla="val 147"/>
                <a:gd name="f7" fmla="val 73"/>
                <a:gd name="f8" fmla="val 111"/>
                <a:gd name="f9" fmla="val 113"/>
                <a:gd name="f10" fmla="val 146"/>
                <a:gd name="f11" fmla="val 74"/>
                <a:gd name="f12" fmla="val 35"/>
                <a:gd name="f13" fmla="val 1"/>
                <a:gd name="f14" fmla="val 71"/>
                <a:gd name="f15" fmla="val 37"/>
                <a:gd name="f16" fmla="+- 0 0 -90"/>
                <a:gd name="f17" fmla="*/ f3 1 147"/>
                <a:gd name="f18" fmla="*/ f4 1 147"/>
                <a:gd name="f19" fmla="val f5"/>
                <a:gd name="f20" fmla="val f6"/>
                <a:gd name="f21" fmla="*/ f16 f0 1"/>
                <a:gd name="f22" fmla="+- f20 0 f19"/>
                <a:gd name="f23" fmla="*/ f21 1 f2"/>
                <a:gd name="f24" fmla="*/ f22 1 147"/>
                <a:gd name="f25" fmla="*/ 147 f22 1"/>
                <a:gd name="f26" fmla="*/ 73 f22 1"/>
                <a:gd name="f27" fmla="*/ 74 f22 1"/>
                <a:gd name="f28" fmla="*/ 146 f22 1"/>
                <a:gd name="f29" fmla="*/ 1 f22 1"/>
                <a:gd name="f30" fmla="*/ 71 f22 1"/>
                <a:gd name="f31" fmla="+- f23 0 f1"/>
                <a:gd name="f32" fmla="*/ f25 1 147"/>
                <a:gd name="f33" fmla="*/ f26 1 147"/>
                <a:gd name="f34" fmla="*/ f27 1 147"/>
                <a:gd name="f35" fmla="*/ f28 1 147"/>
                <a:gd name="f36" fmla="*/ f29 1 147"/>
                <a:gd name="f37" fmla="*/ f30 1 147"/>
                <a:gd name="f38" fmla="*/ 0 1 f24"/>
                <a:gd name="f39" fmla="*/ f20 1 f24"/>
                <a:gd name="f40" fmla="*/ f32 1 f24"/>
                <a:gd name="f41" fmla="*/ f33 1 f24"/>
                <a:gd name="f42" fmla="*/ f34 1 f24"/>
                <a:gd name="f43" fmla="*/ f35 1 f24"/>
                <a:gd name="f44" fmla="*/ f36 1 f24"/>
                <a:gd name="f45" fmla="*/ f37 1 f24"/>
                <a:gd name="f46" fmla="*/ f38 f17 1"/>
                <a:gd name="f47" fmla="*/ f39 f17 1"/>
                <a:gd name="f48" fmla="*/ f39 f18 1"/>
                <a:gd name="f49" fmla="*/ f38 f18 1"/>
                <a:gd name="f50" fmla="*/ f40 f17 1"/>
                <a:gd name="f51" fmla="*/ f41 f18 1"/>
                <a:gd name="f52" fmla="*/ f42 f17 1"/>
                <a:gd name="f53" fmla="*/ f43 f18 1"/>
                <a:gd name="f54" fmla="*/ f44 f17 1"/>
                <a:gd name="f55" fmla="*/ f45 f18 1"/>
                <a:gd name="f56" fmla="*/ f41 f17 1"/>
                <a:gd name="f57" fmla="*/ f44 f18 1"/>
              </a:gdLst>
              <a:ahLst/>
              <a:cxnLst>
                <a:cxn ang="3cd4">
                  <a:pos x="hc" y="t"/>
                </a:cxn>
                <a:cxn ang="0">
                  <a:pos x="r" y="vc"/>
                </a:cxn>
                <a:cxn ang="cd4">
                  <a:pos x="hc" y="b"/>
                </a:cxn>
                <a:cxn ang="cd2">
                  <a:pos x="l" y="vc"/>
                </a:cxn>
                <a:cxn ang="f31">
                  <a:pos x="f50" y="f51"/>
                </a:cxn>
                <a:cxn ang="f31">
                  <a:pos x="f52" y="f53"/>
                </a:cxn>
                <a:cxn ang="f31">
                  <a:pos x="f54" y="f55"/>
                </a:cxn>
                <a:cxn ang="f31">
                  <a:pos x="f56" y="f57"/>
                </a:cxn>
                <a:cxn ang="f31">
                  <a:pos x="f50" y="f51"/>
                </a:cxn>
              </a:cxnLst>
              <a:rect l="f46" t="f49" r="f47" b="f48"/>
              <a:pathLst>
                <a:path w="147" h="147">
                  <a:moveTo>
                    <a:pt x="f6" y="f7"/>
                  </a:moveTo>
                  <a:cubicBezTo>
                    <a:pt x="f6" y="f8"/>
                    <a:pt x="f9" y="f10"/>
                    <a:pt x="f11" y="f10"/>
                  </a:cubicBezTo>
                  <a:cubicBezTo>
                    <a:pt x="f12" y="f6"/>
                    <a:pt x="f5" y="f8"/>
                    <a:pt x="f13" y="f14"/>
                  </a:cubicBezTo>
                  <a:cubicBezTo>
                    <a:pt x="f13" y="f12"/>
                    <a:pt x="f15" y="f13"/>
                    <a:pt x="f7" y="f13"/>
                  </a:cubicBezTo>
                  <a:cubicBezTo>
                    <a:pt x="f8" y="f5"/>
                    <a:pt x="f6" y="f12"/>
                    <a:pt x="f6" y="f7"/>
                  </a:cubicBezTo>
                  <a:close/>
                </a:path>
              </a:pathLst>
            </a:custGeom>
            <a:solidFill>
              <a:srgbClr val="002060"/>
            </a:solidFill>
            <a:ln cap="flat">
              <a:noFill/>
              <a:prstDash val="solid"/>
            </a:ln>
          </p:spPr>
          <p:txBody>
            <a:bodyPr vert="horz" wrap="square" lIns="91440" tIns="45720" rIns="91440" bIns="45720" anchor="t" anchorCtr="0" compatLnSpc="1">
              <a:noAutofit/>
            </a:bodyPr>
            <a:lstStyle/>
            <a:p>
              <a:pPr marL="0" marR="0" lvl="0" indent="0" algn="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000000"/>
                </a:solidFill>
                <a:uFillTx/>
                <a:latin typeface="Arial"/>
                <a:ea typeface="Aria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name="Slide10">
    <p:spTree>
      <p:nvGrpSpPr>
        <p:cNvPr id="1" name=""/>
        <p:cNvGrpSpPr/>
        <p:nvPr/>
      </p:nvGrpSpPr>
      <p:grpSpPr>
        <a:xfrm>
          <a:off x="0" y="0"/>
          <a:ext cx="0" cy="0"/>
          <a:chOff x="0" y="0"/>
          <a:chExt cx="0" cy="0"/>
        </a:xfrm>
      </p:grpSpPr>
      <p:sp>
        <p:nvSpPr>
          <p:cNvPr id="2" name="Rectángulo 5">
            <a:extLst>
              <a:ext uri="{FF2B5EF4-FFF2-40B4-BE49-F238E27FC236}">
                <a16:creationId xmlns:a16="http://schemas.microsoft.com/office/drawing/2014/main" id="{A6F7EEE4-CA5A-4A53-B40C-494FCDBB4B62}"/>
              </a:ext>
            </a:extLst>
          </p:cNvPr>
          <p:cNvSpPr/>
          <p:nvPr/>
        </p:nvSpPr>
        <p:spPr>
          <a:xfrm>
            <a:off x="0" y="0"/>
            <a:ext cx="1600200" cy="1600200"/>
          </a:xfrm>
          <a:prstGeom prst="rect">
            <a:avLst/>
          </a:prstGeom>
          <a:solidFill>
            <a:srgbClr val="EEBECE"/>
          </a:solidFill>
          <a:ln w="25402" cap="flat">
            <a:solidFill>
              <a:srgbClr val="BCBCBC"/>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3" name="Rectángulo 2">
            <a:extLst>
              <a:ext uri="{FF2B5EF4-FFF2-40B4-BE49-F238E27FC236}">
                <a16:creationId xmlns:a16="http://schemas.microsoft.com/office/drawing/2014/main" id="{4E6797A2-4E65-4FBA-B4FE-72AE61D56B8B}"/>
              </a:ext>
            </a:extLst>
          </p:cNvPr>
          <p:cNvSpPr/>
          <p:nvPr/>
        </p:nvSpPr>
        <p:spPr>
          <a:xfrm>
            <a:off x="7543800" y="0"/>
            <a:ext cx="1600200" cy="1600200"/>
          </a:xfrm>
          <a:prstGeom prst="rect">
            <a:avLst/>
          </a:prstGeom>
          <a:solidFill>
            <a:srgbClr val="EEBECE"/>
          </a:solidFill>
          <a:ln w="25402" cap="flat">
            <a:solidFill>
              <a:srgbClr val="BCBCBC"/>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4" name="Rectángulo 1">
            <a:extLst>
              <a:ext uri="{FF2B5EF4-FFF2-40B4-BE49-F238E27FC236}">
                <a16:creationId xmlns:a16="http://schemas.microsoft.com/office/drawing/2014/main" id="{4DA701C5-6001-41CD-B841-F90CBE895749}"/>
              </a:ext>
            </a:extLst>
          </p:cNvPr>
          <p:cNvSpPr/>
          <p:nvPr/>
        </p:nvSpPr>
        <p:spPr>
          <a:xfrm>
            <a:off x="330363" y="229486"/>
            <a:ext cx="8483263" cy="4684526"/>
          </a:xfrm>
          <a:prstGeom prst="rect">
            <a:avLst/>
          </a:prstGeom>
          <a:noFill/>
          <a:ln w="57150" cap="flat">
            <a:solidFill>
              <a:srgbClr val="002060"/>
            </a:solid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5" name="Google Shape;788;p42">
            <a:extLst>
              <a:ext uri="{FF2B5EF4-FFF2-40B4-BE49-F238E27FC236}">
                <a16:creationId xmlns:a16="http://schemas.microsoft.com/office/drawing/2014/main" id="{AC6BEAB2-45EE-43E0-8EED-4E5A828664A2}"/>
              </a:ext>
            </a:extLst>
          </p:cNvPr>
          <p:cNvSpPr txBox="1">
            <a:spLocks noGrp="1"/>
          </p:cNvSpPr>
          <p:nvPr>
            <p:ph type="title"/>
          </p:nvPr>
        </p:nvSpPr>
        <p:spPr>
          <a:xfrm>
            <a:off x="330363" y="3844640"/>
            <a:ext cx="8483263" cy="1069372"/>
          </a:xfrm>
        </p:spPr>
        <p:txBody>
          <a:bodyPr/>
          <a:lstStyle/>
          <a:p>
            <a:pPr lvl="0"/>
            <a:r>
              <a:rPr lang="fa-IR" sz="7200" dirty="0">
                <a:cs typeface="B Nazanin" panose="00000700000000000000" pitchFamily="2" charset="-78"/>
              </a:rPr>
              <a:t>کلمات فوق العاده</a:t>
            </a:r>
            <a:endParaRPr lang="en-US" sz="7200" dirty="0">
              <a:cs typeface="B Nazanin" panose="00000700000000000000" pitchFamily="2" charset="-78"/>
            </a:endParaRPr>
          </a:p>
        </p:txBody>
      </p:sp>
      <p:pic>
        <p:nvPicPr>
          <p:cNvPr id="6" name="Picture 2">
            <a:extLst>
              <a:ext uri="{FF2B5EF4-FFF2-40B4-BE49-F238E27FC236}">
                <a16:creationId xmlns:a16="http://schemas.microsoft.com/office/drawing/2014/main" id="{D832B295-7727-457A-9A75-0D0D6B67FF0C}"/>
              </a:ext>
            </a:extLst>
          </p:cNvPr>
          <p:cNvPicPr>
            <a:picLocks noChangeAspect="1"/>
          </p:cNvPicPr>
          <p:nvPr/>
        </p:nvPicPr>
        <p:blipFill>
          <a:blip r:embed="rId3"/>
          <a:srcRect/>
          <a:stretch>
            <a:fillRect/>
          </a:stretch>
        </p:blipFill>
        <p:spPr>
          <a:xfrm>
            <a:off x="658706" y="519543"/>
            <a:ext cx="7826596" cy="3512128"/>
          </a:xfrm>
          <a:prstGeom prst="rect">
            <a:avLst/>
          </a:prstGeom>
          <a:noFill/>
          <a:ln cap="flat">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name="Slide13">
    <p:spTree>
      <p:nvGrpSpPr>
        <p:cNvPr id="1" name=""/>
        <p:cNvGrpSpPr/>
        <p:nvPr/>
      </p:nvGrpSpPr>
      <p:grpSpPr>
        <a:xfrm>
          <a:off x="0" y="0"/>
          <a:ext cx="0" cy="0"/>
          <a:chOff x="0" y="0"/>
          <a:chExt cx="0" cy="0"/>
        </a:xfrm>
      </p:grpSpPr>
      <p:sp>
        <p:nvSpPr>
          <p:cNvPr id="2" name="Rectángulo 3">
            <a:extLst>
              <a:ext uri="{FF2B5EF4-FFF2-40B4-BE49-F238E27FC236}">
                <a16:creationId xmlns:a16="http://schemas.microsoft.com/office/drawing/2014/main" id="{0CAB9AEA-1B87-46BA-92D1-C9545734F4C7}"/>
              </a:ext>
            </a:extLst>
          </p:cNvPr>
          <p:cNvSpPr/>
          <p:nvPr/>
        </p:nvSpPr>
        <p:spPr>
          <a:xfrm>
            <a:off x="0" y="0"/>
            <a:ext cx="8936184" cy="5030022"/>
          </a:xfrm>
          <a:prstGeom prst="rect">
            <a:avLst/>
          </a:prstGeom>
          <a:noFill/>
          <a:ln w="57150" cap="flat">
            <a:solidFill>
              <a:srgbClr val="002060"/>
            </a:solid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3" name="Rectángulo 2">
            <a:extLst>
              <a:ext uri="{FF2B5EF4-FFF2-40B4-BE49-F238E27FC236}">
                <a16:creationId xmlns:a16="http://schemas.microsoft.com/office/drawing/2014/main" id="{01CC438A-77CD-4F2F-BF8C-EF3DD1FF87F4}"/>
              </a:ext>
            </a:extLst>
          </p:cNvPr>
          <p:cNvSpPr/>
          <p:nvPr/>
        </p:nvSpPr>
        <p:spPr>
          <a:xfrm>
            <a:off x="5291532" y="1306019"/>
            <a:ext cx="3852467" cy="3837480"/>
          </a:xfrm>
          <a:prstGeom prst="rect">
            <a:avLst/>
          </a:prstGeom>
          <a:solidFill>
            <a:srgbClr val="D8698E"/>
          </a:solidFill>
          <a:ln cap="flat">
            <a:no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4" name="Google Shape;871;p45">
            <a:extLst>
              <a:ext uri="{FF2B5EF4-FFF2-40B4-BE49-F238E27FC236}">
                <a16:creationId xmlns:a16="http://schemas.microsoft.com/office/drawing/2014/main" id="{8CDD15DF-580F-4A3D-9D81-686B43AABAB2}"/>
              </a:ext>
            </a:extLst>
          </p:cNvPr>
          <p:cNvSpPr txBox="1">
            <a:spLocks noGrp="1"/>
          </p:cNvSpPr>
          <p:nvPr>
            <p:ph type="title"/>
          </p:nvPr>
        </p:nvSpPr>
        <p:spPr>
          <a:xfrm>
            <a:off x="719998" y="423769"/>
            <a:ext cx="4392896" cy="1285500"/>
          </a:xfrm>
        </p:spPr>
        <p:txBody>
          <a:bodyPr anchor="t"/>
          <a:lstStyle/>
          <a:p>
            <a:pPr lvl="0" algn="r" rtl="1"/>
            <a:r>
              <a:rPr lang="fa-IR" sz="3500" dirty="0">
                <a:solidFill>
                  <a:srgbClr val="002060"/>
                </a:solidFill>
                <a:cs typeface="B Nazanin" panose="00000700000000000000" pitchFamily="2" charset="-78"/>
              </a:rPr>
              <a:t>تحقیقات و انتشارات</a:t>
            </a:r>
            <a:endParaRPr lang="en-US" sz="3500" dirty="0">
              <a:solidFill>
                <a:srgbClr val="002060"/>
              </a:solidFill>
              <a:cs typeface="B Nazanin" panose="00000700000000000000" pitchFamily="2" charset="-78"/>
            </a:endParaRPr>
          </a:p>
        </p:txBody>
      </p:sp>
      <p:sp>
        <p:nvSpPr>
          <p:cNvPr id="5" name="Google Shape;872;p45">
            <a:extLst>
              <a:ext uri="{FF2B5EF4-FFF2-40B4-BE49-F238E27FC236}">
                <a16:creationId xmlns:a16="http://schemas.microsoft.com/office/drawing/2014/main" id="{D072D43A-C617-414E-9078-E38E0D3F56C6}"/>
              </a:ext>
            </a:extLst>
          </p:cNvPr>
          <p:cNvSpPr txBox="1">
            <a:spLocks noGrp="1"/>
          </p:cNvSpPr>
          <p:nvPr>
            <p:ph type="title" idx="4294967295"/>
          </p:nvPr>
        </p:nvSpPr>
        <p:spPr>
          <a:xfrm>
            <a:off x="719376" y="2300100"/>
            <a:ext cx="3095701" cy="331497"/>
          </a:xfrm>
        </p:spPr>
        <p:txBody>
          <a:bodyPr anchor="ctr"/>
          <a:lstStyle/>
          <a:p>
            <a:pPr lvl="0" algn="r" rtl="1"/>
            <a:r>
              <a:rPr lang="fa-IR" sz="1800" dirty="0">
                <a:solidFill>
                  <a:srgbClr val="002060"/>
                </a:solidFill>
                <a:cs typeface="B Nazanin" panose="00000700000000000000" pitchFamily="2" charset="-78"/>
              </a:rPr>
              <a:t>عنوان</a:t>
            </a:r>
            <a:endParaRPr lang="en-US" sz="1800" dirty="0">
              <a:solidFill>
                <a:srgbClr val="002060"/>
              </a:solidFill>
              <a:cs typeface="B Nazanin" panose="00000700000000000000" pitchFamily="2" charset="-78"/>
            </a:endParaRPr>
          </a:p>
        </p:txBody>
      </p:sp>
      <p:sp>
        <p:nvSpPr>
          <p:cNvPr id="6" name="Google Shape;873;p45">
            <a:extLst>
              <a:ext uri="{FF2B5EF4-FFF2-40B4-BE49-F238E27FC236}">
                <a16:creationId xmlns:a16="http://schemas.microsoft.com/office/drawing/2014/main" id="{035987A3-F51F-4207-A7E6-E36E3CC88C2A}"/>
              </a:ext>
            </a:extLst>
          </p:cNvPr>
          <p:cNvSpPr txBox="1">
            <a:spLocks noGrp="1"/>
          </p:cNvSpPr>
          <p:nvPr>
            <p:ph type="subTitle" idx="4294967295"/>
          </p:nvPr>
        </p:nvSpPr>
        <p:spPr>
          <a:xfrm>
            <a:off x="715700" y="1811398"/>
            <a:ext cx="3095701" cy="484796"/>
          </a:xfrm>
        </p:spPr>
        <p:txBody>
          <a:bodyPr anchor="ctr"/>
          <a:lstStyle/>
          <a:p>
            <a:pPr marL="0" lvl="0" indent="0" algn="r" rtl="1">
              <a:lnSpc>
                <a:spcPct val="100000"/>
              </a:lnSpc>
              <a:buNone/>
            </a:pPr>
            <a:r>
              <a:rPr lang="fa-IR" dirty="0">
                <a:solidFill>
                  <a:srgbClr val="002060"/>
                </a:solidFill>
                <a:latin typeface="Montserrat"/>
                <a:cs typeface="B Nazanin" panose="00000700000000000000" pitchFamily="2" charset="-78"/>
              </a:rPr>
              <a:t>قالب پاورپوینت چاقی قابل ویرایش می باشد</a:t>
            </a:r>
            <a:endParaRPr lang="en-US" dirty="0">
              <a:solidFill>
                <a:srgbClr val="002060"/>
              </a:solidFill>
              <a:latin typeface="Montserrat"/>
              <a:cs typeface="B Nazanin" panose="00000700000000000000" pitchFamily="2" charset="-78"/>
            </a:endParaRPr>
          </a:p>
        </p:txBody>
      </p:sp>
      <p:sp>
        <p:nvSpPr>
          <p:cNvPr id="7" name="Google Shape;874;p45">
            <a:extLst>
              <a:ext uri="{FF2B5EF4-FFF2-40B4-BE49-F238E27FC236}">
                <a16:creationId xmlns:a16="http://schemas.microsoft.com/office/drawing/2014/main" id="{9CA60356-19FD-473C-89B9-B0772DC2A37B}"/>
              </a:ext>
            </a:extLst>
          </p:cNvPr>
          <p:cNvSpPr txBox="1">
            <a:spLocks noGrp="1"/>
          </p:cNvSpPr>
          <p:nvPr>
            <p:ph type="title" idx="4294967295"/>
          </p:nvPr>
        </p:nvSpPr>
        <p:spPr>
          <a:xfrm>
            <a:off x="721214" y="3288548"/>
            <a:ext cx="3095701" cy="331497"/>
          </a:xfrm>
        </p:spPr>
        <p:txBody>
          <a:bodyPr anchor="ctr"/>
          <a:lstStyle/>
          <a:p>
            <a:pPr lvl="0" algn="r" rtl="1"/>
            <a:r>
              <a:rPr lang="fa-IR" sz="1800" dirty="0">
                <a:solidFill>
                  <a:srgbClr val="002060"/>
                </a:solidFill>
                <a:cs typeface="B Nazanin" panose="00000700000000000000" pitchFamily="2" charset="-78"/>
              </a:rPr>
              <a:t>عنوان</a:t>
            </a:r>
            <a:endParaRPr lang="en-US" sz="1800" dirty="0">
              <a:solidFill>
                <a:srgbClr val="002060"/>
              </a:solidFill>
              <a:cs typeface="B Nazanin" panose="00000700000000000000" pitchFamily="2" charset="-78"/>
            </a:endParaRPr>
          </a:p>
        </p:txBody>
      </p:sp>
      <p:sp>
        <p:nvSpPr>
          <p:cNvPr id="8" name="Google Shape;875;p45">
            <a:extLst>
              <a:ext uri="{FF2B5EF4-FFF2-40B4-BE49-F238E27FC236}">
                <a16:creationId xmlns:a16="http://schemas.microsoft.com/office/drawing/2014/main" id="{39194E63-DB5C-4497-883A-15B9C5344F76}"/>
              </a:ext>
            </a:extLst>
          </p:cNvPr>
          <p:cNvSpPr txBox="1">
            <a:spLocks noGrp="1"/>
          </p:cNvSpPr>
          <p:nvPr>
            <p:ph type="subTitle" idx="4294967295"/>
          </p:nvPr>
        </p:nvSpPr>
        <p:spPr>
          <a:xfrm>
            <a:off x="717547" y="2799847"/>
            <a:ext cx="3095701" cy="484796"/>
          </a:xfrm>
        </p:spPr>
        <p:txBody>
          <a:bodyPr anchor="ctr"/>
          <a:lstStyle/>
          <a:p>
            <a:pPr marL="0" lvl="0" indent="0" algn="r" rtl="1">
              <a:lnSpc>
                <a:spcPct val="100000"/>
              </a:lnSpc>
              <a:buNone/>
            </a:pPr>
            <a:r>
              <a:rPr lang="fa-IR" dirty="0">
                <a:solidFill>
                  <a:srgbClr val="002060"/>
                </a:solidFill>
                <a:latin typeface="Montserrat"/>
                <a:cs typeface="B Nazanin" panose="00000700000000000000" pitchFamily="2" charset="-78"/>
              </a:rPr>
              <a:t>قالب پاورپوینت چاقی قابل ویرایش می باشد</a:t>
            </a:r>
            <a:endParaRPr lang="en-US" dirty="0">
              <a:solidFill>
                <a:srgbClr val="002060"/>
              </a:solidFill>
              <a:latin typeface="Montserrat"/>
              <a:cs typeface="B Nazanin" panose="00000700000000000000" pitchFamily="2" charset="-78"/>
            </a:endParaRPr>
          </a:p>
        </p:txBody>
      </p:sp>
      <p:sp>
        <p:nvSpPr>
          <p:cNvPr id="9" name="Google Shape;876;p45">
            <a:extLst>
              <a:ext uri="{FF2B5EF4-FFF2-40B4-BE49-F238E27FC236}">
                <a16:creationId xmlns:a16="http://schemas.microsoft.com/office/drawing/2014/main" id="{A8359929-E5E1-4699-8877-30D7FCA8F004}"/>
              </a:ext>
            </a:extLst>
          </p:cNvPr>
          <p:cNvSpPr txBox="1">
            <a:spLocks noGrp="1"/>
          </p:cNvSpPr>
          <p:nvPr>
            <p:ph type="title" idx="4294967295"/>
          </p:nvPr>
        </p:nvSpPr>
        <p:spPr>
          <a:xfrm>
            <a:off x="717547" y="4276996"/>
            <a:ext cx="3095701" cy="331497"/>
          </a:xfrm>
        </p:spPr>
        <p:txBody>
          <a:bodyPr anchor="ctr"/>
          <a:lstStyle/>
          <a:p>
            <a:pPr lvl="0" algn="r" rtl="1"/>
            <a:r>
              <a:rPr lang="fa-IR" sz="1800" b="0" dirty="0">
                <a:solidFill>
                  <a:srgbClr val="002060"/>
                </a:solidFill>
                <a:cs typeface="B Nazanin" panose="00000700000000000000" pitchFamily="2" charset="-78"/>
              </a:rPr>
              <a:t>عنوان</a:t>
            </a:r>
            <a:endParaRPr lang="en-US" sz="1800" b="0" dirty="0">
              <a:solidFill>
                <a:srgbClr val="002060"/>
              </a:solidFill>
              <a:cs typeface="B Nazanin" panose="00000700000000000000" pitchFamily="2" charset="-78"/>
            </a:endParaRPr>
          </a:p>
        </p:txBody>
      </p:sp>
      <p:sp>
        <p:nvSpPr>
          <p:cNvPr id="10" name="Google Shape;877;p45">
            <a:extLst>
              <a:ext uri="{FF2B5EF4-FFF2-40B4-BE49-F238E27FC236}">
                <a16:creationId xmlns:a16="http://schemas.microsoft.com/office/drawing/2014/main" id="{E5D1392C-A7A8-45CD-AE12-FD66130E0DBF}"/>
              </a:ext>
            </a:extLst>
          </p:cNvPr>
          <p:cNvSpPr txBox="1">
            <a:spLocks noGrp="1"/>
          </p:cNvSpPr>
          <p:nvPr>
            <p:ph type="subTitle" idx="4294967295"/>
          </p:nvPr>
        </p:nvSpPr>
        <p:spPr>
          <a:xfrm>
            <a:off x="713872" y="3788304"/>
            <a:ext cx="3095701" cy="484796"/>
          </a:xfrm>
        </p:spPr>
        <p:txBody>
          <a:bodyPr anchor="ctr"/>
          <a:lstStyle/>
          <a:p>
            <a:pPr marL="0" lvl="0" indent="0" algn="r" rtl="1">
              <a:lnSpc>
                <a:spcPct val="100000"/>
              </a:lnSpc>
              <a:buNone/>
            </a:pPr>
            <a:r>
              <a:rPr lang="fa-IR" dirty="0">
                <a:solidFill>
                  <a:srgbClr val="002060"/>
                </a:solidFill>
                <a:latin typeface="Montserrat"/>
                <a:cs typeface="B Nazanin" panose="00000700000000000000" pitchFamily="2" charset="-78"/>
              </a:rPr>
              <a:t>قالب پاورپوینت چاقی قابل ویرایش می باشد</a:t>
            </a:r>
            <a:endParaRPr lang="en-US" dirty="0">
              <a:solidFill>
                <a:srgbClr val="002060"/>
              </a:solidFill>
              <a:latin typeface="Montserrat"/>
              <a:cs typeface="B Nazanin" panose="00000700000000000000" pitchFamily="2" charset="-78"/>
            </a:endParaRPr>
          </a:p>
        </p:txBody>
      </p:sp>
      <p:sp>
        <p:nvSpPr>
          <p:cNvPr id="11" name="Lágrima 1">
            <a:extLst>
              <a:ext uri="{FF2B5EF4-FFF2-40B4-BE49-F238E27FC236}">
                <a16:creationId xmlns:a16="http://schemas.microsoft.com/office/drawing/2014/main" id="{D7FBE912-ACE3-4D51-8446-1D83DCB0352C}"/>
              </a:ext>
            </a:extLst>
          </p:cNvPr>
          <p:cNvSpPr/>
          <p:nvPr/>
        </p:nvSpPr>
        <p:spPr>
          <a:xfrm rot="5400013">
            <a:off x="4302179" y="295589"/>
            <a:ext cx="4796850" cy="4796850"/>
          </a:xfrm>
          <a:custGeom>
            <a:avLst>
              <a:gd name="f10" fmla="val 100000"/>
            </a:avLst>
            <a:gdLst>
              <a:gd name="f1" fmla="val 10800000"/>
              <a:gd name="f2" fmla="val 5400000"/>
              <a:gd name="f3" fmla="val 180"/>
              <a:gd name="f4" fmla="val w"/>
              <a:gd name="f5" fmla="val h"/>
              <a:gd name="f6" fmla="val ss"/>
              <a:gd name="f7" fmla="val 0"/>
              <a:gd name="f8" fmla="*/ 5419351 1 1725033"/>
              <a:gd name="f9" fmla="sqrt 2"/>
              <a:gd name="f10" fmla="val 100000"/>
              <a:gd name="f11" fmla="+- 0 0 -180"/>
              <a:gd name="f12" fmla="+- 0 0 -360"/>
              <a:gd name="f13" fmla="abs f4"/>
              <a:gd name="f14" fmla="abs f5"/>
              <a:gd name="f15" fmla="abs f6"/>
              <a:gd name="f16" fmla="val f7"/>
              <a:gd name="f17" fmla="val f10"/>
              <a:gd name="f18" fmla="+- 2700000 f2 0"/>
              <a:gd name="f19" fmla="*/ f11 f1 1"/>
              <a:gd name="f20" fmla="*/ f12 f1 1"/>
              <a:gd name="f21" fmla="?: f13 f4 1"/>
              <a:gd name="f22" fmla="?: f14 f5 1"/>
              <a:gd name="f23" fmla="?: f15 f6 1"/>
              <a:gd name="f24" fmla="*/ f18 f8 1"/>
              <a:gd name="f25" fmla="*/ f19 1 f3"/>
              <a:gd name="f26" fmla="*/ f20 1 f3"/>
              <a:gd name="f27" fmla="*/ f21 1 21600"/>
              <a:gd name="f28" fmla="*/ f22 1 21600"/>
              <a:gd name="f29" fmla="*/ 21600 f21 1"/>
              <a:gd name="f30" fmla="*/ 21600 f22 1"/>
              <a:gd name="f31" fmla="*/ f24 1 f1"/>
              <a:gd name="f32" fmla="+- f25 0 f2"/>
              <a:gd name="f33" fmla="+- f26 0 f2"/>
              <a:gd name="f34" fmla="min f28 f27"/>
              <a:gd name="f35" fmla="*/ f29 1 f23"/>
              <a:gd name="f36" fmla="*/ f30 1 f23"/>
              <a:gd name="f37" fmla="+- 0 0 f31"/>
              <a:gd name="f38" fmla="val f35"/>
              <a:gd name="f39" fmla="val f36"/>
              <a:gd name="f40" fmla="+- 0 0 f37"/>
              <a:gd name="f41" fmla="*/ f16 f34 1"/>
              <a:gd name="f42" fmla="+- f39 0 f16"/>
              <a:gd name="f43" fmla="+- f38 0 f16"/>
              <a:gd name="f44" fmla="*/ f40 f1 1"/>
              <a:gd name="f45" fmla="*/ f38 f34 1"/>
              <a:gd name="f46" fmla="*/ f42 1 2"/>
              <a:gd name="f47" fmla="*/ f43 1 2"/>
              <a:gd name="f48" fmla="*/ f44 1 f8"/>
              <a:gd name="f49" fmla="+- f16 f46 0"/>
              <a:gd name="f50" fmla="+- f16 f47 0"/>
              <a:gd name="f51" fmla="*/ f47 f9 1"/>
              <a:gd name="f52" fmla="*/ f46 f9 1"/>
              <a:gd name="f53" fmla="+- f48 0 f2"/>
              <a:gd name="f54" fmla="*/ f47 f34 1"/>
              <a:gd name="f55" fmla="*/ f46 f34 1"/>
              <a:gd name="f56" fmla="*/ f51 f17 1"/>
              <a:gd name="f57" fmla="*/ f52 f17 1"/>
              <a:gd name="f58" fmla="cos 1 f53"/>
              <a:gd name="f59" fmla="sin 1 f53"/>
              <a:gd name="f60" fmla="*/ f49 f34 1"/>
              <a:gd name="f61" fmla="*/ f56 1 100000"/>
              <a:gd name="f62" fmla="*/ f57 1 100000"/>
              <a:gd name="f63" fmla="+- 0 0 f58"/>
              <a:gd name="f64" fmla="+- 0 0 f59"/>
              <a:gd name="f65" fmla="+- 0 0 f63"/>
              <a:gd name="f66" fmla="+- 0 0 f64"/>
              <a:gd name="f67" fmla="*/ f65 f61 1"/>
              <a:gd name="f68" fmla="*/ f66 f62 1"/>
              <a:gd name="f69" fmla="*/ f65 f47 1"/>
              <a:gd name="f70" fmla="*/ f66 f46 1"/>
              <a:gd name="f71" fmla="+- f50 f67 0"/>
              <a:gd name="f72" fmla="+- f49 0 f68"/>
              <a:gd name="f73" fmla="+- f50 0 f69"/>
              <a:gd name="f74" fmla="+- f50 f69 0"/>
              <a:gd name="f75" fmla="+- f49 0 f70"/>
              <a:gd name="f76" fmla="+- f49 f70 0"/>
              <a:gd name="f77" fmla="+- f50 f71 0"/>
              <a:gd name="f78" fmla="+- f49 f72 0"/>
              <a:gd name="f79" fmla="*/ f73 f34 1"/>
              <a:gd name="f80" fmla="*/ f75 f34 1"/>
              <a:gd name="f81" fmla="*/ f74 f34 1"/>
              <a:gd name="f82" fmla="*/ f76 f34 1"/>
              <a:gd name="f83" fmla="*/ f71 f34 1"/>
              <a:gd name="f84" fmla="*/ f72 f34 1"/>
              <a:gd name="f85" fmla="*/ f77 1 2"/>
              <a:gd name="f86" fmla="*/ f78 1 2"/>
              <a:gd name="f87" fmla="*/ f85 f34 1"/>
              <a:gd name="f88" fmla="*/ f86 f34 1"/>
            </a:gdLst>
            <a:ahLst/>
            <a:cxnLst>
              <a:cxn ang="3cd4">
                <a:pos x="hc" y="t"/>
              </a:cxn>
              <a:cxn ang="0">
                <a:pos x="r" y="vc"/>
              </a:cxn>
              <a:cxn ang="cd4">
                <a:pos x="hc" y="b"/>
              </a:cxn>
              <a:cxn ang="cd2">
                <a:pos x="l" y="vc"/>
              </a:cxn>
              <a:cxn ang="f32">
                <a:pos x="f81" y="f82"/>
              </a:cxn>
              <a:cxn ang="f32">
                <a:pos x="f79" y="f82"/>
              </a:cxn>
              <a:cxn ang="f33">
                <a:pos x="f79" y="f80"/>
              </a:cxn>
              <a:cxn ang="f33">
                <a:pos x="f83" y="f84"/>
              </a:cxn>
            </a:cxnLst>
            <a:rect l="f79" t="f80" r="f81" b="f82"/>
            <a:pathLst>
              <a:path>
                <a:moveTo>
                  <a:pt x="f41" y="f60"/>
                </a:moveTo>
                <a:arcTo wR="f54" hR="f55" stAng="f1" swAng="f2"/>
                <a:quadBezTo>
                  <a:pt x="f87" y="f41"/>
                  <a:pt x="f83" y="f84"/>
                </a:quadBezTo>
                <a:quadBezTo>
                  <a:pt x="f45" y="f88"/>
                  <a:pt x="f45" y="f60"/>
                </a:quadBezTo>
                <a:arcTo wR="f54" hR="f55" stAng="f7" swAng="f1"/>
                <a:close/>
              </a:path>
            </a:pathLst>
          </a:custGeom>
          <a:solidFill>
            <a:srgbClr val="FFFFFF"/>
          </a:solidFill>
          <a:ln w="76196" cap="flat">
            <a:solidFill>
              <a:srgbClr val="D8698E"/>
            </a:solid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
        <p:nvSpPr>
          <p:cNvPr id="12" name="Lágrima 24">
            <a:extLst>
              <a:ext uri="{FF2B5EF4-FFF2-40B4-BE49-F238E27FC236}">
                <a16:creationId xmlns:a16="http://schemas.microsoft.com/office/drawing/2014/main" id="{3ABDE8D1-558A-4CE4-A388-46055773B7F5}"/>
              </a:ext>
            </a:extLst>
          </p:cNvPr>
          <p:cNvSpPr/>
          <p:nvPr/>
        </p:nvSpPr>
        <p:spPr>
          <a:xfrm rot="5400013">
            <a:off x="4347149" y="233172"/>
            <a:ext cx="4796850" cy="4796850"/>
          </a:xfrm>
          <a:custGeom>
            <a:avLst>
              <a:gd name="f10" fmla="val 100000"/>
            </a:avLst>
            <a:gdLst>
              <a:gd name="f1" fmla="val 10800000"/>
              <a:gd name="f2" fmla="val 5400000"/>
              <a:gd name="f3" fmla="val 180"/>
              <a:gd name="f4" fmla="val w"/>
              <a:gd name="f5" fmla="val h"/>
              <a:gd name="f6" fmla="val ss"/>
              <a:gd name="f7" fmla="val 0"/>
              <a:gd name="f8" fmla="*/ 5419351 1 1725033"/>
              <a:gd name="f9" fmla="sqrt 2"/>
              <a:gd name="f10" fmla="val 100000"/>
              <a:gd name="f11" fmla="+- 0 0 -180"/>
              <a:gd name="f12" fmla="+- 0 0 -360"/>
              <a:gd name="f13" fmla="abs f4"/>
              <a:gd name="f14" fmla="abs f5"/>
              <a:gd name="f15" fmla="abs f6"/>
              <a:gd name="f16" fmla="val f7"/>
              <a:gd name="f17" fmla="val f10"/>
              <a:gd name="f18" fmla="+- 2700000 f2 0"/>
              <a:gd name="f19" fmla="*/ f11 f1 1"/>
              <a:gd name="f20" fmla="*/ f12 f1 1"/>
              <a:gd name="f21" fmla="?: f13 f4 1"/>
              <a:gd name="f22" fmla="?: f14 f5 1"/>
              <a:gd name="f23" fmla="?: f15 f6 1"/>
              <a:gd name="f24" fmla="*/ f18 f8 1"/>
              <a:gd name="f25" fmla="*/ f19 1 f3"/>
              <a:gd name="f26" fmla="*/ f20 1 f3"/>
              <a:gd name="f27" fmla="*/ f21 1 21600"/>
              <a:gd name="f28" fmla="*/ f22 1 21600"/>
              <a:gd name="f29" fmla="*/ 21600 f21 1"/>
              <a:gd name="f30" fmla="*/ 21600 f22 1"/>
              <a:gd name="f31" fmla="*/ f24 1 f1"/>
              <a:gd name="f32" fmla="+- f25 0 f2"/>
              <a:gd name="f33" fmla="+- f26 0 f2"/>
              <a:gd name="f34" fmla="min f28 f27"/>
              <a:gd name="f35" fmla="*/ f29 1 f23"/>
              <a:gd name="f36" fmla="*/ f30 1 f23"/>
              <a:gd name="f37" fmla="+- 0 0 f31"/>
              <a:gd name="f38" fmla="val f35"/>
              <a:gd name="f39" fmla="val f36"/>
              <a:gd name="f40" fmla="+- 0 0 f37"/>
              <a:gd name="f41" fmla="*/ f16 f34 1"/>
              <a:gd name="f42" fmla="+- f39 0 f16"/>
              <a:gd name="f43" fmla="+- f38 0 f16"/>
              <a:gd name="f44" fmla="*/ f40 f1 1"/>
              <a:gd name="f45" fmla="*/ f38 f34 1"/>
              <a:gd name="f46" fmla="*/ f42 1 2"/>
              <a:gd name="f47" fmla="*/ f43 1 2"/>
              <a:gd name="f48" fmla="*/ f44 1 f8"/>
              <a:gd name="f49" fmla="+- f16 f46 0"/>
              <a:gd name="f50" fmla="+- f16 f47 0"/>
              <a:gd name="f51" fmla="*/ f47 f9 1"/>
              <a:gd name="f52" fmla="*/ f46 f9 1"/>
              <a:gd name="f53" fmla="+- f48 0 f2"/>
              <a:gd name="f54" fmla="*/ f47 f34 1"/>
              <a:gd name="f55" fmla="*/ f46 f34 1"/>
              <a:gd name="f56" fmla="*/ f51 f17 1"/>
              <a:gd name="f57" fmla="*/ f52 f17 1"/>
              <a:gd name="f58" fmla="cos 1 f53"/>
              <a:gd name="f59" fmla="sin 1 f53"/>
              <a:gd name="f60" fmla="*/ f49 f34 1"/>
              <a:gd name="f61" fmla="*/ f56 1 100000"/>
              <a:gd name="f62" fmla="*/ f57 1 100000"/>
              <a:gd name="f63" fmla="+- 0 0 f58"/>
              <a:gd name="f64" fmla="+- 0 0 f59"/>
              <a:gd name="f65" fmla="+- 0 0 f63"/>
              <a:gd name="f66" fmla="+- 0 0 f64"/>
              <a:gd name="f67" fmla="*/ f65 f61 1"/>
              <a:gd name="f68" fmla="*/ f66 f62 1"/>
              <a:gd name="f69" fmla="*/ f65 f47 1"/>
              <a:gd name="f70" fmla="*/ f66 f46 1"/>
              <a:gd name="f71" fmla="+- f50 f67 0"/>
              <a:gd name="f72" fmla="+- f49 0 f68"/>
              <a:gd name="f73" fmla="+- f50 0 f69"/>
              <a:gd name="f74" fmla="+- f50 f69 0"/>
              <a:gd name="f75" fmla="+- f49 0 f70"/>
              <a:gd name="f76" fmla="+- f49 f70 0"/>
              <a:gd name="f77" fmla="+- f50 f71 0"/>
              <a:gd name="f78" fmla="+- f49 f72 0"/>
              <a:gd name="f79" fmla="*/ f73 f34 1"/>
              <a:gd name="f80" fmla="*/ f75 f34 1"/>
              <a:gd name="f81" fmla="*/ f74 f34 1"/>
              <a:gd name="f82" fmla="*/ f76 f34 1"/>
              <a:gd name="f83" fmla="*/ f71 f34 1"/>
              <a:gd name="f84" fmla="*/ f72 f34 1"/>
              <a:gd name="f85" fmla="*/ f77 1 2"/>
              <a:gd name="f86" fmla="*/ f78 1 2"/>
              <a:gd name="f87" fmla="*/ f85 f34 1"/>
              <a:gd name="f88" fmla="*/ f86 f34 1"/>
            </a:gdLst>
            <a:ahLst/>
            <a:cxnLst>
              <a:cxn ang="3cd4">
                <a:pos x="hc" y="t"/>
              </a:cxn>
              <a:cxn ang="0">
                <a:pos x="r" y="vc"/>
              </a:cxn>
              <a:cxn ang="cd4">
                <a:pos x="hc" y="b"/>
              </a:cxn>
              <a:cxn ang="cd2">
                <a:pos x="l" y="vc"/>
              </a:cxn>
              <a:cxn ang="f32">
                <a:pos x="f81" y="f82"/>
              </a:cxn>
              <a:cxn ang="f32">
                <a:pos x="f79" y="f82"/>
              </a:cxn>
              <a:cxn ang="f33">
                <a:pos x="f79" y="f80"/>
              </a:cxn>
              <a:cxn ang="f33">
                <a:pos x="f83" y="f84"/>
              </a:cxn>
            </a:cxnLst>
            <a:rect l="f79" t="f80" r="f81" b="f82"/>
            <a:pathLst>
              <a:path>
                <a:moveTo>
                  <a:pt x="f41" y="f60"/>
                </a:moveTo>
                <a:arcTo wR="f54" hR="f55" stAng="f1" swAng="f2"/>
                <a:quadBezTo>
                  <a:pt x="f87" y="f41"/>
                  <a:pt x="f83" y="f84"/>
                </a:quadBezTo>
                <a:quadBezTo>
                  <a:pt x="f45" y="f88"/>
                  <a:pt x="f45" y="f60"/>
                </a:quadBezTo>
                <a:arcTo wR="f54" hR="f55" stAng="f7" swAng="f1"/>
                <a:close/>
              </a:path>
            </a:pathLst>
          </a:custGeom>
          <a:blipFill dpi="0" rotWithShape="0">
            <a:blip r:embed="rId3">
              <a:alphaModFix/>
            </a:blip>
            <a:srcRect/>
            <a:stretch>
              <a:fillRect/>
            </a:stretch>
          </a:blipFill>
          <a:ln w="76196" cap="flat">
            <a:solidFill>
              <a:srgbClr val="D8698E"/>
            </a:solidFill>
            <a:prstDash val="solid"/>
          </a:ln>
        </p:spPr>
        <p:txBody>
          <a:bodyPr vert="horz" wrap="square" lIns="91440" tIns="45720" rIns="91440" bIns="45720" anchor="ctr" anchorCtr="1" compatLnSpc="1">
            <a:noAutofit/>
          </a:bodyPr>
          <a:lstStyle/>
          <a:p>
            <a:pPr marL="0" marR="0" lvl="0" indent="0" algn="ctr" defTabSz="914400" rtl="1"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ES" sz="1400" b="0" i="0" u="none" strike="noStrike" kern="0" cap="none" spc="0" baseline="0">
              <a:solidFill>
                <a:srgbClr val="190C66"/>
              </a:solidFill>
              <a:uFillTx/>
              <a:latin typeface="Aria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Processed Food and Obesity Breakthrough">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0</TotalTime>
  <Words>1013</Words>
  <Application>Microsoft Office PowerPoint</Application>
  <PresentationFormat>On-screen Show (16:9)</PresentationFormat>
  <Paragraphs>502</Paragraphs>
  <Slides>33</Slides>
  <Notes>29</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33</vt:i4>
      </vt:variant>
    </vt:vector>
  </HeadingPairs>
  <TitlesOfParts>
    <vt:vector size="45" baseType="lpstr">
      <vt:lpstr>Amatic SC</vt:lpstr>
      <vt:lpstr>Anaheim</vt:lpstr>
      <vt:lpstr>Arial</vt:lpstr>
      <vt:lpstr>Arial (Títulos)</vt:lpstr>
      <vt:lpstr>Calibri</vt:lpstr>
      <vt:lpstr>Changa One</vt:lpstr>
      <vt:lpstr>Montserrat</vt:lpstr>
      <vt:lpstr>Montserrat Medium</vt:lpstr>
      <vt:lpstr>Red Hat Text</vt:lpstr>
      <vt:lpstr>Roboto Medium</vt:lpstr>
      <vt:lpstr>Source Sans Pro</vt:lpstr>
      <vt:lpstr>Processed Food and Obesity Breakthrough</vt:lpstr>
      <vt:lpstr>قالب پاورپوینت چاقی تم: چاقی دوران کودکی</vt:lpstr>
      <vt:lpstr>قالب با wordarts</vt:lpstr>
      <vt:lpstr>اهداف</vt:lpstr>
      <vt:lpstr>معرفی</vt:lpstr>
      <vt:lpstr>اهداف</vt:lpstr>
      <vt:lpstr>عنوان اسلاید می رود اینجا!</vt:lpstr>
      <vt:lpstr>زمینه</vt:lpstr>
      <vt:lpstr>کلمات فوق العاده</vt:lpstr>
      <vt:lpstr>تحقیقات و انتشارات</vt:lpstr>
      <vt:lpstr>یک تصویر ارزش هزار کلمه است</vt:lpstr>
      <vt:lpstr>150,000</vt:lpstr>
      <vt:lpstr>عواملی که باید در نظر گرفته شوند</vt:lpstr>
      <vt:lpstr>یک تصویر همیشه مفهوم تقویت می کند</vt:lpstr>
      <vt:lpstr>جدول زمانی آزمایشی</vt:lpstr>
      <vt:lpstr>گرایش</vt:lpstr>
      <vt:lpstr>تجزیه و تحلیل نتایج</vt:lpstr>
      <vt:lpstr>میزان موفقیت</vt:lpstr>
      <vt:lpstr>نتیجه گیری</vt:lpstr>
      <vt:lpstr>با تشکر از شما دوستان عزیز ...</vt:lpstr>
      <vt:lpstr>PowerPoint Presentation</vt:lpstr>
      <vt:lpstr>منابع:</vt:lpstr>
      <vt:lpstr>PowerPoint Presentation</vt:lpstr>
      <vt:lpstr>PowerPoint Presentation</vt:lpstr>
      <vt:lpstr>PowerPoint Presentation</vt:lpstr>
      <vt:lpstr>از منابع گرافیکی قابل ویرایش ما استفاده کنید...</vt:lpstr>
      <vt:lpstr>PowerPoint Presentation</vt:lpstr>
      <vt:lpstr>Premium infographics</vt:lpstr>
      <vt:lpstr>PowerPoint Presentation</vt:lpstr>
      <vt:lpstr>PowerPoint Presentation</vt:lpstr>
      <vt:lpstr>PowerPoint Presentation</vt:lpstr>
      <vt:lpstr>PowerPoint Presentation</vt:lpstr>
      <vt:lpstr>PowerPoint Presentation</vt:lpstr>
      <vt:lpstr>PowerPoint Presentation</vt:lpstr>
    </vt:vector>
  </TitlesOfParts>
  <Manager/>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modified xsi:type="dcterms:W3CDTF">2023-08-15T12:42:53Z</dcterms:modified>
  <cp:category/>
</cp:coreProperties>
</file>