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76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1746" r:id="rId29"/>
    <p:sldId id="284" r:id="rId30"/>
    <p:sldId id="368" r:id="rId31"/>
    <p:sldId id="370" r:id="rId32"/>
    <p:sldId id="369" r:id="rId33"/>
    <p:sldId id="292" r:id="rId34"/>
    <p:sldId id="287" r:id="rId35"/>
    <p:sldId id="288" r:id="rId36"/>
    <p:sldId id="294" r:id="rId37"/>
    <p:sldId id="295" r:id="rId38"/>
    <p:sldId id="296" r:id="rId39"/>
    <p:sldId id="297" r:id="rId40"/>
    <p:sldId id="1744" r:id="rId41"/>
    <p:sldId id="305" r:id="rId42"/>
    <p:sldId id="306" r:id="rId43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45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Inter" panose="020B0604020202020204" charset="0"/>
      <p:regular r:id="rId51"/>
      <p:bold r:id="rId52"/>
    </p:embeddedFont>
    <p:embeddedFont>
      <p:font typeface="Karla" pitchFamily="2" charset="0"/>
      <p:regular r:id="rId53"/>
      <p:bold r:id="rId54"/>
      <p:italic r:id="rId55"/>
      <p:boldItalic r:id="rId56"/>
    </p:embeddedFont>
    <p:embeddedFont>
      <p:font typeface="Lato" panose="020F0502020204030203" pitchFamily="34" charset="0"/>
      <p:regular r:id="rId57"/>
      <p:bold r:id="rId58"/>
      <p:italic r:id="rId59"/>
      <p:boldItalic r:id="rId60"/>
    </p:embeddedFont>
    <p:embeddedFont>
      <p:font typeface="Lato Black" panose="020F0502020204030203" pitchFamily="34" charset="0"/>
      <p:bold r:id="rId61"/>
      <p:boldItalic r:id="rId62"/>
    </p:embeddedFont>
    <p:embeddedFont>
      <p:font typeface="Open Sans Light" panose="020B0306030504020204" pitchFamily="34" charset="0"/>
      <p:regular r:id="rId63"/>
      <p:italic r:id="rId64"/>
    </p:embeddedFont>
    <p:embeddedFont>
      <p:font typeface="Roboto Condensed Light" panose="02000000000000000000" pitchFamily="2" charset="0"/>
      <p:regular r:id="rId65"/>
      <p:italic r:id="rId66"/>
    </p:embeddedFont>
    <p:embeddedFont>
      <p:font typeface="Roboto Medium" panose="02000000000000000000" pitchFamily="2" charset="0"/>
      <p:regular r:id="rId67"/>
      <p:italic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2D5BFD-B336-4A7F-A313-6427609C8ABA}">
  <a:tblStyle styleId="{BC2D5BFD-B336-4A7F-A313-6427609C8AB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212" autoAdjust="0"/>
  </p:normalViewPr>
  <p:slideViewPr>
    <p:cSldViewPr snapToGrid="0">
      <p:cViewPr varScale="1">
        <p:scale>
          <a:sx n="87" d="100"/>
          <a:sy n="87" d="100"/>
        </p:scale>
        <p:origin x="81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openxmlformats.org/officeDocument/2006/relationships/font" Target="fonts/font22.fntdata"/><Relationship Id="rId5" Type="http://schemas.openxmlformats.org/officeDocument/2006/relationships/slide" Target="slides/slide4.xml"/><Relationship Id="rId61" Type="http://schemas.openxmlformats.org/officeDocument/2006/relationships/font" Target="fonts/font1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6.fntdata"/><Relationship Id="rId5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10ee2e0a2e8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10ee2e0a2e8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10ee2e0a2e8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Google Shape;568;g10ee2e0a2e8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0ee2e0a2e8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10ee2e0a2e8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10ee2e0a2e8_0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10ee2e0a2e8_0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10ee2e0a2e8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10ee2e0a2e8_0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10ee2e0a2e8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10ee2e0a2e8_0_3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10ee2e0a2e8_0_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10ee2e0a2e8_0_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10ee457646f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10ee457646f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10ee457646f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10ee457646f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10ee457646f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10ee457646f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10f03bfc0c5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5" name="Google Shape;905;g10f03bfc0c5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10f03bfc0c5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10f03bfc0c5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10f03bfc0c5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10f03bfc0c5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10f03bfc0c5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10f03bfc0c5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g10f03bfc0c5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3" name="Google Shape;993;g10f03bfc0c5_0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g10f03bfc0c5_0_3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1" name="Google Shape;1031;g10f03bfc0c5_0_3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10f03bfc0c5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10f03bfc0c5_0_4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99f2f57a71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99f2f57a71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10ee2e0a2e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10ee2e0a2e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10ee2e0a2e8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10ee2e0a2e8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10984d5638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10984d5638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chemeClr val="lt2"/>
            </a:gs>
            <a:gs pos="100000">
              <a:schemeClr val="accent4"/>
            </a:gs>
          </a:gsLst>
          <a:lin ang="2700006" scaled="0"/>
        </a:gra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100" y="1039950"/>
            <a:ext cx="3305100" cy="212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 b="1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100" y="3426450"/>
            <a:ext cx="24531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49224" y="146529"/>
            <a:ext cx="417946" cy="196126"/>
            <a:chOff x="1970152" y="-62768"/>
            <a:chExt cx="1790687" cy="840300"/>
          </a:xfrm>
        </p:grpSpPr>
        <p:sp>
          <p:nvSpPr>
            <p:cNvPr id="12" name="Google Shape;12;p2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 hasCustomPrompt="1"/>
          </p:nvPr>
        </p:nvSpPr>
        <p:spPr>
          <a:xfrm>
            <a:off x="3217263" y="826450"/>
            <a:ext cx="4463700" cy="110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6800">
                <a:solidFill>
                  <a:srgbClr val="10112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6" name="Google Shape;76;p11"/>
          <p:cNvSpPr txBox="1">
            <a:spLocks noGrp="1"/>
          </p:cNvSpPr>
          <p:nvPr>
            <p:ph type="subTitle" idx="1"/>
          </p:nvPr>
        </p:nvSpPr>
        <p:spPr>
          <a:xfrm>
            <a:off x="3217263" y="1835875"/>
            <a:ext cx="44637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77" name="Google Shape;77;p11"/>
          <p:cNvGrpSpPr/>
          <p:nvPr/>
        </p:nvGrpSpPr>
        <p:grpSpPr>
          <a:xfrm>
            <a:off x="120071" y="-199545"/>
            <a:ext cx="2004170" cy="431074"/>
            <a:chOff x="-145925" y="-62768"/>
            <a:chExt cx="3906764" cy="840300"/>
          </a:xfrm>
        </p:grpSpPr>
        <p:sp>
          <p:nvSpPr>
            <p:cNvPr id="78" name="Google Shape;78;p1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81;p11"/>
          <p:cNvGrpSpPr/>
          <p:nvPr/>
        </p:nvGrpSpPr>
        <p:grpSpPr>
          <a:xfrm>
            <a:off x="7584862" y="4486034"/>
            <a:ext cx="1097801" cy="236124"/>
            <a:chOff x="-145925" y="-62768"/>
            <a:chExt cx="3906764" cy="840300"/>
          </a:xfrm>
        </p:grpSpPr>
        <p:sp>
          <p:nvSpPr>
            <p:cNvPr id="82" name="Google Shape;82;p1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2"/>
          </p:nvPr>
        </p:nvSpPr>
        <p:spPr>
          <a:xfrm>
            <a:off x="1680475" y="169230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1"/>
          </p:nvPr>
        </p:nvSpPr>
        <p:spPr>
          <a:xfrm>
            <a:off x="1680475" y="2098083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3"/>
          </p:nvPr>
        </p:nvSpPr>
        <p:spPr>
          <a:xfrm>
            <a:off x="5473119" y="169230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4"/>
          </p:nvPr>
        </p:nvSpPr>
        <p:spPr>
          <a:xfrm>
            <a:off x="5473119" y="2098083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5"/>
          </p:nvPr>
        </p:nvSpPr>
        <p:spPr>
          <a:xfrm>
            <a:off x="1696750" y="3142664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6"/>
          </p:nvPr>
        </p:nvSpPr>
        <p:spPr>
          <a:xfrm>
            <a:off x="1696750" y="3548447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7"/>
          </p:nvPr>
        </p:nvSpPr>
        <p:spPr>
          <a:xfrm>
            <a:off x="5489394" y="3142664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subTitle" idx="8"/>
          </p:nvPr>
        </p:nvSpPr>
        <p:spPr>
          <a:xfrm>
            <a:off x="5489394" y="3548447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title" idx="9" hasCustomPrompt="1"/>
          </p:nvPr>
        </p:nvSpPr>
        <p:spPr>
          <a:xfrm>
            <a:off x="825388" y="1828758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3" hasCustomPrompt="1"/>
          </p:nvPr>
        </p:nvSpPr>
        <p:spPr>
          <a:xfrm>
            <a:off x="4641038" y="1828758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8" name="Google Shape;98;p13"/>
          <p:cNvSpPr txBox="1">
            <a:spLocks noGrp="1"/>
          </p:cNvSpPr>
          <p:nvPr>
            <p:ph type="title" idx="14" hasCustomPrompt="1"/>
          </p:nvPr>
        </p:nvSpPr>
        <p:spPr>
          <a:xfrm>
            <a:off x="841663" y="3277142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9" name="Google Shape;99;p13"/>
          <p:cNvSpPr txBox="1">
            <a:spLocks noGrp="1"/>
          </p:cNvSpPr>
          <p:nvPr>
            <p:ph type="title" idx="15" hasCustomPrompt="1"/>
          </p:nvPr>
        </p:nvSpPr>
        <p:spPr>
          <a:xfrm>
            <a:off x="4657312" y="3277142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grpSp>
        <p:nvGrpSpPr>
          <p:cNvPr id="100" name="Google Shape;100;p13"/>
          <p:cNvGrpSpPr/>
          <p:nvPr/>
        </p:nvGrpSpPr>
        <p:grpSpPr>
          <a:xfrm>
            <a:off x="-29175" y="4661950"/>
            <a:ext cx="7981500" cy="51000"/>
            <a:chOff x="-29175" y="3295200"/>
            <a:chExt cx="7981500" cy="51000"/>
          </a:xfrm>
        </p:grpSpPr>
        <p:cxnSp>
          <p:nvCxnSpPr>
            <p:cNvPr id="101" name="Google Shape;101;p13"/>
            <p:cNvCxnSpPr/>
            <p:nvPr/>
          </p:nvCxnSpPr>
          <p:spPr>
            <a:xfrm>
              <a:off x="-29175" y="3295200"/>
              <a:ext cx="7981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102;p13"/>
            <p:cNvSpPr/>
            <p:nvPr/>
          </p:nvSpPr>
          <p:spPr>
            <a:xfrm>
              <a:off x="845775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/>
          <p:nvPr/>
        </p:nvSpPr>
        <p:spPr>
          <a:xfrm>
            <a:off x="0" y="2441225"/>
            <a:ext cx="9144000" cy="27021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628650" dist="19050" algn="bl" rotWithShape="0">
              <a:schemeClr val="dk2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/>
          </p:nvPr>
        </p:nvSpPr>
        <p:spPr>
          <a:xfrm>
            <a:off x="803675" y="1077400"/>
            <a:ext cx="2720100" cy="129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ubTitle" idx="1"/>
          </p:nvPr>
        </p:nvSpPr>
        <p:spPr>
          <a:xfrm>
            <a:off x="803675" y="2546750"/>
            <a:ext cx="27201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07" name="Google Shape;107;p14"/>
          <p:cNvGrpSpPr/>
          <p:nvPr/>
        </p:nvGrpSpPr>
        <p:grpSpPr>
          <a:xfrm>
            <a:off x="7506085" y="4478432"/>
            <a:ext cx="1168513" cy="251334"/>
            <a:chOff x="-145925" y="-62768"/>
            <a:chExt cx="3906764" cy="840300"/>
          </a:xfrm>
        </p:grpSpPr>
        <p:sp>
          <p:nvSpPr>
            <p:cNvPr id="108" name="Google Shape;108;p1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" name="Google Shape;111;p14"/>
          <p:cNvGrpSpPr/>
          <p:nvPr/>
        </p:nvGrpSpPr>
        <p:grpSpPr>
          <a:xfrm>
            <a:off x="224346" y="-193248"/>
            <a:ext cx="1874838" cy="909212"/>
            <a:chOff x="4044061" y="4359300"/>
            <a:chExt cx="504789" cy="244800"/>
          </a:xfrm>
        </p:grpSpPr>
        <p:sp>
          <p:nvSpPr>
            <p:cNvPr id="112" name="Google Shape;112;p14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4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1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116" name="Google Shape;116;p15"/>
          <p:cNvGrpSpPr/>
          <p:nvPr/>
        </p:nvGrpSpPr>
        <p:grpSpPr>
          <a:xfrm>
            <a:off x="0" y="238125"/>
            <a:ext cx="1968000" cy="51000"/>
            <a:chOff x="0" y="238125"/>
            <a:chExt cx="1968000" cy="51000"/>
          </a:xfrm>
        </p:grpSpPr>
        <p:cxnSp>
          <p:nvCxnSpPr>
            <p:cNvPr id="117" name="Google Shape;117;p15"/>
            <p:cNvCxnSpPr/>
            <p:nvPr/>
          </p:nvCxnSpPr>
          <p:spPr>
            <a:xfrm>
              <a:off x="0" y="238125"/>
              <a:ext cx="1658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8" name="Google Shape;118;p15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120" name="Google Shape;120;p15"/>
          <p:cNvGrpSpPr/>
          <p:nvPr/>
        </p:nvGrpSpPr>
        <p:grpSpPr>
          <a:xfrm>
            <a:off x="6906338" y="4795586"/>
            <a:ext cx="2312804" cy="497458"/>
            <a:chOff x="-145925" y="-62768"/>
            <a:chExt cx="3906764" cy="840300"/>
          </a:xfrm>
        </p:grpSpPr>
        <p:sp>
          <p:nvSpPr>
            <p:cNvPr id="121" name="Google Shape;121;p15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15"/>
          <p:cNvSpPr/>
          <p:nvPr/>
        </p:nvSpPr>
        <p:spPr>
          <a:xfrm>
            <a:off x="-80759" y="4438650"/>
            <a:ext cx="603900" cy="547800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" name="Google Shape;125;p15"/>
          <p:cNvGrpSpPr/>
          <p:nvPr/>
        </p:nvGrpSpPr>
        <p:grpSpPr>
          <a:xfrm>
            <a:off x="8129581" y="203700"/>
            <a:ext cx="1167203" cy="547667"/>
            <a:chOff x="4027125" y="4359300"/>
            <a:chExt cx="521725" cy="244800"/>
          </a:xfrm>
        </p:grpSpPr>
        <p:sp>
          <p:nvSpPr>
            <p:cNvPr id="126" name="Google Shape;126;p15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1_1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6"/>
          <p:cNvSpPr/>
          <p:nvPr/>
        </p:nvSpPr>
        <p:spPr>
          <a:xfrm>
            <a:off x="9055270" y="4438650"/>
            <a:ext cx="603900" cy="547800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6"/>
          <p:cNvSpPr/>
          <p:nvPr/>
        </p:nvSpPr>
        <p:spPr>
          <a:xfrm>
            <a:off x="-439697" y="203700"/>
            <a:ext cx="604044" cy="547667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6"/>
          <p:cNvSpPr/>
          <p:nvPr/>
        </p:nvSpPr>
        <p:spPr>
          <a:xfrm>
            <a:off x="-473465" y="4795586"/>
            <a:ext cx="548700" cy="497400"/>
          </a:xfrm>
          <a:prstGeom prst="parallelogram">
            <a:avLst>
              <a:gd name="adj" fmla="val 5662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" name="Google Shape;133;p16"/>
          <p:cNvGrpSpPr/>
          <p:nvPr/>
        </p:nvGrpSpPr>
        <p:grpSpPr>
          <a:xfrm>
            <a:off x="7908171" y="179767"/>
            <a:ext cx="1061077" cy="228225"/>
            <a:chOff x="-145925" y="-62768"/>
            <a:chExt cx="3906764" cy="840300"/>
          </a:xfrm>
        </p:grpSpPr>
        <p:sp>
          <p:nvSpPr>
            <p:cNvPr id="134" name="Google Shape;134;p16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" name="Google Shape;137;p16"/>
          <p:cNvGrpSpPr/>
          <p:nvPr/>
        </p:nvGrpSpPr>
        <p:grpSpPr>
          <a:xfrm>
            <a:off x="3323250" y="4873975"/>
            <a:ext cx="2497500" cy="51000"/>
            <a:chOff x="0" y="238125"/>
            <a:chExt cx="2497500" cy="51000"/>
          </a:xfrm>
        </p:grpSpPr>
        <p:cxnSp>
          <p:nvCxnSpPr>
            <p:cNvPr id="138" name="Google Shape;138;p16"/>
            <p:cNvCxnSpPr/>
            <p:nvPr/>
          </p:nvCxnSpPr>
          <p:spPr>
            <a:xfrm>
              <a:off x="0" y="238125"/>
              <a:ext cx="2497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9" name="Google Shape;139;p16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1901688" y="3321750"/>
            <a:ext cx="53406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3" name="Google Shape;143;p17"/>
          <p:cNvSpPr txBox="1">
            <a:spLocks noGrp="1"/>
          </p:cNvSpPr>
          <p:nvPr>
            <p:ph type="subTitle" idx="1"/>
          </p:nvPr>
        </p:nvSpPr>
        <p:spPr>
          <a:xfrm>
            <a:off x="1901688" y="1289850"/>
            <a:ext cx="5340600" cy="20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144" name="Google Shape;144;p17"/>
          <p:cNvGrpSpPr/>
          <p:nvPr/>
        </p:nvGrpSpPr>
        <p:grpSpPr>
          <a:xfrm flipH="1">
            <a:off x="-150" y="4693588"/>
            <a:ext cx="9151200" cy="51000"/>
            <a:chOff x="-1198700" y="3295200"/>
            <a:chExt cx="9151200" cy="51000"/>
          </a:xfrm>
        </p:grpSpPr>
        <p:cxnSp>
          <p:nvCxnSpPr>
            <p:cNvPr id="145" name="Google Shape;145;p17"/>
            <p:cNvCxnSpPr/>
            <p:nvPr/>
          </p:nvCxnSpPr>
          <p:spPr>
            <a:xfrm>
              <a:off x="-1198700" y="3295213"/>
              <a:ext cx="9151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6" name="Google Shape;146;p17"/>
            <p:cNvSpPr/>
            <p:nvPr/>
          </p:nvSpPr>
          <p:spPr>
            <a:xfrm>
              <a:off x="29972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8"/>
          <p:cNvSpPr/>
          <p:nvPr/>
        </p:nvSpPr>
        <p:spPr>
          <a:xfrm>
            <a:off x="8275050" y="0"/>
            <a:ext cx="8691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8"/>
          <p:cNvSpPr txBox="1">
            <a:spLocks noGrp="1"/>
          </p:cNvSpPr>
          <p:nvPr>
            <p:ph type="title"/>
          </p:nvPr>
        </p:nvSpPr>
        <p:spPr>
          <a:xfrm>
            <a:off x="1139413" y="1028563"/>
            <a:ext cx="2476200" cy="17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subTitle" idx="1"/>
          </p:nvPr>
        </p:nvSpPr>
        <p:spPr>
          <a:xfrm>
            <a:off x="1486338" y="3138177"/>
            <a:ext cx="29277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51" name="Google Shape;151;p18"/>
          <p:cNvGrpSpPr/>
          <p:nvPr/>
        </p:nvGrpSpPr>
        <p:grpSpPr>
          <a:xfrm rot="5400000">
            <a:off x="8253681" y="2473687"/>
            <a:ext cx="911839" cy="196126"/>
            <a:chOff x="-145925" y="-62768"/>
            <a:chExt cx="3906764" cy="840300"/>
          </a:xfrm>
        </p:grpSpPr>
        <p:sp>
          <p:nvSpPr>
            <p:cNvPr id="152" name="Google Shape;152;p18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8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8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5;p18"/>
          <p:cNvGrpSpPr/>
          <p:nvPr/>
        </p:nvGrpSpPr>
        <p:grpSpPr>
          <a:xfrm rot="5400000">
            <a:off x="-813679" y="395902"/>
            <a:ext cx="1874838" cy="909212"/>
            <a:chOff x="4044061" y="4359300"/>
            <a:chExt cx="504789" cy="244800"/>
          </a:xfrm>
        </p:grpSpPr>
        <p:sp>
          <p:nvSpPr>
            <p:cNvPr id="156" name="Google Shape;156;p18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8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10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/>
          <p:nvPr/>
        </p:nvSpPr>
        <p:spPr>
          <a:xfrm>
            <a:off x="0" y="2950950"/>
            <a:ext cx="9144000" cy="2192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628650" dist="19050" algn="bl" rotWithShape="0">
              <a:schemeClr val="dk2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9"/>
          <p:cNvSpPr txBox="1">
            <a:spLocks noGrp="1"/>
          </p:cNvSpPr>
          <p:nvPr>
            <p:ph type="title" idx="2"/>
          </p:nvPr>
        </p:nvSpPr>
        <p:spPr>
          <a:xfrm>
            <a:off x="1442125" y="2133400"/>
            <a:ext cx="25062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9"/>
          <p:cNvSpPr txBox="1">
            <a:spLocks noGrp="1"/>
          </p:cNvSpPr>
          <p:nvPr>
            <p:ph type="title" idx="3"/>
          </p:nvPr>
        </p:nvSpPr>
        <p:spPr>
          <a:xfrm>
            <a:off x="5195975" y="2133400"/>
            <a:ext cx="25056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19"/>
          <p:cNvSpPr txBox="1">
            <a:spLocks noGrp="1"/>
          </p:cNvSpPr>
          <p:nvPr>
            <p:ph type="subTitle" idx="1"/>
          </p:nvPr>
        </p:nvSpPr>
        <p:spPr>
          <a:xfrm>
            <a:off x="5195975" y="2950961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4" name="Google Shape;164;p19"/>
          <p:cNvSpPr txBox="1">
            <a:spLocks noGrp="1"/>
          </p:cNvSpPr>
          <p:nvPr>
            <p:ph type="subTitle" idx="4"/>
          </p:nvPr>
        </p:nvSpPr>
        <p:spPr>
          <a:xfrm>
            <a:off x="1442575" y="2950958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65" name="Google Shape;165;p19"/>
          <p:cNvGrpSpPr/>
          <p:nvPr/>
        </p:nvGrpSpPr>
        <p:grpSpPr>
          <a:xfrm>
            <a:off x="197887" y="4706638"/>
            <a:ext cx="1097801" cy="236124"/>
            <a:chOff x="-145925" y="-62768"/>
            <a:chExt cx="3906764" cy="840300"/>
          </a:xfrm>
        </p:grpSpPr>
        <p:sp>
          <p:nvSpPr>
            <p:cNvPr id="166" name="Google Shape;166;p19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9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9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19"/>
          <p:cNvGrpSpPr/>
          <p:nvPr/>
        </p:nvGrpSpPr>
        <p:grpSpPr>
          <a:xfrm>
            <a:off x="7846112" y="176988"/>
            <a:ext cx="1097801" cy="236124"/>
            <a:chOff x="-145925" y="-62768"/>
            <a:chExt cx="3906764" cy="840300"/>
          </a:xfrm>
        </p:grpSpPr>
        <p:sp>
          <p:nvSpPr>
            <p:cNvPr id="170" name="Google Shape;170;p19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9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9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73;p19"/>
          <p:cNvGrpSpPr/>
          <p:nvPr/>
        </p:nvGrpSpPr>
        <p:grpSpPr>
          <a:xfrm flipH="1">
            <a:off x="6646500" y="4840456"/>
            <a:ext cx="2497500" cy="51000"/>
            <a:chOff x="0" y="238125"/>
            <a:chExt cx="2497500" cy="51000"/>
          </a:xfrm>
        </p:grpSpPr>
        <p:cxnSp>
          <p:nvCxnSpPr>
            <p:cNvPr id="174" name="Google Shape;174;p19"/>
            <p:cNvCxnSpPr/>
            <p:nvPr/>
          </p:nvCxnSpPr>
          <p:spPr>
            <a:xfrm>
              <a:off x="0" y="238125"/>
              <a:ext cx="2497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5" name="Google Shape;175;p19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76" name="Google Shape;176;p19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177" name="Google Shape;177;p19"/>
          <p:cNvGrpSpPr/>
          <p:nvPr/>
        </p:nvGrpSpPr>
        <p:grpSpPr>
          <a:xfrm>
            <a:off x="0" y="252044"/>
            <a:ext cx="2497500" cy="51000"/>
            <a:chOff x="0" y="238125"/>
            <a:chExt cx="2497500" cy="51000"/>
          </a:xfrm>
        </p:grpSpPr>
        <p:cxnSp>
          <p:nvCxnSpPr>
            <p:cNvPr id="178" name="Google Shape;178;p19"/>
            <p:cNvCxnSpPr/>
            <p:nvPr/>
          </p:nvCxnSpPr>
          <p:spPr>
            <a:xfrm>
              <a:off x="0" y="238125"/>
              <a:ext cx="2497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9" name="Google Shape;179;p19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180" name="Google Shape;180;p19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0"/>
          <p:cNvSpPr/>
          <p:nvPr/>
        </p:nvSpPr>
        <p:spPr>
          <a:xfrm>
            <a:off x="0" y="2659950"/>
            <a:ext cx="9144000" cy="2483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628650" dist="19050" algn="bl" rotWithShape="0">
              <a:schemeClr val="dk2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20"/>
          <p:cNvSpPr txBox="1">
            <a:spLocks noGrp="1"/>
          </p:cNvSpPr>
          <p:nvPr>
            <p:ph type="title" idx="2"/>
          </p:nvPr>
        </p:nvSpPr>
        <p:spPr>
          <a:xfrm>
            <a:off x="969475" y="1734888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5" name="Google Shape;185;p20"/>
          <p:cNvSpPr txBox="1">
            <a:spLocks noGrp="1"/>
          </p:cNvSpPr>
          <p:nvPr>
            <p:ph type="subTitle" idx="1"/>
          </p:nvPr>
        </p:nvSpPr>
        <p:spPr>
          <a:xfrm>
            <a:off x="969475" y="2169987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20"/>
          <p:cNvSpPr txBox="1">
            <a:spLocks noGrp="1"/>
          </p:cNvSpPr>
          <p:nvPr>
            <p:ph type="title" idx="3"/>
          </p:nvPr>
        </p:nvSpPr>
        <p:spPr>
          <a:xfrm>
            <a:off x="3578695" y="1734888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7" name="Google Shape;187;p20"/>
          <p:cNvSpPr txBox="1">
            <a:spLocks noGrp="1"/>
          </p:cNvSpPr>
          <p:nvPr>
            <p:ph type="subTitle" idx="4"/>
          </p:nvPr>
        </p:nvSpPr>
        <p:spPr>
          <a:xfrm>
            <a:off x="3578700" y="2169974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20"/>
          <p:cNvSpPr txBox="1">
            <a:spLocks noGrp="1"/>
          </p:cNvSpPr>
          <p:nvPr>
            <p:ph type="title" idx="5"/>
          </p:nvPr>
        </p:nvSpPr>
        <p:spPr>
          <a:xfrm>
            <a:off x="6187925" y="1734888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9" name="Google Shape;189;p20"/>
          <p:cNvSpPr txBox="1">
            <a:spLocks noGrp="1"/>
          </p:cNvSpPr>
          <p:nvPr>
            <p:ph type="subTitle" idx="6"/>
          </p:nvPr>
        </p:nvSpPr>
        <p:spPr>
          <a:xfrm>
            <a:off x="6187924" y="2169974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90" name="Google Shape;190;p20"/>
          <p:cNvGrpSpPr/>
          <p:nvPr/>
        </p:nvGrpSpPr>
        <p:grpSpPr>
          <a:xfrm>
            <a:off x="8341250" y="132063"/>
            <a:ext cx="645323" cy="312952"/>
            <a:chOff x="4044061" y="4359300"/>
            <a:chExt cx="504789" cy="244800"/>
          </a:xfrm>
        </p:grpSpPr>
        <p:sp>
          <p:nvSpPr>
            <p:cNvPr id="191" name="Google Shape;191;p20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0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2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279875" y="1340388"/>
            <a:ext cx="3401400" cy="17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1794975" y="1492750"/>
            <a:ext cx="9660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3279875" y="3027713"/>
            <a:ext cx="3401400" cy="7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6_1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1"/>
          <p:cNvSpPr txBox="1">
            <a:spLocks noGrp="1"/>
          </p:cNvSpPr>
          <p:nvPr>
            <p:ph type="title" idx="2"/>
          </p:nvPr>
        </p:nvSpPr>
        <p:spPr>
          <a:xfrm>
            <a:off x="879886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96" name="Google Shape;196;p21"/>
          <p:cNvSpPr txBox="1">
            <a:spLocks noGrp="1"/>
          </p:cNvSpPr>
          <p:nvPr>
            <p:ph type="subTitle" idx="1"/>
          </p:nvPr>
        </p:nvSpPr>
        <p:spPr>
          <a:xfrm>
            <a:off x="879886" y="3740924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21"/>
          <p:cNvSpPr txBox="1">
            <a:spLocks noGrp="1"/>
          </p:cNvSpPr>
          <p:nvPr>
            <p:ph type="title" idx="3"/>
          </p:nvPr>
        </p:nvSpPr>
        <p:spPr>
          <a:xfrm>
            <a:off x="3492088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98" name="Google Shape;198;p21"/>
          <p:cNvSpPr txBox="1">
            <a:spLocks noGrp="1"/>
          </p:cNvSpPr>
          <p:nvPr>
            <p:ph type="subTitle" idx="4"/>
          </p:nvPr>
        </p:nvSpPr>
        <p:spPr>
          <a:xfrm>
            <a:off x="3492088" y="3740925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21"/>
          <p:cNvSpPr txBox="1">
            <a:spLocks noGrp="1"/>
          </p:cNvSpPr>
          <p:nvPr>
            <p:ph type="title" idx="5"/>
          </p:nvPr>
        </p:nvSpPr>
        <p:spPr>
          <a:xfrm>
            <a:off x="6104290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00" name="Google Shape;200;p21"/>
          <p:cNvSpPr txBox="1">
            <a:spLocks noGrp="1"/>
          </p:cNvSpPr>
          <p:nvPr>
            <p:ph type="subTitle" idx="6"/>
          </p:nvPr>
        </p:nvSpPr>
        <p:spPr>
          <a:xfrm>
            <a:off x="6104290" y="3740925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21"/>
          <p:cNvSpPr/>
          <p:nvPr/>
        </p:nvSpPr>
        <p:spPr>
          <a:xfrm>
            <a:off x="0" y="4310950"/>
            <a:ext cx="9144000" cy="83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" name="Google Shape;202;p21"/>
          <p:cNvGrpSpPr/>
          <p:nvPr/>
        </p:nvGrpSpPr>
        <p:grpSpPr>
          <a:xfrm>
            <a:off x="7914562" y="141663"/>
            <a:ext cx="1097801" cy="236124"/>
            <a:chOff x="-145925" y="-62768"/>
            <a:chExt cx="3906764" cy="840300"/>
          </a:xfrm>
        </p:grpSpPr>
        <p:sp>
          <p:nvSpPr>
            <p:cNvPr id="203" name="Google Shape;203;p2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" name="Google Shape;206;p21"/>
          <p:cNvGrpSpPr/>
          <p:nvPr/>
        </p:nvGrpSpPr>
        <p:grpSpPr>
          <a:xfrm flipH="1">
            <a:off x="0" y="273132"/>
            <a:ext cx="2660100" cy="51000"/>
            <a:chOff x="5292375" y="3295200"/>
            <a:chExt cx="2660100" cy="51000"/>
          </a:xfrm>
        </p:grpSpPr>
        <p:cxnSp>
          <p:nvCxnSpPr>
            <p:cNvPr id="207" name="Google Shape;207;p21"/>
            <p:cNvCxnSpPr/>
            <p:nvPr/>
          </p:nvCxnSpPr>
          <p:spPr>
            <a:xfrm>
              <a:off x="5292375" y="3295213"/>
              <a:ext cx="2660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8" name="Google Shape;208;p21"/>
            <p:cNvSpPr/>
            <p:nvPr/>
          </p:nvSpPr>
          <p:spPr>
            <a:xfrm>
              <a:off x="542800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209" name="Google Shape;209;p21"/>
          <p:cNvGrpSpPr/>
          <p:nvPr/>
        </p:nvGrpSpPr>
        <p:grpSpPr>
          <a:xfrm>
            <a:off x="2385493" y="4788003"/>
            <a:ext cx="820811" cy="176463"/>
            <a:chOff x="-145925" y="-62768"/>
            <a:chExt cx="3906764" cy="840300"/>
          </a:xfrm>
        </p:grpSpPr>
        <p:sp>
          <p:nvSpPr>
            <p:cNvPr id="210" name="Google Shape;210;p2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2"/>
          <p:cNvSpPr txBox="1">
            <a:spLocks noGrp="1"/>
          </p:cNvSpPr>
          <p:nvPr>
            <p:ph type="title" idx="2"/>
          </p:nvPr>
        </p:nvSpPr>
        <p:spPr>
          <a:xfrm>
            <a:off x="2259138" y="158571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16" name="Google Shape;216;p22"/>
          <p:cNvSpPr txBox="1">
            <a:spLocks noGrp="1"/>
          </p:cNvSpPr>
          <p:nvPr>
            <p:ph type="subTitle" idx="1"/>
          </p:nvPr>
        </p:nvSpPr>
        <p:spPr>
          <a:xfrm>
            <a:off x="2259138" y="2012778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2"/>
          <p:cNvSpPr txBox="1">
            <a:spLocks noGrp="1"/>
          </p:cNvSpPr>
          <p:nvPr>
            <p:ph type="title" idx="3"/>
          </p:nvPr>
        </p:nvSpPr>
        <p:spPr>
          <a:xfrm>
            <a:off x="5641302" y="158571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18" name="Google Shape;218;p22"/>
          <p:cNvSpPr txBox="1">
            <a:spLocks noGrp="1"/>
          </p:cNvSpPr>
          <p:nvPr>
            <p:ph type="subTitle" idx="4"/>
          </p:nvPr>
        </p:nvSpPr>
        <p:spPr>
          <a:xfrm>
            <a:off x="5641302" y="2012778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22"/>
          <p:cNvSpPr txBox="1">
            <a:spLocks noGrp="1"/>
          </p:cNvSpPr>
          <p:nvPr>
            <p:ph type="title" idx="5"/>
          </p:nvPr>
        </p:nvSpPr>
        <p:spPr>
          <a:xfrm>
            <a:off x="2259138" y="334792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0" name="Google Shape;220;p22"/>
          <p:cNvSpPr txBox="1">
            <a:spLocks noGrp="1"/>
          </p:cNvSpPr>
          <p:nvPr>
            <p:ph type="subTitle" idx="6"/>
          </p:nvPr>
        </p:nvSpPr>
        <p:spPr>
          <a:xfrm>
            <a:off x="2259138" y="3774989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22"/>
          <p:cNvSpPr txBox="1">
            <a:spLocks noGrp="1"/>
          </p:cNvSpPr>
          <p:nvPr>
            <p:ph type="title" idx="7"/>
          </p:nvPr>
        </p:nvSpPr>
        <p:spPr>
          <a:xfrm>
            <a:off x="5641302" y="334792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2" name="Google Shape;222;p22"/>
          <p:cNvSpPr txBox="1">
            <a:spLocks noGrp="1"/>
          </p:cNvSpPr>
          <p:nvPr>
            <p:ph type="subTitle" idx="8"/>
          </p:nvPr>
        </p:nvSpPr>
        <p:spPr>
          <a:xfrm>
            <a:off x="5641302" y="3774989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23" name="Google Shape;223;p22"/>
          <p:cNvGrpSpPr/>
          <p:nvPr/>
        </p:nvGrpSpPr>
        <p:grpSpPr>
          <a:xfrm rot="5400000">
            <a:off x="-35138" y="4166509"/>
            <a:ext cx="1097801" cy="236124"/>
            <a:chOff x="-145925" y="-62768"/>
            <a:chExt cx="3906764" cy="840300"/>
          </a:xfrm>
        </p:grpSpPr>
        <p:sp>
          <p:nvSpPr>
            <p:cNvPr id="224" name="Google Shape;224;p22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2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2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227;p22"/>
          <p:cNvGrpSpPr/>
          <p:nvPr/>
        </p:nvGrpSpPr>
        <p:grpSpPr>
          <a:xfrm rot="5400000">
            <a:off x="8064637" y="1386634"/>
            <a:ext cx="1097801" cy="236124"/>
            <a:chOff x="-145925" y="-62768"/>
            <a:chExt cx="3906764" cy="840300"/>
          </a:xfrm>
        </p:grpSpPr>
        <p:sp>
          <p:nvSpPr>
            <p:cNvPr id="228" name="Google Shape;228;p22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2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2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231;p22"/>
          <p:cNvGrpSpPr/>
          <p:nvPr/>
        </p:nvGrpSpPr>
        <p:grpSpPr>
          <a:xfrm>
            <a:off x="0" y="238125"/>
            <a:ext cx="1968000" cy="51000"/>
            <a:chOff x="0" y="238125"/>
            <a:chExt cx="1968000" cy="51000"/>
          </a:xfrm>
        </p:grpSpPr>
        <p:cxnSp>
          <p:nvCxnSpPr>
            <p:cNvPr id="232" name="Google Shape;232;p22"/>
            <p:cNvCxnSpPr/>
            <p:nvPr/>
          </p:nvCxnSpPr>
          <p:spPr>
            <a:xfrm>
              <a:off x="0" y="238125"/>
              <a:ext cx="1658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233;p22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34" name="Google Shape;234;p22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3"/>
          <p:cNvSpPr/>
          <p:nvPr/>
        </p:nvSpPr>
        <p:spPr>
          <a:xfrm>
            <a:off x="0" y="3344325"/>
            <a:ext cx="9144000" cy="17991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628650" dist="19050" algn="bl" rotWithShape="0">
              <a:schemeClr val="dk2">
                <a:alpha val="38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23"/>
          <p:cNvSpPr txBox="1">
            <a:spLocks noGrp="1"/>
          </p:cNvSpPr>
          <p:nvPr>
            <p:ph type="title" idx="2"/>
          </p:nvPr>
        </p:nvSpPr>
        <p:spPr>
          <a:xfrm>
            <a:off x="924125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39" name="Google Shape;239;p23"/>
          <p:cNvSpPr txBox="1">
            <a:spLocks noGrp="1"/>
          </p:cNvSpPr>
          <p:nvPr>
            <p:ph type="subTitle" idx="1"/>
          </p:nvPr>
        </p:nvSpPr>
        <p:spPr>
          <a:xfrm>
            <a:off x="924125" y="2338055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3"/>
          <p:cNvSpPr txBox="1">
            <a:spLocks noGrp="1"/>
          </p:cNvSpPr>
          <p:nvPr>
            <p:ph type="title" idx="3"/>
          </p:nvPr>
        </p:nvSpPr>
        <p:spPr>
          <a:xfrm>
            <a:off x="3528297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1" name="Google Shape;241;p23"/>
          <p:cNvSpPr txBox="1">
            <a:spLocks noGrp="1"/>
          </p:cNvSpPr>
          <p:nvPr>
            <p:ph type="subTitle" idx="4"/>
          </p:nvPr>
        </p:nvSpPr>
        <p:spPr>
          <a:xfrm>
            <a:off x="3528300" y="2338050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23"/>
          <p:cNvSpPr txBox="1">
            <a:spLocks noGrp="1"/>
          </p:cNvSpPr>
          <p:nvPr>
            <p:ph type="title" idx="5"/>
          </p:nvPr>
        </p:nvSpPr>
        <p:spPr>
          <a:xfrm>
            <a:off x="924125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ubTitle" idx="6"/>
          </p:nvPr>
        </p:nvSpPr>
        <p:spPr>
          <a:xfrm>
            <a:off x="924125" y="3988500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23"/>
          <p:cNvSpPr txBox="1">
            <a:spLocks noGrp="1"/>
          </p:cNvSpPr>
          <p:nvPr>
            <p:ph type="title" idx="7"/>
          </p:nvPr>
        </p:nvSpPr>
        <p:spPr>
          <a:xfrm>
            <a:off x="3528297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5" name="Google Shape;245;p23"/>
          <p:cNvSpPr txBox="1">
            <a:spLocks noGrp="1"/>
          </p:cNvSpPr>
          <p:nvPr>
            <p:ph type="subTitle" idx="8"/>
          </p:nvPr>
        </p:nvSpPr>
        <p:spPr>
          <a:xfrm>
            <a:off x="3528300" y="3988500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23"/>
          <p:cNvSpPr txBox="1">
            <a:spLocks noGrp="1"/>
          </p:cNvSpPr>
          <p:nvPr>
            <p:ph type="title" idx="9"/>
          </p:nvPr>
        </p:nvSpPr>
        <p:spPr>
          <a:xfrm>
            <a:off x="6132475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7" name="Google Shape;247;p23"/>
          <p:cNvSpPr txBox="1">
            <a:spLocks noGrp="1"/>
          </p:cNvSpPr>
          <p:nvPr>
            <p:ph type="subTitle" idx="13"/>
          </p:nvPr>
        </p:nvSpPr>
        <p:spPr>
          <a:xfrm>
            <a:off x="6132475" y="2338050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23"/>
          <p:cNvSpPr txBox="1">
            <a:spLocks noGrp="1"/>
          </p:cNvSpPr>
          <p:nvPr>
            <p:ph type="title" idx="14"/>
          </p:nvPr>
        </p:nvSpPr>
        <p:spPr>
          <a:xfrm>
            <a:off x="6132475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49" name="Google Shape;249;p23"/>
          <p:cNvSpPr txBox="1">
            <a:spLocks noGrp="1"/>
          </p:cNvSpPr>
          <p:nvPr>
            <p:ph type="subTitle" idx="15"/>
          </p:nvPr>
        </p:nvSpPr>
        <p:spPr>
          <a:xfrm>
            <a:off x="6132475" y="3988500"/>
            <a:ext cx="20874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50" name="Google Shape;250;p23"/>
          <p:cNvGrpSpPr/>
          <p:nvPr/>
        </p:nvGrpSpPr>
        <p:grpSpPr>
          <a:xfrm>
            <a:off x="-337094" y="4733775"/>
            <a:ext cx="1167203" cy="547667"/>
            <a:chOff x="4027125" y="4359300"/>
            <a:chExt cx="521725" cy="244800"/>
          </a:xfrm>
        </p:grpSpPr>
        <p:sp>
          <p:nvSpPr>
            <p:cNvPr id="251" name="Google Shape;251;p23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3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253;p23"/>
          <p:cNvGrpSpPr/>
          <p:nvPr/>
        </p:nvGrpSpPr>
        <p:grpSpPr>
          <a:xfrm>
            <a:off x="8179350" y="3232546"/>
            <a:ext cx="1097801" cy="236124"/>
            <a:chOff x="-145925" y="-62768"/>
            <a:chExt cx="3906764" cy="840300"/>
          </a:xfrm>
        </p:grpSpPr>
        <p:sp>
          <p:nvSpPr>
            <p:cNvPr id="254" name="Google Shape;254;p23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3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3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4"/>
          <p:cNvSpPr txBox="1">
            <a:spLocks noGrp="1"/>
          </p:cNvSpPr>
          <p:nvPr>
            <p:ph type="title" hasCustomPrompt="1"/>
          </p:nvPr>
        </p:nvSpPr>
        <p:spPr>
          <a:xfrm>
            <a:off x="14015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59" name="Google Shape;259;p24"/>
          <p:cNvSpPr txBox="1">
            <a:spLocks noGrp="1"/>
          </p:cNvSpPr>
          <p:nvPr>
            <p:ph type="title" idx="2" hasCustomPrompt="1"/>
          </p:nvPr>
        </p:nvSpPr>
        <p:spPr>
          <a:xfrm>
            <a:off x="40224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60" name="Google Shape;260;p24"/>
          <p:cNvSpPr txBox="1">
            <a:spLocks noGrp="1"/>
          </p:cNvSpPr>
          <p:nvPr>
            <p:ph type="title" idx="3" hasCustomPrompt="1"/>
          </p:nvPr>
        </p:nvSpPr>
        <p:spPr>
          <a:xfrm>
            <a:off x="66433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61" name="Google Shape;261;p24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4"/>
          <p:cNvSpPr txBox="1">
            <a:spLocks noGrp="1"/>
          </p:cNvSpPr>
          <p:nvPr>
            <p:ph type="title" idx="5"/>
          </p:nvPr>
        </p:nvSpPr>
        <p:spPr>
          <a:xfrm>
            <a:off x="9170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3" name="Google Shape;263;p24"/>
          <p:cNvSpPr txBox="1">
            <a:spLocks noGrp="1"/>
          </p:cNvSpPr>
          <p:nvPr>
            <p:ph type="subTitle" idx="1"/>
          </p:nvPr>
        </p:nvSpPr>
        <p:spPr>
          <a:xfrm>
            <a:off x="917000" y="3840328"/>
            <a:ext cx="2068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24"/>
          <p:cNvSpPr txBox="1">
            <a:spLocks noGrp="1"/>
          </p:cNvSpPr>
          <p:nvPr>
            <p:ph type="title" idx="6"/>
          </p:nvPr>
        </p:nvSpPr>
        <p:spPr>
          <a:xfrm>
            <a:off x="35379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5" name="Google Shape;265;p24"/>
          <p:cNvSpPr txBox="1">
            <a:spLocks noGrp="1"/>
          </p:cNvSpPr>
          <p:nvPr>
            <p:ph type="subTitle" idx="7"/>
          </p:nvPr>
        </p:nvSpPr>
        <p:spPr>
          <a:xfrm>
            <a:off x="3537900" y="3840325"/>
            <a:ext cx="2068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24"/>
          <p:cNvSpPr txBox="1">
            <a:spLocks noGrp="1"/>
          </p:cNvSpPr>
          <p:nvPr>
            <p:ph type="title" idx="8"/>
          </p:nvPr>
        </p:nvSpPr>
        <p:spPr>
          <a:xfrm>
            <a:off x="61588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67" name="Google Shape;267;p24"/>
          <p:cNvSpPr txBox="1">
            <a:spLocks noGrp="1"/>
          </p:cNvSpPr>
          <p:nvPr>
            <p:ph type="subTitle" idx="9"/>
          </p:nvPr>
        </p:nvSpPr>
        <p:spPr>
          <a:xfrm>
            <a:off x="6158800" y="3840325"/>
            <a:ext cx="2068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268" name="Google Shape;268;p24"/>
          <p:cNvGrpSpPr/>
          <p:nvPr/>
        </p:nvGrpSpPr>
        <p:grpSpPr>
          <a:xfrm>
            <a:off x="0" y="238125"/>
            <a:ext cx="1968000" cy="51000"/>
            <a:chOff x="0" y="238125"/>
            <a:chExt cx="1968000" cy="51000"/>
          </a:xfrm>
        </p:grpSpPr>
        <p:cxnSp>
          <p:nvCxnSpPr>
            <p:cNvPr id="269" name="Google Shape;269;p24"/>
            <p:cNvCxnSpPr/>
            <p:nvPr/>
          </p:nvCxnSpPr>
          <p:spPr>
            <a:xfrm>
              <a:off x="0" y="238125"/>
              <a:ext cx="1658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0" name="Google Shape;270;p24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71" name="Google Shape;271;p24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272" name="Google Shape;272;p24"/>
          <p:cNvGrpSpPr/>
          <p:nvPr/>
        </p:nvGrpSpPr>
        <p:grpSpPr>
          <a:xfrm>
            <a:off x="8129581" y="203700"/>
            <a:ext cx="1167203" cy="547667"/>
            <a:chOff x="4027125" y="4359300"/>
            <a:chExt cx="521725" cy="244800"/>
          </a:xfrm>
        </p:grpSpPr>
        <p:sp>
          <p:nvSpPr>
            <p:cNvPr id="273" name="Google Shape;273;p24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4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275;p24"/>
          <p:cNvGrpSpPr/>
          <p:nvPr/>
        </p:nvGrpSpPr>
        <p:grpSpPr>
          <a:xfrm>
            <a:off x="4119388" y="4880261"/>
            <a:ext cx="2312804" cy="497458"/>
            <a:chOff x="-145925" y="-62768"/>
            <a:chExt cx="3906764" cy="840300"/>
          </a:xfrm>
        </p:grpSpPr>
        <p:sp>
          <p:nvSpPr>
            <p:cNvPr id="276" name="Google Shape;276;p2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6"/>
          <p:cNvGrpSpPr/>
          <p:nvPr/>
        </p:nvGrpSpPr>
        <p:grpSpPr>
          <a:xfrm>
            <a:off x="0" y="238125"/>
            <a:ext cx="1968000" cy="51000"/>
            <a:chOff x="0" y="238125"/>
            <a:chExt cx="1968000" cy="51000"/>
          </a:xfrm>
        </p:grpSpPr>
        <p:cxnSp>
          <p:nvCxnSpPr>
            <p:cNvPr id="294" name="Google Shape;294;p26"/>
            <p:cNvCxnSpPr/>
            <p:nvPr/>
          </p:nvCxnSpPr>
          <p:spPr>
            <a:xfrm>
              <a:off x="0" y="238125"/>
              <a:ext cx="1658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5" name="Google Shape;295;p26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96" name="Google Shape;296;p26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297" name="Google Shape;297;p26"/>
          <p:cNvGrpSpPr/>
          <p:nvPr/>
        </p:nvGrpSpPr>
        <p:grpSpPr>
          <a:xfrm>
            <a:off x="8129581" y="203700"/>
            <a:ext cx="1167203" cy="547667"/>
            <a:chOff x="4027125" y="4359300"/>
            <a:chExt cx="521725" cy="244800"/>
          </a:xfrm>
        </p:grpSpPr>
        <p:sp>
          <p:nvSpPr>
            <p:cNvPr id="298" name="Google Shape;298;p26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0" name="Google Shape;300;p26"/>
          <p:cNvGrpSpPr/>
          <p:nvPr/>
        </p:nvGrpSpPr>
        <p:grpSpPr>
          <a:xfrm>
            <a:off x="4119388" y="4880261"/>
            <a:ext cx="2312804" cy="497458"/>
            <a:chOff x="-145925" y="-62768"/>
            <a:chExt cx="3906764" cy="840300"/>
          </a:xfrm>
        </p:grpSpPr>
        <p:sp>
          <p:nvSpPr>
            <p:cNvPr id="301" name="Google Shape;301;p26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6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6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27"/>
          <p:cNvGrpSpPr/>
          <p:nvPr/>
        </p:nvGrpSpPr>
        <p:grpSpPr>
          <a:xfrm rot="10800000" flipH="1">
            <a:off x="4778725" y="4827088"/>
            <a:ext cx="4365300" cy="51000"/>
            <a:chOff x="3587050" y="3295200"/>
            <a:chExt cx="4365300" cy="51000"/>
          </a:xfrm>
        </p:grpSpPr>
        <p:cxnSp>
          <p:nvCxnSpPr>
            <p:cNvPr id="306" name="Google Shape;306;p27"/>
            <p:cNvCxnSpPr/>
            <p:nvPr/>
          </p:nvCxnSpPr>
          <p:spPr>
            <a:xfrm>
              <a:off x="3587050" y="3295213"/>
              <a:ext cx="43653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07" name="Google Shape;307;p27"/>
            <p:cNvSpPr/>
            <p:nvPr/>
          </p:nvSpPr>
          <p:spPr>
            <a:xfrm>
              <a:off x="36259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308" name="Google Shape;308;p27"/>
          <p:cNvGrpSpPr/>
          <p:nvPr/>
        </p:nvGrpSpPr>
        <p:grpSpPr>
          <a:xfrm>
            <a:off x="134048" y="122000"/>
            <a:ext cx="1297827" cy="279148"/>
            <a:chOff x="-145925" y="-62768"/>
            <a:chExt cx="3906764" cy="840300"/>
          </a:xfrm>
        </p:grpSpPr>
        <p:sp>
          <p:nvSpPr>
            <p:cNvPr id="309" name="Google Shape;309;p27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7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7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26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16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720000" y="1152725"/>
            <a:ext cx="7704000" cy="34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150"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21" name="Google Shape;21;p4"/>
          <p:cNvGrpSpPr/>
          <p:nvPr/>
        </p:nvGrpSpPr>
        <p:grpSpPr>
          <a:xfrm>
            <a:off x="257182" y="194167"/>
            <a:ext cx="911839" cy="196126"/>
            <a:chOff x="-145925" y="-62768"/>
            <a:chExt cx="3906764" cy="840300"/>
          </a:xfrm>
        </p:grpSpPr>
        <p:sp>
          <p:nvSpPr>
            <p:cNvPr id="22" name="Google Shape;22;p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;p4"/>
          <p:cNvGrpSpPr/>
          <p:nvPr/>
        </p:nvGrpSpPr>
        <p:grpSpPr>
          <a:xfrm>
            <a:off x="7805206" y="4698425"/>
            <a:ext cx="1167203" cy="547667"/>
            <a:chOff x="4027125" y="4359300"/>
            <a:chExt cx="521725" cy="244800"/>
          </a:xfrm>
        </p:grpSpPr>
        <p:sp>
          <p:nvSpPr>
            <p:cNvPr id="26" name="Google Shape;26;p4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508075" y="2370476"/>
            <a:ext cx="2506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 idx="2"/>
          </p:nvPr>
        </p:nvSpPr>
        <p:spPr>
          <a:xfrm>
            <a:off x="5198125" y="2370489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1"/>
          </p:nvPr>
        </p:nvSpPr>
        <p:spPr>
          <a:xfrm>
            <a:off x="5198125" y="2815780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3"/>
          </p:nvPr>
        </p:nvSpPr>
        <p:spPr>
          <a:xfrm>
            <a:off x="1508525" y="2815765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34" name="Google Shape;34;p5"/>
          <p:cNvGrpSpPr/>
          <p:nvPr/>
        </p:nvGrpSpPr>
        <p:grpSpPr>
          <a:xfrm rot="10800000">
            <a:off x="2839800" y="4927500"/>
            <a:ext cx="3464400" cy="51000"/>
            <a:chOff x="1648150" y="3295200"/>
            <a:chExt cx="3464400" cy="51000"/>
          </a:xfrm>
        </p:grpSpPr>
        <p:cxnSp>
          <p:nvCxnSpPr>
            <p:cNvPr id="35" name="Google Shape;35;p5"/>
            <p:cNvCxnSpPr/>
            <p:nvPr/>
          </p:nvCxnSpPr>
          <p:spPr>
            <a:xfrm>
              <a:off x="1648150" y="3295213"/>
              <a:ext cx="3464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6" name="Google Shape;36;p5"/>
            <p:cNvSpPr/>
            <p:nvPr/>
          </p:nvSpPr>
          <p:spPr>
            <a:xfrm>
              <a:off x="29972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37" name="Google Shape;37;p5"/>
          <p:cNvGrpSpPr/>
          <p:nvPr/>
        </p:nvGrpSpPr>
        <p:grpSpPr>
          <a:xfrm flipH="1">
            <a:off x="2839800" y="165000"/>
            <a:ext cx="3464400" cy="51000"/>
            <a:chOff x="1648150" y="3295200"/>
            <a:chExt cx="3464400" cy="51000"/>
          </a:xfrm>
        </p:grpSpPr>
        <p:cxnSp>
          <p:nvCxnSpPr>
            <p:cNvPr id="38" name="Google Shape;38;p5"/>
            <p:cNvCxnSpPr/>
            <p:nvPr/>
          </p:nvCxnSpPr>
          <p:spPr>
            <a:xfrm>
              <a:off x="1648150" y="3295213"/>
              <a:ext cx="3464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" name="Google Shape;39;p5"/>
            <p:cNvSpPr/>
            <p:nvPr/>
          </p:nvSpPr>
          <p:spPr>
            <a:xfrm>
              <a:off x="29972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 rot="10800000" flipH="1">
            <a:off x="4778725" y="4827088"/>
            <a:ext cx="4365300" cy="51000"/>
            <a:chOff x="3587050" y="3295200"/>
            <a:chExt cx="4365300" cy="51000"/>
          </a:xfrm>
        </p:grpSpPr>
        <p:cxnSp>
          <p:nvCxnSpPr>
            <p:cNvPr id="43" name="Google Shape;43;p6"/>
            <p:cNvCxnSpPr/>
            <p:nvPr/>
          </p:nvCxnSpPr>
          <p:spPr>
            <a:xfrm>
              <a:off x="3587050" y="3295213"/>
              <a:ext cx="43653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" name="Google Shape;44;p6"/>
            <p:cNvSpPr/>
            <p:nvPr/>
          </p:nvSpPr>
          <p:spPr>
            <a:xfrm>
              <a:off x="36259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45" name="Google Shape;45;p6"/>
          <p:cNvGrpSpPr/>
          <p:nvPr/>
        </p:nvGrpSpPr>
        <p:grpSpPr>
          <a:xfrm>
            <a:off x="134048" y="122000"/>
            <a:ext cx="1297827" cy="279148"/>
            <a:chOff x="-145925" y="-62768"/>
            <a:chExt cx="3906764" cy="840300"/>
          </a:xfrm>
        </p:grpSpPr>
        <p:sp>
          <p:nvSpPr>
            <p:cNvPr id="46" name="Google Shape;46;p6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6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2173300" y="1881600"/>
            <a:ext cx="5446500" cy="21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Char char="●"/>
              <a:defRPr>
                <a:solidFill>
                  <a:srgbClr val="434343"/>
                </a:solidFill>
              </a:defRPr>
            </a:lvl1pPr>
            <a:lvl2pPr marL="914400" lvl="1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2173300" y="1158300"/>
            <a:ext cx="5446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/>
          <p:nvPr/>
        </p:nvSpPr>
        <p:spPr>
          <a:xfrm>
            <a:off x="0" y="0"/>
            <a:ext cx="14535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6484050" y="273132"/>
            <a:ext cx="2660100" cy="51000"/>
            <a:chOff x="5292375" y="3295200"/>
            <a:chExt cx="2660100" cy="51000"/>
          </a:xfrm>
        </p:grpSpPr>
        <p:cxnSp>
          <p:nvCxnSpPr>
            <p:cNvPr id="54" name="Google Shape;54;p7"/>
            <p:cNvCxnSpPr/>
            <p:nvPr/>
          </p:nvCxnSpPr>
          <p:spPr>
            <a:xfrm>
              <a:off x="5292375" y="3295213"/>
              <a:ext cx="2660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" name="Google Shape;55;p7"/>
            <p:cNvSpPr/>
            <p:nvPr/>
          </p:nvSpPr>
          <p:spPr>
            <a:xfrm>
              <a:off x="542800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"/>
          <p:cNvSpPr txBox="1">
            <a:spLocks noGrp="1"/>
          </p:cNvSpPr>
          <p:nvPr>
            <p:ph type="title"/>
          </p:nvPr>
        </p:nvSpPr>
        <p:spPr>
          <a:xfrm>
            <a:off x="1714650" y="1371150"/>
            <a:ext cx="5714700" cy="24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58" name="Google Shape;58;p8"/>
          <p:cNvGrpSpPr/>
          <p:nvPr/>
        </p:nvGrpSpPr>
        <p:grpSpPr>
          <a:xfrm>
            <a:off x="0" y="4842538"/>
            <a:ext cx="2497500" cy="51000"/>
            <a:chOff x="0" y="238125"/>
            <a:chExt cx="2497500" cy="51000"/>
          </a:xfrm>
        </p:grpSpPr>
        <p:cxnSp>
          <p:nvCxnSpPr>
            <p:cNvPr id="59" name="Google Shape;59;p8"/>
            <p:cNvCxnSpPr/>
            <p:nvPr/>
          </p:nvCxnSpPr>
          <p:spPr>
            <a:xfrm>
              <a:off x="0" y="238125"/>
              <a:ext cx="2497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" name="Google Shape;60;p8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62" name="Google Shape;62;p8"/>
          <p:cNvGrpSpPr/>
          <p:nvPr/>
        </p:nvGrpSpPr>
        <p:grpSpPr>
          <a:xfrm>
            <a:off x="6646500" y="249963"/>
            <a:ext cx="2497500" cy="51000"/>
            <a:chOff x="0" y="238125"/>
            <a:chExt cx="2497500" cy="51000"/>
          </a:xfrm>
        </p:grpSpPr>
        <p:cxnSp>
          <p:nvCxnSpPr>
            <p:cNvPr id="63" name="Google Shape;63;p8"/>
            <p:cNvCxnSpPr/>
            <p:nvPr/>
          </p:nvCxnSpPr>
          <p:spPr>
            <a:xfrm>
              <a:off x="0" y="238125"/>
              <a:ext cx="2497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4" name="Google Shape;64;p8"/>
            <p:cNvSpPr/>
            <p:nvPr/>
          </p:nvSpPr>
          <p:spPr>
            <a:xfrm>
              <a:off x="891900" y="2381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5" name="Google Shape;65;p8"/>
            <p:cNvSpPr/>
            <p:nvPr/>
          </p:nvSpPr>
          <p:spPr>
            <a:xfrm>
              <a:off x="1785000" y="238125"/>
              <a:ext cx="1830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66" name="Google Shape;66;p8"/>
          <p:cNvGrpSpPr/>
          <p:nvPr/>
        </p:nvGrpSpPr>
        <p:grpSpPr>
          <a:xfrm>
            <a:off x="7429346" y="4368177"/>
            <a:ext cx="1874838" cy="909212"/>
            <a:chOff x="4044061" y="4359300"/>
            <a:chExt cx="504789" cy="244800"/>
          </a:xfrm>
        </p:grpSpPr>
        <p:sp>
          <p:nvSpPr>
            <p:cNvPr id="67" name="Google Shape;67;p8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8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>
            <a:off x="4730825" y="1319688"/>
            <a:ext cx="3699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subTitle" idx="1"/>
          </p:nvPr>
        </p:nvSpPr>
        <p:spPr>
          <a:xfrm>
            <a:off x="4730825" y="2161488"/>
            <a:ext cx="3699900" cy="16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846775" y="3664025"/>
            <a:ext cx="28854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None/>
              <a:defRPr sz="34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●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lvl="1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○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lvl="2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■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lvl="3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●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lvl="4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○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lvl="5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■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lvl="6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●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lvl="7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○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lvl="8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Karla"/>
              <a:buChar char="■"/>
              <a:defRPr sz="1500">
                <a:solidFill>
                  <a:schemeClr val="lt1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2" r:id="rId24"/>
    <p:sldLayoutId id="2147483673" r:id="rId25"/>
    <p:sldLayoutId id="2147483677" r:id="rId26"/>
    <p:sldLayoutId id="2147483678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6400" y="788717"/>
            <a:ext cx="4782313" cy="2728588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1"/>
          <p:cNvSpPr txBox="1">
            <a:spLocks noGrp="1"/>
          </p:cNvSpPr>
          <p:nvPr>
            <p:ph type="ctrTitle"/>
          </p:nvPr>
        </p:nvSpPr>
        <p:spPr>
          <a:xfrm>
            <a:off x="845775" y="25364"/>
            <a:ext cx="3775829" cy="14199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>
                <a:cs typeface="B Nazanin" panose="00000700000000000000" pitchFamily="2" charset="-78"/>
              </a:rPr>
              <a:t>تم : فرآورده های نفتی</a:t>
            </a:r>
            <a:br>
              <a:rPr lang="fa-IR" sz="3600" dirty="0">
                <a:cs typeface="B Nazanin" panose="00000700000000000000" pitchFamily="2" charset="-78"/>
              </a:rPr>
            </a:br>
            <a:r>
              <a:rPr lang="fa-IR" sz="3600" dirty="0">
                <a:solidFill>
                  <a:schemeClr val="accent1"/>
                </a:solidFill>
                <a:cs typeface="B Nazanin" panose="00000700000000000000" pitchFamily="2" charset="-78"/>
              </a:rPr>
              <a:t>نمایه شرکت</a:t>
            </a:r>
            <a:endParaRPr lang="en-US" sz="3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324" name="Google Shape;324;p31"/>
          <p:cNvSpPr txBox="1">
            <a:spLocks noGrp="1"/>
          </p:cNvSpPr>
          <p:nvPr>
            <p:ph type="subTitle" idx="1"/>
          </p:nvPr>
        </p:nvSpPr>
        <p:spPr>
          <a:xfrm>
            <a:off x="-1" y="3426450"/>
            <a:ext cx="3289999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  <p:grpSp>
        <p:nvGrpSpPr>
          <p:cNvPr id="325" name="Google Shape;325;p31"/>
          <p:cNvGrpSpPr/>
          <p:nvPr/>
        </p:nvGrpSpPr>
        <p:grpSpPr>
          <a:xfrm>
            <a:off x="-29175" y="3295200"/>
            <a:ext cx="4056300" cy="51000"/>
            <a:chOff x="-29175" y="3295200"/>
            <a:chExt cx="4056300" cy="51000"/>
          </a:xfrm>
        </p:grpSpPr>
        <p:cxnSp>
          <p:nvCxnSpPr>
            <p:cNvPr id="326" name="Google Shape;326;p31"/>
            <p:cNvCxnSpPr/>
            <p:nvPr/>
          </p:nvCxnSpPr>
          <p:spPr>
            <a:xfrm>
              <a:off x="-29175" y="3295200"/>
              <a:ext cx="40563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7" name="Google Shape;327;p31"/>
            <p:cNvSpPr/>
            <p:nvPr/>
          </p:nvSpPr>
          <p:spPr>
            <a:xfrm>
              <a:off x="845775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pic>
        <p:nvPicPr>
          <p:cNvPr id="328" name="Google Shape;32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3112" y="-256037"/>
            <a:ext cx="1314038" cy="1590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9" name="Google Shape;329;p31"/>
          <p:cNvGrpSpPr/>
          <p:nvPr/>
        </p:nvGrpSpPr>
        <p:grpSpPr>
          <a:xfrm>
            <a:off x="4565906" y="4056425"/>
            <a:ext cx="1167203" cy="547667"/>
            <a:chOff x="4027125" y="4359300"/>
            <a:chExt cx="521725" cy="244800"/>
          </a:xfrm>
        </p:grpSpPr>
        <p:sp>
          <p:nvSpPr>
            <p:cNvPr id="330" name="Google Shape;330;p31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1" name="Google Shape;331;p31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32" name="Google Shape;332;p31"/>
          <p:cNvGrpSpPr/>
          <p:nvPr/>
        </p:nvGrpSpPr>
        <p:grpSpPr>
          <a:xfrm>
            <a:off x="3106357" y="3666942"/>
            <a:ext cx="911839" cy="196126"/>
            <a:chOff x="-145925" y="-62768"/>
            <a:chExt cx="3906764" cy="840300"/>
          </a:xfrm>
        </p:grpSpPr>
        <p:sp>
          <p:nvSpPr>
            <p:cNvPr id="333" name="Google Shape;333;p3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4" name="Google Shape;334;p3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5" name="Google Shape;335;p3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36" name="Google Shape;336;p31"/>
          <p:cNvGrpSpPr/>
          <p:nvPr/>
        </p:nvGrpSpPr>
        <p:grpSpPr>
          <a:xfrm>
            <a:off x="7479156" y="-116750"/>
            <a:ext cx="1167203" cy="547667"/>
            <a:chOff x="4027125" y="4359300"/>
            <a:chExt cx="521725" cy="244800"/>
          </a:xfrm>
        </p:grpSpPr>
        <p:sp>
          <p:nvSpPr>
            <p:cNvPr id="337" name="Google Shape;337;p31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8" name="Google Shape;338;p31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39" name="Google Shape;339;p31"/>
          <p:cNvSpPr/>
          <p:nvPr/>
        </p:nvSpPr>
        <p:spPr>
          <a:xfrm>
            <a:off x="3908775" y="954325"/>
            <a:ext cx="417900" cy="4179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accent5"/>
                </a:solidFill>
                <a:latin typeface="Inter"/>
                <a:ea typeface="Inter"/>
                <a:cs typeface="B Nazanin" panose="00000700000000000000" pitchFamily="2" charset="-78"/>
                <a:sym typeface="Inter"/>
              </a:rPr>
              <a:t> </a:t>
            </a:r>
            <a:endParaRPr b="1">
              <a:solidFill>
                <a:schemeClr val="accent5"/>
              </a:solidFill>
              <a:latin typeface="Inter"/>
              <a:ea typeface="Inter"/>
              <a:cs typeface="B Nazanin" panose="00000700000000000000" pitchFamily="2" charset="-78"/>
              <a:sym typeface="Inter"/>
            </a:endParaRPr>
          </a:p>
        </p:txBody>
      </p:sp>
      <p:pic>
        <p:nvPicPr>
          <p:cNvPr id="340" name="Google Shape;340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46854" y="675393"/>
            <a:ext cx="2212848" cy="1590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43360" y="3223105"/>
            <a:ext cx="1453895" cy="1293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34331" y="3955207"/>
            <a:ext cx="1453895" cy="12931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3" name="Google Shape;343;p31"/>
          <p:cNvGrpSpPr/>
          <p:nvPr/>
        </p:nvGrpSpPr>
        <p:grpSpPr>
          <a:xfrm>
            <a:off x="6906338" y="4795586"/>
            <a:ext cx="2312804" cy="497458"/>
            <a:chOff x="-145925" y="-62768"/>
            <a:chExt cx="3906764" cy="840300"/>
          </a:xfrm>
        </p:grpSpPr>
        <p:sp>
          <p:nvSpPr>
            <p:cNvPr id="344" name="Google Shape;344;p31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5" name="Google Shape;345;p31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6" name="Google Shape;346;p31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0" name="Google Shape;550;p40"/>
          <p:cNvGrpSpPr/>
          <p:nvPr/>
        </p:nvGrpSpPr>
        <p:grpSpPr>
          <a:xfrm>
            <a:off x="514195" y="3471239"/>
            <a:ext cx="3796623" cy="1308953"/>
            <a:chOff x="722275" y="1619650"/>
            <a:chExt cx="2786103" cy="1218310"/>
          </a:xfrm>
        </p:grpSpPr>
        <p:sp>
          <p:nvSpPr>
            <p:cNvPr id="551" name="Google Shape;551;p40"/>
            <p:cNvSpPr/>
            <p:nvPr/>
          </p:nvSpPr>
          <p:spPr>
            <a:xfrm>
              <a:off x="722278" y="1619660"/>
              <a:ext cx="27861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52" name="Google Shape;552;p40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553" name="Google Shape;553;p40"/>
          <p:cNvSpPr txBox="1">
            <a:spLocks noGrp="1"/>
          </p:cNvSpPr>
          <p:nvPr>
            <p:ph type="title"/>
          </p:nvPr>
        </p:nvSpPr>
        <p:spPr>
          <a:xfrm>
            <a:off x="846775" y="3664025"/>
            <a:ext cx="28854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یک تصویر به ارزشش هزار کلمه است</a:t>
            </a:r>
            <a:endParaRPr>
              <a:cs typeface="B Nazanin" pitchFamily="2" charset="-78"/>
            </a:endParaRPr>
          </a:p>
        </p:txBody>
      </p:sp>
      <p:grpSp>
        <p:nvGrpSpPr>
          <p:cNvPr id="555" name="Google Shape;555;p40"/>
          <p:cNvGrpSpPr/>
          <p:nvPr/>
        </p:nvGrpSpPr>
        <p:grpSpPr>
          <a:xfrm>
            <a:off x="4317900" y="4100225"/>
            <a:ext cx="4826100" cy="51000"/>
            <a:chOff x="4317900" y="4100225"/>
            <a:chExt cx="4826100" cy="51000"/>
          </a:xfrm>
        </p:grpSpPr>
        <p:sp>
          <p:nvSpPr>
            <p:cNvPr id="556" name="Google Shape;556;p40"/>
            <p:cNvSpPr/>
            <p:nvPr/>
          </p:nvSpPr>
          <p:spPr>
            <a:xfrm flipH="1">
              <a:off x="7502850" y="410022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cxnSp>
          <p:nvCxnSpPr>
            <p:cNvPr id="557" name="Google Shape;557;p40"/>
            <p:cNvCxnSpPr/>
            <p:nvPr/>
          </p:nvCxnSpPr>
          <p:spPr>
            <a:xfrm rot="10800000">
              <a:off x="4317900" y="4100225"/>
              <a:ext cx="4826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58" name="Google Shape;558;p40"/>
          <p:cNvGrpSpPr/>
          <p:nvPr/>
        </p:nvGrpSpPr>
        <p:grpSpPr>
          <a:xfrm>
            <a:off x="-344622" y="-84982"/>
            <a:ext cx="8858008" cy="2292359"/>
            <a:chOff x="-344622" y="-84982"/>
            <a:chExt cx="8858008" cy="2292359"/>
          </a:xfrm>
        </p:grpSpPr>
        <p:grpSp>
          <p:nvGrpSpPr>
            <p:cNvPr id="559" name="Google Shape;559;p40"/>
            <p:cNvGrpSpPr/>
            <p:nvPr/>
          </p:nvGrpSpPr>
          <p:grpSpPr>
            <a:xfrm>
              <a:off x="7351905" y="1957556"/>
              <a:ext cx="1161481" cy="249821"/>
              <a:chOff x="-145925" y="-62768"/>
              <a:chExt cx="3906764" cy="840300"/>
            </a:xfrm>
          </p:grpSpPr>
          <p:sp>
            <p:nvSpPr>
              <p:cNvPr id="560" name="Google Shape;560;p40"/>
              <p:cNvSpPr/>
              <p:nvPr/>
            </p:nvSpPr>
            <p:spPr>
              <a:xfrm>
                <a:off x="-145925" y="-62768"/>
                <a:ext cx="2178900" cy="840300"/>
              </a:xfrm>
              <a:prstGeom prst="parallelogram">
                <a:avLst>
                  <a:gd name="adj" fmla="val 56628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561" name="Google Shape;561;p40"/>
              <p:cNvSpPr/>
              <p:nvPr/>
            </p:nvSpPr>
            <p:spPr>
              <a:xfrm>
                <a:off x="1970152" y="-62768"/>
                <a:ext cx="926700" cy="840300"/>
              </a:xfrm>
              <a:prstGeom prst="parallelogram">
                <a:avLst>
                  <a:gd name="adj" fmla="val 56628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562" name="Google Shape;562;p40"/>
              <p:cNvSpPr/>
              <p:nvPr/>
            </p:nvSpPr>
            <p:spPr>
              <a:xfrm>
                <a:off x="2834139" y="-62768"/>
                <a:ext cx="926700" cy="840300"/>
              </a:xfrm>
              <a:prstGeom prst="parallelogram">
                <a:avLst>
                  <a:gd name="adj" fmla="val 56628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  <p:grpSp>
          <p:nvGrpSpPr>
            <p:cNvPr id="563" name="Google Shape;563;p40"/>
            <p:cNvGrpSpPr/>
            <p:nvPr/>
          </p:nvGrpSpPr>
          <p:grpSpPr>
            <a:xfrm>
              <a:off x="-344622" y="-84982"/>
              <a:ext cx="2602521" cy="1221136"/>
              <a:chOff x="4027125" y="4359300"/>
              <a:chExt cx="521725" cy="244800"/>
            </a:xfrm>
          </p:grpSpPr>
          <p:sp>
            <p:nvSpPr>
              <p:cNvPr id="564" name="Google Shape;564;p40"/>
              <p:cNvSpPr/>
              <p:nvPr/>
            </p:nvSpPr>
            <p:spPr>
              <a:xfrm>
                <a:off x="4027125" y="4359300"/>
                <a:ext cx="270000" cy="244800"/>
              </a:xfrm>
              <a:prstGeom prst="parallelogram">
                <a:avLst>
                  <a:gd name="adj" fmla="val 56628"/>
                </a:avLst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565" name="Google Shape;565;p40"/>
              <p:cNvSpPr/>
              <p:nvPr/>
            </p:nvSpPr>
            <p:spPr>
              <a:xfrm>
                <a:off x="4278850" y="4359300"/>
                <a:ext cx="270000" cy="244800"/>
              </a:xfrm>
              <a:prstGeom prst="parallelogram">
                <a:avLst>
                  <a:gd name="adj" fmla="val 56628"/>
                </a:avLst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41"/>
          <p:cNvSpPr txBox="1">
            <a:spLocks noGrp="1"/>
          </p:cNvSpPr>
          <p:nvPr>
            <p:ph type="title"/>
          </p:nvPr>
        </p:nvSpPr>
        <p:spPr>
          <a:xfrm>
            <a:off x="1139413" y="1028563"/>
            <a:ext cx="2476200" cy="17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سوخت را درست برای شما می آورد</a:t>
            </a:r>
            <a:endParaRPr>
              <a:cs typeface="B Nazanin" pitchFamily="2" charset="-78"/>
            </a:endParaRPr>
          </a:p>
        </p:txBody>
      </p:sp>
      <p:pic>
        <p:nvPicPr>
          <p:cNvPr id="571" name="Google Shape;57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7750" y="0"/>
            <a:ext cx="4284536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2" name="Google Shape;572;p41"/>
          <p:cNvGrpSpPr/>
          <p:nvPr/>
        </p:nvGrpSpPr>
        <p:grpSpPr>
          <a:xfrm>
            <a:off x="1139414" y="2957171"/>
            <a:ext cx="3521580" cy="1470370"/>
            <a:chOff x="722273" y="1619647"/>
            <a:chExt cx="2532600" cy="1218303"/>
          </a:xfrm>
        </p:grpSpPr>
        <p:sp>
          <p:nvSpPr>
            <p:cNvPr id="573" name="Google Shape;573;p41"/>
            <p:cNvSpPr/>
            <p:nvPr/>
          </p:nvSpPr>
          <p:spPr>
            <a:xfrm>
              <a:off x="722273" y="1619647"/>
              <a:ext cx="25326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74" name="Google Shape;574;p41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575" name="Google Shape;575;p41"/>
          <p:cNvSpPr txBox="1">
            <a:spLocks noGrp="1"/>
          </p:cNvSpPr>
          <p:nvPr>
            <p:ph type="subTitle" idx="1"/>
          </p:nvPr>
        </p:nvSpPr>
        <p:spPr>
          <a:xfrm>
            <a:off x="1486338" y="3138177"/>
            <a:ext cx="29277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itchFamily="2" charset="-78"/>
            </a:endParaRPr>
          </a:p>
        </p:txBody>
      </p:sp>
      <p:sp>
        <p:nvSpPr>
          <p:cNvPr id="577" name="Google Shape;577;p41"/>
          <p:cNvSpPr/>
          <p:nvPr/>
        </p:nvSpPr>
        <p:spPr>
          <a:xfrm rot="5400000">
            <a:off x="324158" y="4293164"/>
            <a:ext cx="1002900" cy="909300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2" name="Google Shape;582;p42"/>
          <p:cNvGrpSpPr/>
          <p:nvPr/>
        </p:nvGrpSpPr>
        <p:grpSpPr>
          <a:xfrm>
            <a:off x="1163790" y="980804"/>
            <a:ext cx="6816412" cy="3182084"/>
            <a:chOff x="722275" y="1619647"/>
            <a:chExt cx="3764102" cy="1218303"/>
          </a:xfrm>
        </p:grpSpPr>
        <p:sp>
          <p:nvSpPr>
            <p:cNvPr id="583" name="Google Shape;583;p42"/>
            <p:cNvSpPr/>
            <p:nvPr/>
          </p:nvSpPr>
          <p:spPr>
            <a:xfrm>
              <a:off x="722277" y="1619647"/>
              <a:ext cx="37641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84" name="Google Shape;584;p42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585" name="Google Shape;585;p42"/>
          <p:cNvSpPr txBox="1">
            <a:spLocks noGrp="1"/>
          </p:cNvSpPr>
          <p:nvPr>
            <p:ph type="title"/>
          </p:nvPr>
        </p:nvSpPr>
        <p:spPr>
          <a:xfrm>
            <a:off x="1901688" y="3321750"/>
            <a:ext cx="53406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-یک نفر معروف</a:t>
            </a:r>
            <a:endParaRPr>
              <a:cs typeface="B Nazanin" pitchFamily="2" charset="-78"/>
            </a:endParaRPr>
          </a:p>
        </p:txBody>
      </p:sp>
      <p:sp>
        <p:nvSpPr>
          <p:cNvPr id="586" name="Google Shape;586;p42"/>
          <p:cNvSpPr txBox="1">
            <a:spLocks noGrp="1"/>
          </p:cNvSpPr>
          <p:nvPr>
            <p:ph type="subTitle" idx="1"/>
          </p:nvPr>
        </p:nvSpPr>
        <p:spPr>
          <a:xfrm>
            <a:off x="1901688" y="1289850"/>
            <a:ext cx="5340600" cy="20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>
              <a:cs typeface="B Nazanin" pitchFamily="2" charset="-78"/>
            </a:endParaRPr>
          </a:p>
        </p:txBody>
      </p:sp>
      <p:grpSp>
        <p:nvGrpSpPr>
          <p:cNvPr id="587" name="Google Shape;587;p42"/>
          <p:cNvGrpSpPr/>
          <p:nvPr/>
        </p:nvGrpSpPr>
        <p:grpSpPr>
          <a:xfrm>
            <a:off x="6074826" y="3979325"/>
            <a:ext cx="1668188" cy="358808"/>
            <a:chOff x="-145925" y="-62768"/>
            <a:chExt cx="3906764" cy="840300"/>
          </a:xfrm>
        </p:grpSpPr>
        <p:sp>
          <p:nvSpPr>
            <p:cNvPr id="588" name="Google Shape;588;p42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89" name="Google Shape;589;p42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90" name="Google Shape;590;p42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591" name="Google Shape;591;p42"/>
          <p:cNvSpPr/>
          <p:nvPr/>
        </p:nvSpPr>
        <p:spPr>
          <a:xfrm rot="376">
            <a:off x="246929" y="279248"/>
            <a:ext cx="1404723" cy="1010519"/>
          </a:xfrm>
          <a:custGeom>
            <a:avLst/>
            <a:gdLst/>
            <a:ahLst/>
            <a:cxnLst/>
            <a:rect l="l" t="t" r="r" b="b"/>
            <a:pathLst>
              <a:path w="15353" h="11040" extrusionOk="0">
                <a:moveTo>
                  <a:pt x="4069" y="1"/>
                </a:moveTo>
                <a:lnTo>
                  <a:pt x="976" y="4693"/>
                </a:lnTo>
                <a:cubicBezTo>
                  <a:pt x="380" y="5561"/>
                  <a:pt x="0" y="6483"/>
                  <a:pt x="0" y="7568"/>
                </a:cubicBezTo>
                <a:cubicBezTo>
                  <a:pt x="0" y="9738"/>
                  <a:pt x="1600" y="11013"/>
                  <a:pt x="3336" y="11013"/>
                </a:cubicBezTo>
                <a:cubicBezTo>
                  <a:pt x="5262" y="11013"/>
                  <a:pt x="6673" y="9575"/>
                  <a:pt x="6673" y="7568"/>
                </a:cubicBezTo>
                <a:cubicBezTo>
                  <a:pt x="6673" y="6456"/>
                  <a:pt x="6211" y="5398"/>
                  <a:pt x="5235" y="4747"/>
                </a:cubicBezTo>
                <a:lnTo>
                  <a:pt x="7296" y="28"/>
                </a:lnTo>
                <a:lnTo>
                  <a:pt x="7296" y="1"/>
                </a:lnTo>
                <a:close/>
                <a:moveTo>
                  <a:pt x="12179" y="1"/>
                </a:moveTo>
                <a:lnTo>
                  <a:pt x="9087" y="4693"/>
                </a:lnTo>
                <a:cubicBezTo>
                  <a:pt x="8490" y="5561"/>
                  <a:pt x="8110" y="6483"/>
                  <a:pt x="8110" y="7568"/>
                </a:cubicBezTo>
                <a:cubicBezTo>
                  <a:pt x="8110" y="9738"/>
                  <a:pt x="9710" y="11040"/>
                  <a:pt x="11419" y="11040"/>
                </a:cubicBezTo>
                <a:cubicBezTo>
                  <a:pt x="13372" y="11040"/>
                  <a:pt x="14783" y="9575"/>
                  <a:pt x="14783" y="7568"/>
                </a:cubicBezTo>
                <a:cubicBezTo>
                  <a:pt x="14783" y="6456"/>
                  <a:pt x="14321" y="5398"/>
                  <a:pt x="13291" y="4720"/>
                </a:cubicBezTo>
                <a:lnTo>
                  <a:pt x="15352" y="1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Google Shape;59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1295" y="3524645"/>
            <a:ext cx="1057031" cy="80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82493" y="1467350"/>
            <a:ext cx="975768" cy="1086999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43"/>
          <p:cNvSpPr txBox="1"/>
          <p:nvPr/>
        </p:nvSpPr>
        <p:spPr>
          <a:xfrm flipH="1">
            <a:off x="6205350" y="1358450"/>
            <a:ext cx="20106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99" name="Google Shape;599;p43"/>
          <p:cNvSpPr txBox="1"/>
          <p:nvPr/>
        </p:nvSpPr>
        <p:spPr>
          <a:xfrm flipH="1">
            <a:off x="6205350" y="1793550"/>
            <a:ext cx="2010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en-US" sz="1600" dirty="0">
              <a:cs typeface="B Nazanin" pitchFamily="2" charset="-78"/>
            </a:endParaRPr>
          </a:p>
        </p:txBody>
      </p:sp>
      <p:sp>
        <p:nvSpPr>
          <p:cNvPr id="600" name="Google Shape;600;p43"/>
          <p:cNvSpPr txBox="1"/>
          <p:nvPr/>
        </p:nvSpPr>
        <p:spPr>
          <a:xfrm flipH="1">
            <a:off x="6205350" y="3281250"/>
            <a:ext cx="20106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01" name="Google Shape;601;p43"/>
          <p:cNvSpPr txBox="1"/>
          <p:nvPr/>
        </p:nvSpPr>
        <p:spPr>
          <a:xfrm flipH="1">
            <a:off x="6205350" y="3716350"/>
            <a:ext cx="2010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en-US" sz="1600" dirty="0">
              <a:cs typeface="B Nazanin" pitchFamily="2" charset="-78"/>
            </a:endParaRPr>
          </a:p>
        </p:txBody>
      </p:sp>
      <p:sp>
        <p:nvSpPr>
          <p:cNvPr id="602" name="Google Shape;602;p43"/>
          <p:cNvSpPr/>
          <p:nvPr/>
        </p:nvSpPr>
        <p:spPr>
          <a:xfrm>
            <a:off x="3570300" y="2864950"/>
            <a:ext cx="2352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03" name="Google Shape;603;p43"/>
          <p:cNvSpPr/>
          <p:nvPr/>
        </p:nvSpPr>
        <p:spPr>
          <a:xfrm>
            <a:off x="1077900" y="1675600"/>
            <a:ext cx="2727600" cy="2727600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04" name="Google Shape;604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شرکت ما در اینفوگرافیک</a:t>
            </a:r>
            <a:endParaRPr>
              <a:cs typeface="B Nazanin" pitchFamily="2" charset="-78"/>
            </a:endParaRPr>
          </a:p>
        </p:txBody>
      </p:sp>
      <p:pic>
        <p:nvPicPr>
          <p:cNvPr id="605" name="Google Shape;605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40400" y="1361750"/>
            <a:ext cx="2362600" cy="2648650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p43"/>
          <p:cNvSpPr/>
          <p:nvPr/>
        </p:nvSpPr>
        <p:spPr>
          <a:xfrm>
            <a:off x="713100" y="1284100"/>
            <a:ext cx="1453500" cy="145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07" name="Google Shape;607;p43"/>
          <p:cNvSpPr txBox="1"/>
          <p:nvPr/>
        </p:nvSpPr>
        <p:spPr>
          <a:xfrm>
            <a:off x="840175" y="1875163"/>
            <a:ext cx="1199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rPr>
              <a:t>1.82%</a:t>
            </a:r>
            <a:endParaRPr sz="2400" b="1">
              <a:solidFill>
                <a:schemeClr val="accent5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08" name="Google Shape;608;p43"/>
          <p:cNvSpPr txBox="1"/>
          <p:nvPr/>
        </p:nvSpPr>
        <p:spPr>
          <a:xfrm>
            <a:off x="840150" y="1618838"/>
            <a:ext cx="11994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accent5"/>
                </a:solidFill>
                <a:latin typeface="Karla"/>
                <a:ea typeface="Karla"/>
                <a:cs typeface="B Nazanin" pitchFamily="2" charset="-78"/>
                <a:sym typeface="Karla"/>
              </a:rPr>
              <a:t>ارزش گذاری</a:t>
            </a:r>
            <a:endParaRPr sz="1500">
              <a:solidFill>
                <a:schemeClr val="accent5"/>
              </a:solidFill>
              <a:latin typeface="Karla"/>
              <a:ea typeface="Karla"/>
              <a:cs typeface="B Nazanin" pitchFamily="2" charset="-78"/>
              <a:sym typeface="Karla"/>
            </a:endParaRPr>
          </a:p>
        </p:txBody>
      </p:sp>
      <p:grpSp>
        <p:nvGrpSpPr>
          <p:cNvPr id="609" name="Google Shape;609;p43"/>
          <p:cNvGrpSpPr/>
          <p:nvPr/>
        </p:nvGrpSpPr>
        <p:grpSpPr>
          <a:xfrm rot="-5400000" flipH="1">
            <a:off x="1866478" y="1922212"/>
            <a:ext cx="69151" cy="96491"/>
            <a:chOff x="3333474" y="2248417"/>
            <a:chExt cx="216300" cy="392400"/>
          </a:xfrm>
        </p:grpSpPr>
        <p:sp>
          <p:nvSpPr>
            <p:cNvPr id="610" name="Google Shape;610;p43"/>
            <p:cNvSpPr/>
            <p:nvPr/>
          </p:nvSpPr>
          <p:spPr>
            <a:xfrm>
              <a:off x="3333474" y="2248417"/>
              <a:ext cx="216300" cy="196200"/>
            </a:xfrm>
            <a:prstGeom prst="parallelogram">
              <a:avLst>
                <a:gd name="adj" fmla="val 7386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11" name="Google Shape;611;p43"/>
            <p:cNvSpPr/>
            <p:nvPr/>
          </p:nvSpPr>
          <p:spPr>
            <a:xfrm rot="10800000" flipH="1">
              <a:off x="3333474" y="2444617"/>
              <a:ext cx="216300" cy="196200"/>
            </a:xfrm>
            <a:prstGeom prst="parallelogram">
              <a:avLst>
                <a:gd name="adj" fmla="val 7386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612" name="Google Shape;612;p43"/>
          <p:cNvSpPr/>
          <p:nvPr/>
        </p:nvSpPr>
        <p:spPr>
          <a:xfrm>
            <a:off x="4960050" y="1919100"/>
            <a:ext cx="2352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13" name="Google Shape;613;p43"/>
          <p:cNvSpPr/>
          <p:nvPr/>
        </p:nvSpPr>
        <p:spPr>
          <a:xfrm>
            <a:off x="4960050" y="3810800"/>
            <a:ext cx="235200" cy="2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cxnSp>
        <p:nvCxnSpPr>
          <p:cNvPr id="614" name="Google Shape;614;p43"/>
          <p:cNvCxnSpPr>
            <a:stCxn id="602" idx="3"/>
            <a:endCxn id="612" idx="1"/>
          </p:cNvCxnSpPr>
          <p:nvPr/>
        </p:nvCxnSpPr>
        <p:spPr>
          <a:xfrm rot="10800000" flipH="1">
            <a:off x="3805500" y="2036650"/>
            <a:ext cx="1154700" cy="945900"/>
          </a:xfrm>
          <a:prstGeom prst="bentConnector3">
            <a:avLst>
              <a:gd name="adj1" fmla="val 49994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15" name="Google Shape;615;p43"/>
          <p:cNvCxnSpPr>
            <a:stCxn id="602" idx="3"/>
            <a:endCxn id="613" idx="1"/>
          </p:cNvCxnSpPr>
          <p:nvPr/>
        </p:nvCxnSpPr>
        <p:spPr>
          <a:xfrm>
            <a:off x="3805500" y="2982550"/>
            <a:ext cx="1154700" cy="945900"/>
          </a:xfrm>
          <a:prstGeom prst="bentConnector3">
            <a:avLst>
              <a:gd name="adj1" fmla="val 49994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616" name="Google Shape;616;p43"/>
          <p:cNvGrpSpPr/>
          <p:nvPr/>
        </p:nvGrpSpPr>
        <p:grpSpPr>
          <a:xfrm>
            <a:off x="6300627" y="2846536"/>
            <a:ext cx="990365" cy="213016"/>
            <a:chOff x="-145925" y="-62768"/>
            <a:chExt cx="3906764" cy="840300"/>
          </a:xfrm>
        </p:grpSpPr>
        <p:sp>
          <p:nvSpPr>
            <p:cNvPr id="617" name="Google Shape;617;p43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18" name="Google Shape;618;p43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19" name="Google Shape;619;p43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620" name="Google Shape;620;p43"/>
          <p:cNvGrpSpPr/>
          <p:nvPr/>
        </p:nvGrpSpPr>
        <p:grpSpPr>
          <a:xfrm>
            <a:off x="2583872" y="4141758"/>
            <a:ext cx="1569297" cy="736334"/>
            <a:chOff x="4027125" y="4359300"/>
            <a:chExt cx="521725" cy="244800"/>
          </a:xfrm>
        </p:grpSpPr>
        <p:sp>
          <p:nvSpPr>
            <p:cNvPr id="621" name="Google Shape;621;p43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22" name="Google Shape;622;p43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623" name="Google Shape;623;p43"/>
          <p:cNvGrpSpPr/>
          <p:nvPr/>
        </p:nvGrpSpPr>
        <p:grpSpPr>
          <a:xfrm>
            <a:off x="7835847" y="1145898"/>
            <a:ext cx="594871" cy="279121"/>
            <a:chOff x="4027125" y="4359300"/>
            <a:chExt cx="521725" cy="244800"/>
          </a:xfrm>
        </p:grpSpPr>
        <p:sp>
          <p:nvSpPr>
            <p:cNvPr id="624" name="Google Shape;624;p43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25" name="Google Shape;625;p43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توزیع ها</a:t>
            </a:r>
            <a:endParaRPr>
              <a:cs typeface="B Nazanin" pitchFamily="2" charset="-78"/>
            </a:endParaRPr>
          </a:p>
        </p:txBody>
      </p:sp>
      <p:grpSp>
        <p:nvGrpSpPr>
          <p:cNvPr id="631" name="Google Shape;631;p44"/>
          <p:cNvGrpSpPr/>
          <p:nvPr/>
        </p:nvGrpSpPr>
        <p:grpSpPr>
          <a:xfrm>
            <a:off x="3845270" y="1456880"/>
            <a:ext cx="4578561" cy="3010740"/>
            <a:chOff x="235800" y="830650"/>
            <a:chExt cx="6978450" cy="4588844"/>
          </a:xfrm>
        </p:grpSpPr>
        <p:sp>
          <p:nvSpPr>
            <p:cNvPr id="632" name="Google Shape;632;p44"/>
            <p:cNvSpPr/>
            <p:nvPr/>
          </p:nvSpPr>
          <p:spPr>
            <a:xfrm>
              <a:off x="235800" y="1224769"/>
              <a:ext cx="2592225" cy="4194725"/>
            </a:xfrm>
            <a:custGeom>
              <a:avLst/>
              <a:gdLst/>
              <a:ahLst/>
              <a:cxnLst/>
              <a:rect l="l" t="t" r="r" b="b"/>
              <a:pathLst>
                <a:path w="103689" h="167789" extrusionOk="0">
                  <a:moveTo>
                    <a:pt x="13807" y="0"/>
                  </a:moveTo>
                  <a:cubicBezTo>
                    <a:pt x="11526" y="0"/>
                    <a:pt x="9194" y="921"/>
                    <a:pt x="7431" y="2357"/>
                  </a:cubicBezTo>
                  <a:cubicBezTo>
                    <a:pt x="6418" y="3183"/>
                    <a:pt x="7559" y="5231"/>
                    <a:pt x="8433" y="6203"/>
                  </a:cubicBezTo>
                  <a:cubicBezTo>
                    <a:pt x="9308" y="7175"/>
                    <a:pt x="10393" y="8259"/>
                    <a:pt x="10189" y="9549"/>
                  </a:cubicBezTo>
                  <a:cubicBezTo>
                    <a:pt x="9355" y="9975"/>
                    <a:pt x="8287" y="10084"/>
                    <a:pt x="7292" y="10084"/>
                  </a:cubicBezTo>
                  <a:cubicBezTo>
                    <a:pt x="7024" y="10084"/>
                    <a:pt x="6762" y="10076"/>
                    <a:pt x="6511" y="10065"/>
                  </a:cubicBezTo>
                  <a:cubicBezTo>
                    <a:pt x="6102" y="10046"/>
                    <a:pt x="5686" y="9992"/>
                    <a:pt x="5277" y="9992"/>
                  </a:cubicBezTo>
                  <a:cubicBezTo>
                    <a:pt x="4990" y="9992"/>
                    <a:pt x="4705" y="10019"/>
                    <a:pt x="4430" y="10104"/>
                  </a:cubicBezTo>
                  <a:cubicBezTo>
                    <a:pt x="3763" y="10310"/>
                    <a:pt x="3182" y="11034"/>
                    <a:pt x="3440" y="11683"/>
                  </a:cubicBezTo>
                  <a:cubicBezTo>
                    <a:pt x="2981" y="12481"/>
                    <a:pt x="2431" y="12899"/>
                    <a:pt x="2962" y="13650"/>
                  </a:cubicBezTo>
                  <a:cubicBezTo>
                    <a:pt x="3377" y="14235"/>
                    <a:pt x="4081" y="14716"/>
                    <a:pt x="4076" y="15434"/>
                  </a:cubicBezTo>
                  <a:cubicBezTo>
                    <a:pt x="4071" y="16003"/>
                    <a:pt x="3591" y="16462"/>
                    <a:pt x="3082" y="16719"/>
                  </a:cubicBezTo>
                  <a:cubicBezTo>
                    <a:pt x="2572" y="16973"/>
                    <a:pt x="2000" y="17102"/>
                    <a:pt x="1518" y="17408"/>
                  </a:cubicBezTo>
                  <a:cubicBezTo>
                    <a:pt x="13" y="18366"/>
                    <a:pt x="0" y="20519"/>
                    <a:pt x="159" y="22295"/>
                  </a:cubicBezTo>
                  <a:cubicBezTo>
                    <a:pt x="1133" y="23491"/>
                    <a:pt x="1285" y="25550"/>
                    <a:pt x="817" y="27017"/>
                  </a:cubicBezTo>
                  <a:cubicBezTo>
                    <a:pt x="639" y="27577"/>
                    <a:pt x="351" y="28172"/>
                    <a:pt x="552" y="28724"/>
                  </a:cubicBezTo>
                  <a:cubicBezTo>
                    <a:pt x="782" y="29356"/>
                    <a:pt x="1526" y="29605"/>
                    <a:pt x="2177" y="29773"/>
                  </a:cubicBezTo>
                  <a:cubicBezTo>
                    <a:pt x="2891" y="29958"/>
                    <a:pt x="3669" y="30130"/>
                    <a:pt x="4408" y="30130"/>
                  </a:cubicBezTo>
                  <a:cubicBezTo>
                    <a:pt x="5109" y="30130"/>
                    <a:pt x="5775" y="29975"/>
                    <a:pt x="6314" y="29528"/>
                  </a:cubicBezTo>
                  <a:cubicBezTo>
                    <a:pt x="7583" y="28478"/>
                    <a:pt x="9157" y="28121"/>
                    <a:pt x="10834" y="28121"/>
                  </a:cubicBezTo>
                  <a:cubicBezTo>
                    <a:pt x="13016" y="28121"/>
                    <a:pt x="15374" y="28725"/>
                    <a:pt x="17464" y="29196"/>
                  </a:cubicBezTo>
                  <a:cubicBezTo>
                    <a:pt x="18740" y="29482"/>
                    <a:pt x="20083" y="29952"/>
                    <a:pt x="20830" y="31028"/>
                  </a:cubicBezTo>
                  <a:cubicBezTo>
                    <a:pt x="21824" y="32461"/>
                    <a:pt x="21400" y="34451"/>
                    <a:pt x="20580" y="35993"/>
                  </a:cubicBezTo>
                  <a:cubicBezTo>
                    <a:pt x="19762" y="37533"/>
                    <a:pt x="18587" y="38903"/>
                    <a:pt x="18068" y="40567"/>
                  </a:cubicBezTo>
                  <a:cubicBezTo>
                    <a:pt x="17582" y="42129"/>
                    <a:pt x="17717" y="43806"/>
                    <a:pt x="17859" y="45436"/>
                  </a:cubicBezTo>
                  <a:cubicBezTo>
                    <a:pt x="18032" y="47441"/>
                    <a:pt x="18242" y="49554"/>
                    <a:pt x="19405" y="51198"/>
                  </a:cubicBezTo>
                  <a:cubicBezTo>
                    <a:pt x="20624" y="52922"/>
                    <a:pt x="21392" y="55494"/>
                    <a:pt x="21294" y="57601"/>
                  </a:cubicBezTo>
                  <a:cubicBezTo>
                    <a:pt x="21216" y="59294"/>
                    <a:pt x="20619" y="60958"/>
                    <a:pt x="20775" y="62645"/>
                  </a:cubicBezTo>
                  <a:cubicBezTo>
                    <a:pt x="21057" y="65704"/>
                    <a:pt x="23699" y="67999"/>
                    <a:pt x="26397" y="69471"/>
                  </a:cubicBezTo>
                  <a:cubicBezTo>
                    <a:pt x="29219" y="71013"/>
                    <a:pt x="31651" y="73637"/>
                    <a:pt x="32623" y="76701"/>
                  </a:cubicBezTo>
                  <a:cubicBezTo>
                    <a:pt x="33112" y="78241"/>
                    <a:pt x="33257" y="79868"/>
                    <a:pt x="33688" y="81425"/>
                  </a:cubicBezTo>
                  <a:cubicBezTo>
                    <a:pt x="34432" y="84119"/>
                    <a:pt x="36051" y="86565"/>
                    <a:pt x="38239" y="88307"/>
                  </a:cubicBezTo>
                  <a:cubicBezTo>
                    <a:pt x="39834" y="89575"/>
                    <a:pt x="42451" y="90023"/>
                    <a:pt x="44455" y="90388"/>
                  </a:cubicBezTo>
                  <a:cubicBezTo>
                    <a:pt x="45495" y="90578"/>
                    <a:pt x="46617" y="90728"/>
                    <a:pt x="47400" y="91437"/>
                  </a:cubicBezTo>
                  <a:cubicBezTo>
                    <a:pt x="47762" y="91764"/>
                    <a:pt x="48023" y="92187"/>
                    <a:pt x="48369" y="92530"/>
                  </a:cubicBezTo>
                  <a:cubicBezTo>
                    <a:pt x="50044" y="94188"/>
                    <a:pt x="53127" y="93507"/>
                    <a:pt x="54821" y="95145"/>
                  </a:cubicBezTo>
                  <a:cubicBezTo>
                    <a:pt x="55259" y="95566"/>
                    <a:pt x="55558" y="96107"/>
                    <a:pt x="55941" y="96579"/>
                  </a:cubicBezTo>
                  <a:cubicBezTo>
                    <a:pt x="56887" y="97736"/>
                    <a:pt x="58370" y="98428"/>
                    <a:pt x="59861" y="98428"/>
                  </a:cubicBezTo>
                  <a:cubicBezTo>
                    <a:pt x="60003" y="98428"/>
                    <a:pt x="60145" y="98421"/>
                    <a:pt x="60286" y="98409"/>
                  </a:cubicBezTo>
                  <a:lnTo>
                    <a:pt x="60286" y="98409"/>
                  </a:lnTo>
                  <a:cubicBezTo>
                    <a:pt x="59905" y="99653"/>
                    <a:pt x="61397" y="101114"/>
                    <a:pt x="60936" y="102330"/>
                  </a:cubicBezTo>
                  <a:cubicBezTo>
                    <a:pt x="60565" y="103312"/>
                    <a:pt x="59445" y="103741"/>
                    <a:pt x="58674" y="104452"/>
                  </a:cubicBezTo>
                  <a:cubicBezTo>
                    <a:pt x="57337" y="105685"/>
                    <a:pt x="57129" y="107795"/>
                    <a:pt x="57705" y="109521"/>
                  </a:cubicBezTo>
                  <a:cubicBezTo>
                    <a:pt x="58282" y="111246"/>
                    <a:pt x="59498" y="112671"/>
                    <a:pt x="60717" y="114022"/>
                  </a:cubicBezTo>
                  <a:cubicBezTo>
                    <a:pt x="62978" y="116530"/>
                    <a:pt x="65696" y="117746"/>
                    <a:pt x="68148" y="120066"/>
                  </a:cubicBezTo>
                  <a:cubicBezTo>
                    <a:pt x="70420" y="122216"/>
                    <a:pt x="70937" y="125696"/>
                    <a:pt x="70438" y="128784"/>
                  </a:cubicBezTo>
                  <a:cubicBezTo>
                    <a:pt x="69938" y="131872"/>
                    <a:pt x="68585" y="134744"/>
                    <a:pt x="67620" y="137718"/>
                  </a:cubicBezTo>
                  <a:cubicBezTo>
                    <a:pt x="65814" y="143276"/>
                    <a:pt x="65376" y="149382"/>
                    <a:pt x="67102" y="154963"/>
                  </a:cubicBezTo>
                  <a:cubicBezTo>
                    <a:pt x="68828" y="160546"/>
                    <a:pt x="72869" y="165522"/>
                    <a:pt x="78283" y="167717"/>
                  </a:cubicBezTo>
                  <a:cubicBezTo>
                    <a:pt x="78404" y="167766"/>
                    <a:pt x="78530" y="167788"/>
                    <a:pt x="78658" y="167788"/>
                  </a:cubicBezTo>
                  <a:cubicBezTo>
                    <a:pt x="79167" y="167788"/>
                    <a:pt x="79705" y="167444"/>
                    <a:pt x="80056" y="167066"/>
                  </a:cubicBezTo>
                  <a:cubicBezTo>
                    <a:pt x="80495" y="166591"/>
                    <a:pt x="80589" y="165833"/>
                    <a:pt x="80281" y="165265"/>
                  </a:cubicBezTo>
                  <a:cubicBezTo>
                    <a:pt x="79304" y="163467"/>
                    <a:pt x="77566" y="161932"/>
                    <a:pt x="76298" y="160326"/>
                  </a:cubicBezTo>
                  <a:cubicBezTo>
                    <a:pt x="75898" y="159821"/>
                    <a:pt x="75478" y="159248"/>
                    <a:pt x="75530" y="158607"/>
                  </a:cubicBezTo>
                  <a:cubicBezTo>
                    <a:pt x="75589" y="157886"/>
                    <a:pt x="76208" y="157367"/>
                    <a:pt x="76666" y="156807"/>
                  </a:cubicBezTo>
                  <a:cubicBezTo>
                    <a:pt x="77361" y="155947"/>
                    <a:pt x="77729" y="154867"/>
                    <a:pt x="77704" y="153762"/>
                  </a:cubicBezTo>
                  <a:cubicBezTo>
                    <a:pt x="77674" y="152733"/>
                    <a:pt x="77075" y="151726"/>
                    <a:pt x="77111" y="150697"/>
                  </a:cubicBezTo>
                  <a:cubicBezTo>
                    <a:pt x="77146" y="149667"/>
                    <a:pt x="77701" y="148583"/>
                    <a:pt x="78676" y="148251"/>
                  </a:cubicBezTo>
                  <a:cubicBezTo>
                    <a:pt x="79120" y="148100"/>
                    <a:pt x="79614" y="148115"/>
                    <a:pt x="80042" y="147926"/>
                  </a:cubicBezTo>
                  <a:cubicBezTo>
                    <a:pt x="81453" y="147303"/>
                    <a:pt x="81228" y="145153"/>
                    <a:pt x="82249" y="143996"/>
                  </a:cubicBezTo>
                  <a:cubicBezTo>
                    <a:pt x="82722" y="143460"/>
                    <a:pt x="83419" y="143193"/>
                    <a:pt x="84064" y="142883"/>
                  </a:cubicBezTo>
                  <a:cubicBezTo>
                    <a:pt x="86792" y="141571"/>
                    <a:pt x="89035" y="138972"/>
                    <a:pt x="89283" y="135957"/>
                  </a:cubicBezTo>
                  <a:cubicBezTo>
                    <a:pt x="89483" y="133544"/>
                    <a:pt x="88605" y="130615"/>
                    <a:pt x="90438" y="129034"/>
                  </a:cubicBezTo>
                  <a:cubicBezTo>
                    <a:pt x="91238" y="128344"/>
                    <a:pt x="92244" y="128199"/>
                    <a:pt x="93314" y="128199"/>
                  </a:cubicBezTo>
                  <a:cubicBezTo>
                    <a:pt x="94087" y="128199"/>
                    <a:pt x="94894" y="128275"/>
                    <a:pt x="95682" y="128275"/>
                  </a:cubicBezTo>
                  <a:cubicBezTo>
                    <a:pt x="96098" y="128275"/>
                    <a:pt x="96509" y="128254"/>
                    <a:pt x="96908" y="128189"/>
                  </a:cubicBezTo>
                  <a:cubicBezTo>
                    <a:pt x="97800" y="128044"/>
                    <a:pt x="98396" y="127214"/>
                    <a:pt x="98814" y="126412"/>
                  </a:cubicBezTo>
                  <a:cubicBezTo>
                    <a:pt x="99231" y="125609"/>
                    <a:pt x="99280" y="124658"/>
                    <a:pt x="99129" y="123766"/>
                  </a:cubicBezTo>
                  <a:cubicBezTo>
                    <a:pt x="98945" y="122668"/>
                    <a:pt x="98473" y="121597"/>
                    <a:pt x="98577" y="120489"/>
                  </a:cubicBezTo>
                  <a:cubicBezTo>
                    <a:pt x="98723" y="118930"/>
                    <a:pt x="99942" y="117730"/>
                    <a:pt x="100886" y="116480"/>
                  </a:cubicBezTo>
                  <a:cubicBezTo>
                    <a:pt x="102003" y="114998"/>
                    <a:pt x="102797" y="113297"/>
                    <a:pt x="103214" y="111488"/>
                  </a:cubicBezTo>
                  <a:cubicBezTo>
                    <a:pt x="103689" y="109429"/>
                    <a:pt x="102371" y="106997"/>
                    <a:pt x="100524" y="105970"/>
                  </a:cubicBezTo>
                  <a:cubicBezTo>
                    <a:pt x="98677" y="104943"/>
                    <a:pt x="96462" y="104915"/>
                    <a:pt x="94350" y="104853"/>
                  </a:cubicBezTo>
                  <a:cubicBezTo>
                    <a:pt x="92237" y="104794"/>
                    <a:pt x="89999" y="104633"/>
                    <a:pt x="88273" y="103414"/>
                  </a:cubicBezTo>
                  <a:cubicBezTo>
                    <a:pt x="86692" y="102296"/>
                    <a:pt x="85799" y="100469"/>
                    <a:pt x="84550" y="98991"/>
                  </a:cubicBezTo>
                  <a:cubicBezTo>
                    <a:pt x="82441" y="96497"/>
                    <a:pt x="79375" y="95057"/>
                    <a:pt x="76410" y="93690"/>
                  </a:cubicBezTo>
                  <a:cubicBezTo>
                    <a:pt x="75559" y="93298"/>
                    <a:pt x="74630" y="92901"/>
                    <a:pt x="73720" y="92901"/>
                  </a:cubicBezTo>
                  <a:cubicBezTo>
                    <a:pt x="73431" y="92901"/>
                    <a:pt x="73144" y="92941"/>
                    <a:pt x="72862" y="93034"/>
                  </a:cubicBezTo>
                  <a:cubicBezTo>
                    <a:pt x="72400" y="93185"/>
                    <a:pt x="71985" y="93473"/>
                    <a:pt x="71508" y="93564"/>
                  </a:cubicBezTo>
                  <a:cubicBezTo>
                    <a:pt x="71390" y="93586"/>
                    <a:pt x="71274" y="93597"/>
                    <a:pt x="71159" y="93597"/>
                  </a:cubicBezTo>
                  <a:cubicBezTo>
                    <a:pt x="70006" y="93597"/>
                    <a:pt x="69033" y="92520"/>
                    <a:pt x="67966" y="91944"/>
                  </a:cubicBezTo>
                  <a:cubicBezTo>
                    <a:pt x="67424" y="91651"/>
                    <a:pt x="66830" y="91518"/>
                    <a:pt x="66231" y="91518"/>
                  </a:cubicBezTo>
                  <a:cubicBezTo>
                    <a:pt x="64138" y="91518"/>
                    <a:pt x="61986" y="93147"/>
                    <a:pt x="61817" y="95293"/>
                  </a:cubicBezTo>
                  <a:cubicBezTo>
                    <a:pt x="61476" y="95410"/>
                    <a:pt x="61056" y="95468"/>
                    <a:pt x="60611" y="95468"/>
                  </a:cubicBezTo>
                  <a:cubicBezTo>
                    <a:pt x="59413" y="95468"/>
                    <a:pt x="58031" y="95047"/>
                    <a:pt x="57510" y="94228"/>
                  </a:cubicBezTo>
                  <a:cubicBezTo>
                    <a:pt x="56995" y="93419"/>
                    <a:pt x="56789" y="92287"/>
                    <a:pt x="55904" y="91918"/>
                  </a:cubicBezTo>
                  <a:cubicBezTo>
                    <a:pt x="55432" y="91722"/>
                    <a:pt x="54840" y="91796"/>
                    <a:pt x="54455" y="91458"/>
                  </a:cubicBezTo>
                  <a:cubicBezTo>
                    <a:pt x="53818" y="90898"/>
                    <a:pt x="54313" y="89881"/>
                    <a:pt x="54428" y="89040"/>
                  </a:cubicBezTo>
                  <a:cubicBezTo>
                    <a:pt x="54609" y="87696"/>
                    <a:pt x="53607" y="86419"/>
                    <a:pt x="52383" y="85834"/>
                  </a:cubicBezTo>
                  <a:cubicBezTo>
                    <a:pt x="51161" y="85249"/>
                    <a:pt x="49761" y="85202"/>
                    <a:pt x="48407" y="85159"/>
                  </a:cubicBezTo>
                  <a:cubicBezTo>
                    <a:pt x="47051" y="85115"/>
                    <a:pt x="45649" y="85054"/>
                    <a:pt x="44436" y="84447"/>
                  </a:cubicBezTo>
                  <a:cubicBezTo>
                    <a:pt x="42077" y="83264"/>
                    <a:pt x="41111" y="80063"/>
                    <a:pt x="42146" y="77635"/>
                  </a:cubicBezTo>
                  <a:cubicBezTo>
                    <a:pt x="43156" y="75267"/>
                    <a:pt x="45760" y="73783"/>
                    <a:pt x="48337" y="73783"/>
                  </a:cubicBezTo>
                  <a:cubicBezTo>
                    <a:pt x="48401" y="73783"/>
                    <a:pt x="48464" y="73784"/>
                    <a:pt x="48528" y="73786"/>
                  </a:cubicBezTo>
                  <a:cubicBezTo>
                    <a:pt x="51112" y="73862"/>
                    <a:pt x="53842" y="75749"/>
                    <a:pt x="53870" y="78335"/>
                  </a:cubicBezTo>
                  <a:cubicBezTo>
                    <a:pt x="53875" y="78746"/>
                    <a:pt x="54287" y="78928"/>
                    <a:pt x="54735" y="78928"/>
                  </a:cubicBezTo>
                  <a:cubicBezTo>
                    <a:pt x="55004" y="78928"/>
                    <a:pt x="55285" y="78863"/>
                    <a:pt x="55498" y="78741"/>
                  </a:cubicBezTo>
                  <a:cubicBezTo>
                    <a:pt x="56067" y="78416"/>
                    <a:pt x="56365" y="77760"/>
                    <a:pt x="56505" y="77119"/>
                  </a:cubicBezTo>
                  <a:cubicBezTo>
                    <a:pt x="56645" y="76478"/>
                    <a:pt x="56664" y="75812"/>
                    <a:pt x="56860" y="75186"/>
                  </a:cubicBezTo>
                  <a:cubicBezTo>
                    <a:pt x="57310" y="73749"/>
                    <a:pt x="58757" y="72690"/>
                    <a:pt x="60261" y="72690"/>
                  </a:cubicBezTo>
                  <a:cubicBezTo>
                    <a:pt x="60273" y="72690"/>
                    <a:pt x="60285" y="72690"/>
                    <a:pt x="60297" y="72690"/>
                  </a:cubicBezTo>
                  <a:cubicBezTo>
                    <a:pt x="60306" y="72690"/>
                    <a:pt x="60314" y="72690"/>
                    <a:pt x="60323" y="72690"/>
                  </a:cubicBezTo>
                  <a:cubicBezTo>
                    <a:pt x="61893" y="72690"/>
                    <a:pt x="62998" y="71122"/>
                    <a:pt x="64116" y="70013"/>
                  </a:cubicBezTo>
                  <a:cubicBezTo>
                    <a:pt x="65241" y="68896"/>
                    <a:pt x="65913" y="67214"/>
                    <a:pt x="65469" y="65693"/>
                  </a:cubicBezTo>
                  <a:cubicBezTo>
                    <a:pt x="65229" y="64873"/>
                    <a:pt x="64683" y="64046"/>
                    <a:pt x="64956" y="63238"/>
                  </a:cubicBezTo>
                  <a:cubicBezTo>
                    <a:pt x="65170" y="62604"/>
                    <a:pt x="65822" y="62237"/>
                    <a:pt x="66438" y="61978"/>
                  </a:cubicBezTo>
                  <a:cubicBezTo>
                    <a:pt x="67992" y="61328"/>
                    <a:pt x="69657" y="60995"/>
                    <a:pt x="71338" y="60995"/>
                  </a:cubicBezTo>
                  <a:cubicBezTo>
                    <a:pt x="71514" y="60995"/>
                    <a:pt x="71689" y="60998"/>
                    <a:pt x="71865" y="61005"/>
                  </a:cubicBezTo>
                  <a:cubicBezTo>
                    <a:pt x="71916" y="61008"/>
                    <a:pt x="71966" y="61009"/>
                    <a:pt x="72016" y="61009"/>
                  </a:cubicBezTo>
                  <a:cubicBezTo>
                    <a:pt x="73530" y="61009"/>
                    <a:pt x="74333" y="60016"/>
                    <a:pt x="75129" y="58671"/>
                  </a:cubicBezTo>
                  <a:cubicBezTo>
                    <a:pt x="75724" y="57667"/>
                    <a:pt x="75988" y="56400"/>
                    <a:pt x="76935" y="55719"/>
                  </a:cubicBezTo>
                  <a:cubicBezTo>
                    <a:pt x="77461" y="55341"/>
                    <a:pt x="78061" y="55227"/>
                    <a:pt x="78697" y="55227"/>
                  </a:cubicBezTo>
                  <a:cubicBezTo>
                    <a:pt x="79669" y="55227"/>
                    <a:pt x="80723" y="55493"/>
                    <a:pt x="81724" y="55493"/>
                  </a:cubicBezTo>
                  <a:cubicBezTo>
                    <a:pt x="81835" y="55493"/>
                    <a:pt x="81945" y="55490"/>
                    <a:pt x="82055" y="55483"/>
                  </a:cubicBezTo>
                  <a:cubicBezTo>
                    <a:pt x="84597" y="55311"/>
                    <a:pt x="86582" y="52458"/>
                    <a:pt x="85860" y="50015"/>
                  </a:cubicBezTo>
                  <a:cubicBezTo>
                    <a:pt x="85517" y="48852"/>
                    <a:pt x="84704" y="47901"/>
                    <a:pt x="84043" y="46884"/>
                  </a:cubicBezTo>
                  <a:cubicBezTo>
                    <a:pt x="83131" y="45481"/>
                    <a:pt x="82492" y="43918"/>
                    <a:pt x="82159" y="42277"/>
                  </a:cubicBezTo>
                  <a:cubicBezTo>
                    <a:pt x="81854" y="40773"/>
                    <a:pt x="81767" y="39118"/>
                    <a:pt x="80776" y="37947"/>
                  </a:cubicBezTo>
                  <a:cubicBezTo>
                    <a:pt x="79227" y="38020"/>
                    <a:pt x="77350" y="37975"/>
                    <a:pt x="75971" y="38686"/>
                  </a:cubicBezTo>
                  <a:cubicBezTo>
                    <a:pt x="75699" y="37108"/>
                    <a:pt x="75398" y="35461"/>
                    <a:pt x="74423" y="34192"/>
                  </a:cubicBezTo>
                  <a:cubicBezTo>
                    <a:pt x="73732" y="33291"/>
                    <a:pt x="72587" y="32657"/>
                    <a:pt x="71488" y="32657"/>
                  </a:cubicBezTo>
                  <a:cubicBezTo>
                    <a:pt x="71039" y="32657"/>
                    <a:pt x="70597" y="32763"/>
                    <a:pt x="70198" y="32999"/>
                  </a:cubicBezTo>
                  <a:cubicBezTo>
                    <a:pt x="68851" y="33794"/>
                    <a:pt x="68559" y="35642"/>
                    <a:pt x="68807" y="37187"/>
                  </a:cubicBezTo>
                  <a:cubicBezTo>
                    <a:pt x="69057" y="38731"/>
                    <a:pt x="69698" y="40227"/>
                    <a:pt x="69655" y="41791"/>
                  </a:cubicBezTo>
                  <a:cubicBezTo>
                    <a:pt x="69615" y="43336"/>
                    <a:pt x="68552" y="45042"/>
                    <a:pt x="67017" y="45042"/>
                  </a:cubicBezTo>
                  <a:cubicBezTo>
                    <a:pt x="66998" y="45042"/>
                    <a:pt x="66979" y="45041"/>
                    <a:pt x="66960" y="45041"/>
                  </a:cubicBezTo>
                  <a:cubicBezTo>
                    <a:pt x="66146" y="45019"/>
                    <a:pt x="65416" y="44522"/>
                    <a:pt x="64843" y="43941"/>
                  </a:cubicBezTo>
                  <a:cubicBezTo>
                    <a:pt x="64022" y="43112"/>
                    <a:pt x="63372" y="42052"/>
                    <a:pt x="62317" y="41553"/>
                  </a:cubicBezTo>
                  <a:cubicBezTo>
                    <a:pt x="61507" y="41171"/>
                    <a:pt x="60577" y="41179"/>
                    <a:pt x="59704" y="40982"/>
                  </a:cubicBezTo>
                  <a:cubicBezTo>
                    <a:pt x="56728" y="40316"/>
                    <a:pt x="54688" y="36902"/>
                    <a:pt x="55510" y="33965"/>
                  </a:cubicBezTo>
                  <a:cubicBezTo>
                    <a:pt x="56182" y="31564"/>
                    <a:pt x="58657" y="29882"/>
                    <a:pt x="61117" y="29882"/>
                  </a:cubicBezTo>
                  <a:cubicBezTo>
                    <a:pt x="61664" y="29882"/>
                    <a:pt x="62211" y="29966"/>
                    <a:pt x="62737" y="30143"/>
                  </a:cubicBezTo>
                  <a:cubicBezTo>
                    <a:pt x="66237" y="28861"/>
                    <a:pt x="67660" y="24447"/>
                    <a:pt x="66265" y="20991"/>
                  </a:cubicBezTo>
                  <a:cubicBezTo>
                    <a:pt x="64868" y="17535"/>
                    <a:pt x="61115" y="15389"/>
                    <a:pt x="57392" y="15226"/>
                  </a:cubicBezTo>
                  <a:cubicBezTo>
                    <a:pt x="56302" y="15179"/>
                    <a:pt x="55191" y="15275"/>
                    <a:pt x="54134" y="15007"/>
                  </a:cubicBezTo>
                  <a:cubicBezTo>
                    <a:pt x="51145" y="14251"/>
                    <a:pt x="49582" y="10965"/>
                    <a:pt x="46980" y="9310"/>
                  </a:cubicBezTo>
                  <a:cubicBezTo>
                    <a:pt x="46287" y="8869"/>
                    <a:pt x="45224" y="8778"/>
                    <a:pt x="44079" y="8778"/>
                  </a:cubicBezTo>
                  <a:cubicBezTo>
                    <a:pt x="43277" y="8778"/>
                    <a:pt x="42435" y="8823"/>
                    <a:pt x="41651" y="8823"/>
                  </a:cubicBezTo>
                  <a:cubicBezTo>
                    <a:pt x="40795" y="8823"/>
                    <a:pt x="40007" y="8769"/>
                    <a:pt x="39418" y="8547"/>
                  </a:cubicBezTo>
                  <a:cubicBezTo>
                    <a:pt x="38499" y="8200"/>
                    <a:pt x="37525" y="8023"/>
                    <a:pt x="36546" y="8023"/>
                  </a:cubicBezTo>
                  <a:cubicBezTo>
                    <a:pt x="36275" y="8023"/>
                    <a:pt x="36003" y="8037"/>
                    <a:pt x="35731" y="8064"/>
                  </a:cubicBezTo>
                  <a:cubicBezTo>
                    <a:pt x="34635" y="9104"/>
                    <a:pt x="32585" y="9398"/>
                    <a:pt x="31077" y="9499"/>
                  </a:cubicBezTo>
                  <a:cubicBezTo>
                    <a:pt x="29526" y="7990"/>
                    <a:pt x="27655" y="6585"/>
                    <a:pt x="25725" y="5605"/>
                  </a:cubicBezTo>
                  <a:cubicBezTo>
                    <a:pt x="24435" y="4951"/>
                    <a:pt x="22930" y="4260"/>
                    <a:pt x="22532" y="2870"/>
                  </a:cubicBezTo>
                  <a:cubicBezTo>
                    <a:pt x="22012" y="1053"/>
                    <a:pt x="19376" y="125"/>
                    <a:pt x="17200" y="125"/>
                  </a:cubicBezTo>
                  <a:cubicBezTo>
                    <a:pt x="16716" y="125"/>
                    <a:pt x="16254" y="171"/>
                    <a:pt x="15844" y="263"/>
                  </a:cubicBezTo>
                  <a:cubicBezTo>
                    <a:pt x="15181" y="84"/>
                    <a:pt x="14496" y="0"/>
                    <a:pt x="13807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33" name="Google Shape;633;p44"/>
            <p:cNvSpPr/>
            <p:nvPr/>
          </p:nvSpPr>
          <p:spPr>
            <a:xfrm>
              <a:off x="2370225" y="830650"/>
              <a:ext cx="1016975" cy="1158500"/>
            </a:xfrm>
            <a:custGeom>
              <a:avLst/>
              <a:gdLst/>
              <a:ahLst/>
              <a:cxnLst/>
              <a:rect l="l" t="t" r="r" b="b"/>
              <a:pathLst>
                <a:path w="40679" h="46340" extrusionOk="0">
                  <a:moveTo>
                    <a:pt x="15780" y="0"/>
                  </a:moveTo>
                  <a:cubicBezTo>
                    <a:pt x="14989" y="0"/>
                    <a:pt x="14213" y="109"/>
                    <a:pt x="13470" y="421"/>
                  </a:cubicBezTo>
                  <a:cubicBezTo>
                    <a:pt x="9879" y="1928"/>
                    <a:pt x="10933" y="5468"/>
                    <a:pt x="8580" y="7572"/>
                  </a:cubicBezTo>
                  <a:cubicBezTo>
                    <a:pt x="6546" y="9390"/>
                    <a:pt x="2788" y="7963"/>
                    <a:pt x="1150" y="10460"/>
                  </a:cubicBezTo>
                  <a:cubicBezTo>
                    <a:pt x="0" y="12215"/>
                    <a:pt x="1289" y="14606"/>
                    <a:pt x="2962" y="15871"/>
                  </a:cubicBezTo>
                  <a:cubicBezTo>
                    <a:pt x="4636" y="17135"/>
                    <a:pt x="6731" y="17894"/>
                    <a:pt x="8056" y="19522"/>
                  </a:cubicBezTo>
                  <a:cubicBezTo>
                    <a:pt x="10183" y="22136"/>
                    <a:pt x="9577" y="26004"/>
                    <a:pt x="8413" y="29169"/>
                  </a:cubicBezTo>
                  <a:cubicBezTo>
                    <a:pt x="7247" y="32332"/>
                    <a:pt x="5603" y="35532"/>
                    <a:pt x="6005" y="38881"/>
                  </a:cubicBezTo>
                  <a:cubicBezTo>
                    <a:pt x="6193" y="40459"/>
                    <a:pt x="6837" y="41956"/>
                    <a:pt x="7675" y="43307"/>
                  </a:cubicBezTo>
                  <a:cubicBezTo>
                    <a:pt x="8488" y="44615"/>
                    <a:pt x="9597" y="45873"/>
                    <a:pt x="11095" y="46235"/>
                  </a:cubicBezTo>
                  <a:cubicBezTo>
                    <a:pt x="11391" y="46306"/>
                    <a:pt x="11688" y="46339"/>
                    <a:pt x="11983" y="46339"/>
                  </a:cubicBezTo>
                  <a:cubicBezTo>
                    <a:pt x="13586" y="46339"/>
                    <a:pt x="15150" y="45367"/>
                    <a:pt x="16368" y="44250"/>
                  </a:cubicBezTo>
                  <a:cubicBezTo>
                    <a:pt x="17812" y="42927"/>
                    <a:pt x="19065" y="41325"/>
                    <a:pt x="20822" y="40465"/>
                  </a:cubicBezTo>
                  <a:cubicBezTo>
                    <a:pt x="23353" y="39224"/>
                    <a:pt x="26610" y="39686"/>
                    <a:pt x="28815" y="37929"/>
                  </a:cubicBezTo>
                  <a:cubicBezTo>
                    <a:pt x="31544" y="35754"/>
                    <a:pt x="31140" y="31606"/>
                    <a:pt x="31890" y="28199"/>
                  </a:cubicBezTo>
                  <a:cubicBezTo>
                    <a:pt x="33150" y="22476"/>
                    <a:pt x="38102" y="18249"/>
                    <a:pt x="40038" y="12718"/>
                  </a:cubicBezTo>
                  <a:cubicBezTo>
                    <a:pt x="40418" y="11636"/>
                    <a:pt x="40679" y="10499"/>
                    <a:pt x="40652" y="9352"/>
                  </a:cubicBezTo>
                  <a:cubicBezTo>
                    <a:pt x="40569" y="5649"/>
                    <a:pt x="37449" y="2571"/>
                    <a:pt x="33956" y="1339"/>
                  </a:cubicBezTo>
                  <a:cubicBezTo>
                    <a:pt x="31938" y="627"/>
                    <a:pt x="29911" y="457"/>
                    <a:pt x="27871" y="457"/>
                  </a:cubicBezTo>
                  <a:cubicBezTo>
                    <a:pt x="26007" y="457"/>
                    <a:pt x="24132" y="599"/>
                    <a:pt x="22245" y="599"/>
                  </a:cubicBezTo>
                  <a:cubicBezTo>
                    <a:pt x="21785" y="599"/>
                    <a:pt x="21325" y="591"/>
                    <a:pt x="20863" y="570"/>
                  </a:cubicBezTo>
                  <a:cubicBezTo>
                    <a:pt x="19225" y="496"/>
                    <a:pt x="17470" y="0"/>
                    <a:pt x="15780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34" name="Google Shape;634;p44"/>
            <p:cNvSpPr/>
            <p:nvPr/>
          </p:nvSpPr>
          <p:spPr>
            <a:xfrm>
              <a:off x="3143325" y="1089650"/>
              <a:ext cx="4064350" cy="3503975"/>
            </a:xfrm>
            <a:custGeom>
              <a:avLst/>
              <a:gdLst/>
              <a:ahLst/>
              <a:cxnLst/>
              <a:rect l="l" t="t" r="r" b="b"/>
              <a:pathLst>
                <a:path w="162574" h="140159" extrusionOk="0">
                  <a:moveTo>
                    <a:pt x="149391" y="0"/>
                  </a:moveTo>
                  <a:cubicBezTo>
                    <a:pt x="148360" y="0"/>
                    <a:pt x="147330" y="156"/>
                    <a:pt x="146349" y="477"/>
                  </a:cubicBezTo>
                  <a:cubicBezTo>
                    <a:pt x="145329" y="812"/>
                    <a:pt x="144363" y="1309"/>
                    <a:pt x="143326" y="1583"/>
                  </a:cubicBezTo>
                  <a:cubicBezTo>
                    <a:pt x="142494" y="1801"/>
                    <a:pt x="141638" y="1870"/>
                    <a:pt x="140776" y="1870"/>
                  </a:cubicBezTo>
                  <a:cubicBezTo>
                    <a:pt x="140050" y="1870"/>
                    <a:pt x="139319" y="1821"/>
                    <a:pt x="138596" y="1772"/>
                  </a:cubicBezTo>
                  <a:lnTo>
                    <a:pt x="130106" y="1191"/>
                  </a:lnTo>
                  <a:cubicBezTo>
                    <a:pt x="129237" y="1132"/>
                    <a:pt x="128350" y="1076"/>
                    <a:pt x="127469" y="1076"/>
                  </a:cubicBezTo>
                  <a:cubicBezTo>
                    <a:pt x="125783" y="1076"/>
                    <a:pt x="124119" y="1281"/>
                    <a:pt x="122644" y="2056"/>
                  </a:cubicBezTo>
                  <a:cubicBezTo>
                    <a:pt x="119360" y="3782"/>
                    <a:pt x="117499" y="8084"/>
                    <a:pt x="113816" y="8529"/>
                  </a:cubicBezTo>
                  <a:cubicBezTo>
                    <a:pt x="113611" y="8554"/>
                    <a:pt x="113408" y="8566"/>
                    <a:pt x="113207" y="8566"/>
                  </a:cubicBezTo>
                  <a:cubicBezTo>
                    <a:pt x="110853" y="8566"/>
                    <a:pt x="108715" y="6973"/>
                    <a:pt x="106473" y="6087"/>
                  </a:cubicBezTo>
                  <a:cubicBezTo>
                    <a:pt x="105100" y="5543"/>
                    <a:pt x="103627" y="5279"/>
                    <a:pt x="102152" y="5279"/>
                  </a:cubicBezTo>
                  <a:cubicBezTo>
                    <a:pt x="99404" y="5279"/>
                    <a:pt x="96647" y="6196"/>
                    <a:pt x="94512" y="7933"/>
                  </a:cubicBezTo>
                  <a:cubicBezTo>
                    <a:pt x="93279" y="7304"/>
                    <a:pt x="93660" y="5468"/>
                    <a:pt x="93225" y="4153"/>
                  </a:cubicBezTo>
                  <a:cubicBezTo>
                    <a:pt x="92771" y="2782"/>
                    <a:pt x="91297" y="1954"/>
                    <a:pt x="89858" y="1828"/>
                  </a:cubicBezTo>
                  <a:cubicBezTo>
                    <a:pt x="89687" y="1813"/>
                    <a:pt x="89517" y="1806"/>
                    <a:pt x="89348" y="1806"/>
                  </a:cubicBezTo>
                  <a:cubicBezTo>
                    <a:pt x="88082" y="1806"/>
                    <a:pt x="86834" y="2194"/>
                    <a:pt x="85623" y="2590"/>
                  </a:cubicBezTo>
                  <a:cubicBezTo>
                    <a:pt x="82664" y="3556"/>
                    <a:pt x="79224" y="5204"/>
                    <a:pt x="78950" y="8303"/>
                  </a:cubicBezTo>
                  <a:cubicBezTo>
                    <a:pt x="78873" y="9176"/>
                    <a:pt x="79068" y="10104"/>
                    <a:pt x="78702" y="10900"/>
                  </a:cubicBezTo>
                  <a:cubicBezTo>
                    <a:pt x="78178" y="12033"/>
                    <a:pt x="76762" y="12408"/>
                    <a:pt x="75881" y="13291"/>
                  </a:cubicBezTo>
                  <a:cubicBezTo>
                    <a:pt x="74831" y="14345"/>
                    <a:pt x="74664" y="15971"/>
                    <a:pt x="74621" y="17458"/>
                  </a:cubicBezTo>
                  <a:cubicBezTo>
                    <a:pt x="74577" y="18944"/>
                    <a:pt x="74563" y="20541"/>
                    <a:pt x="73703" y="21754"/>
                  </a:cubicBezTo>
                  <a:cubicBezTo>
                    <a:pt x="73148" y="22537"/>
                    <a:pt x="71069" y="23068"/>
                    <a:pt x="69376" y="23068"/>
                  </a:cubicBezTo>
                  <a:cubicBezTo>
                    <a:pt x="68445" y="23068"/>
                    <a:pt x="67630" y="22907"/>
                    <a:pt x="67252" y="22539"/>
                  </a:cubicBezTo>
                  <a:cubicBezTo>
                    <a:pt x="66636" y="21940"/>
                    <a:pt x="65905" y="21693"/>
                    <a:pt x="65124" y="21693"/>
                  </a:cubicBezTo>
                  <a:cubicBezTo>
                    <a:pt x="63293" y="21693"/>
                    <a:pt x="61194" y="23048"/>
                    <a:pt x="59696" y="24392"/>
                  </a:cubicBezTo>
                  <a:lnTo>
                    <a:pt x="53326" y="30110"/>
                  </a:lnTo>
                  <a:cubicBezTo>
                    <a:pt x="51731" y="31541"/>
                    <a:pt x="50013" y="33034"/>
                    <a:pt x="47899" y="33389"/>
                  </a:cubicBezTo>
                  <a:cubicBezTo>
                    <a:pt x="47672" y="33427"/>
                    <a:pt x="47440" y="33446"/>
                    <a:pt x="47206" y="33446"/>
                  </a:cubicBezTo>
                  <a:cubicBezTo>
                    <a:pt x="45267" y="33446"/>
                    <a:pt x="43232" y="32171"/>
                    <a:pt x="43155" y="30259"/>
                  </a:cubicBezTo>
                  <a:cubicBezTo>
                    <a:pt x="43563" y="29875"/>
                    <a:pt x="44085" y="29761"/>
                    <a:pt x="44655" y="29761"/>
                  </a:cubicBezTo>
                  <a:cubicBezTo>
                    <a:pt x="45498" y="29761"/>
                    <a:pt x="46445" y="30012"/>
                    <a:pt x="47276" y="30012"/>
                  </a:cubicBezTo>
                  <a:cubicBezTo>
                    <a:pt x="47872" y="30012"/>
                    <a:pt x="48409" y="29883"/>
                    <a:pt x="48805" y="29438"/>
                  </a:cubicBezTo>
                  <a:cubicBezTo>
                    <a:pt x="49977" y="28121"/>
                    <a:pt x="48243" y="26238"/>
                    <a:pt x="46718" y="25356"/>
                  </a:cubicBezTo>
                  <a:cubicBezTo>
                    <a:pt x="43929" y="23744"/>
                    <a:pt x="41047" y="22101"/>
                    <a:pt x="37854" y="21667"/>
                  </a:cubicBezTo>
                  <a:cubicBezTo>
                    <a:pt x="37395" y="21605"/>
                    <a:pt x="36928" y="21573"/>
                    <a:pt x="36459" y="21573"/>
                  </a:cubicBezTo>
                  <a:cubicBezTo>
                    <a:pt x="33662" y="21573"/>
                    <a:pt x="30804" y="22696"/>
                    <a:pt x="29384" y="25062"/>
                  </a:cubicBezTo>
                  <a:cubicBezTo>
                    <a:pt x="27966" y="27426"/>
                    <a:pt x="28225" y="30512"/>
                    <a:pt x="26820" y="32884"/>
                  </a:cubicBezTo>
                  <a:cubicBezTo>
                    <a:pt x="25941" y="34369"/>
                    <a:pt x="24491" y="35431"/>
                    <a:pt x="23493" y="36839"/>
                  </a:cubicBezTo>
                  <a:cubicBezTo>
                    <a:pt x="22495" y="38247"/>
                    <a:pt x="22067" y="40372"/>
                    <a:pt x="23291" y="41591"/>
                  </a:cubicBezTo>
                  <a:cubicBezTo>
                    <a:pt x="24277" y="42574"/>
                    <a:pt x="25957" y="42576"/>
                    <a:pt x="26934" y="43568"/>
                  </a:cubicBezTo>
                  <a:cubicBezTo>
                    <a:pt x="27686" y="44334"/>
                    <a:pt x="27942" y="45612"/>
                    <a:pt x="28928" y="46032"/>
                  </a:cubicBezTo>
                  <a:cubicBezTo>
                    <a:pt x="29116" y="46112"/>
                    <a:pt x="29308" y="46149"/>
                    <a:pt x="29499" y="46149"/>
                  </a:cubicBezTo>
                  <a:cubicBezTo>
                    <a:pt x="30453" y="46149"/>
                    <a:pt x="31375" y="45228"/>
                    <a:pt x="31599" y="44232"/>
                  </a:cubicBezTo>
                  <a:cubicBezTo>
                    <a:pt x="31870" y="43035"/>
                    <a:pt x="31491" y="41803"/>
                    <a:pt x="31294" y="40594"/>
                  </a:cubicBezTo>
                  <a:cubicBezTo>
                    <a:pt x="30707" y="36976"/>
                    <a:pt x="32524" y="32527"/>
                    <a:pt x="36153" y="32010"/>
                  </a:cubicBezTo>
                  <a:cubicBezTo>
                    <a:pt x="36979" y="32041"/>
                    <a:pt x="37253" y="33221"/>
                    <a:pt x="36881" y="33960"/>
                  </a:cubicBezTo>
                  <a:cubicBezTo>
                    <a:pt x="36512" y="34700"/>
                    <a:pt x="35790" y="35213"/>
                    <a:pt x="35400" y="35941"/>
                  </a:cubicBezTo>
                  <a:cubicBezTo>
                    <a:pt x="34663" y="37314"/>
                    <a:pt x="35518" y="39272"/>
                    <a:pt x="37026" y="39667"/>
                  </a:cubicBezTo>
                  <a:cubicBezTo>
                    <a:pt x="38598" y="40078"/>
                    <a:pt x="41223" y="39748"/>
                    <a:pt x="41017" y="41358"/>
                  </a:cubicBezTo>
                  <a:cubicBezTo>
                    <a:pt x="40797" y="43068"/>
                    <a:pt x="37630" y="41948"/>
                    <a:pt x="36606" y="43336"/>
                  </a:cubicBezTo>
                  <a:cubicBezTo>
                    <a:pt x="36002" y="44155"/>
                    <a:pt x="36537" y="45296"/>
                    <a:pt x="36521" y="46313"/>
                  </a:cubicBezTo>
                  <a:cubicBezTo>
                    <a:pt x="36494" y="48303"/>
                    <a:pt x="34299" y="49599"/>
                    <a:pt x="32313" y="49739"/>
                  </a:cubicBezTo>
                  <a:cubicBezTo>
                    <a:pt x="32097" y="49755"/>
                    <a:pt x="31880" y="49762"/>
                    <a:pt x="31663" y="49762"/>
                  </a:cubicBezTo>
                  <a:cubicBezTo>
                    <a:pt x="30164" y="49762"/>
                    <a:pt x="28664" y="49439"/>
                    <a:pt x="27166" y="49439"/>
                  </a:cubicBezTo>
                  <a:cubicBezTo>
                    <a:pt x="26898" y="49439"/>
                    <a:pt x="26629" y="49449"/>
                    <a:pt x="26361" y="49474"/>
                  </a:cubicBezTo>
                  <a:cubicBezTo>
                    <a:pt x="24379" y="49654"/>
                    <a:pt x="22222" y="51058"/>
                    <a:pt x="22312" y="53044"/>
                  </a:cubicBezTo>
                  <a:cubicBezTo>
                    <a:pt x="19567" y="54331"/>
                    <a:pt x="16715" y="55374"/>
                    <a:pt x="13788" y="56164"/>
                  </a:cubicBezTo>
                  <a:cubicBezTo>
                    <a:pt x="13912" y="58317"/>
                    <a:pt x="17975" y="58517"/>
                    <a:pt x="17960" y="60675"/>
                  </a:cubicBezTo>
                  <a:cubicBezTo>
                    <a:pt x="17949" y="61887"/>
                    <a:pt x="16542" y="62556"/>
                    <a:pt x="15302" y="62556"/>
                  </a:cubicBezTo>
                  <a:cubicBezTo>
                    <a:pt x="15219" y="62556"/>
                    <a:pt x="15137" y="62553"/>
                    <a:pt x="15056" y="62547"/>
                  </a:cubicBezTo>
                  <a:cubicBezTo>
                    <a:pt x="14072" y="62475"/>
                    <a:pt x="13082" y="62160"/>
                    <a:pt x="12113" y="62160"/>
                  </a:cubicBezTo>
                  <a:cubicBezTo>
                    <a:pt x="11810" y="62160"/>
                    <a:pt x="11508" y="62191"/>
                    <a:pt x="11210" y="62270"/>
                  </a:cubicBezTo>
                  <a:cubicBezTo>
                    <a:pt x="9047" y="62839"/>
                    <a:pt x="8290" y="65880"/>
                    <a:pt x="9487" y="67769"/>
                  </a:cubicBezTo>
                  <a:cubicBezTo>
                    <a:pt x="10572" y="69481"/>
                    <a:pt x="12694" y="70258"/>
                    <a:pt x="14741" y="70258"/>
                  </a:cubicBezTo>
                  <a:cubicBezTo>
                    <a:pt x="14954" y="70258"/>
                    <a:pt x="15165" y="70249"/>
                    <a:pt x="15375" y="70233"/>
                  </a:cubicBezTo>
                  <a:cubicBezTo>
                    <a:pt x="16269" y="70162"/>
                    <a:pt x="17225" y="69924"/>
                    <a:pt x="17785" y="69223"/>
                  </a:cubicBezTo>
                  <a:cubicBezTo>
                    <a:pt x="18318" y="68554"/>
                    <a:pt x="18362" y="67634"/>
                    <a:pt x="18586" y="66808"/>
                  </a:cubicBezTo>
                  <a:cubicBezTo>
                    <a:pt x="19089" y="64960"/>
                    <a:pt x="20667" y="63445"/>
                    <a:pt x="22534" y="63019"/>
                  </a:cubicBezTo>
                  <a:cubicBezTo>
                    <a:pt x="23588" y="62778"/>
                    <a:pt x="24878" y="62758"/>
                    <a:pt x="25444" y="61839"/>
                  </a:cubicBezTo>
                  <a:cubicBezTo>
                    <a:pt x="27854" y="63143"/>
                    <a:pt x="29550" y="65685"/>
                    <a:pt x="29826" y="68413"/>
                  </a:cubicBezTo>
                  <a:cubicBezTo>
                    <a:pt x="30020" y="68663"/>
                    <a:pt x="30274" y="68770"/>
                    <a:pt x="30543" y="68770"/>
                  </a:cubicBezTo>
                  <a:cubicBezTo>
                    <a:pt x="31347" y="68770"/>
                    <a:pt x="32287" y="67809"/>
                    <a:pt x="32159" y="66868"/>
                  </a:cubicBezTo>
                  <a:cubicBezTo>
                    <a:pt x="31991" y="65614"/>
                    <a:pt x="30882" y="64743"/>
                    <a:pt x="30003" y="63834"/>
                  </a:cubicBezTo>
                  <a:cubicBezTo>
                    <a:pt x="29122" y="62923"/>
                    <a:pt x="28387" y="61510"/>
                    <a:pt x="29078" y="60448"/>
                  </a:cubicBezTo>
                  <a:lnTo>
                    <a:pt x="29078" y="60448"/>
                  </a:lnTo>
                  <a:cubicBezTo>
                    <a:pt x="33197" y="61658"/>
                    <a:pt x="36527" y="65238"/>
                    <a:pt x="37435" y="69435"/>
                  </a:cubicBezTo>
                  <a:cubicBezTo>
                    <a:pt x="38871" y="69149"/>
                    <a:pt x="39664" y="67205"/>
                    <a:pt x="38838" y="65997"/>
                  </a:cubicBezTo>
                  <a:cubicBezTo>
                    <a:pt x="39003" y="65628"/>
                    <a:pt x="39328" y="65472"/>
                    <a:pt x="39697" y="65472"/>
                  </a:cubicBezTo>
                  <a:cubicBezTo>
                    <a:pt x="40331" y="65472"/>
                    <a:pt x="41094" y="65932"/>
                    <a:pt x="41391" y="66558"/>
                  </a:cubicBezTo>
                  <a:cubicBezTo>
                    <a:pt x="41862" y="67549"/>
                    <a:pt x="41819" y="68770"/>
                    <a:pt x="42492" y="69636"/>
                  </a:cubicBezTo>
                  <a:cubicBezTo>
                    <a:pt x="43175" y="70517"/>
                    <a:pt x="44261" y="70711"/>
                    <a:pt x="45451" y="70711"/>
                  </a:cubicBezTo>
                  <a:cubicBezTo>
                    <a:pt x="46388" y="70711"/>
                    <a:pt x="47390" y="70590"/>
                    <a:pt x="48312" y="70590"/>
                  </a:cubicBezTo>
                  <a:cubicBezTo>
                    <a:pt x="49551" y="70590"/>
                    <a:pt x="50643" y="70808"/>
                    <a:pt x="51235" y="71828"/>
                  </a:cubicBezTo>
                  <a:cubicBezTo>
                    <a:pt x="52336" y="73723"/>
                    <a:pt x="49909" y="75927"/>
                    <a:pt x="47711" y="75927"/>
                  </a:cubicBezTo>
                  <a:cubicBezTo>
                    <a:pt x="47678" y="75927"/>
                    <a:pt x="47645" y="75926"/>
                    <a:pt x="47613" y="75925"/>
                  </a:cubicBezTo>
                  <a:cubicBezTo>
                    <a:pt x="45391" y="75856"/>
                    <a:pt x="43361" y="74585"/>
                    <a:pt x="41147" y="74365"/>
                  </a:cubicBezTo>
                  <a:cubicBezTo>
                    <a:pt x="40897" y="74340"/>
                    <a:pt x="40647" y="74329"/>
                    <a:pt x="40397" y="74329"/>
                  </a:cubicBezTo>
                  <a:cubicBezTo>
                    <a:pt x="38218" y="74329"/>
                    <a:pt x="36082" y="75200"/>
                    <a:pt x="33896" y="75455"/>
                  </a:cubicBezTo>
                  <a:cubicBezTo>
                    <a:pt x="33619" y="75487"/>
                    <a:pt x="33335" y="75503"/>
                    <a:pt x="33048" y="75503"/>
                  </a:cubicBezTo>
                  <a:cubicBezTo>
                    <a:pt x="30807" y="75503"/>
                    <a:pt x="28395" y="74514"/>
                    <a:pt x="27939" y="72388"/>
                  </a:cubicBezTo>
                  <a:cubicBezTo>
                    <a:pt x="27802" y="71741"/>
                    <a:pt x="27855" y="71030"/>
                    <a:pt x="27514" y="70464"/>
                  </a:cubicBezTo>
                  <a:cubicBezTo>
                    <a:pt x="27109" y="69793"/>
                    <a:pt x="26279" y="69553"/>
                    <a:pt x="25473" y="69553"/>
                  </a:cubicBezTo>
                  <a:cubicBezTo>
                    <a:pt x="25313" y="69553"/>
                    <a:pt x="25154" y="69562"/>
                    <a:pt x="24999" y="69580"/>
                  </a:cubicBezTo>
                  <a:cubicBezTo>
                    <a:pt x="21817" y="69942"/>
                    <a:pt x="18598" y="72595"/>
                    <a:pt x="15740" y="72595"/>
                  </a:cubicBezTo>
                  <a:cubicBezTo>
                    <a:pt x="14956" y="72595"/>
                    <a:pt x="14199" y="72395"/>
                    <a:pt x="13478" y="71894"/>
                  </a:cubicBezTo>
                  <a:cubicBezTo>
                    <a:pt x="11337" y="76062"/>
                    <a:pt x="6101" y="77629"/>
                    <a:pt x="3179" y="81294"/>
                  </a:cubicBezTo>
                  <a:cubicBezTo>
                    <a:pt x="0" y="85282"/>
                    <a:pt x="268" y="91440"/>
                    <a:pt x="3354" y="95500"/>
                  </a:cubicBezTo>
                  <a:cubicBezTo>
                    <a:pt x="6050" y="99045"/>
                    <a:pt x="10552" y="100957"/>
                    <a:pt x="15019" y="100957"/>
                  </a:cubicBezTo>
                  <a:cubicBezTo>
                    <a:pt x="15667" y="100957"/>
                    <a:pt x="16314" y="100917"/>
                    <a:pt x="16954" y="100836"/>
                  </a:cubicBezTo>
                  <a:cubicBezTo>
                    <a:pt x="17630" y="100750"/>
                    <a:pt x="18327" y="100626"/>
                    <a:pt x="19005" y="100626"/>
                  </a:cubicBezTo>
                  <a:cubicBezTo>
                    <a:pt x="19489" y="100626"/>
                    <a:pt x="19963" y="100690"/>
                    <a:pt x="20413" y="100875"/>
                  </a:cubicBezTo>
                  <a:cubicBezTo>
                    <a:pt x="21482" y="101317"/>
                    <a:pt x="22166" y="102352"/>
                    <a:pt x="23058" y="103088"/>
                  </a:cubicBezTo>
                  <a:cubicBezTo>
                    <a:pt x="23580" y="103519"/>
                    <a:pt x="24303" y="103823"/>
                    <a:pt x="24961" y="103823"/>
                  </a:cubicBezTo>
                  <a:cubicBezTo>
                    <a:pt x="25427" y="103823"/>
                    <a:pt x="25861" y="103670"/>
                    <a:pt x="26168" y="103301"/>
                  </a:cubicBezTo>
                  <a:lnTo>
                    <a:pt x="26168" y="103301"/>
                  </a:lnTo>
                  <a:cubicBezTo>
                    <a:pt x="25321" y="105399"/>
                    <a:pt x="25557" y="107902"/>
                    <a:pt x="26779" y="109805"/>
                  </a:cubicBezTo>
                  <a:cubicBezTo>
                    <a:pt x="28099" y="111859"/>
                    <a:pt x="30559" y="113484"/>
                    <a:pt x="30509" y="115926"/>
                  </a:cubicBezTo>
                  <a:cubicBezTo>
                    <a:pt x="30482" y="117190"/>
                    <a:pt x="29748" y="118318"/>
                    <a:pt x="29403" y="119536"/>
                  </a:cubicBezTo>
                  <a:cubicBezTo>
                    <a:pt x="27829" y="125109"/>
                    <a:pt x="34415" y="129657"/>
                    <a:pt x="35455" y="135354"/>
                  </a:cubicBezTo>
                  <a:cubicBezTo>
                    <a:pt x="35736" y="136888"/>
                    <a:pt x="35735" y="138735"/>
                    <a:pt x="37029" y="139601"/>
                  </a:cubicBezTo>
                  <a:cubicBezTo>
                    <a:pt x="37625" y="139999"/>
                    <a:pt x="38374" y="140081"/>
                    <a:pt x="39090" y="140127"/>
                  </a:cubicBezTo>
                  <a:cubicBezTo>
                    <a:pt x="39409" y="140148"/>
                    <a:pt x="39736" y="140158"/>
                    <a:pt x="40067" y="140158"/>
                  </a:cubicBezTo>
                  <a:cubicBezTo>
                    <a:pt x="43538" y="140158"/>
                    <a:pt x="47454" y="138962"/>
                    <a:pt x="48151" y="135675"/>
                  </a:cubicBezTo>
                  <a:cubicBezTo>
                    <a:pt x="48366" y="134657"/>
                    <a:pt x="48212" y="133602"/>
                    <a:pt x="48243" y="132560"/>
                  </a:cubicBezTo>
                  <a:cubicBezTo>
                    <a:pt x="48336" y="129451"/>
                    <a:pt x="50239" y="126459"/>
                    <a:pt x="53017" y="125056"/>
                  </a:cubicBezTo>
                  <a:cubicBezTo>
                    <a:pt x="53771" y="124675"/>
                    <a:pt x="54600" y="124390"/>
                    <a:pt x="55202" y="123799"/>
                  </a:cubicBezTo>
                  <a:cubicBezTo>
                    <a:pt x="56528" y="122495"/>
                    <a:pt x="56234" y="120283"/>
                    <a:pt x="55553" y="118553"/>
                  </a:cubicBezTo>
                  <a:cubicBezTo>
                    <a:pt x="54872" y="116821"/>
                    <a:pt x="53881" y="115076"/>
                    <a:pt x="54120" y="113231"/>
                  </a:cubicBezTo>
                  <a:cubicBezTo>
                    <a:pt x="54502" y="110269"/>
                    <a:pt x="57681" y="108706"/>
                    <a:pt x="60090" y="106941"/>
                  </a:cubicBezTo>
                  <a:cubicBezTo>
                    <a:pt x="63716" y="104284"/>
                    <a:pt x="66206" y="100125"/>
                    <a:pt x="66835" y="95675"/>
                  </a:cubicBezTo>
                  <a:lnTo>
                    <a:pt x="66835" y="95675"/>
                  </a:lnTo>
                  <a:cubicBezTo>
                    <a:pt x="65061" y="96232"/>
                    <a:pt x="63075" y="96745"/>
                    <a:pt x="61220" y="96745"/>
                  </a:cubicBezTo>
                  <a:cubicBezTo>
                    <a:pt x="59581" y="96745"/>
                    <a:pt x="58045" y="96344"/>
                    <a:pt x="56849" y="95215"/>
                  </a:cubicBezTo>
                  <a:cubicBezTo>
                    <a:pt x="55965" y="94380"/>
                    <a:pt x="55421" y="93259"/>
                    <a:pt x="54897" y="92162"/>
                  </a:cubicBezTo>
                  <a:lnTo>
                    <a:pt x="50173" y="82291"/>
                  </a:lnTo>
                  <a:cubicBezTo>
                    <a:pt x="49966" y="81857"/>
                    <a:pt x="49755" y="81362"/>
                    <a:pt x="49925" y="80912"/>
                  </a:cubicBezTo>
                  <a:cubicBezTo>
                    <a:pt x="50074" y="80517"/>
                    <a:pt x="50366" y="80356"/>
                    <a:pt x="50717" y="80356"/>
                  </a:cubicBezTo>
                  <a:cubicBezTo>
                    <a:pt x="51453" y="80356"/>
                    <a:pt x="52449" y="81064"/>
                    <a:pt x="52928" y="81807"/>
                  </a:cubicBezTo>
                  <a:cubicBezTo>
                    <a:pt x="55452" y="85724"/>
                    <a:pt x="57718" y="89804"/>
                    <a:pt x="59707" y="94020"/>
                  </a:cubicBezTo>
                  <a:cubicBezTo>
                    <a:pt x="63791" y="93273"/>
                    <a:pt x="67648" y="91596"/>
                    <a:pt x="70980" y="89118"/>
                  </a:cubicBezTo>
                  <a:cubicBezTo>
                    <a:pt x="72037" y="88329"/>
                    <a:pt x="73088" y="87386"/>
                    <a:pt x="73445" y="86117"/>
                  </a:cubicBezTo>
                  <a:cubicBezTo>
                    <a:pt x="73802" y="84846"/>
                    <a:pt x="73146" y="83218"/>
                    <a:pt x="71846" y="82993"/>
                  </a:cubicBezTo>
                  <a:cubicBezTo>
                    <a:pt x="71723" y="82971"/>
                    <a:pt x="71600" y="82963"/>
                    <a:pt x="71476" y="82963"/>
                  </a:cubicBezTo>
                  <a:cubicBezTo>
                    <a:pt x="71093" y="82963"/>
                    <a:pt x="70708" y="83045"/>
                    <a:pt x="70324" y="83086"/>
                  </a:cubicBezTo>
                  <a:cubicBezTo>
                    <a:pt x="70133" y="83106"/>
                    <a:pt x="69943" y="83115"/>
                    <a:pt x="69755" y="83115"/>
                  </a:cubicBezTo>
                  <a:cubicBezTo>
                    <a:pt x="66927" y="83115"/>
                    <a:pt x="64468" y="80925"/>
                    <a:pt x="62588" y="78727"/>
                  </a:cubicBezTo>
                  <a:cubicBezTo>
                    <a:pt x="63132" y="78118"/>
                    <a:pt x="63852" y="77890"/>
                    <a:pt x="64640" y="77890"/>
                  </a:cubicBezTo>
                  <a:cubicBezTo>
                    <a:pt x="65842" y="77890"/>
                    <a:pt x="67201" y="78421"/>
                    <a:pt x="68334" y="78941"/>
                  </a:cubicBezTo>
                  <a:cubicBezTo>
                    <a:pt x="71699" y="80486"/>
                    <a:pt x="75249" y="81588"/>
                    <a:pt x="78895" y="82221"/>
                  </a:cubicBezTo>
                  <a:cubicBezTo>
                    <a:pt x="79803" y="82378"/>
                    <a:pt x="80736" y="82513"/>
                    <a:pt x="81554" y="82936"/>
                  </a:cubicBezTo>
                  <a:cubicBezTo>
                    <a:pt x="82126" y="83232"/>
                    <a:pt x="82622" y="83658"/>
                    <a:pt x="83095" y="84096"/>
                  </a:cubicBezTo>
                  <a:cubicBezTo>
                    <a:pt x="87298" y="87967"/>
                    <a:pt x="90407" y="93013"/>
                    <a:pt x="91975" y="98509"/>
                  </a:cubicBezTo>
                  <a:cubicBezTo>
                    <a:pt x="92104" y="98538"/>
                    <a:pt x="92231" y="98552"/>
                    <a:pt x="92354" y="98552"/>
                  </a:cubicBezTo>
                  <a:cubicBezTo>
                    <a:pt x="93754" y="98552"/>
                    <a:pt x="94717" y="96760"/>
                    <a:pt x="94833" y="95252"/>
                  </a:cubicBezTo>
                  <a:cubicBezTo>
                    <a:pt x="94960" y="93612"/>
                    <a:pt x="94769" y="91722"/>
                    <a:pt x="95948" y="90578"/>
                  </a:cubicBezTo>
                  <a:cubicBezTo>
                    <a:pt x="96875" y="89678"/>
                    <a:pt x="98399" y="89556"/>
                    <a:pt x="99214" y="88552"/>
                  </a:cubicBezTo>
                  <a:cubicBezTo>
                    <a:pt x="100238" y="87289"/>
                    <a:pt x="99703" y="85157"/>
                    <a:pt x="100900" y="84056"/>
                  </a:cubicBezTo>
                  <a:cubicBezTo>
                    <a:pt x="101284" y="83704"/>
                    <a:pt x="101728" y="83552"/>
                    <a:pt x="102190" y="83552"/>
                  </a:cubicBezTo>
                  <a:cubicBezTo>
                    <a:pt x="103537" y="83552"/>
                    <a:pt x="105034" y="84844"/>
                    <a:pt x="105630" y="86240"/>
                  </a:cubicBezTo>
                  <a:cubicBezTo>
                    <a:pt x="106431" y="88116"/>
                    <a:pt x="106723" y="90422"/>
                    <a:pt x="108410" y="91569"/>
                  </a:cubicBezTo>
                  <a:lnTo>
                    <a:pt x="111137" y="91176"/>
                  </a:lnTo>
                  <a:cubicBezTo>
                    <a:pt x="111152" y="95778"/>
                    <a:pt x="112750" y="100362"/>
                    <a:pt x="115602" y="103975"/>
                  </a:cubicBezTo>
                  <a:cubicBezTo>
                    <a:pt x="117157" y="103161"/>
                    <a:pt x="116453" y="100795"/>
                    <a:pt x="115480" y="99330"/>
                  </a:cubicBezTo>
                  <a:cubicBezTo>
                    <a:pt x="114508" y="97866"/>
                    <a:pt x="113554" y="95681"/>
                    <a:pt x="114936" y="94596"/>
                  </a:cubicBezTo>
                  <a:lnTo>
                    <a:pt x="114936" y="94596"/>
                  </a:lnTo>
                  <a:cubicBezTo>
                    <a:pt x="116854" y="94614"/>
                    <a:pt x="117747" y="97259"/>
                    <a:pt x="119611" y="97712"/>
                  </a:cubicBezTo>
                  <a:cubicBezTo>
                    <a:pt x="119777" y="97752"/>
                    <a:pt x="119940" y="97771"/>
                    <a:pt x="120101" y="97771"/>
                  </a:cubicBezTo>
                  <a:cubicBezTo>
                    <a:pt x="121744" y="97771"/>
                    <a:pt x="123089" y="95790"/>
                    <a:pt x="122784" y="94080"/>
                  </a:cubicBezTo>
                  <a:cubicBezTo>
                    <a:pt x="122451" y="92201"/>
                    <a:pt x="120835" y="90820"/>
                    <a:pt x="119169" y="89895"/>
                  </a:cubicBezTo>
                  <a:cubicBezTo>
                    <a:pt x="117675" y="88258"/>
                    <a:pt x="119833" y="85644"/>
                    <a:pt x="122018" y="85274"/>
                  </a:cubicBezTo>
                  <a:cubicBezTo>
                    <a:pt x="122730" y="85153"/>
                    <a:pt x="123464" y="85138"/>
                    <a:pt x="124199" y="85138"/>
                  </a:cubicBezTo>
                  <a:cubicBezTo>
                    <a:pt x="124443" y="85138"/>
                    <a:pt x="124686" y="85140"/>
                    <a:pt x="124930" y="85140"/>
                  </a:cubicBezTo>
                  <a:cubicBezTo>
                    <a:pt x="126201" y="85140"/>
                    <a:pt x="127452" y="85095"/>
                    <a:pt x="128573" y="84531"/>
                  </a:cubicBezTo>
                  <a:cubicBezTo>
                    <a:pt x="130946" y="83339"/>
                    <a:pt x="131739" y="80207"/>
                    <a:pt x="131200" y="77607"/>
                  </a:cubicBezTo>
                  <a:cubicBezTo>
                    <a:pt x="130659" y="75007"/>
                    <a:pt x="129117" y="72748"/>
                    <a:pt x="127857" y="70410"/>
                  </a:cubicBezTo>
                  <a:cubicBezTo>
                    <a:pt x="126781" y="68413"/>
                    <a:pt x="126249" y="65298"/>
                    <a:pt x="128341" y="64420"/>
                  </a:cubicBezTo>
                  <a:cubicBezTo>
                    <a:pt x="128900" y="64186"/>
                    <a:pt x="129528" y="64195"/>
                    <a:pt x="130135" y="64170"/>
                  </a:cubicBezTo>
                  <a:cubicBezTo>
                    <a:pt x="138047" y="63837"/>
                    <a:pt x="144592" y="55459"/>
                    <a:pt x="143005" y="47701"/>
                  </a:cubicBezTo>
                  <a:cubicBezTo>
                    <a:pt x="142706" y="46238"/>
                    <a:pt x="142140" y="44786"/>
                    <a:pt x="141097" y="43719"/>
                  </a:cubicBezTo>
                  <a:cubicBezTo>
                    <a:pt x="139216" y="41800"/>
                    <a:pt x="136024" y="41349"/>
                    <a:pt x="134619" y="39057"/>
                  </a:cubicBezTo>
                  <a:cubicBezTo>
                    <a:pt x="132900" y="36255"/>
                    <a:pt x="135025" y="32537"/>
                    <a:pt x="137778" y="30737"/>
                  </a:cubicBezTo>
                  <a:cubicBezTo>
                    <a:pt x="140529" y="28938"/>
                    <a:pt x="143891" y="28156"/>
                    <a:pt x="146461" y="26105"/>
                  </a:cubicBezTo>
                  <a:cubicBezTo>
                    <a:pt x="147145" y="26087"/>
                    <a:pt x="147512" y="25417"/>
                    <a:pt x="147638" y="24743"/>
                  </a:cubicBezTo>
                  <a:cubicBezTo>
                    <a:pt x="147716" y="24319"/>
                    <a:pt x="147611" y="23887"/>
                    <a:pt x="147608" y="23456"/>
                  </a:cubicBezTo>
                  <a:cubicBezTo>
                    <a:pt x="147598" y="22276"/>
                    <a:pt x="148442" y="21139"/>
                    <a:pt x="149574" y="20805"/>
                  </a:cubicBezTo>
                  <a:cubicBezTo>
                    <a:pt x="149811" y="20736"/>
                    <a:pt x="150056" y="20702"/>
                    <a:pt x="150302" y="20702"/>
                  </a:cubicBezTo>
                  <a:cubicBezTo>
                    <a:pt x="151231" y="20702"/>
                    <a:pt x="152165" y="21179"/>
                    <a:pt x="152664" y="21968"/>
                  </a:cubicBezTo>
                  <a:cubicBezTo>
                    <a:pt x="153442" y="23198"/>
                    <a:pt x="153129" y="24821"/>
                    <a:pt x="152563" y="26163"/>
                  </a:cubicBezTo>
                  <a:cubicBezTo>
                    <a:pt x="151998" y="27505"/>
                    <a:pt x="151199" y="28790"/>
                    <a:pt x="151051" y="30239"/>
                  </a:cubicBezTo>
                  <a:cubicBezTo>
                    <a:pt x="150905" y="31687"/>
                    <a:pt x="151726" y="33391"/>
                    <a:pt x="153173" y="33553"/>
                  </a:cubicBezTo>
                  <a:cubicBezTo>
                    <a:pt x="153252" y="33562"/>
                    <a:pt x="153330" y="33566"/>
                    <a:pt x="153406" y="33566"/>
                  </a:cubicBezTo>
                  <a:cubicBezTo>
                    <a:pt x="155043" y="33566"/>
                    <a:pt x="156090" y="31574"/>
                    <a:pt x="156201" y="29877"/>
                  </a:cubicBezTo>
                  <a:cubicBezTo>
                    <a:pt x="156318" y="28099"/>
                    <a:pt x="155972" y="26160"/>
                    <a:pt x="156925" y="24659"/>
                  </a:cubicBezTo>
                  <a:cubicBezTo>
                    <a:pt x="158377" y="22374"/>
                    <a:pt x="162385" y="21839"/>
                    <a:pt x="162490" y="19133"/>
                  </a:cubicBezTo>
                  <a:cubicBezTo>
                    <a:pt x="162574" y="16945"/>
                    <a:pt x="159821" y="15661"/>
                    <a:pt x="159327" y="13530"/>
                  </a:cubicBezTo>
                  <a:cubicBezTo>
                    <a:pt x="159129" y="12668"/>
                    <a:pt x="159325" y="11773"/>
                    <a:pt x="159405" y="10894"/>
                  </a:cubicBezTo>
                  <a:cubicBezTo>
                    <a:pt x="159709" y="7612"/>
                    <a:pt x="158263" y="4218"/>
                    <a:pt x="155688" y="2163"/>
                  </a:cubicBezTo>
                  <a:cubicBezTo>
                    <a:pt x="153919" y="751"/>
                    <a:pt x="151652" y="0"/>
                    <a:pt x="149391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35" name="Google Shape;635;p44"/>
            <p:cNvSpPr/>
            <p:nvPr/>
          </p:nvSpPr>
          <p:spPr>
            <a:xfrm>
              <a:off x="6146600" y="3671525"/>
              <a:ext cx="342925" cy="189500"/>
            </a:xfrm>
            <a:custGeom>
              <a:avLst/>
              <a:gdLst/>
              <a:ahLst/>
              <a:cxnLst/>
              <a:rect l="l" t="t" r="r" b="b"/>
              <a:pathLst>
                <a:path w="13717" h="7580" extrusionOk="0">
                  <a:moveTo>
                    <a:pt x="9951" y="0"/>
                  </a:moveTo>
                  <a:cubicBezTo>
                    <a:pt x="6355" y="0"/>
                    <a:pt x="1" y="1281"/>
                    <a:pt x="2486" y="4894"/>
                  </a:cubicBezTo>
                  <a:cubicBezTo>
                    <a:pt x="3169" y="5885"/>
                    <a:pt x="4297" y="6467"/>
                    <a:pt x="5404" y="6938"/>
                  </a:cubicBezTo>
                  <a:cubicBezTo>
                    <a:pt x="6217" y="7282"/>
                    <a:pt x="7136" y="7580"/>
                    <a:pt x="8003" y="7580"/>
                  </a:cubicBezTo>
                  <a:cubicBezTo>
                    <a:pt x="8565" y="7580"/>
                    <a:pt x="9106" y="7454"/>
                    <a:pt x="9581" y="7134"/>
                  </a:cubicBezTo>
                  <a:cubicBezTo>
                    <a:pt x="10406" y="6577"/>
                    <a:pt x="13156" y="2774"/>
                    <a:pt x="13348" y="1948"/>
                  </a:cubicBezTo>
                  <a:cubicBezTo>
                    <a:pt x="13716" y="358"/>
                    <a:pt x="13186" y="447"/>
                    <a:pt x="11597" y="126"/>
                  </a:cubicBezTo>
                  <a:cubicBezTo>
                    <a:pt x="11194" y="44"/>
                    <a:pt x="10620" y="0"/>
                    <a:pt x="9951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36" name="Google Shape;636;p44"/>
            <p:cNvSpPr/>
            <p:nvPr/>
          </p:nvSpPr>
          <p:spPr>
            <a:xfrm>
              <a:off x="5901600" y="3652500"/>
              <a:ext cx="558700" cy="402875"/>
            </a:xfrm>
            <a:custGeom>
              <a:avLst/>
              <a:gdLst/>
              <a:ahLst/>
              <a:cxnLst/>
              <a:rect l="l" t="t" r="r" b="b"/>
              <a:pathLst>
                <a:path w="22348" h="16115" extrusionOk="0">
                  <a:moveTo>
                    <a:pt x="946" y="1"/>
                  </a:moveTo>
                  <a:cubicBezTo>
                    <a:pt x="616" y="1"/>
                    <a:pt x="299" y="66"/>
                    <a:pt x="1" y="208"/>
                  </a:cubicBezTo>
                  <a:cubicBezTo>
                    <a:pt x="742" y="1762"/>
                    <a:pt x="2032" y="3475"/>
                    <a:pt x="2935" y="5119"/>
                  </a:cubicBezTo>
                  <a:cubicBezTo>
                    <a:pt x="6575" y="11745"/>
                    <a:pt x="13987" y="16115"/>
                    <a:pt x="21544" y="16115"/>
                  </a:cubicBezTo>
                  <a:cubicBezTo>
                    <a:pt x="21635" y="16115"/>
                    <a:pt x="21726" y="16114"/>
                    <a:pt x="21817" y="16113"/>
                  </a:cubicBezTo>
                  <a:cubicBezTo>
                    <a:pt x="22347" y="15571"/>
                    <a:pt x="21564" y="14744"/>
                    <a:pt x="20866" y="14448"/>
                  </a:cubicBezTo>
                  <a:cubicBezTo>
                    <a:pt x="18934" y="13634"/>
                    <a:pt x="16857" y="13226"/>
                    <a:pt x="14879" y="12532"/>
                  </a:cubicBezTo>
                  <a:cubicBezTo>
                    <a:pt x="12900" y="11839"/>
                    <a:pt x="10943" y="10790"/>
                    <a:pt x="9769" y="9051"/>
                  </a:cubicBezTo>
                  <a:cubicBezTo>
                    <a:pt x="9280" y="8326"/>
                    <a:pt x="8945" y="7508"/>
                    <a:pt x="8542" y="6731"/>
                  </a:cubicBezTo>
                  <a:cubicBezTo>
                    <a:pt x="7503" y="4729"/>
                    <a:pt x="3759" y="1"/>
                    <a:pt x="946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37" name="Google Shape;637;p44"/>
            <p:cNvSpPr/>
            <p:nvPr/>
          </p:nvSpPr>
          <p:spPr>
            <a:xfrm>
              <a:off x="6249675" y="4061675"/>
              <a:ext cx="964575" cy="811125"/>
            </a:xfrm>
            <a:custGeom>
              <a:avLst/>
              <a:gdLst/>
              <a:ahLst/>
              <a:cxnLst/>
              <a:rect l="l" t="t" r="r" b="b"/>
              <a:pathLst>
                <a:path w="38583" h="32445" extrusionOk="0">
                  <a:moveTo>
                    <a:pt x="17573" y="0"/>
                  </a:moveTo>
                  <a:cubicBezTo>
                    <a:pt x="14431" y="0"/>
                    <a:pt x="10968" y="2180"/>
                    <a:pt x="9011" y="4369"/>
                  </a:cubicBezTo>
                  <a:cubicBezTo>
                    <a:pt x="8028" y="5468"/>
                    <a:pt x="7111" y="6810"/>
                    <a:pt x="5676" y="7153"/>
                  </a:cubicBezTo>
                  <a:cubicBezTo>
                    <a:pt x="4830" y="7356"/>
                    <a:pt x="3925" y="7164"/>
                    <a:pt x="3076" y="7361"/>
                  </a:cubicBezTo>
                  <a:cubicBezTo>
                    <a:pt x="581" y="7938"/>
                    <a:pt x="1" y="11293"/>
                    <a:pt x="569" y="13791"/>
                  </a:cubicBezTo>
                  <a:cubicBezTo>
                    <a:pt x="1136" y="16289"/>
                    <a:pt x="2307" y="18910"/>
                    <a:pt x="1374" y="21296"/>
                  </a:cubicBezTo>
                  <a:cubicBezTo>
                    <a:pt x="1185" y="21776"/>
                    <a:pt x="913" y="22246"/>
                    <a:pt x="921" y="22762"/>
                  </a:cubicBezTo>
                  <a:cubicBezTo>
                    <a:pt x="932" y="23380"/>
                    <a:pt x="1355" y="23921"/>
                    <a:pt x="1849" y="24293"/>
                  </a:cubicBezTo>
                  <a:cubicBezTo>
                    <a:pt x="2646" y="24890"/>
                    <a:pt x="3559" y="25128"/>
                    <a:pt x="4517" y="25128"/>
                  </a:cubicBezTo>
                  <a:cubicBezTo>
                    <a:pt x="6301" y="25128"/>
                    <a:pt x="8239" y="24301"/>
                    <a:pt x="9868" y="23418"/>
                  </a:cubicBezTo>
                  <a:cubicBezTo>
                    <a:pt x="11665" y="22444"/>
                    <a:pt x="13735" y="21414"/>
                    <a:pt x="15685" y="21414"/>
                  </a:cubicBezTo>
                  <a:cubicBezTo>
                    <a:pt x="16453" y="21414"/>
                    <a:pt x="17203" y="21574"/>
                    <a:pt x="17910" y="21960"/>
                  </a:cubicBezTo>
                  <a:cubicBezTo>
                    <a:pt x="20585" y="23420"/>
                    <a:pt x="20837" y="27119"/>
                    <a:pt x="22486" y="29685"/>
                  </a:cubicBezTo>
                  <a:cubicBezTo>
                    <a:pt x="23522" y="31296"/>
                    <a:pt x="25450" y="32445"/>
                    <a:pt x="27291" y="32445"/>
                  </a:cubicBezTo>
                  <a:cubicBezTo>
                    <a:pt x="28027" y="32445"/>
                    <a:pt x="28749" y="32261"/>
                    <a:pt x="29394" y="31851"/>
                  </a:cubicBezTo>
                  <a:cubicBezTo>
                    <a:pt x="30163" y="31362"/>
                    <a:pt x="30731" y="30624"/>
                    <a:pt x="31285" y="29900"/>
                  </a:cubicBezTo>
                  <a:lnTo>
                    <a:pt x="34684" y="25460"/>
                  </a:lnTo>
                  <a:cubicBezTo>
                    <a:pt x="36183" y="23501"/>
                    <a:pt x="37736" y="21414"/>
                    <a:pt x="38025" y="18965"/>
                  </a:cubicBezTo>
                  <a:cubicBezTo>
                    <a:pt x="38582" y="14235"/>
                    <a:pt x="34390" y="10436"/>
                    <a:pt x="30609" y="7540"/>
                  </a:cubicBezTo>
                  <a:cubicBezTo>
                    <a:pt x="30407" y="6031"/>
                    <a:pt x="30190" y="4479"/>
                    <a:pt x="29421" y="3165"/>
                  </a:cubicBezTo>
                  <a:cubicBezTo>
                    <a:pt x="28683" y="1906"/>
                    <a:pt x="27576" y="1186"/>
                    <a:pt x="26718" y="1186"/>
                  </a:cubicBezTo>
                  <a:cubicBezTo>
                    <a:pt x="25783" y="1186"/>
                    <a:pt x="25141" y="2039"/>
                    <a:pt x="25589" y="3982"/>
                  </a:cubicBezTo>
                  <a:cubicBezTo>
                    <a:pt x="25561" y="3983"/>
                    <a:pt x="25533" y="3983"/>
                    <a:pt x="25505" y="3983"/>
                  </a:cubicBezTo>
                  <a:cubicBezTo>
                    <a:pt x="23077" y="3983"/>
                    <a:pt x="21095" y="399"/>
                    <a:pt x="18382" y="51"/>
                  </a:cubicBezTo>
                  <a:cubicBezTo>
                    <a:pt x="18115" y="17"/>
                    <a:pt x="17846" y="0"/>
                    <a:pt x="17573" y="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pic>
        <p:nvPicPr>
          <p:cNvPr id="638" name="Google Shape;63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6122" y="3332676"/>
            <a:ext cx="732843" cy="72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2547" y="2489283"/>
            <a:ext cx="732843" cy="72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8480" y="2130095"/>
            <a:ext cx="574070" cy="547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5116" y="2130095"/>
            <a:ext cx="574070" cy="5476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2" name="Google Shape;642;p44"/>
          <p:cNvCxnSpPr/>
          <p:nvPr/>
        </p:nvCxnSpPr>
        <p:spPr>
          <a:xfrm rot="10800000" flipH="1">
            <a:off x="4747034" y="1780665"/>
            <a:ext cx="776100" cy="337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3" name="Google Shape;643;p44"/>
          <p:cNvCxnSpPr/>
          <p:nvPr/>
        </p:nvCxnSpPr>
        <p:spPr>
          <a:xfrm rot="10800000">
            <a:off x="4180323" y="1956473"/>
            <a:ext cx="209100" cy="175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4" name="Google Shape;644;p44"/>
          <p:cNvCxnSpPr/>
          <p:nvPr/>
        </p:nvCxnSpPr>
        <p:spPr>
          <a:xfrm flipH="1">
            <a:off x="4483882" y="2718679"/>
            <a:ext cx="40500" cy="303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5" name="Google Shape;645;p44"/>
          <p:cNvCxnSpPr/>
          <p:nvPr/>
        </p:nvCxnSpPr>
        <p:spPr>
          <a:xfrm rot="10800000">
            <a:off x="4915755" y="2590295"/>
            <a:ext cx="303600" cy="11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6" name="Google Shape;646;p44"/>
          <p:cNvCxnSpPr/>
          <p:nvPr/>
        </p:nvCxnSpPr>
        <p:spPr>
          <a:xfrm flipH="1">
            <a:off x="5037089" y="3211227"/>
            <a:ext cx="216000" cy="229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7" name="Google Shape;647;p44"/>
          <p:cNvCxnSpPr/>
          <p:nvPr/>
        </p:nvCxnSpPr>
        <p:spPr>
          <a:xfrm rot="10800000">
            <a:off x="6622656" y="2293417"/>
            <a:ext cx="310500" cy="87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8" name="Google Shape;648;p44"/>
          <p:cNvCxnSpPr/>
          <p:nvPr/>
        </p:nvCxnSpPr>
        <p:spPr>
          <a:xfrm rot="10800000">
            <a:off x="7115309" y="1902315"/>
            <a:ext cx="81000" cy="2361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49" name="Google Shape;649;p44"/>
          <p:cNvCxnSpPr/>
          <p:nvPr/>
        </p:nvCxnSpPr>
        <p:spPr>
          <a:xfrm rot="10800000" flipH="1">
            <a:off x="5819869" y="2577213"/>
            <a:ext cx="351000" cy="175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0" name="Google Shape;650;p44"/>
          <p:cNvCxnSpPr/>
          <p:nvPr/>
        </p:nvCxnSpPr>
        <p:spPr>
          <a:xfrm rot="10800000">
            <a:off x="6433989" y="3420622"/>
            <a:ext cx="431700" cy="161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1" name="Google Shape;651;p44"/>
          <p:cNvCxnSpPr/>
          <p:nvPr/>
        </p:nvCxnSpPr>
        <p:spPr>
          <a:xfrm>
            <a:off x="7580912" y="3764499"/>
            <a:ext cx="499200" cy="60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2" name="Google Shape;652;p44"/>
          <p:cNvCxnSpPr/>
          <p:nvPr/>
        </p:nvCxnSpPr>
        <p:spPr>
          <a:xfrm rot="10800000" flipH="1">
            <a:off x="7567404" y="3474188"/>
            <a:ext cx="155100" cy="1149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3" name="Google Shape;653;p44"/>
          <p:cNvCxnSpPr/>
          <p:nvPr/>
        </p:nvCxnSpPr>
        <p:spPr>
          <a:xfrm rot="10800000" flipH="1">
            <a:off x="7338010" y="3109895"/>
            <a:ext cx="290100" cy="310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654" name="Google Shape;654;p44"/>
          <p:cNvCxnSpPr/>
          <p:nvPr/>
        </p:nvCxnSpPr>
        <p:spPr>
          <a:xfrm>
            <a:off x="7445977" y="2637584"/>
            <a:ext cx="263100" cy="1890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655" name="Google Shape;655;p44"/>
          <p:cNvSpPr txBox="1"/>
          <p:nvPr/>
        </p:nvSpPr>
        <p:spPr>
          <a:xfrm flipH="1">
            <a:off x="1494625" y="2060250"/>
            <a:ext cx="2448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56" name="Google Shape;656;p44"/>
          <p:cNvSpPr txBox="1"/>
          <p:nvPr/>
        </p:nvSpPr>
        <p:spPr>
          <a:xfrm flipH="1">
            <a:off x="1494625" y="2495350"/>
            <a:ext cx="2448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en-US" sz="1600" dirty="0">
              <a:cs typeface="B Nazanin" pitchFamily="2" charset="-78"/>
            </a:endParaRPr>
          </a:p>
        </p:txBody>
      </p:sp>
      <p:sp>
        <p:nvSpPr>
          <p:cNvPr id="657" name="Google Shape;657;p44"/>
          <p:cNvSpPr txBox="1"/>
          <p:nvPr/>
        </p:nvSpPr>
        <p:spPr>
          <a:xfrm flipH="1">
            <a:off x="1494625" y="3203225"/>
            <a:ext cx="24480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58" name="Google Shape;658;p44"/>
          <p:cNvSpPr txBox="1"/>
          <p:nvPr/>
        </p:nvSpPr>
        <p:spPr>
          <a:xfrm flipH="1">
            <a:off x="1494625" y="3638325"/>
            <a:ext cx="2448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en-US" sz="1600" dirty="0">
              <a:cs typeface="B Nazanin" pitchFamily="2" charset="-78"/>
            </a:endParaRPr>
          </a:p>
        </p:txBody>
      </p:sp>
      <p:pic>
        <p:nvPicPr>
          <p:cNvPr id="659" name="Google Shape;65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752" y="3393336"/>
            <a:ext cx="766325" cy="75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450" y="2331677"/>
            <a:ext cx="677628" cy="646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1" name="Google Shape;661;p44"/>
          <p:cNvGrpSpPr/>
          <p:nvPr/>
        </p:nvGrpSpPr>
        <p:grpSpPr>
          <a:xfrm rot="10800000">
            <a:off x="0" y="1773788"/>
            <a:ext cx="2667000" cy="51000"/>
            <a:chOff x="3587050" y="3295200"/>
            <a:chExt cx="2667000" cy="51000"/>
          </a:xfrm>
        </p:grpSpPr>
        <p:cxnSp>
          <p:nvCxnSpPr>
            <p:cNvPr id="662" name="Google Shape;662;p44"/>
            <p:cNvCxnSpPr/>
            <p:nvPr/>
          </p:nvCxnSpPr>
          <p:spPr>
            <a:xfrm>
              <a:off x="3587050" y="3295213"/>
              <a:ext cx="2667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63" name="Google Shape;663;p44"/>
            <p:cNvSpPr/>
            <p:nvPr/>
          </p:nvSpPr>
          <p:spPr>
            <a:xfrm>
              <a:off x="35870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664" name="Google Shape;664;p44"/>
          <p:cNvGrpSpPr/>
          <p:nvPr/>
        </p:nvGrpSpPr>
        <p:grpSpPr>
          <a:xfrm>
            <a:off x="5073087" y="3946771"/>
            <a:ext cx="1097801" cy="236124"/>
            <a:chOff x="-145925" y="-62768"/>
            <a:chExt cx="3906764" cy="840300"/>
          </a:xfrm>
        </p:grpSpPr>
        <p:sp>
          <p:nvSpPr>
            <p:cNvPr id="665" name="Google Shape;665;p4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66" name="Google Shape;666;p4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67" name="Google Shape;667;p4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محیط زیست، بهداشت، ایمنی</a:t>
            </a:r>
            <a:endParaRPr>
              <a:cs typeface="B Nazanin" pitchFamily="2" charset="-78"/>
            </a:endParaRPr>
          </a:p>
        </p:txBody>
      </p:sp>
      <p:sp>
        <p:nvSpPr>
          <p:cNvPr id="673" name="Google Shape;673;p45"/>
          <p:cNvSpPr txBox="1">
            <a:spLocks noGrp="1"/>
          </p:cNvSpPr>
          <p:nvPr>
            <p:ph type="title" idx="2"/>
          </p:nvPr>
        </p:nvSpPr>
        <p:spPr>
          <a:xfrm>
            <a:off x="924125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  <a:endParaRPr>
              <a:cs typeface="B Nazanin" pitchFamily="2" charset="-78"/>
            </a:endParaRPr>
          </a:p>
        </p:txBody>
      </p:sp>
      <p:sp>
        <p:nvSpPr>
          <p:cNvPr id="674" name="Google Shape;674;p45"/>
          <p:cNvSpPr txBox="1">
            <a:spLocks noGrp="1"/>
          </p:cNvSpPr>
          <p:nvPr>
            <p:ph type="subTitle" idx="1"/>
          </p:nvPr>
        </p:nvSpPr>
        <p:spPr>
          <a:xfrm>
            <a:off x="720000" y="2338055"/>
            <a:ext cx="2291525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75" name="Google Shape;675;p45"/>
          <p:cNvSpPr txBox="1">
            <a:spLocks noGrp="1"/>
          </p:cNvSpPr>
          <p:nvPr>
            <p:ph type="title" idx="3"/>
          </p:nvPr>
        </p:nvSpPr>
        <p:spPr>
          <a:xfrm>
            <a:off x="3528297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676" name="Google Shape;676;p45"/>
          <p:cNvSpPr txBox="1">
            <a:spLocks noGrp="1"/>
          </p:cNvSpPr>
          <p:nvPr>
            <p:ph type="subTitle" idx="4"/>
          </p:nvPr>
        </p:nvSpPr>
        <p:spPr>
          <a:xfrm>
            <a:off x="3215650" y="2338050"/>
            <a:ext cx="240005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77" name="Google Shape;677;p45"/>
          <p:cNvSpPr txBox="1">
            <a:spLocks noGrp="1"/>
          </p:cNvSpPr>
          <p:nvPr>
            <p:ph type="title" idx="5"/>
          </p:nvPr>
        </p:nvSpPr>
        <p:spPr>
          <a:xfrm>
            <a:off x="924125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678" name="Google Shape;678;p45"/>
          <p:cNvSpPr txBox="1">
            <a:spLocks noGrp="1"/>
          </p:cNvSpPr>
          <p:nvPr>
            <p:ph type="subTitle" idx="6"/>
          </p:nvPr>
        </p:nvSpPr>
        <p:spPr>
          <a:xfrm>
            <a:off x="575392" y="3988500"/>
            <a:ext cx="2436133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79" name="Google Shape;679;p45"/>
          <p:cNvSpPr txBox="1">
            <a:spLocks noGrp="1"/>
          </p:cNvSpPr>
          <p:nvPr>
            <p:ph type="title" idx="7"/>
          </p:nvPr>
        </p:nvSpPr>
        <p:spPr>
          <a:xfrm>
            <a:off x="3528297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680" name="Google Shape;680;p45"/>
          <p:cNvSpPr txBox="1">
            <a:spLocks noGrp="1"/>
          </p:cNvSpPr>
          <p:nvPr>
            <p:ph type="subTitle" idx="8"/>
          </p:nvPr>
        </p:nvSpPr>
        <p:spPr>
          <a:xfrm>
            <a:off x="3360258" y="3988500"/>
            <a:ext cx="2255442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81" name="Google Shape;681;p45"/>
          <p:cNvSpPr txBox="1">
            <a:spLocks noGrp="1"/>
          </p:cNvSpPr>
          <p:nvPr>
            <p:ph type="title" idx="9"/>
          </p:nvPr>
        </p:nvSpPr>
        <p:spPr>
          <a:xfrm>
            <a:off x="6132475" y="1906750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682" name="Google Shape;682;p45"/>
          <p:cNvSpPr txBox="1">
            <a:spLocks noGrp="1"/>
          </p:cNvSpPr>
          <p:nvPr>
            <p:ph type="subTitle" idx="13"/>
          </p:nvPr>
        </p:nvSpPr>
        <p:spPr>
          <a:xfrm>
            <a:off x="5819825" y="2338050"/>
            <a:ext cx="240005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83" name="Google Shape;683;p45"/>
          <p:cNvSpPr txBox="1">
            <a:spLocks noGrp="1"/>
          </p:cNvSpPr>
          <p:nvPr>
            <p:ph type="title" idx="14"/>
          </p:nvPr>
        </p:nvSpPr>
        <p:spPr>
          <a:xfrm>
            <a:off x="6132475" y="3557196"/>
            <a:ext cx="20874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684" name="Google Shape;684;p45"/>
          <p:cNvSpPr txBox="1">
            <a:spLocks noGrp="1"/>
          </p:cNvSpPr>
          <p:nvPr>
            <p:ph type="subTitle" idx="15"/>
          </p:nvPr>
        </p:nvSpPr>
        <p:spPr>
          <a:xfrm>
            <a:off x="5783736" y="3988500"/>
            <a:ext cx="2436139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85" name="Google Shape;685;p45"/>
          <p:cNvSpPr/>
          <p:nvPr/>
        </p:nvSpPr>
        <p:spPr>
          <a:xfrm>
            <a:off x="1733971" y="1471325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86" name="Google Shape;686;p45"/>
          <p:cNvSpPr/>
          <p:nvPr/>
        </p:nvSpPr>
        <p:spPr>
          <a:xfrm>
            <a:off x="4343109" y="1471313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87" name="Google Shape;687;p45"/>
          <p:cNvSpPr/>
          <p:nvPr/>
        </p:nvSpPr>
        <p:spPr>
          <a:xfrm>
            <a:off x="6947275" y="1471313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88" name="Google Shape;688;p45"/>
          <p:cNvSpPr/>
          <p:nvPr/>
        </p:nvSpPr>
        <p:spPr>
          <a:xfrm>
            <a:off x="1733950" y="3121761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89" name="Google Shape;689;p45"/>
          <p:cNvSpPr/>
          <p:nvPr/>
        </p:nvSpPr>
        <p:spPr>
          <a:xfrm>
            <a:off x="4343100" y="3121761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690" name="Google Shape;690;p45"/>
          <p:cNvSpPr/>
          <p:nvPr/>
        </p:nvSpPr>
        <p:spPr>
          <a:xfrm>
            <a:off x="6947275" y="3121753"/>
            <a:ext cx="457800" cy="457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691" name="Google Shape;691;p45"/>
          <p:cNvGrpSpPr/>
          <p:nvPr/>
        </p:nvGrpSpPr>
        <p:grpSpPr>
          <a:xfrm>
            <a:off x="1834713" y="1571397"/>
            <a:ext cx="261261" cy="257494"/>
            <a:chOff x="-64774725" y="1916550"/>
            <a:chExt cx="319000" cy="314400"/>
          </a:xfrm>
        </p:grpSpPr>
        <p:sp>
          <p:nvSpPr>
            <p:cNvPr id="692" name="Google Shape;692;p45"/>
            <p:cNvSpPr/>
            <p:nvPr/>
          </p:nvSpPr>
          <p:spPr>
            <a:xfrm>
              <a:off x="-64774725" y="1916550"/>
              <a:ext cx="319000" cy="314400"/>
            </a:xfrm>
            <a:custGeom>
              <a:avLst/>
              <a:gdLst/>
              <a:ahLst/>
              <a:cxnLst/>
              <a:rect l="l" t="t" r="r" b="b"/>
              <a:pathLst>
                <a:path w="12760" h="12576" extrusionOk="0">
                  <a:moveTo>
                    <a:pt x="11436" y="856"/>
                  </a:moveTo>
                  <a:cubicBezTo>
                    <a:pt x="11562" y="856"/>
                    <a:pt x="11657" y="888"/>
                    <a:pt x="11783" y="951"/>
                  </a:cubicBezTo>
                  <a:cubicBezTo>
                    <a:pt x="11877" y="1077"/>
                    <a:pt x="11940" y="1203"/>
                    <a:pt x="11909" y="1329"/>
                  </a:cubicBezTo>
                  <a:cubicBezTo>
                    <a:pt x="11814" y="2431"/>
                    <a:pt x="11562" y="3440"/>
                    <a:pt x="11090" y="4416"/>
                  </a:cubicBezTo>
                  <a:lnTo>
                    <a:pt x="8317" y="1675"/>
                  </a:lnTo>
                  <a:cubicBezTo>
                    <a:pt x="9263" y="1234"/>
                    <a:pt x="10334" y="951"/>
                    <a:pt x="11436" y="856"/>
                  </a:cubicBezTo>
                  <a:close/>
                  <a:moveTo>
                    <a:pt x="3781" y="4542"/>
                  </a:moveTo>
                  <a:lnTo>
                    <a:pt x="3781" y="4542"/>
                  </a:lnTo>
                  <a:cubicBezTo>
                    <a:pt x="3529" y="4983"/>
                    <a:pt x="3245" y="5456"/>
                    <a:pt x="3056" y="5960"/>
                  </a:cubicBezTo>
                  <a:cubicBezTo>
                    <a:pt x="2878" y="5949"/>
                    <a:pt x="2699" y="5942"/>
                    <a:pt x="2522" y="5942"/>
                  </a:cubicBezTo>
                  <a:cubicBezTo>
                    <a:pt x="2167" y="5942"/>
                    <a:pt x="1817" y="5970"/>
                    <a:pt x="1481" y="6054"/>
                  </a:cubicBezTo>
                  <a:cubicBezTo>
                    <a:pt x="1544" y="5928"/>
                    <a:pt x="1670" y="5802"/>
                    <a:pt x="1733" y="5739"/>
                  </a:cubicBezTo>
                  <a:cubicBezTo>
                    <a:pt x="2331" y="5141"/>
                    <a:pt x="2993" y="4731"/>
                    <a:pt x="3781" y="4542"/>
                  </a:cubicBezTo>
                  <a:close/>
                  <a:moveTo>
                    <a:pt x="7561" y="2022"/>
                  </a:moveTo>
                  <a:lnTo>
                    <a:pt x="10680" y="5141"/>
                  </a:lnTo>
                  <a:cubicBezTo>
                    <a:pt x="9546" y="7157"/>
                    <a:pt x="7687" y="8669"/>
                    <a:pt x="5419" y="9331"/>
                  </a:cubicBezTo>
                  <a:lnTo>
                    <a:pt x="3403" y="7346"/>
                  </a:lnTo>
                  <a:cubicBezTo>
                    <a:pt x="4064" y="5109"/>
                    <a:pt x="5576" y="3219"/>
                    <a:pt x="7561" y="2022"/>
                  </a:cubicBezTo>
                  <a:close/>
                  <a:moveTo>
                    <a:pt x="2899" y="8008"/>
                  </a:moveTo>
                  <a:lnTo>
                    <a:pt x="4789" y="9898"/>
                  </a:lnTo>
                  <a:lnTo>
                    <a:pt x="4316" y="10623"/>
                  </a:lnTo>
                  <a:lnTo>
                    <a:pt x="2142" y="8449"/>
                  </a:lnTo>
                  <a:lnTo>
                    <a:pt x="2899" y="8008"/>
                  </a:lnTo>
                  <a:close/>
                  <a:moveTo>
                    <a:pt x="2363" y="9867"/>
                  </a:moveTo>
                  <a:lnTo>
                    <a:pt x="2899" y="10371"/>
                  </a:lnTo>
                  <a:cubicBezTo>
                    <a:pt x="2741" y="10497"/>
                    <a:pt x="2520" y="10654"/>
                    <a:pt x="2300" y="10780"/>
                  </a:cubicBezTo>
                  <a:cubicBezTo>
                    <a:pt x="1985" y="10969"/>
                    <a:pt x="1733" y="11095"/>
                    <a:pt x="1638" y="11127"/>
                  </a:cubicBezTo>
                  <a:cubicBezTo>
                    <a:pt x="1701" y="10969"/>
                    <a:pt x="1796" y="10780"/>
                    <a:pt x="1985" y="10465"/>
                  </a:cubicBezTo>
                  <a:cubicBezTo>
                    <a:pt x="2142" y="10213"/>
                    <a:pt x="2268" y="10024"/>
                    <a:pt x="2363" y="9867"/>
                  </a:cubicBezTo>
                  <a:close/>
                  <a:moveTo>
                    <a:pt x="8191" y="8984"/>
                  </a:moveTo>
                  <a:lnTo>
                    <a:pt x="8191" y="8984"/>
                  </a:lnTo>
                  <a:cubicBezTo>
                    <a:pt x="7971" y="9867"/>
                    <a:pt x="7467" y="10686"/>
                    <a:pt x="6711" y="11284"/>
                  </a:cubicBezTo>
                  <a:cubicBezTo>
                    <a:pt x="6837" y="10749"/>
                    <a:pt x="6837" y="10245"/>
                    <a:pt x="6774" y="9741"/>
                  </a:cubicBezTo>
                  <a:cubicBezTo>
                    <a:pt x="7309" y="9551"/>
                    <a:pt x="7782" y="9268"/>
                    <a:pt x="8191" y="8984"/>
                  </a:cubicBezTo>
                  <a:close/>
                  <a:moveTo>
                    <a:pt x="11509" y="1"/>
                  </a:moveTo>
                  <a:cubicBezTo>
                    <a:pt x="11474" y="1"/>
                    <a:pt x="11440" y="2"/>
                    <a:pt x="11405" y="6"/>
                  </a:cubicBezTo>
                  <a:cubicBezTo>
                    <a:pt x="10365" y="100"/>
                    <a:pt x="9389" y="321"/>
                    <a:pt x="8412" y="730"/>
                  </a:cubicBezTo>
                  <a:cubicBezTo>
                    <a:pt x="7498" y="1077"/>
                    <a:pt x="6616" y="1644"/>
                    <a:pt x="5797" y="2274"/>
                  </a:cubicBezTo>
                  <a:cubicBezTo>
                    <a:pt x="5324" y="2652"/>
                    <a:pt x="4852" y="3093"/>
                    <a:pt x="4474" y="3566"/>
                  </a:cubicBezTo>
                  <a:cubicBezTo>
                    <a:pt x="3245" y="3629"/>
                    <a:pt x="2048" y="4196"/>
                    <a:pt x="1166" y="5109"/>
                  </a:cubicBezTo>
                  <a:cubicBezTo>
                    <a:pt x="725" y="5519"/>
                    <a:pt x="378" y="6054"/>
                    <a:pt x="95" y="6590"/>
                  </a:cubicBezTo>
                  <a:cubicBezTo>
                    <a:pt x="0" y="6748"/>
                    <a:pt x="63" y="6937"/>
                    <a:pt x="158" y="7063"/>
                  </a:cubicBezTo>
                  <a:cubicBezTo>
                    <a:pt x="252" y="7157"/>
                    <a:pt x="378" y="7189"/>
                    <a:pt x="441" y="7189"/>
                  </a:cubicBezTo>
                  <a:cubicBezTo>
                    <a:pt x="536" y="7189"/>
                    <a:pt x="567" y="7189"/>
                    <a:pt x="630" y="7157"/>
                  </a:cubicBezTo>
                  <a:cubicBezTo>
                    <a:pt x="1198" y="6873"/>
                    <a:pt x="1842" y="6743"/>
                    <a:pt x="2471" y="6743"/>
                  </a:cubicBezTo>
                  <a:cubicBezTo>
                    <a:pt x="2540" y="6743"/>
                    <a:pt x="2609" y="6744"/>
                    <a:pt x="2678" y="6748"/>
                  </a:cubicBezTo>
                  <a:cubicBezTo>
                    <a:pt x="2647" y="6905"/>
                    <a:pt x="2615" y="7031"/>
                    <a:pt x="2584" y="7189"/>
                  </a:cubicBezTo>
                  <a:lnTo>
                    <a:pt x="1229" y="7976"/>
                  </a:lnTo>
                  <a:cubicBezTo>
                    <a:pt x="1008" y="8134"/>
                    <a:pt x="945" y="8449"/>
                    <a:pt x="1166" y="8606"/>
                  </a:cubicBezTo>
                  <a:lnTo>
                    <a:pt x="1733" y="9173"/>
                  </a:lnTo>
                  <a:cubicBezTo>
                    <a:pt x="1544" y="9425"/>
                    <a:pt x="1323" y="9772"/>
                    <a:pt x="1103" y="10119"/>
                  </a:cubicBezTo>
                  <a:cubicBezTo>
                    <a:pt x="945" y="10465"/>
                    <a:pt x="788" y="10717"/>
                    <a:pt x="725" y="10906"/>
                  </a:cubicBezTo>
                  <a:cubicBezTo>
                    <a:pt x="599" y="11316"/>
                    <a:pt x="630" y="11599"/>
                    <a:pt x="851" y="11788"/>
                  </a:cubicBezTo>
                  <a:cubicBezTo>
                    <a:pt x="981" y="11918"/>
                    <a:pt x="1144" y="11961"/>
                    <a:pt x="1320" y="11961"/>
                  </a:cubicBezTo>
                  <a:cubicBezTo>
                    <a:pt x="1443" y="11961"/>
                    <a:pt x="1572" y="11940"/>
                    <a:pt x="1701" y="11914"/>
                  </a:cubicBezTo>
                  <a:cubicBezTo>
                    <a:pt x="1953" y="11820"/>
                    <a:pt x="2174" y="11694"/>
                    <a:pt x="2489" y="11505"/>
                  </a:cubicBezTo>
                  <a:cubicBezTo>
                    <a:pt x="2836" y="11316"/>
                    <a:pt x="3151" y="11095"/>
                    <a:pt x="3434" y="10875"/>
                  </a:cubicBezTo>
                  <a:lnTo>
                    <a:pt x="4033" y="11473"/>
                  </a:lnTo>
                  <a:cubicBezTo>
                    <a:pt x="4116" y="11557"/>
                    <a:pt x="4225" y="11597"/>
                    <a:pt x="4330" y="11597"/>
                  </a:cubicBezTo>
                  <a:cubicBezTo>
                    <a:pt x="4464" y="11597"/>
                    <a:pt x="4593" y="11533"/>
                    <a:pt x="4663" y="11410"/>
                  </a:cubicBezTo>
                  <a:lnTo>
                    <a:pt x="5450" y="10056"/>
                  </a:lnTo>
                  <a:cubicBezTo>
                    <a:pt x="5608" y="10024"/>
                    <a:pt x="5734" y="9993"/>
                    <a:pt x="5892" y="9930"/>
                  </a:cubicBezTo>
                  <a:lnTo>
                    <a:pt x="5892" y="9930"/>
                  </a:lnTo>
                  <a:cubicBezTo>
                    <a:pt x="5923" y="10591"/>
                    <a:pt x="5797" y="11316"/>
                    <a:pt x="5482" y="11977"/>
                  </a:cubicBezTo>
                  <a:cubicBezTo>
                    <a:pt x="5419" y="12135"/>
                    <a:pt x="5450" y="12324"/>
                    <a:pt x="5576" y="12450"/>
                  </a:cubicBezTo>
                  <a:cubicBezTo>
                    <a:pt x="5639" y="12534"/>
                    <a:pt x="5759" y="12576"/>
                    <a:pt x="5878" y="12576"/>
                  </a:cubicBezTo>
                  <a:cubicBezTo>
                    <a:pt x="5937" y="12576"/>
                    <a:pt x="5997" y="12565"/>
                    <a:pt x="6049" y="12544"/>
                  </a:cubicBezTo>
                  <a:cubicBezTo>
                    <a:pt x="6585" y="12261"/>
                    <a:pt x="7089" y="11914"/>
                    <a:pt x="7530" y="11473"/>
                  </a:cubicBezTo>
                  <a:cubicBezTo>
                    <a:pt x="8443" y="10560"/>
                    <a:pt x="8979" y="9394"/>
                    <a:pt x="9074" y="8165"/>
                  </a:cubicBezTo>
                  <a:cubicBezTo>
                    <a:pt x="9546" y="7756"/>
                    <a:pt x="9987" y="7346"/>
                    <a:pt x="10365" y="6811"/>
                  </a:cubicBezTo>
                  <a:cubicBezTo>
                    <a:pt x="11027" y="5991"/>
                    <a:pt x="11562" y="5141"/>
                    <a:pt x="11940" y="4227"/>
                  </a:cubicBezTo>
                  <a:cubicBezTo>
                    <a:pt x="12350" y="3282"/>
                    <a:pt x="12571" y="2242"/>
                    <a:pt x="12665" y="1234"/>
                  </a:cubicBezTo>
                  <a:cubicBezTo>
                    <a:pt x="12760" y="1014"/>
                    <a:pt x="12665" y="636"/>
                    <a:pt x="12382" y="384"/>
                  </a:cubicBezTo>
                  <a:cubicBezTo>
                    <a:pt x="12126" y="128"/>
                    <a:pt x="11820" y="1"/>
                    <a:pt x="1150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93" name="Google Shape;693;p45"/>
            <p:cNvSpPr/>
            <p:nvPr/>
          </p:nvSpPr>
          <p:spPr>
            <a:xfrm>
              <a:off x="-64636900" y="2010600"/>
              <a:ext cx="89800" cy="82525"/>
            </a:xfrm>
            <a:custGeom>
              <a:avLst/>
              <a:gdLst/>
              <a:ahLst/>
              <a:cxnLst/>
              <a:rect l="l" t="t" r="r" b="b"/>
              <a:pathLst>
                <a:path w="3592" h="3301" extrusionOk="0">
                  <a:moveTo>
                    <a:pt x="1828" y="827"/>
                  </a:moveTo>
                  <a:cubicBezTo>
                    <a:pt x="2048" y="827"/>
                    <a:pt x="2269" y="906"/>
                    <a:pt x="2426" y="1064"/>
                  </a:cubicBezTo>
                  <a:cubicBezTo>
                    <a:pt x="2741" y="1410"/>
                    <a:pt x="2741" y="1914"/>
                    <a:pt x="2426" y="2229"/>
                  </a:cubicBezTo>
                  <a:cubicBezTo>
                    <a:pt x="2269" y="2387"/>
                    <a:pt x="2048" y="2466"/>
                    <a:pt x="1828" y="2466"/>
                  </a:cubicBezTo>
                  <a:cubicBezTo>
                    <a:pt x="1607" y="2466"/>
                    <a:pt x="1387" y="2387"/>
                    <a:pt x="1229" y="2229"/>
                  </a:cubicBezTo>
                  <a:cubicBezTo>
                    <a:pt x="914" y="1914"/>
                    <a:pt x="914" y="1379"/>
                    <a:pt x="1229" y="1064"/>
                  </a:cubicBezTo>
                  <a:cubicBezTo>
                    <a:pt x="1387" y="906"/>
                    <a:pt x="1607" y="827"/>
                    <a:pt x="1828" y="827"/>
                  </a:cubicBezTo>
                  <a:close/>
                  <a:moveTo>
                    <a:pt x="1820" y="0"/>
                  </a:moveTo>
                  <a:cubicBezTo>
                    <a:pt x="1402" y="0"/>
                    <a:pt x="977" y="166"/>
                    <a:pt x="631" y="497"/>
                  </a:cubicBezTo>
                  <a:cubicBezTo>
                    <a:pt x="0" y="1127"/>
                    <a:pt x="0" y="2198"/>
                    <a:pt x="631" y="2828"/>
                  </a:cubicBezTo>
                  <a:cubicBezTo>
                    <a:pt x="946" y="3143"/>
                    <a:pt x="1371" y="3301"/>
                    <a:pt x="1796" y="3301"/>
                  </a:cubicBezTo>
                  <a:cubicBezTo>
                    <a:pt x="2222" y="3301"/>
                    <a:pt x="2647" y="3143"/>
                    <a:pt x="2962" y="2828"/>
                  </a:cubicBezTo>
                  <a:cubicBezTo>
                    <a:pt x="3592" y="2198"/>
                    <a:pt x="3592" y="1127"/>
                    <a:pt x="2962" y="497"/>
                  </a:cubicBezTo>
                  <a:cubicBezTo>
                    <a:pt x="2647" y="166"/>
                    <a:pt x="2237" y="0"/>
                    <a:pt x="18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694" name="Google Shape;694;p45"/>
          <p:cNvGrpSpPr/>
          <p:nvPr/>
        </p:nvGrpSpPr>
        <p:grpSpPr>
          <a:xfrm>
            <a:off x="1829832" y="3220679"/>
            <a:ext cx="270979" cy="260023"/>
            <a:chOff x="-62890750" y="2296300"/>
            <a:chExt cx="330825" cy="317450"/>
          </a:xfrm>
        </p:grpSpPr>
        <p:sp>
          <p:nvSpPr>
            <p:cNvPr id="695" name="Google Shape;695;p45"/>
            <p:cNvSpPr/>
            <p:nvPr/>
          </p:nvSpPr>
          <p:spPr>
            <a:xfrm>
              <a:off x="-62890750" y="2296300"/>
              <a:ext cx="313500" cy="195375"/>
            </a:xfrm>
            <a:custGeom>
              <a:avLst/>
              <a:gdLst/>
              <a:ahLst/>
              <a:cxnLst/>
              <a:rect l="l" t="t" r="r" b="b"/>
              <a:pathLst>
                <a:path w="12540" h="7815" extrusionOk="0">
                  <a:moveTo>
                    <a:pt x="11437" y="2080"/>
                  </a:moveTo>
                  <a:lnTo>
                    <a:pt x="11658" y="2931"/>
                  </a:lnTo>
                  <a:lnTo>
                    <a:pt x="10776" y="2742"/>
                  </a:lnTo>
                  <a:lnTo>
                    <a:pt x="11437" y="2080"/>
                  </a:lnTo>
                  <a:close/>
                  <a:moveTo>
                    <a:pt x="6617" y="1"/>
                  </a:moveTo>
                  <a:cubicBezTo>
                    <a:pt x="4916" y="1"/>
                    <a:pt x="3340" y="662"/>
                    <a:pt x="2112" y="1828"/>
                  </a:cubicBezTo>
                  <a:cubicBezTo>
                    <a:pt x="663" y="3277"/>
                    <a:pt x="1" y="5420"/>
                    <a:pt x="379" y="7467"/>
                  </a:cubicBezTo>
                  <a:cubicBezTo>
                    <a:pt x="442" y="7656"/>
                    <a:pt x="568" y="7814"/>
                    <a:pt x="789" y="7814"/>
                  </a:cubicBezTo>
                  <a:lnTo>
                    <a:pt x="852" y="7814"/>
                  </a:lnTo>
                  <a:cubicBezTo>
                    <a:pt x="1104" y="7783"/>
                    <a:pt x="1198" y="7562"/>
                    <a:pt x="1167" y="7341"/>
                  </a:cubicBezTo>
                  <a:cubicBezTo>
                    <a:pt x="852" y="5577"/>
                    <a:pt x="1419" y="3718"/>
                    <a:pt x="2710" y="2458"/>
                  </a:cubicBezTo>
                  <a:cubicBezTo>
                    <a:pt x="3719" y="1450"/>
                    <a:pt x="5136" y="851"/>
                    <a:pt x="6617" y="851"/>
                  </a:cubicBezTo>
                  <a:cubicBezTo>
                    <a:pt x="7940" y="851"/>
                    <a:pt x="9200" y="1324"/>
                    <a:pt x="10177" y="2206"/>
                  </a:cubicBezTo>
                  <a:lnTo>
                    <a:pt x="9610" y="2773"/>
                  </a:lnTo>
                  <a:cubicBezTo>
                    <a:pt x="9484" y="2899"/>
                    <a:pt x="9452" y="3057"/>
                    <a:pt x="9484" y="3183"/>
                  </a:cubicBezTo>
                  <a:cubicBezTo>
                    <a:pt x="9515" y="3340"/>
                    <a:pt x="9641" y="3403"/>
                    <a:pt x="9799" y="3466"/>
                  </a:cubicBezTo>
                  <a:lnTo>
                    <a:pt x="12036" y="3939"/>
                  </a:lnTo>
                  <a:lnTo>
                    <a:pt x="12130" y="3939"/>
                  </a:lnTo>
                  <a:cubicBezTo>
                    <a:pt x="12225" y="3939"/>
                    <a:pt x="12319" y="3876"/>
                    <a:pt x="12382" y="3813"/>
                  </a:cubicBezTo>
                  <a:cubicBezTo>
                    <a:pt x="12508" y="3687"/>
                    <a:pt x="12540" y="3561"/>
                    <a:pt x="12508" y="3403"/>
                  </a:cubicBezTo>
                  <a:lnTo>
                    <a:pt x="12036" y="1167"/>
                  </a:lnTo>
                  <a:cubicBezTo>
                    <a:pt x="12004" y="1009"/>
                    <a:pt x="11878" y="883"/>
                    <a:pt x="11752" y="851"/>
                  </a:cubicBezTo>
                  <a:cubicBezTo>
                    <a:pt x="11715" y="844"/>
                    <a:pt x="11678" y="840"/>
                    <a:pt x="11642" y="840"/>
                  </a:cubicBezTo>
                  <a:cubicBezTo>
                    <a:pt x="11526" y="840"/>
                    <a:pt x="11422" y="881"/>
                    <a:pt x="11374" y="977"/>
                  </a:cubicBezTo>
                  <a:lnTo>
                    <a:pt x="10776" y="1576"/>
                  </a:lnTo>
                  <a:cubicBezTo>
                    <a:pt x="9641" y="536"/>
                    <a:pt x="8129" y="1"/>
                    <a:pt x="66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96" name="Google Shape;696;p45"/>
            <p:cNvSpPr/>
            <p:nvPr/>
          </p:nvSpPr>
          <p:spPr>
            <a:xfrm>
              <a:off x="-62874975" y="2417475"/>
              <a:ext cx="315050" cy="196275"/>
            </a:xfrm>
            <a:custGeom>
              <a:avLst/>
              <a:gdLst/>
              <a:ahLst/>
              <a:cxnLst/>
              <a:rect l="l" t="t" r="r" b="b"/>
              <a:pathLst>
                <a:path w="12602" h="7851" extrusionOk="0">
                  <a:moveTo>
                    <a:pt x="977" y="4857"/>
                  </a:moveTo>
                  <a:lnTo>
                    <a:pt x="1827" y="5078"/>
                  </a:lnTo>
                  <a:lnTo>
                    <a:pt x="1166" y="5739"/>
                  </a:lnTo>
                  <a:lnTo>
                    <a:pt x="977" y="4857"/>
                  </a:lnTo>
                  <a:close/>
                  <a:moveTo>
                    <a:pt x="11779" y="1"/>
                  </a:moveTo>
                  <a:cubicBezTo>
                    <a:pt x="11759" y="1"/>
                    <a:pt x="11739" y="2"/>
                    <a:pt x="11720" y="6"/>
                  </a:cubicBezTo>
                  <a:cubicBezTo>
                    <a:pt x="11499" y="69"/>
                    <a:pt x="11373" y="289"/>
                    <a:pt x="11405" y="478"/>
                  </a:cubicBezTo>
                  <a:cubicBezTo>
                    <a:pt x="11720" y="2274"/>
                    <a:pt x="11184" y="4101"/>
                    <a:pt x="9861" y="5361"/>
                  </a:cubicBezTo>
                  <a:cubicBezTo>
                    <a:pt x="8853" y="6401"/>
                    <a:pt x="7435" y="7000"/>
                    <a:pt x="5986" y="7000"/>
                  </a:cubicBezTo>
                  <a:cubicBezTo>
                    <a:pt x="4631" y="7000"/>
                    <a:pt x="3371" y="6527"/>
                    <a:pt x="2394" y="5645"/>
                  </a:cubicBezTo>
                  <a:lnTo>
                    <a:pt x="2993" y="5046"/>
                  </a:lnTo>
                  <a:cubicBezTo>
                    <a:pt x="3088" y="4952"/>
                    <a:pt x="3151" y="4794"/>
                    <a:pt x="3088" y="4668"/>
                  </a:cubicBezTo>
                  <a:cubicBezTo>
                    <a:pt x="3056" y="4511"/>
                    <a:pt x="2962" y="4416"/>
                    <a:pt x="2772" y="4385"/>
                  </a:cubicBezTo>
                  <a:lnTo>
                    <a:pt x="536" y="3912"/>
                  </a:lnTo>
                  <a:cubicBezTo>
                    <a:pt x="506" y="3905"/>
                    <a:pt x="476" y="3901"/>
                    <a:pt x="446" y="3901"/>
                  </a:cubicBezTo>
                  <a:cubicBezTo>
                    <a:pt x="350" y="3901"/>
                    <a:pt x="254" y="3942"/>
                    <a:pt x="158" y="4038"/>
                  </a:cubicBezTo>
                  <a:cubicBezTo>
                    <a:pt x="32" y="4164"/>
                    <a:pt x="0" y="4290"/>
                    <a:pt x="32" y="4448"/>
                  </a:cubicBezTo>
                  <a:lnTo>
                    <a:pt x="504" y="6685"/>
                  </a:lnTo>
                  <a:cubicBezTo>
                    <a:pt x="536" y="6842"/>
                    <a:pt x="662" y="6937"/>
                    <a:pt x="788" y="7000"/>
                  </a:cubicBezTo>
                  <a:lnTo>
                    <a:pt x="882" y="7000"/>
                  </a:lnTo>
                  <a:cubicBezTo>
                    <a:pt x="1008" y="7000"/>
                    <a:pt x="1103" y="6968"/>
                    <a:pt x="1166" y="6874"/>
                  </a:cubicBezTo>
                  <a:lnTo>
                    <a:pt x="1764" y="6275"/>
                  </a:lnTo>
                  <a:cubicBezTo>
                    <a:pt x="2899" y="7315"/>
                    <a:pt x="4411" y="7850"/>
                    <a:pt x="5923" y="7850"/>
                  </a:cubicBezTo>
                  <a:cubicBezTo>
                    <a:pt x="7624" y="7850"/>
                    <a:pt x="9200" y="7189"/>
                    <a:pt x="10428" y="6023"/>
                  </a:cubicBezTo>
                  <a:cubicBezTo>
                    <a:pt x="11909" y="4511"/>
                    <a:pt x="12602" y="2400"/>
                    <a:pt x="12192" y="321"/>
                  </a:cubicBezTo>
                  <a:cubicBezTo>
                    <a:pt x="12164" y="123"/>
                    <a:pt x="11958" y="1"/>
                    <a:pt x="1177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697" name="Google Shape;697;p45"/>
            <p:cNvSpPr/>
            <p:nvPr/>
          </p:nvSpPr>
          <p:spPr>
            <a:xfrm>
              <a:off x="-62822225" y="2357750"/>
              <a:ext cx="193000" cy="192975"/>
            </a:xfrm>
            <a:custGeom>
              <a:avLst/>
              <a:gdLst/>
              <a:ahLst/>
              <a:cxnLst/>
              <a:rect l="l" t="t" r="r" b="b"/>
              <a:pathLst>
                <a:path w="7720" h="7719" extrusionOk="0">
                  <a:moveTo>
                    <a:pt x="2238" y="1323"/>
                  </a:moveTo>
                  <a:lnTo>
                    <a:pt x="2238" y="1323"/>
                  </a:lnTo>
                  <a:cubicBezTo>
                    <a:pt x="2143" y="1544"/>
                    <a:pt x="2049" y="1827"/>
                    <a:pt x="1986" y="2111"/>
                  </a:cubicBezTo>
                  <a:lnTo>
                    <a:pt x="1419" y="2111"/>
                  </a:lnTo>
                  <a:cubicBezTo>
                    <a:pt x="1671" y="1796"/>
                    <a:pt x="1923" y="1512"/>
                    <a:pt x="2238" y="1323"/>
                  </a:cubicBezTo>
                  <a:close/>
                  <a:moveTo>
                    <a:pt x="3466" y="1040"/>
                  </a:moveTo>
                  <a:lnTo>
                    <a:pt x="3466" y="2111"/>
                  </a:lnTo>
                  <a:lnTo>
                    <a:pt x="2836" y="2111"/>
                  </a:lnTo>
                  <a:cubicBezTo>
                    <a:pt x="2994" y="1575"/>
                    <a:pt x="3246" y="1229"/>
                    <a:pt x="3466" y="1040"/>
                  </a:cubicBezTo>
                  <a:close/>
                  <a:moveTo>
                    <a:pt x="4254" y="1040"/>
                  </a:moveTo>
                  <a:cubicBezTo>
                    <a:pt x="4538" y="1229"/>
                    <a:pt x="4727" y="1575"/>
                    <a:pt x="4884" y="2111"/>
                  </a:cubicBezTo>
                  <a:lnTo>
                    <a:pt x="4254" y="2111"/>
                  </a:lnTo>
                  <a:lnTo>
                    <a:pt x="4254" y="1040"/>
                  </a:lnTo>
                  <a:close/>
                  <a:moveTo>
                    <a:pt x="5483" y="1323"/>
                  </a:moveTo>
                  <a:lnTo>
                    <a:pt x="5483" y="1323"/>
                  </a:lnTo>
                  <a:cubicBezTo>
                    <a:pt x="5798" y="1512"/>
                    <a:pt x="6081" y="1796"/>
                    <a:pt x="6302" y="2111"/>
                  </a:cubicBezTo>
                  <a:lnTo>
                    <a:pt x="5766" y="2111"/>
                  </a:lnTo>
                  <a:cubicBezTo>
                    <a:pt x="5672" y="1827"/>
                    <a:pt x="5609" y="1544"/>
                    <a:pt x="5483" y="1323"/>
                  </a:cubicBezTo>
                  <a:close/>
                  <a:moveTo>
                    <a:pt x="1765" y="2930"/>
                  </a:moveTo>
                  <a:cubicBezTo>
                    <a:pt x="1734" y="3245"/>
                    <a:pt x="1702" y="3560"/>
                    <a:pt x="1702" y="3875"/>
                  </a:cubicBezTo>
                  <a:cubicBezTo>
                    <a:pt x="1702" y="4190"/>
                    <a:pt x="1734" y="4537"/>
                    <a:pt x="1765" y="4820"/>
                  </a:cubicBezTo>
                  <a:lnTo>
                    <a:pt x="978" y="4820"/>
                  </a:lnTo>
                  <a:cubicBezTo>
                    <a:pt x="883" y="4537"/>
                    <a:pt x="820" y="4222"/>
                    <a:pt x="820" y="3875"/>
                  </a:cubicBezTo>
                  <a:cubicBezTo>
                    <a:pt x="820" y="3497"/>
                    <a:pt x="883" y="3214"/>
                    <a:pt x="978" y="2930"/>
                  </a:cubicBezTo>
                  <a:close/>
                  <a:moveTo>
                    <a:pt x="5136" y="2930"/>
                  </a:moveTo>
                  <a:cubicBezTo>
                    <a:pt x="5168" y="3245"/>
                    <a:pt x="5199" y="3560"/>
                    <a:pt x="5199" y="3875"/>
                  </a:cubicBezTo>
                  <a:cubicBezTo>
                    <a:pt x="5199" y="4222"/>
                    <a:pt x="5168" y="4537"/>
                    <a:pt x="5136" y="4820"/>
                  </a:cubicBezTo>
                  <a:lnTo>
                    <a:pt x="4286" y="4820"/>
                  </a:lnTo>
                  <a:lnTo>
                    <a:pt x="4286" y="2930"/>
                  </a:lnTo>
                  <a:close/>
                  <a:moveTo>
                    <a:pt x="6743" y="2930"/>
                  </a:moveTo>
                  <a:cubicBezTo>
                    <a:pt x="6869" y="3245"/>
                    <a:pt x="6900" y="3560"/>
                    <a:pt x="6900" y="3875"/>
                  </a:cubicBezTo>
                  <a:cubicBezTo>
                    <a:pt x="6900" y="4222"/>
                    <a:pt x="6869" y="4537"/>
                    <a:pt x="6743" y="4820"/>
                  </a:cubicBezTo>
                  <a:lnTo>
                    <a:pt x="5955" y="4820"/>
                  </a:lnTo>
                  <a:cubicBezTo>
                    <a:pt x="5987" y="4505"/>
                    <a:pt x="6018" y="4190"/>
                    <a:pt x="6018" y="3875"/>
                  </a:cubicBezTo>
                  <a:cubicBezTo>
                    <a:pt x="6018" y="3560"/>
                    <a:pt x="5987" y="3214"/>
                    <a:pt x="5955" y="2930"/>
                  </a:cubicBezTo>
                  <a:close/>
                  <a:moveTo>
                    <a:pt x="3466" y="2930"/>
                  </a:moveTo>
                  <a:lnTo>
                    <a:pt x="3466" y="4852"/>
                  </a:lnTo>
                  <a:lnTo>
                    <a:pt x="2647" y="4852"/>
                  </a:lnTo>
                  <a:cubicBezTo>
                    <a:pt x="2553" y="4537"/>
                    <a:pt x="2553" y="4222"/>
                    <a:pt x="2553" y="3875"/>
                  </a:cubicBezTo>
                  <a:cubicBezTo>
                    <a:pt x="2553" y="3497"/>
                    <a:pt x="2616" y="3214"/>
                    <a:pt x="2647" y="2930"/>
                  </a:cubicBezTo>
                  <a:close/>
                  <a:moveTo>
                    <a:pt x="6302" y="5640"/>
                  </a:moveTo>
                  <a:cubicBezTo>
                    <a:pt x="6081" y="5955"/>
                    <a:pt x="5798" y="6238"/>
                    <a:pt x="5483" y="6427"/>
                  </a:cubicBezTo>
                  <a:cubicBezTo>
                    <a:pt x="5609" y="6207"/>
                    <a:pt x="5672" y="5923"/>
                    <a:pt x="5766" y="5640"/>
                  </a:cubicBezTo>
                  <a:close/>
                  <a:moveTo>
                    <a:pt x="1986" y="5671"/>
                  </a:moveTo>
                  <a:cubicBezTo>
                    <a:pt x="2049" y="5955"/>
                    <a:pt x="2143" y="6238"/>
                    <a:pt x="2238" y="6459"/>
                  </a:cubicBezTo>
                  <a:cubicBezTo>
                    <a:pt x="1923" y="6238"/>
                    <a:pt x="1671" y="5955"/>
                    <a:pt x="1419" y="5671"/>
                  </a:cubicBezTo>
                  <a:close/>
                  <a:moveTo>
                    <a:pt x="4916" y="5640"/>
                  </a:moveTo>
                  <a:cubicBezTo>
                    <a:pt x="4727" y="6144"/>
                    <a:pt x="4538" y="6522"/>
                    <a:pt x="4286" y="6711"/>
                  </a:cubicBezTo>
                  <a:lnTo>
                    <a:pt x="4286" y="5640"/>
                  </a:lnTo>
                  <a:close/>
                  <a:moveTo>
                    <a:pt x="3466" y="5671"/>
                  </a:moveTo>
                  <a:lnTo>
                    <a:pt x="3466" y="6742"/>
                  </a:lnTo>
                  <a:cubicBezTo>
                    <a:pt x="3246" y="6553"/>
                    <a:pt x="2994" y="6144"/>
                    <a:pt x="2836" y="5671"/>
                  </a:cubicBezTo>
                  <a:close/>
                  <a:moveTo>
                    <a:pt x="3876" y="0"/>
                  </a:moveTo>
                  <a:cubicBezTo>
                    <a:pt x="2301" y="0"/>
                    <a:pt x="915" y="945"/>
                    <a:pt x="316" y="2332"/>
                  </a:cubicBezTo>
                  <a:cubicBezTo>
                    <a:pt x="127" y="2804"/>
                    <a:pt x="1" y="3308"/>
                    <a:pt x="1" y="3875"/>
                  </a:cubicBezTo>
                  <a:cubicBezTo>
                    <a:pt x="1" y="4411"/>
                    <a:pt x="127" y="4946"/>
                    <a:pt x="316" y="5419"/>
                  </a:cubicBezTo>
                  <a:cubicBezTo>
                    <a:pt x="915" y="6774"/>
                    <a:pt x="2301" y="7719"/>
                    <a:pt x="3876" y="7719"/>
                  </a:cubicBezTo>
                  <a:cubicBezTo>
                    <a:pt x="5451" y="7719"/>
                    <a:pt x="6806" y="6774"/>
                    <a:pt x="7405" y="5419"/>
                  </a:cubicBezTo>
                  <a:cubicBezTo>
                    <a:pt x="7594" y="4946"/>
                    <a:pt x="7720" y="4411"/>
                    <a:pt x="7720" y="3875"/>
                  </a:cubicBezTo>
                  <a:cubicBezTo>
                    <a:pt x="7720" y="3308"/>
                    <a:pt x="7594" y="2804"/>
                    <a:pt x="7405" y="2332"/>
                  </a:cubicBezTo>
                  <a:cubicBezTo>
                    <a:pt x="6806" y="945"/>
                    <a:pt x="5451" y="0"/>
                    <a:pt x="387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698" name="Google Shape;698;p45"/>
          <p:cNvGrpSpPr/>
          <p:nvPr/>
        </p:nvGrpSpPr>
        <p:grpSpPr>
          <a:xfrm>
            <a:off x="4475512" y="1576787"/>
            <a:ext cx="249418" cy="246807"/>
            <a:chOff x="1049375" y="2318350"/>
            <a:chExt cx="298525" cy="295400"/>
          </a:xfrm>
        </p:grpSpPr>
        <p:sp>
          <p:nvSpPr>
            <p:cNvPr id="699" name="Google Shape;699;p45"/>
            <p:cNvSpPr/>
            <p:nvPr/>
          </p:nvSpPr>
          <p:spPr>
            <a:xfrm>
              <a:off x="1101350" y="2492325"/>
              <a:ext cx="70125" cy="50525"/>
            </a:xfrm>
            <a:custGeom>
              <a:avLst/>
              <a:gdLst/>
              <a:ahLst/>
              <a:cxnLst/>
              <a:rect l="l" t="t" r="r" b="b"/>
              <a:pathLst>
                <a:path w="2805" h="2021" extrusionOk="0">
                  <a:moveTo>
                    <a:pt x="2473" y="0"/>
                  </a:moveTo>
                  <a:cubicBezTo>
                    <a:pt x="2377" y="0"/>
                    <a:pt x="2273" y="32"/>
                    <a:pt x="2206" y="99"/>
                  </a:cubicBezTo>
                  <a:lnTo>
                    <a:pt x="1072" y="1233"/>
                  </a:lnTo>
                  <a:lnTo>
                    <a:pt x="599" y="761"/>
                  </a:lnTo>
                  <a:cubicBezTo>
                    <a:pt x="536" y="713"/>
                    <a:pt x="449" y="690"/>
                    <a:pt x="363" y="690"/>
                  </a:cubicBezTo>
                  <a:cubicBezTo>
                    <a:pt x="276" y="690"/>
                    <a:pt x="189" y="713"/>
                    <a:pt x="126" y="761"/>
                  </a:cubicBezTo>
                  <a:cubicBezTo>
                    <a:pt x="0" y="887"/>
                    <a:pt x="0" y="1139"/>
                    <a:pt x="126" y="1233"/>
                  </a:cubicBezTo>
                  <a:lnTo>
                    <a:pt x="820" y="1958"/>
                  </a:lnTo>
                  <a:cubicBezTo>
                    <a:pt x="914" y="2021"/>
                    <a:pt x="977" y="2021"/>
                    <a:pt x="1072" y="2021"/>
                  </a:cubicBezTo>
                  <a:cubicBezTo>
                    <a:pt x="1135" y="2021"/>
                    <a:pt x="1261" y="1989"/>
                    <a:pt x="1292" y="1926"/>
                  </a:cubicBezTo>
                  <a:lnTo>
                    <a:pt x="2678" y="540"/>
                  </a:lnTo>
                  <a:cubicBezTo>
                    <a:pt x="2804" y="414"/>
                    <a:pt x="2804" y="162"/>
                    <a:pt x="2678" y="68"/>
                  </a:cubicBezTo>
                  <a:cubicBezTo>
                    <a:pt x="2634" y="24"/>
                    <a:pt x="2557" y="0"/>
                    <a:pt x="24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0" name="Google Shape;700;p45"/>
            <p:cNvSpPr/>
            <p:nvPr/>
          </p:nvSpPr>
          <p:spPr>
            <a:xfrm>
              <a:off x="1101350" y="2440525"/>
              <a:ext cx="70125" cy="51150"/>
            </a:xfrm>
            <a:custGeom>
              <a:avLst/>
              <a:gdLst/>
              <a:ahLst/>
              <a:cxnLst/>
              <a:rect l="l" t="t" r="r" b="b"/>
              <a:pathLst>
                <a:path w="2805" h="2046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38"/>
                    <a:pt x="449" y="714"/>
                    <a:pt x="363" y="714"/>
                  </a:cubicBezTo>
                  <a:cubicBezTo>
                    <a:pt x="276" y="714"/>
                    <a:pt x="189" y="738"/>
                    <a:pt x="126" y="785"/>
                  </a:cubicBezTo>
                  <a:cubicBezTo>
                    <a:pt x="0" y="911"/>
                    <a:pt x="0" y="1163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4"/>
                    <a:pt x="1292" y="1951"/>
                  </a:cubicBezTo>
                  <a:lnTo>
                    <a:pt x="2678" y="564"/>
                  </a:lnTo>
                  <a:cubicBezTo>
                    <a:pt x="2804" y="438"/>
                    <a:pt x="2804" y="186"/>
                    <a:pt x="2678" y="92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1" name="Google Shape;701;p45"/>
            <p:cNvSpPr/>
            <p:nvPr/>
          </p:nvSpPr>
          <p:spPr>
            <a:xfrm>
              <a:off x="1101350" y="2388550"/>
              <a:ext cx="70125" cy="51125"/>
            </a:xfrm>
            <a:custGeom>
              <a:avLst/>
              <a:gdLst/>
              <a:ahLst/>
              <a:cxnLst/>
              <a:rect l="l" t="t" r="r" b="b"/>
              <a:pathLst>
                <a:path w="2805" h="2045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22"/>
                    <a:pt x="449" y="690"/>
                    <a:pt x="363" y="690"/>
                  </a:cubicBezTo>
                  <a:cubicBezTo>
                    <a:pt x="276" y="690"/>
                    <a:pt x="189" y="722"/>
                    <a:pt x="126" y="785"/>
                  </a:cubicBezTo>
                  <a:cubicBezTo>
                    <a:pt x="0" y="911"/>
                    <a:pt x="0" y="1131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3"/>
                    <a:pt x="1292" y="1919"/>
                  </a:cubicBezTo>
                  <a:lnTo>
                    <a:pt x="2678" y="532"/>
                  </a:lnTo>
                  <a:cubicBezTo>
                    <a:pt x="2804" y="438"/>
                    <a:pt x="2804" y="186"/>
                    <a:pt x="2678" y="91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2" name="Google Shape;702;p45"/>
            <p:cNvSpPr/>
            <p:nvPr/>
          </p:nvSpPr>
          <p:spPr>
            <a:xfrm>
              <a:off x="1049375" y="2318350"/>
              <a:ext cx="298525" cy="295400"/>
            </a:xfrm>
            <a:custGeom>
              <a:avLst/>
              <a:gdLst/>
              <a:ahLst/>
              <a:cxnLst/>
              <a:rect l="l" t="t" r="r" b="b"/>
              <a:pathLst>
                <a:path w="11941" h="11816" extrusionOk="0">
                  <a:moveTo>
                    <a:pt x="6963" y="1198"/>
                  </a:moveTo>
                  <a:lnTo>
                    <a:pt x="7876" y="2143"/>
                  </a:lnTo>
                  <a:lnTo>
                    <a:pt x="6963" y="2143"/>
                  </a:lnTo>
                  <a:lnTo>
                    <a:pt x="6963" y="1198"/>
                  </a:lnTo>
                  <a:close/>
                  <a:moveTo>
                    <a:pt x="10286" y="3498"/>
                  </a:moveTo>
                  <a:cubicBezTo>
                    <a:pt x="10373" y="3498"/>
                    <a:pt x="10460" y="3530"/>
                    <a:pt x="10523" y="3593"/>
                  </a:cubicBezTo>
                  <a:lnTo>
                    <a:pt x="10995" y="4065"/>
                  </a:lnTo>
                  <a:cubicBezTo>
                    <a:pt x="11184" y="4223"/>
                    <a:pt x="11184" y="4475"/>
                    <a:pt x="11027" y="4569"/>
                  </a:cubicBezTo>
                  <a:lnTo>
                    <a:pt x="10806" y="4821"/>
                  </a:lnTo>
                  <a:lnTo>
                    <a:pt x="9798" y="3845"/>
                  </a:lnTo>
                  <a:lnTo>
                    <a:pt x="10050" y="3593"/>
                  </a:lnTo>
                  <a:cubicBezTo>
                    <a:pt x="10113" y="3530"/>
                    <a:pt x="10200" y="3498"/>
                    <a:pt x="10286" y="3498"/>
                  </a:cubicBezTo>
                  <a:close/>
                  <a:moveTo>
                    <a:pt x="9294" y="4349"/>
                  </a:moveTo>
                  <a:lnTo>
                    <a:pt x="10271" y="5325"/>
                  </a:lnTo>
                  <a:lnTo>
                    <a:pt x="7845" y="7783"/>
                  </a:lnTo>
                  <a:lnTo>
                    <a:pt x="6868" y="6774"/>
                  </a:lnTo>
                  <a:lnTo>
                    <a:pt x="9294" y="4349"/>
                  </a:lnTo>
                  <a:close/>
                  <a:moveTo>
                    <a:pt x="6585" y="7499"/>
                  </a:moveTo>
                  <a:lnTo>
                    <a:pt x="7183" y="8098"/>
                  </a:lnTo>
                  <a:lnTo>
                    <a:pt x="6427" y="8255"/>
                  </a:lnTo>
                  <a:lnTo>
                    <a:pt x="6585" y="7499"/>
                  </a:lnTo>
                  <a:close/>
                  <a:moveTo>
                    <a:pt x="6994" y="10398"/>
                  </a:moveTo>
                  <a:lnTo>
                    <a:pt x="6994" y="10776"/>
                  </a:lnTo>
                  <a:cubicBezTo>
                    <a:pt x="6994" y="10870"/>
                    <a:pt x="7057" y="10996"/>
                    <a:pt x="7089" y="11122"/>
                  </a:cubicBezTo>
                  <a:lnTo>
                    <a:pt x="1071" y="11122"/>
                  </a:lnTo>
                  <a:cubicBezTo>
                    <a:pt x="882" y="11122"/>
                    <a:pt x="693" y="10965"/>
                    <a:pt x="693" y="10776"/>
                  </a:cubicBezTo>
                  <a:lnTo>
                    <a:pt x="693" y="10398"/>
                  </a:lnTo>
                  <a:close/>
                  <a:moveTo>
                    <a:pt x="6270" y="663"/>
                  </a:moveTo>
                  <a:lnTo>
                    <a:pt x="6270" y="2458"/>
                  </a:lnTo>
                  <a:cubicBezTo>
                    <a:pt x="6270" y="2647"/>
                    <a:pt x="6427" y="2805"/>
                    <a:pt x="6616" y="2805"/>
                  </a:cubicBezTo>
                  <a:lnTo>
                    <a:pt x="8349" y="2805"/>
                  </a:lnTo>
                  <a:lnTo>
                    <a:pt x="8349" y="4286"/>
                  </a:lnTo>
                  <a:lnTo>
                    <a:pt x="6112" y="6554"/>
                  </a:lnTo>
                  <a:cubicBezTo>
                    <a:pt x="6081" y="6585"/>
                    <a:pt x="6018" y="6680"/>
                    <a:pt x="6018" y="6711"/>
                  </a:cubicBezTo>
                  <a:lnTo>
                    <a:pt x="5608" y="8633"/>
                  </a:lnTo>
                  <a:cubicBezTo>
                    <a:pt x="5545" y="8759"/>
                    <a:pt x="5608" y="8885"/>
                    <a:pt x="5671" y="8948"/>
                  </a:cubicBezTo>
                  <a:cubicBezTo>
                    <a:pt x="5742" y="9019"/>
                    <a:pt x="5813" y="9055"/>
                    <a:pt x="5897" y="9055"/>
                  </a:cubicBezTo>
                  <a:cubicBezTo>
                    <a:pt x="5925" y="9055"/>
                    <a:pt x="5955" y="9051"/>
                    <a:pt x="5986" y="9043"/>
                  </a:cubicBezTo>
                  <a:lnTo>
                    <a:pt x="7908" y="8602"/>
                  </a:lnTo>
                  <a:cubicBezTo>
                    <a:pt x="8002" y="8602"/>
                    <a:pt x="8034" y="8570"/>
                    <a:pt x="8065" y="8507"/>
                  </a:cubicBezTo>
                  <a:lnTo>
                    <a:pt x="8349" y="8255"/>
                  </a:lnTo>
                  <a:lnTo>
                    <a:pt x="8349" y="10807"/>
                  </a:lnTo>
                  <a:lnTo>
                    <a:pt x="8380" y="10807"/>
                  </a:lnTo>
                  <a:cubicBezTo>
                    <a:pt x="8380" y="10996"/>
                    <a:pt x="8223" y="11154"/>
                    <a:pt x="8034" y="11154"/>
                  </a:cubicBezTo>
                  <a:cubicBezTo>
                    <a:pt x="7845" y="11154"/>
                    <a:pt x="7687" y="10996"/>
                    <a:pt x="7687" y="10807"/>
                  </a:cubicBezTo>
                  <a:lnTo>
                    <a:pt x="7687" y="10083"/>
                  </a:lnTo>
                  <a:cubicBezTo>
                    <a:pt x="7687" y="9893"/>
                    <a:pt x="7530" y="9736"/>
                    <a:pt x="7309" y="9736"/>
                  </a:cubicBezTo>
                  <a:lnTo>
                    <a:pt x="1386" y="9736"/>
                  </a:lnTo>
                  <a:lnTo>
                    <a:pt x="1386" y="663"/>
                  </a:lnTo>
                  <a:close/>
                  <a:moveTo>
                    <a:pt x="1071" y="1"/>
                  </a:moveTo>
                  <a:cubicBezTo>
                    <a:pt x="882" y="1"/>
                    <a:pt x="693" y="158"/>
                    <a:pt x="693" y="379"/>
                  </a:cubicBezTo>
                  <a:lnTo>
                    <a:pt x="693" y="9736"/>
                  </a:lnTo>
                  <a:lnTo>
                    <a:pt x="347" y="9736"/>
                  </a:lnTo>
                  <a:cubicBezTo>
                    <a:pt x="158" y="9736"/>
                    <a:pt x="0" y="9893"/>
                    <a:pt x="0" y="10083"/>
                  </a:cubicBezTo>
                  <a:lnTo>
                    <a:pt x="0" y="10807"/>
                  </a:lnTo>
                  <a:cubicBezTo>
                    <a:pt x="0" y="11406"/>
                    <a:pt x="473" y="11815"/>
                    <a:pt x="1008" y="11815"/>
                  </a:cubicBezTo>
                  <a:lnTo>
                    <a:pt x="8002" y="11815"/>
                  </a:lnTo>
                  <a:cubicBezTo>
                    <a:pt x="8569" y="11815"/>
                    <a:pt x="9011" y="11343"/>
                    <a:pt x="9011" y="10807"/>
                  </a:cubicBezTo>
                  <a:lnTo>
                    <a:pt x="9011" y="7562"/>
                  </a:lnTo>
                  <a:lnTo>
                    <a:pt x="11499" y="5105"/>
                  </a:lnTo>
                  <a:cubicBezTo>
                    <a:pt x="11940" y="4664"/>
                    <a:pt x="11940" y="4034"/>
                    <a:pt x="11531" y="3593"/>
                  </a:cubicBezTo>
                  <a:lnTo>
                    <a:pt x="11058" y="3120"/>
                  </a:lnTo>
                  <a:cubicBezTo>
                    <a:pt x="10869" y="2931"/>
                    <a:pt x="10609" y="2836"/>
                    <a:pt x="10346" y="2836"/>
                  </a:cubicBezTo>
                  <a:cubicBezTo>
                    <a:pt x="10082" y="2836"/>
                    <a:pt x="9814" y="2931"/>
                    <a:pt x="9609" y="3120"/>
                  </a:cubicBezTo>
                  <a:lnTo>
                    <a:pt x="9105" y="3624"/>
                  </a:lnTo>
                  <a:lnTo>
                    <a:pt x="9105" y="2490"/>
                  </a:lnTo>
                  <a:cubicBezTo>
                    <a:pt x="9105" y="2427"/>
                    <a:pt x="9074" y="2332"/>
                    <a:pt x="8979" y="2269"/>
                  </a:cubicBezTo>
                  <a:lnTo>
                    <a:pt x="6900" y="127"/>
                  </a:lnTo>
                  <a:cubicBezTo>
                    <a:pt x="6805" y="64"/>
                    <a:pt x="6742" y="1"/>
                    <a:pt x="66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03" name="Google Shape;703;p45"/>
          <p:cNvGrpSpPr/>
          <p:nvPr/>
        </p:nvGrpSpPr>
        <p:grpSpPr>
          <a:xfrm>
            <a:off x="7051772" y="1571470"/>
            <a:ext cx="248770" cy="247454"/>
            <a:chOff x="1412450" y="1954475"/>
            <a:chExt cx="297750" cy="296175"/>
          </a:xfrm>
        </p:grpSpPr>
        <p:sp>
          <p:nvSpPr>
            <p:cNvPr id="704" name="Google Shape;704;p45"/>
            <p:cNvSpPr/>
            <p:nvPr/>
          </p:nvSpPr>
          <p:spPr>
            <a:xfrm>
              <a:off x="1483350" y="2023800"/>
              <a:ext cx="155975" cy="155975"/>
            </a:xfrm>
            <a:custGeom>
              <a:avLst/>
              <a:gdLst/>
              <a:ahLst/>
              <a:cxnLst/>
              <a:rect l="l" t="t" r="r" b="b"/>
              <a:pathLst>
                <a:path w="6239" h="6239" extrusionOk="0">
                  <a:moveTo>
                    <a:pt x="3119" y="2079"/>
                  </a:moveTo>
                  <a:cubicBezTo>
                    <a:pt x="3529" y="2079"/>
                    <a:pt x="3844" y="2395"/>
                    <a:pt x="3844" y="2773"/>
                  </a:cubicBezTo>
                  <a:cubicBezTo>
                    <a:pt x="3844" y="3182"/>
                    <a:pt x="3529" y="3497"/>
                    <a:pt x="3119" y="3497"/>
                  </a:cubicBezTo>
                  <a:cubicBezTo>
                    <a:pt x="2741" y="3497"/>
                    <a:pt x="2426" y="3182"/>
                    <a:pt x="2426" y="2773"/>
                  </a:cubicBezTo>
                  <a:cubicBezTo>
                    <a:pt x="2426" y="2395"/>
                    <a:pt x="2741" y="2079"/>
                    <a:pt x="3119" y="2079"/>
                  </a:cubicBezTo>
                  <a:close/>
                  <a:moveTo>
                    <a:pt x="3119" y="725"/>
                  </a:moveTo>
                  <a:cubicBezTo>
                    <a:pt x="4474" y="725"/>
                    <a:pt x="5577" y="1827"/>
                    <a:pt x="5577" y="3182"/>
                  </a:cubicBezTo>
                  <a:cubicBezTo>
                    <a:pt x="5577" y="3686"/>
                    <a:pt x="5388" y="4159"/>
                    <a:pt x="5136" y="4537"/>
                  </a:cubicBezTo>
                  <a:cubicBezTo>
                    <a:pt x="4884" y="4190"/>
                    <a:pt x="4537" y="3907"/>
                    <a:pt x="4191" y="3718"/>
                  </a:cubicBezTo>
                  <a:cubicBezTo>
                    <a:pt x="4411" y="3497"/>
                    <a:pt x="4537" y="3182"/>
                    <a:pt x="4537" y="2804"/>
                  </a:cubicBezTo>
                  <a:cubicBezTo>
                    <a:pt x="4537" y="2079"/>
                    <a:pt x="3907" y="1449"/>
                    <a:pt x="3151" y="1449"/>
                  </a:cubicBezTo>
                  <a:cubicBezTo>
                    <a:pt x="2426" y="1449"/>
                    <a:pt x="1796" y="2079"/>
                    <a:pt x="1796" y="2804"/>
                  </a:cubicBezTo>
                  <a:cubicBezTo>
                    <a:pt x="1796" y="3182"/>
                    <a:pt x="1891" y="3497"/>
                    <a:pt x="2143" y="3718"/>
                  </a:cubicBezTo>
                  <a:cubicBezTo>
                    <a:pt x="1733" y="3907"/>
                    <a:pt x="1418" y="4190"/>
                    <a:pt x="1198" y="4537"/>
                  </a:cubicBezTo>
                  <a:cubicBezTo>
                    <a:pt x="914" y="4159"/>
                    <a:pt x="756" y="3686"/>
                    <a:pt x="756" y="3182"/>
                  </a:cubicBezTo>
                  <a:cubicBezTo>
                    <a:pt x="662" y="1796"/>
                    <a:pt x="1796" y="725"/>
                    <a:pt x="3119" y="725"/>
                  </a:cubicBezTo>
                  <a:close/>
                  <a:moveTo>
                    <a:pt x="3119" y="4190"/>
                  </a:moveTo>
                  <a:cubicBezTo>
                    <a:pt x="3749" y="4190"/>
                    <a:pt x="4317" y="4505"/>
                    <a:pt x="4632" y="5041"/>
                  </a:cubicBezTo>
                  <a:cubicBezTo>
                    <a:pt x="4222" y="5387"/>
                    <a:pt x="3686" y="5577"/>
                    <a:pt x="3119" y="5577"/>
                  </a:cubicBezTo>
                  <a:cubicBezTo>
                    <a:pt x="2584" y="5577"/>
                    <a:pt x="2017" y="5387"/>
                    <a:pt x="1639" y="5041"/>
                  </a:cubicBezTo>
                  <a:cubicBezTo>
                    <a:pt x="1954" y="4505"/>
                    <a:pt x="2489" y="4190"/>
                    <a:pt x="3119" y="4190"/>
                  </a:cubicBezTo>
                  <a:close/>
                  <a:moveTo>
                    <a:pt x="3119" y="0"/>
                  </a:moveTo>
                  <a:cubicBezTo>
                    <a:pt x="1387" y="0"/>
                    <a:pt x="0" y="1418"/>
                    <a:pt x="0" y="3119"/>
                  </a:cubicBezTo>
                  <a:cubicBezTo>
                    <a:pt x="0" y="4852"/>
                    <a:pt x="1387" y="6238"/>
                    <a:pt x="3119" y="6238"/>
                  </a:cubicBezTo>
                  <a:cubicBezTo>
                    <a:pt x="4852" y="6238"/>
                    <a:pt x="6238" y="4820"/>
                    <a:pt x="6238" y="3119"/>
                  </a:cubicBezTo>
                  <a:cubicBezTo>
                    <a:pt x="6238" y="1386"/>
                    <a:pt x="4821" y="0"/>
                    <a:pt x="31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5" name="Google Shape;705;p45"/>
            <p:cNvSpPr/>
            <p:nvPr/>
          </p:nvSpPr>
          <p:spPr>
            <a:xfrm>
              <a:off x="1412450" y="1954475"/>
              <a:ext cx="297750" cy="296175"/>
            </a:xfrm>
            <a:custGeom>
              <a:avLst/>
              <a:gdLst/>
              <a:ahLst/>
              <a:cxnLst/>
              <a:rect l="l" t="t" r="r" b="b"/>
              <a:pathLst>
                <a:path w="11910" h="11847" extrusionOk="0">
                  <a:moveTo>
                    <a:pt x="6365" y="662"/>
                  </a:moveTo>
                  <a:lnTo>
                    <a:pt x="6522" y="1513"/>
                  </a:lnTo>
                  <a:cubicBezTo>
                    <a:pt x="6554" y="1702"/>
                    <a:pt x="6617" y="1765"/>
                    <a:pt x="6774" y="1797"/>
                  </a:cubicBezTo>
                  <a:cubicBezTo>
                    <a:pt x="7342" y="1923"/>
                    <a:pt x="7814" y="2112"/>
                    <a:pt x="8287" y="2427"/>
                  </a:cubicBezTo>
                  <a:cubicBezTo>
                    <a:pt x="8350" y="2474"/>
                    <a:pt x="8421" y="2498"/>
                    <a:pt x="8488" y="2498"/>
                  </a:cubicBezTo>
                  <a:cubicBezTo>
                    <a:pt x="8554" y="2498"/>
                    <a:pt x="8618" y="2474"/>
                    <a:pt x="8665" y="2427"/>
                  </a:cubicBezTo>
                  <a:lnTo>
                    <a:pt x="9389" y="1923"/>
                  </a:lnTo>
                  <a:lnTo>
                    <a:pt x="9925" y="2490"/>
                  </a:lnTo>
                  <a:lnTo>
                    <a:pt x="9421" y="3183"/>
                  </a:lnTo>
                  <a:cubicBezTo>
                    <a:pt x="9358" y="3309"/>
                    <a:pt x="9358" y="3466"/>
                    <a:pt x="9421" y="3592"/>
                  </a:cubicBezTo>
                  <a:cubicBezTo>
                    <a:pt x="9736" y="4065"/>
                    <a:pt x="9925" y="4537"/>
                    <a:pt x="10051" y="5073"/>
                  </a:cubicBezTo>
                  <a:cubicBezTo>
                    <a:pt x="10082" y="5231"/>
                    <a:pt x="10209" y="5294"/>
                    <a:pt x="10335" y="5357"/>
                  </a:cubicBezTo>
                  <a:lnTo>
                    <a:pt x="11185" y="5514"/>
                  </a:lnTo>
                  <a:lnTo>
                    <a:pt x="11185" y="6302"/>
                  </a:lnTo>
                  <a:lnTo>
                    <a:pt x="10335" y="6459"/>
                  </a:lnTo>
                  <a:cubicBezTo>
                    <a:pt x="10177" y="6491"/>
                    <a:pt x="10082" y="6585"/>
                    <a:pt x="10051" y="6743"/>
                  </a:cubicBezTo>
                  <a:cubicBezTo>
                    <a:pt x="9925" y="7278"/>
                    <a:pt x="9736" y="7751"/>
                    <a:pt x="9421" y="8224"/>
                  </a:cubicBezTo>
                  <a:cubicBezTo>
                    <a:pt x="9358" y="8350"/>
                    <a:pt x="9358" y="8507"/>
                    <a:pt x="9421" y="8633"/>
                  </a:cubicBezTo>
                  <a:lnTo>
                    <a:pt x="9925" y="9326"/>
                  </a:lnTo>
                  <a:lnTo>
                    <a:pt x="9389" y="9893"/>
                  </a:lnTo>
                  <a:lnTo>
                    <a:pt x="8665" y="9358"/>
                  </a:lnTo>
                  <a:cubicBezTo>
                    <a:pt x="8618" y="9326"/>
                    <a:pt x="8554" y="9310"/>
                    <a:pt x="8488" y="9310"/>
                  </a:cubicBezTo>
                  <a:cubicBezTo>
                    <a:pt x="8421" y="9310"/>
                    <a:pt x="8350" y="9326"/>
                    <a:pt x="8287" y="9358"/>
                  </a:cubicBezTo>
                  <a:cubicBezTo>
                    <a:pt x="7814" y="9673"/>
                    <a:pt x="7342" y="9893"/>
                    <a:pt x="6774" y="9988"/>
                  </a:cubicBezTo>
                  <a:cubicBezTo>
                    <a:pt x="6617" y="10051"/>
                    <a:pt x="6554" y="10145"/>
                    <a:pt x="6522" y="10271"/>
                  </a:cubicBezTo>
                  <a:lnTo>
                    <a:pt x="6365" y="11153"/>
                  </a:lnTo>
                  <a:lnTo>
                    <a:pt x="5577" y="11153"/>
                  </a:lnTo>
                  <a:lnTo>
                    <a:pt x="5420" y="10271"/>
                  </a:lnTo>
                  <a:cubicBezTo>
                    <a:pt x="5357" y="10114"/>
                    <a:pt x="5294" y="10051"/>
                    <a:pt x="5136" y="9988"/>
                  </a:cubicBezTo>
                  <a:cubicBezTo>
                    <a:pt x="4569" y="9893"/>
                    <a:pt x="4097" y="9673"/>
                    <a:pt x="3624" y="9358"/>
                  </a:cubicBezTo>
                  <a:cubicBezTo>
                    <a:pt x="3561" y="9326"/>
                    <a:pt x="3498" y="9310"/>
                    <a:pt x="3435" y="9310"/>
                  </a:cubicBezTo>
                  <a:cubicBezTo>
                    <a:pt x="3372" y="9310"/>
                    <a:pt x="3309" y="9326"/>
                    <a:pt x="3246" y="9358"/>
                  </a:cubicBezTo>
                  <a:lnTo>
                    <a:pt x="2521" y="9893"/>
                  </a:lnTo>
                  <a:lnTo>
                    <a:pt x="1986" y="9326"/>
                  </a:lnTo>
                  <a:lnTo>
                    <a:pt x="2490" y="8633"/>
                  </a:lnTo>
                  <a:cubicBezTo>
                    <a:pt x="2584" y="8507"/>
                    <a:pt x="2584" y="8350"/>
                    <a:pt x="2490" y="8224"/>
                  </a:cubicBezTo>
                  <a:cubicBezTo>
                    <a:pt x="2175" y="7751"/>
                    <a:pt x="1986" y="7278"/>
                    <a:pt x="1860" y="6743"/>
                  </a:cubicBezTo>
                  <a:cubicBezTo>
                    <a:pt x="1828" y="6585"/>
                    <a:pt x="1702" y="6491"/>
                    <a:pt x="1576" y="6459"/>
                  </a:cubicBezTo>
                  <a:lnTo>
                    <a:pt x="726" y="6302"/>
                  </a:lnTo>
                  <a:lnTo>
                    <a:pt x="726" y="5514"/>
                  </a:lnTo>
                  <a:lnTo>
                    <a:pt x="1576" y="5357"/>
                  </a:lnTo>
                  <a:cubicBezTo>
                    <a:pt x="1734" y="5325"/>
                    <a:pt x="1828" y="5231"/>
                    <a:pt x="1860" y="5073"/>
                  </a:cubicBezTo>
                  <a:cubicBezTo>
                    <a:pt x="1986" y="4506"/>
                    <a:pt x="2175" y="4065"/>
                    <a:pt x="2490" y="3592"/>
                  </a:cubicBezTo>
                  <a:cubicBezTo>
                    <a:pt x="2584" y="3466"/>
                    <a:pt x="2584" y="3309"/>
                    <a:pt x="2490" y="3183"/>
                  </a:cubicBezTo>
                  <a:lnTo>
                    <a:pt x="1986" y="2490"/>
                  </a:lnTo>
                  <a:lnTo>
                    <a:pt x="2521" y="1923"/>
                  </a:lnTo>
                  <a:lnTo>
                    <a:pt x="3246" y="2427"/>
                  </a:lnTo>
                  <a:cubicBezTo>
                    <a:pt x="3309" y="2474"/>
                    <a:pt x="3372" y="2498"/>
                    <a:pt x="3435" y="2498"/>
                  </a:cubicBezTo>
                  <a:cubicBezTo>
                    <a:pt x="3498" y="2498"/>
                    <a:pt x="3561" y="2474"/>
                    <a:pt x="3624" y="2427"/>
                  </a:cubicBezTo>
                  <a:cubicBezTo>
                    <a:pt x="4097" y="2112"/>
                    <a:pt x="4569" y="1923"/>
                    <a:pt x="5136" y="1797"/>
                  </a:cubicBezTo>
                  <a:cubicBezTo>
                    <a:pt x="5294" y="1765"/>
                    <a:pt x="5357" y="1639"/>
                    <a:pt x="5420" y="1513"/>
                  </a:cubicBezTo>
                  <a:lnTo>
                    <a:pt x="5577" y="662"/>
                  </a:lnTo>
                  <a:close/>
                  <a:moveTo>
                    <a:pt x="5262" y="1"/>
                  </a:moveTo>
                  <a:cubicBezTo>
                    <a:pt x="5073" y="1"/>
                    <a:pt x="4916" y="127"/>
                    <a:pt x="4884" y="284"/>
                  </a:cubicBezTo>
                  <a:lnTo>
                    <a:pt x="4727" y="1166"/>
                  </a:lnTo>
                  <a:cubicBezTo>
                    <a:pt x="4254" y="1292"/>
                    <a:pt x="3813" y="1481"/>
                    <a:pt x="3435" y="1734"/>
                  </a:cubicBezTo>
                  <a:lnTo>
                    <a:pt x="2679" y="1229"/>
                  </a:lnTo>
                  <a:cubicBezTo>
                    <a:pt x="2610" y="1174"/>
                    <a:pt x="2541" y="1149"/>
                    <a:pt x="2474" y="1149"/>
                  </a:cubicBezTo>
                  <a:cubicBezTo>
                    <a:pt x="2389" y="1149"/>
                    <a:pt x="2309" y="1190"/>
                    <a:pt x="2238" y="1261"/>
                  </a:cubicBezTo>
                  <a:lnTo>
                    <a:pt x="1261" y="2238"/>
                  </a:lnTo>
                  <a:cubicBezTo>
                    <a:pt x="1135" y="2364"/>
                    <a:pt x="1135" y="2553"/>
                    <a:pt x="1230" y="2679"/>
                  </a:cubicBezTo>
                  <a:lnTo>
                    <a:pt x="1734" y="3435"/>
                  </a:lnTo>
                  <a:cubicBezTo>
                    <a:pt x="1513" y="3813"/>
                    <a:pt x="1324" y="4254"/>
                    <a:pt x="1198" y="4726"/>
                  </a:cubicBezTo>
                  <a:lnTo>
                    <a:pt x="284" y="4884"/>
                  </a:lnTo>
                  <a:cubicBezTo>
                    <a:pt x="127" y="4915"/>
                    <a:pt x="1" y="5042"/>
                    <a:pt x="1" y="5231"/>
                  </a:cubicBezTo>
                  <a:lnTo>
                    <a:pt x="1" y="6617"/>
                  </a:lnTo>
                  <a:cubicBezTo>
                    <a:pt x="64" y="6774"/>
                    <a:pt x="158" y="6932"/>
                    <a:pt x="316" y="6963"/>
                  </a:cubicBezTo>
                  <a:lnTo>
                    <a:pt x="1230" y="7121"/>
                  </a:lnTo>
                  <a:cubicBezTo>
                    <a:pt x="1356" y="7593"/>
                    <a:pt x="1545" y="8034"/>
                    <a:pt x="1797" y="8413"/>
                  </a:cubicBezTo>
                  <a:lnTo>
                    <a:pt x="1261" y="9169"/>
                  </a:lnTo>
                  <a:cubicBezTo>
                    <a:pt x="1167" y="9295"/>
                    <a:pt x="1198" y="9484"/>
                    <a:pt x="1324" y="9610"/>
                  </a:cubicBezTo>
                  <a:lnTo>
                    <a:pt x="2301" y="10586"/>
                  </a:lnTo>
                  <a:cubicBezTo>
                    <a:pt x="2368" y="10654"/>
                    <a:pt x="2454" y="10685"/>
                    <a:pt x="2533" y="10685"/>
                  </a:cubicBezTo>
                  <a:cubicBezTo>
                    <a:pt x="2602" y="10685"/>
                    <a:pt x="2666" y="10662"/>
                    <a:pt x="2710" y="10618"/>
                  </a:cubicBezTo>
                  <a:lnTo>
                    <a:pt x="3466" y="10114"/>
                  </a:lnTo>
                  <a:cubicBezTo>
                    <a:pt x="3876" y="10366"/>
                    <a:pt x="4286" y="10555"/>
                    <a:pt x="4790" y="10681"/>
                  </a:cubicBezTo>
                  <a:lnTo>
                    <a:pt x="4947" y="11563"/>
                  </a:lnTo>
                  <a:cubicBezTo>
                    <a:pt x="4979" y="11721"/>
                    <a:pt x="5105" y="11847"/>
                    <a:pt x="5294" y="11847"/>
                  </a:cubicBezTo>
                  <a:lnTo>
                    <a:pt x="6680" y="11847"/>
                  </a:lnTo>
                  <a:cubicBezTo>
                    <a:pt x="6837" y="11847"/>
                    <a:pt x="6995" y="11721"/>
                    <a:pt x="7027" y="11563"/>
                  </a:cubicBezTo>
                  <a:lnTo>
                    <a:pt x="7184" y="10681"/>
                  </a:lnTo>
                  <a:cubicBezTo>
                    <a:pt x="7657" y="10555"/>
                    <a:pt x="8098" y="10366"/>
                    <a:pt x="8476" y="10114"/>
                  </a:cubicBezTo>
                  <a:lnTo>
                    <a:pt x="9232" y="10618"/>
                  </a:lnTo>
                  <a:cubicBezTo>
                    <a:pt x="9301" y="10673"/>
                    <a:pt x="9370" y="10698"/>
                    <a:pt x="9436" y="10698"/>
                  </a:cubicBezTo>
                  <a:cubicBezTo>
                    <a:pt x="9521" y="10698"/>
                    <a:pt x="9602" y="10657"/>
                    <a:pt x="9673" y="10586"/>
                  </a:cubicBezTo>
                  <a:lnTo>
                    <a:pt x="10650" y="9610"/>
                  </a:lnTo>
                  <a:cubicBezTo>
                    <a:pt x="10776" y="9484"/>
                    <a:pt x="10776" y="9295"/>
                    <a:pt x="10681" y="9169"/>
                  </a:cubicBezTo>
                  <a:lnTo>
                    <a:pt x="10177" y="8413"/>
                  </a:lnTo>
                  <a:cubicBezTo>
                    <a:pt x="10398" y="8034"/>
                    <a:pt x="10618" y="7593"/>
                    <a:pt x="10713" y="7121"/>
                  </a:cubicBezTo>
                  <a:lnTo>
                    <a:pt x="11626" y="6963"/>
                  </a:lnTo>
                  <a:cubicBezTo>
                    <a:pt x="11784" y="6932"/>
                    <a:pt x="11910" y="6806"/>
                    <a:pt x="11910" y="6617"/>
                  </a:cubicBezTo>
                  <a:lnTo>
                    <a:pt x="11910" y="5231"/>
                  </a:lnTo>
                  <a:cubicBezTo>
                    <a:pt x="11910" y="5073"/>
                    <a:pt x="11784" y="4915"/>
                    <a:pt x="11626" y="4884"/>
                  </a:cubicBezTo>
                  <a:lnTo>
                    <a:pt x="10713" y="4726"/>
                  </a:lnTo>
                  <a:cubicBezTo>
                    <a:pt x="10618" y="4254"/>
                    <a:pt x="10398" y="3813"/>
                    <a:pt x="10177" y="3403"/>
                  </a:cubicBezTo>
                  <a:lnTo>
                    <a:pt x="10681" y="2679"/>
                  </a:lnTo>
                  <a:cubicBezTo>
                    <a:pt x="10807" y="2553"/>
                    <a:pt x="10776" y="2364"/>
                    <a:pt x="10650" y="2238"/>
                  </a:cubicBezTo>
                  <a:lnTo>
                    <a:pt x="9673" y="1261"/>
                  </a:lnTo>
                  <a:cubicBezTo>
                    <a:pt x="9605" y="1193"/>
                    <a:pt x="9520" y="1162"/>
                    <a:pt x="9435" y="1162"/>
                  </a:cubicBezTo>
                  <a:cubicBezTo>
                    <a:pt x="9362" y="1162"/>
                    <a:pt x="9290" y="1186"/>
                    <a:pt x="9232" y="1229"/>
                  </a:cubicBezTo>
                  <a:lnTo>
                    <a:pt x="8476" y="1734"/>
                  </a:lnTo>
                  <a:cubicBezTo>
                    <a:pt x="8098" y="1481"/>
                    <a:pt x="7657" y="1292"/>
                    <a:pt x="7184" y="1166"/>
                  </a:cubicBezTo>
                  <a:lnTo>
                    <a:pt x="6995" y="284"/>
                  </a:lnTo>
                  <a:cubicBezTo>
                    <a:pt x="6932" y="127"/>
                    <a:pt x="6837" y="1"/>
                    <a:pt x="661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06" name="Google Shape;706;p45"/>
          <p:cNvGrpSpPr/>
          <p:nvPr/>
        </p:nvGrpSpPr>
        <p:grpSpPr>
          <a:xfrm>
            <a:off x="4447597" y="3226327"/>
            <a:ext cx="248770" cy="248582"/>
            <a:chOff x="1413250" y="2680675"/>
            <a:chExt cx="297750" cy="297525"/>
          </a:xfrm>
        </p:grpSpPr>
        <p:sp>
          <p:nvSpPr>
            <p:cNvPr id="707" name="Google Shape;707;p45"/>
            <p:cNvSpPr/>
            <p:nvPr/>
          </p:nvSpPr>
          <p:spPr>
            <a:xfrm>
              <a:off x="1413250" y="2680675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10460" y="1418"/>
                  </a:moveTo>
                  <a:lnTo>
                    <a:pt x="10460" y="7719"/>
                  </a:lnTo>
                  <a:lnTo>
                    <a:pt x="1387" y="7719"/>
                  </a:lnTo>
                  <a:lnTo>
                    <a:pt x="1387" y="1418"/>
                  </a:lnTo>
                  <a:close/>
                  <a:moveTo>
                    <a:pt x="5577" y="8380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380"/>
                  </a:lnTo>
                  <a:close/>
                  <a:moveTo>
                    <a:pt x="6396" y="8380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380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25"/>
                  </a:lnTo>
                  <a:lnTo>
                    <a:pt x="378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78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89" y="7719"/>
                    <a:pt x="32" y="7876"/>
                    <a:pt x="32" y="8097"/>
                  </a:cubicBezTo>
                  <a:cubicBezTo>
                    <a:pt x="32" y="8286"/>
                    <a:pt x="189" y="8443"/>
                    <a:pt x="378" y="8443"/>
                  </a:cubicBezTo>
                  <a:lnTo>
                    <a:pt x="4758" y="8443"/>
                  </a:lnTo>
                  <a:lnTo>
                    <a:pt x="3560" y="11436"/>
                  </a:lnTo>
                  <a:cubicBezTo>
                    <a:pt x="3497" y="11625"/>
                    <a:pt x="3560" y="11814"/>
                    <a:pt x="3749" y="11877"/>
                  </a:cubicBezTo>
                  <a:cubicBezTo>
                    <a:pt x="3803" y="11893"/>
                    <a:pt x="3855" y="11901"/>
                    <a:pt x="3903" y="11901"/>
                  </a:cubicBezTo>
                  <a:cubicBezTo>
                    <a:pt x="4052" y="11901"/>
                    <a:pt x="4167" y="11824"/>
                    <a:pt x="4191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75" y="11184"/>
                    <a:pt x="6333" y="11027"/>
                    <a:pt x="6333" y="10838"/>
                  </a:cubicBezTo>
                  <a:lnTo>
                    <a:pt x="6333" y="9830"/>
                  </a:lnTo>
                  <a:lnTo>
                    <a:pt x="6995" y="9830"/>
                  </a:lnTo>
                  <a:lnTo>
                    <a:pt x="7751" y="11657"/>
                  </a:lnTo>
                  <a:cubicBezTo>
                    <a:pt x="7798" y="11824"/>
                    <a:pt x="7918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81" y="11783"/>
                    <a:pt x="8444" y="11594"/>
                    <a:pt x="8381" y="11436"/>
                  </a:cubicBezTo>
                  <a:lnTo>
                    <a:pt x="7184" y="8443"/>
                  </a:lnTo>
                  <a:lnTo>
                    <a:pt x="11563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63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63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63" y="725"/>
                  </a:cubicBezTo>
                  <a:lnTo>
                    <a:pt x="6301" y="725"/>
                  </a:ln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8" name="Google Shape;708;p45"/>
            <p:cNvSpPr/>
            <p:nvPr/>
          </p:nvSpPr>
          <p:spPr>
            <a:xfrm>
              <a:off x="1465225" y="280510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87" y="663"/>
                  </a:moveTo>
                  <a:lnTo>
                    <a:pt x="1387" y="1387"/>
                  </a:lnTo>
                  <a:lnTo>
                    <a:pt x="694" y="1387"/>
                  </a:lnTo>
                  <a:lnTo>
                    <a:pt x="694" y="663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4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1765" y="2080"/>
                  </a:lnTo>
                  <a:cubicBezTo>
                    <a:pt x="1954" y="2080"/>
                    <a:pt x="2112" y="1923"/>
                    <a:pt x="2112" y="1734"/>
                  </a:cubicBezTo>
                  <a:lnTo>
                    <a:pt x="2112" y="347"/>
                  </a:lnTo>
                  <a:cubicBezTo>
                    <a:pt x="2112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09" name="Google Shape;709;p45"/>
            <p:cNvSpPr/>
            <p:nvPr/>
          </p:nvSpPr>
          <p:spPr>
            <a:xfrm>
              <a:off x="1535325" y="2769675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387" y="662"/>
                  </a:moveTo>
                  <a:lnTo>
                    <a:pt x="1387" y="2741"/>
                  </a:lnTo>
                  <a:lnTo>
                    <a:pt x="694" y="2741"/>
                  </a:lnTo>
                  <a:lnTo>
                    <a:pt x="694" y="662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151"/>
                  </a:lnTo>
                  <a:cubicBezTo>
                    <a:pt x="1" y="3340"/>
                    <a:pt x="158" y="3497"/>
                    <a:pt x="379" y="3497"/>
                  </a:cubicBezTo>
                  <a:lnTo>
                    <a:pt x="1733" y="3497"/>
                  </a:lnTo>
                  <a:lnTo>
                    <a:pt x="1733" y="3466"/>
                  </a:lnTo>
                  <a:cubicBezTo>
                    <a:pt x="1954" y="3466"/>
                    <a:pt x="2112" y="3308"/>
                    <a:pt x="2112" y="3119"/>
                  </a:cubicBezTo>
                  <a:lnTo>
                    <a:pt x="2112" y="347"/>
                  </a:lnTo>
                  <a:cubicBezTo>
                    <a:pt x="2112" y="158"/>
                    <a:pt x="1954" y="0"/>
                    <a:pt x="17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10" name="Google Shape;710;p45"/>
            <p:cNvSpPr/>
            <p:nvPr/>
          </p:nvSpPr>
          <p:spPr>
            <a:xfrm>
              <a:off x="1604650" y="2733425"/>
              <a:ext cx="52775" cy="122900"/>
            </a:xfrm>
            <a:custGeom>
              <a:avLst/>
              <a:gdLst/>
              <a:ahLst/>
              <a:cxnLst/>
              <a:rect l="l" t="t" r="r" b="b"/>
              <a:pathLst>
                <a:path w="2111" h="4916" extrusionOk="0">
                  <a:moveTo>
                    <a:pt x="1418" y="726"/>
                  </a:moveTo>
                  <a:lnTo>
                    <a:pt x="1418" y="4254"/>
                  </a:lnTo>
                  <a:lnTo>
                    <a:pt x="725" y="4254"/>
                  </a:lnTo>
                  <a:lnTo>
                    <a:pt x="725" y="726"/>
                  </a:lnTo>
                  <a:close/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764" y="4916"/>
                  </a:lnTo>
                  <a:cubicBezTo>
                    <a:pt x="1953" y="4916"/>
                    <a:pt x="2111" y="4758"/>
                    <a:pt x="2111" y="4569"/>
                  </a:cubicBezTo>
                  <a:lnTo>
                    <a:pt x="2111" y="348"/>
                  </a:lnTo>
                  <a:cubicBezTo>
                    <a:pt x="2111" y="159"/>
                    <a:pt x="1953" y="1"/>
                    <a:pt x="17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711" name="Google Shape;711;p45"/>
          <p:cNvSpPr/>
          <p:nvPr/>
        </p:nvSpPr>
        <p:spPr>
          <a:xfrm>
            <a:off x="7050793" y="3227250"/>
            <a:ext cx="250754" cy="246786"/>
          </a:xfrm>
          <a:custGeom>
            <a:avLst/>
            <a:gdLst/>
            <a:ahLst/>
            <a:cxnLst/>
            <a:rect l="l" t="t" r="r" b="b"/>
            <a:pathLst>
              <a:path w="12005" h="11815" extrusionOk="0">
                <a:moveTo>
                  <a:pt x="6003" y="693"/>
                </a:moveTo>
                <a:cubicBezTo>
                  <a:pt x="6089" y="693"/>
                  <a:pt x="6176" y="725"/>
                  <a:pt x="6239" y="788"/>
                </a:cubicBezTo>
                <a:lnTo>
                  <a:pt x="8444" y="2993"/>
                </a:lnTo>
                <a:lnTo>
                  <a:pt x="7972" y="3466"/>
                </a:lnTo>
                <a:lnTo>
                  <a:pt x="7751" y="3214"/>
                </a:lnTo>
                <a:cubicBezTo>
                  <a:pt x="7562" y="3025"/>
                  <a:pt x="7279" y="2899"/>
                  <a:pt x="6995" y="2899"/>
                </a:cubicBezTo>
                <a:cubicBezTo>
                  <a:pt x="6711" y="2899"/>
                  <a:pt x="6459" y="3025"/>
                  <a:pt x="6239" y="3214"/>
                </a:cubicBezTo>
                <a:cubicBezTo>
                  <a:pt x="5861" y="3623"/>
                  <a:pt x="5861" y="4285"/>
                  <a:pt x="6239" y="4663"/>
                </a:cubicBezTo>
                <a:lnTo>
                  <a:pt x="6491" y="4915"/>
                </a:lnTo>
                <a:lnTo>
                  <a:pt x="6018" y="5388"/>
                </a:lnTo>
                <a:lnTo>
                  <a:pt x="5262" y="4631"/>
                </a:lnTo>
                <a:cubicBezTo>
                  <a:pt x="5199" y="4568"/>
                  <a:pt x="5113" y="4537"/>
                  <a:pt x="5026" y="4537"/>
                </a:cubicBezTo>
                <a:cubicBezTo>
                  <a:pt x="4939" y="4537"/>
                  <a:pt x="4853" y="4568"/>
                  <a:pt x="4790" y="4631"/>
                </a:cubicBezTo>
                <a:lnTo>
                  <a:pt x="4317" y="5104"/>
                </a:lnTo>
                <a:cubicBezTo>
                  <a:pt x="4254" y="5167"/>
                  <a:pt x="4167" y="5198"/>
                  <a:pt x="4081" y="5198"/>
                </a:cubicBezTo>
                <a:cubicBezTo>
                  <a:pt x="3994" y="5198"/>
                  <a:pt x="3907" y="5167"/>
                  <a:pt x="3844" y="5104"/>
                </a:cubicBezTo>
                <a:cubicBezTo>
                  <a:pt x="3718" y="4978"/>
                  <a:pt x="3718" y="4757"/>
                  <a:pt x="3844" y="4631"/>
                </a:cubicBezTo>
                <a:lnTo>
                  <a:pt x="4317" y="4159"/>
                </a:lnTo>
                <a:cubicBezTo>
                  <a:pt x="4443" y="4033"/>
                  <a:pt x="4443" y="3812"/>
                  <a:pt x="4317" y="3686"/>
                </a:cubicBezTo>
                <a:lnTo>
                  <a:pt x="3624" y="2993"/>
                </a:lnTo>
                <a:lnTo>
                  <a:pt x="5766" y="788"/>
                </a:lnTo>
                <a:cubicBezTo>
                  <a:pt x="5829" y="725"/>
                  <a:pt x="5916" y="693"/>
                  <a:pt x="6003" y="693"/>
                </a:cubicBezTo>
                <a:close/>
                <a:moveTo>
                  <a:pt x="3088" y="3466"/>
                </a:moveTo>
                <a:lnTo>
                  <a:pt x="3561" y="3938"/>
                </a:lnTo>
                <a:lnTo>
                  <a:pt x="3340" y="4159"/>
                </a:lnTo>
                <a:cubicBezTo>
                  <a:pt x="2931" y="4568"/>
                  <a:pt x="2931" y="5230"/>
                  <a:pt x="3340" y="5608"/>
                </a:cubicBezTo>
                <a:cubicBezTo>
                  <a:pt x="3529" y="5813"/>
                  <a:pt x="3797" y="5915"/>
                  <a:pt x="4065" y="5915"/>
                </a:cubicBezTo>
                <a:cubicBezTo>
                  <a:pt x="4333" y="5915"/>
                  <a:pt x="4601" y="5813"/>
                  <a:pt x="4790" y="5608"/>
                </a:cubicBezTo>
                <a:lnTo>
                  <a:pt x="5042" y="5388"/>
                </a:lnTo>
                <a:lnTo>
                  <a:pt x="5514" y="5860"/>
                </a:lnTo>
                <a:lnTo>
                  <a:pt x="4758" y="6616"/>
                </a:lnTo>
                <a:cubicBezTo>
                  <a:pt x="4632" y="6711"/>
                  <a:pt x="4632" y="6963"/>
                  <a:pt x="4758" y="7089"/>
                </a:cubicBezTo>
                <a:lnTo>
                  <a:pt x="5231" y="7561"/>
                </a:lnTo>
                <a:cubicBezTo>
                  <a:pt x="5357" y="7656"/>
                  <a:pt x="5357" y="7908"/>
                  <a:pt x="5231" y="8002"/>
                </a:cubicBezTo>
                <a:cubicBezTo>
                  <a:pt x="5168" y="8065"/>
                  <a:pt x="5081" y="8097"/>
                  <a:pt x="4994" y="8097"/>
                </a:cubicBezTo>
                <a:cubicBezTo>
                  <a:pt x="4908" y="8097"/>
                  <a:pt x="4821" y="8065"/>
                  <a:pt x="4758" y="8002"/>
                </a:cubicBezTo>
                <a:lnTo>
                  <a:pt x="4286" y="7561"/>
                </a:lnTo>
                <a:cubicBezTo>
                  <a:pt x="4223" y="7498"/>
                  <a:pt x="4136" y="7467"/>
                  <a:pt x="4049" y="7467"/>
                </a:cubicBezTo>
                <a:cubicBezTo>
                  <a:pt x="3963" y="7467"/>
                  <a:pt x="3876" y="7498"/>
                  <a:pt x="3813" y="7561"/>
                </a:cubicBezTo>
                <a:lnTo>
                  <a:pt x="3088" y="8254"/>
                </a:lnTo>
                <a:lnTo>
                  <a:pt x="883" y="6049"/>
                </a:lnTo>
                <a:cubicBezTo>
                  <a:pt x="789" y="6018"/>
                  <a:pt x="789" y="5829"/>
                  <a:pt x="883" y="5671"/>
                </a:cubicBezTo>
                <a:lnTo>
                  <a:pt x="3088" y="3466"/>
                </a:lnTo>
                <a:close/>
                <a:moveTo>
                  <a:pt x="8917" y="3529"/>
                </a:moveTo>
                <a:lnTo>
                  <a:pt x="11122" y="5671"/>
                </a:lnTo>
                <a:cubicBezTo>
                  <a:pt x="11248" y="5766"/>
                  <a:pt x="11248" y="6018"/>
                  <a:pt x="11122" y="6144"/>
                </a:cubicBezTo>
                <a:lnTo>
                  <a:pt x="8917" y="8349"/>
                </a:lnTo>
                <a:lnTo>
                  <a:pt x="8444" y="7876"/>
                </a:lnTo>
                <a:lnTo>
                  <a:pt x="8696" y="7624"/>
                </a:lnTo>
                <a:cubicBezTo>
                  <a:pt x="9074" y="7246"/>
                  <a:pt x="9074" y="6553"/>
                  <a:pt x="8696" y="6175"/>
                </a:cubicBezTo>
                <a:cubicBezTo>
                  <a:pt x="8491" y="5970"/>
                  <a:pt x="8224" y="5868"/>
                  <a:pt x="7956" y="5868"/>
                </a:cubicBezTo>
                <a:cubicBezTo>
                  <a:pt x="7688" y="5868"/>
                  <a:pt x="7420" y="5970"/>
                  <a:pt x="7216" y="6175"/>
                </a:cubicBezTo>
                <a:lnTo>
                  <a:pt x="6995" y="6396"/>
                </a:lnTo>
                <a:lnTo>
                  <a:pt x="6522" y="5923"/>
                </a:lnTo>
                <a:lnTo>
                  <a:pt x="7279" y="5198"/>
                </a:lnTo>
                <a:cubicBezTo>
                  <a:pt x="7373" y="5072"/>
                  <a:pt x="7373" y="4820"/>
                  <a:pt x="7279" y="4726"/>
                </a:cubicBezTo>
                <a:lnTo>
                  <a:pt x="6806" y="4222"/>
                </a:lnTo>
                <a:cubicBezTo>
                  <a:pt x="6680" y="4127"/>
                  <a:pt x="6680" y="3875"/>
                  <a:pt x="6806" y="3749"/>
                </a:cubicBezTo>
                <a:cubicBezTo>
                  <a:pt x="6869" y="3686"/>
                  <a:pt x="6963" y="3655"/>
                  <a:pt x="7026" y="3655"/>
                </a:cubicBezTo>
                <a:cubicBezTo>
                  <a:pt x="7121" y="3655"/>
                  <a:pt x="7216" y="3686"/>
                  <a:pt x="7279" y="3749"/>
                </a:cubicBezTo>
                <a:lnTo>
                  <a:pt x="7751" y="4222"/>
                </a:lnTo>
                <a:cubicBezTo>
                  <a:pt x="7798" y="4285"/>
                  <a:pt x="7885" y="4316"/>
                  <a:pt x="7976" y="4316"/>
                </a:cubicBezTo>
                <a:cubicBezTo>
                  <a:pt x="8066" y="4316"/>
                  <a:pt x="8161" y="4285"/>
                  <a:pt x="8224" y="4222"/>
                </a:cubicBezTo>
                <a:lnTo>
                  <a:pt x="8917" y="3529"/>
                </a:lnTo>
                <a:close/>
                <a:moveTo>
                  <a:pt x="5987" y="6396"/>
                </a:moveTo>
                <a:lnTo>
                  <a:pt x="6711" y="7152"/>
                </a:lnTo>
                <a:cubicBezTo>
                  <a:pt x="6774" y="7215"/>
                  <a:pt x="6869" y="7246"/>
                  <a:pt x="6960" y="7246"/>
                </a:cubicBezTo>
                <a:cubicBezTo>
                  <a:pt x="7050" y="7246"/>
                  <a:pt x="7137" y="7215"/>
                  <a:pt x="7184" y="7152"/>
                </a:cubicBezTo>
                <a:lnTo>
                  <a:pt x="7657" y="6679"/>
                </a:lnTo>
                <a:cubicBezTo>
                  <a:pt x="7720" y="6616"/>
                  <a:pt x="7814" y="6585"/>
                  <a:pt x="7905" y="6585"/>
                </a:cubicBezTo>
                <a:cubicBezTo>
                  <a:pt x="7995" y="6585"/>
                  <a:pt x="8082" y="6616"/>
                  <a:pt x="8129" y="6679"/>
                </a:cubicBezTo>
                <a:cubicBezTo>
                  <a:pt x="8255" y="6805"/>
                  <a:pt x="8255" y="7026"/>
                  <a:pt x="8129" y="7152"/>
                </a:cubicBezTo>
                <a:lnTo>
                  <a:pt x="7657" y="7624"/>
                </a:lnTo>
                <a:cubicBezTo>
                  <a:pt x="7562" y="7750"/>
                  <a:pt x="7562" y="7971"/>
                  <a:pt x="7657" y="8097"/>
                </a:cubicBezTo>
                <a:lnTo>
                  <a:pt x="8381" y="8822"/>
                </a:lnTo>
                <a:lnTo>
                  <a:pt x="6239" y="11027"/>
                </a:lnTo>
                <a:cubicBezTo>
                  <a:pt x="6192" y="11074"/>
                  <a:pt x="6105" y="11098"/>
                  <a:pt x="6014" y="11098"/>
                </a:cubicBezTo>
                <a:cubicBezTo>
                  <a:pt x="5924" y="11098"/>
                  <a:pt x="5829" y="11074"/>
                  <a:pt x="5766" y="11027"/>
                </a:cubicBezTo>
                <a:lnTo>
                  <a:pt x="3561" y="8822"/>
                </a:lnTo>
                <a:lnTo>
                  <a:pt x="4034" y="8349"/>
                </a:lnTo>
                <a:lnTo>
                  <a:pt x="4286" y="8570"/>
                </a:lnTo>
                <a:cubicBezTo>
                  <a:pt x="4475" y="8774"/>
                  <a:pt x="4742" y="8877"/>
                  <a:pt x="5010" y="8877"/>
                </a:cubicBezTo>
                <a:cubicBezTo>
                  <a:pt x="5278" y="8877"/>
                  <a:pt x="5546" y="8774"/>
                  <a:pt x="5735" y="8570"/>
                </a:cubicBezTo>
                <a:cubicBezTo>
                  <a:pt x="6144" y="8191"/>
                  <a:pt x="6144" y="7498"/>
                  <a:pt x="5735" y="7120"/>
                </a:cubicBezTo>
                <a:lnTo>
                  <a:pt x="5514" y="6868"/>
                </a:lnTo>
                <a:lnTo>
                  <a:pt x="5987" y="6396"/>
                </a:lnTo>
                <a:close/>
                <a:moveTo>
                  <a:pt x="5999" y="0"/>
                </a:moveTo>
                <a:cubicBezTo>
                  <a:pt x="5735" y="0"/>
                  <a:pt x="5467" y="95"/>
                  <a:pt x="5262" y="284"/>
                </a:cubicBezTo>
                <a:lnTo>
                  <a:pt x="379" y="5167"/>
                </a:lnTo>
                <a:cubicBezTo>
                  <a:pt x="1" y="5577"/>
                  <a:pt x="1" y="6238"/>
                  <a:pt x="379" y="6648"/>
                </a:cubicBezTo>
                <a:lnTo>
                  <a:pt x="5262" y="11531"/>
                </a:lnTo>
                <a:cubicBezTo>
                  <a:pt x="5467" y="11720"/>
                  <a:pt x="5735" y="11814"/>
                  <a:pt x="5999" y="11814"/>
                </a:cubicBezTo>
                <a:cubicBezTo>
                  <a:pt x="6262" y="11814"/>
                  <a:pt x="6522" y="11720"/>
                  <a:pt x="6711" y="11531"/>
                </a:cubicBezTo>
                <a:lnTo>
                  <a:pt x="11595" y="6648"/>
                </a:lnTo>
                <a:cubicBezTo>
                  <a:pt x="12004" y="6238"/>
                  <a:pt x="12004" y="5577"/>
                  <a:pt x="11595" y="5167"/>
                </a:cubicBezTo>
                <a:lnTo>
                  <a:pt x="6711" y="284"/>
                </a:lnTo>
                <a:cubicBezTo>
                  <a:pt x="6522" y="95"/>
                  <a:pt x="6262" y="0"/>
                  <a:pt x="599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712" name="Google Shape;712;p45"/>
          <p:cNvGrpSpPr/>
          <p:nvPr/>
        </p:nvGrpSpPr>
        <p:grpSpPr>
          <a:xfrm>
            <a:off x="575392" y="1270046"/>
            <a:ext cx="503183" cy="236124"/>
            <a:chOff x="1970152" y="-62768"/>
            <a:chExt cx="1790687" cy="840300"/>
          </a:xfrm>
        </p:grpSpPr>
        <p:sp>
          <p:nvSpPr>
            <p:cNvPr id="713" name="Google Shape;713;p45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14" name="Google Shape;714;p45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6"/>
          <p:cNvSpPr/>
          <p:nvPr/>
        </p:nvSpPr>
        <p:spPr>
          <a:xfrm>
            <a:off x="6382309" y="1661825"/>
            <a:ext cx="1621200" cy="1621200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720" name="Google Shape;720;p46"/>
          <p:cNvSpPr/>
          <p:nvPr/>
        </p:nvSpPr>
        <p:spPr>
          <a:xfrm>
            <a:off x="6505600" y="1785125"/>
            <a:ext cx="1374600" cy="1374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1" name="Google Shape;721;p46"/>
          <p:cNvSpPr/>
          <p:nvPr/>
        </p:nvSpPr>
        <p:spPr>
          <a:xfrm>
            <a:off x="6505600" y="1785125"/>
            <a:ext cx="1374600" cy="1374600"/>
          </a:xfrm>
          <a:prstGeom prst="pie">
            <a:avLst>
              <a:gd name="adj1" fmla="val 16244916"/>
              <a:gd name="adj2" fmla="val 1827634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2" name="Google Shape;722;p46"/>
          <p:cNvSpPr/>
          <p:nvPr/>
        </p:nvSpPr>
        <p:spPr>
          <a:xfrm>
            <a:off x="6643300" y="1922750"/>
            <a:ext cx="1099200" cy="1099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3" name="Google Shape;723;p46"/>
          <p:cNvSpPr/>
          <p:nvPr/>
        </p:nvSpPr>
        <p:spPr>
          <a:xfrm>
            <a:off x="3761409" y="1661825"/>
            <a:ext cx="1621200" cy="1621200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724" name="Google Shape;724;p46"/>
          <p:cNvSpPr/>
          <p:nvPr/>
        </p:nvSpPr>
        <p:spPr>
          <a:xfrm>
            <a:off x="3884700" y="1785125"/>
            <a:ext cx="1374600" cy="1374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5" name="Google Shape;725;p46"/>
          <p:cNvSpPr/>
          <p:nvPr/>
        </p:nvSpPr>
        <p:spPr>
          <a:xfrm>
            <a:off x="3884700" y="1785125"/>
            <a:ext cx="1374600" cy="1374600"/>
          </a:xfrm>
          <a:prstGeom prst="pie">
            <a:avLst>
              <a:gd name="adj1" fmla="val 16227607"/>
              <a:gd name="adj2" fmla="val 88924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6" name="Google Shape;726;p46"/>
          <p:cNvSpPr/>
          <p:nvPr/>
        </p:nvSpPr>
        <p:spPr>
          <a:xfrm>
            <a:off x="4022400" y="1922750"/>
            <a:ext cx="1099200" cy="1099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7" name="Google Shape;727;p46"/>
          <p:cNvSpPr/>
          <p:nvPr/>
        </p:nvSpPr>
        <p:spPr>
          <a:xfrm>
            <a:off x="1140509" y="1661825"/>
            <a:ext cx="1621200" cy="1621200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728" name="Google Shape;728;p46"/>
          <p:cNvSpPr/>
          <p:nvPr/>
        </p:nvSpPr>
        <p:spPr>
          <a:xfrm>
            <a:off x="1263800" y="1785125"/>
            <a:ext cx="1374600" cy="1374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9" name="Google Shape;729;p46"/>
          <p:cNvSpPr/>
          <p:nvPr/>
        </p:nvSpPr>
        <p:spPr>
          <a:xfrm>
            <a:off x="1263800" y="1785125"/>
            <a:ext cx="1374600" cy="1374600"/>
          </a:xfrm>
          <a:prstGeom prst="pie">
            <a:avLst>
              <a:gd name="adj1" fmla="val 16287003"/>
              <a:gd name="adj2" fmla="val 705993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0" name="Google Shape;730;p46"/>
          <p:cNvSpPr/>
          <p:nvPr/>
        </p:nvSpPr>
        <p:spPr>
          <a:xfrm>
            <a:off x="1401500" y="1922750"/>
            <a:ext cx="1099200" cy="1099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1" name="Google Shape;731;p46"/>
          <p:cNvSpPr txBox="1">
            <a:spLocks noGrp="1"/>
          </p:cNvSpPr>
          <p:nvPr>
            <p:ph type="title"/>
          </p:nvPr>
        </p:nvSpPr>
        <p:spPr>
          <a:xfrm>
            <a:off x="14015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60%</a:t>
            </a:r>
            <a:endParaRPr>
              <a:cs typeface="B Nazanin" pitchFamily="2" charset="-78"/>
            </a:endParaRPr>
          </a:p>
        </p:txBody>
      </p:sp>
      <p:sp>
        <p:nvSpPr>
          <p:cNvPr id="732" name="Google Shape;732;p46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صورت های مالی</a:t>
            </a:r>
            <a:endParaRPr>
              <a:cs typeface="B Nazanin" pitchFamily="2" charset="-78"/>
            </a:endParaRPr>
          </a:p>
        </p:txBody>
      </p:sp>
      <p:sp>
        <p:nvSpPr>
          <p:cNvPr id="733" name="Google Shape;733;p46"/>
          <p:cNvSpPr txBox="1">
            <a:spLocks noGrp="1"/>
          </p:cNvSpPr>
          <p:nvPr>
            <p:ph type="title" idx="5"/>
          </p:nvPr>
        </p:nvSpPr>
        <p:spPr>
          <a:xfrm>
            <a:off x="9170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ar-SA" dirty="0">
                <a:cs typeface="B Nazanin" pitchFamily="2" charset="-78"/>
              </a:rPr>
              <a:t>قالب پاورپوینت </a:t>
            </a:r>
            <a:endParaRPr>
              <a:cs typeface="B Nazanin" pitchFamily="2" charset="-78"/>
            </a:endParaRPr>
          </a:p>
        </p:txBody>
      </p:sp>
      <p:sp>
        <p:nvSpPr>
          <p:cNvPr id="734" name="Google Shape;734;p46"/>
          <p:cNvSpPr txBox="1">
            <a:spLocks noGrp="1"/>
          </p:cNvSpPr>
          <p:nvPr>
            <p:ph type="title" idx="6"/>
          </p:nvPr>
        </p:nvSpPr>
        <p:spPr>
          <a:xfrm>
            <a:off x="35379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ar-SA" dirty="0">
                <a:cs typeface="B Nazanin" pitchFamily="2" charset="-78"/>
              </a:rPr>
              <a:t>قالب پاورپوینت </a:t>
            </a:r>
            <a:endParaRPr>
              <a:cs typeface="B Nazanin" pitchFamily="2" charset="-78"/>
            </a:endParaRPr>
          </a:p>
        </p:txBody>
      </p:sp>
      <p:sp>
        <p:nvSpPr>
          <p:cNvPr id="735" name="Google Shape;735;p46"/>
          <p:cNvSpPr txBox="1">
            <a:spLocks noGrp="1"/>
          </p:cNvSpPr>
          <p:nvPr>
            <p:ph type="subTitle" idx="7"/>
          </p:nvPr>
        </p:nvSpPr>
        <p:spPr>
          <a:xfrm>
            <a:off x="3340900" y="3840325"/>
            <a:ext cx="2265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36" name="Google Shape;736;p46"/>
          <p:cNvSpPr txBox="1">
            <a:spLocks noGrp="1"/>
          </p:cNvSpPr>
          <p:nvPr>
            <p:ph type="title" idx="2"/>
          </p:nvPr>
        </p:nvSpPr>
        <p:spPr>
          <a:xfrm>
            <a:off x="40224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30%</a:t>
            </a:r>
            <a:endParaRPr>
              <a:cs typeface="B Nazanin" pitchFamily="2" charset="-78"/>
            </a:endParaRPr>
          </a:p>
        </p:txBody>
      </p:sp>
      <p:sp>
        <p:nvSpPr>
          <p:cNvPr id="737" name="Google Shape;737;p46"/>
          <p:cNvSpPr txBox="1">
            <a:spLocks noGrp="1"/>
          </p:cNvSpPr>
          <p:nvPr>
            <p:ph type="title" idx="3"/>
          </p:nvPr>
        </p:nvSpPr>
        <p:spPr>
          <a:xfrm>
            <a:off x="6643300" y="2208625"/>
            <a:ext cx="1099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10%</a:t>
            </a:r>
            <a:endParaRPr>
              <a:cs typeface="B Nazanin" pitchFamily="2" charset="-78"/>
            </a:endParaRPr>
          </a:p>
        </p:txBody>
      </p:sp>
      <p:sp>
        <p:nvSpPr>
          <p:cNvPr id="738" name="Google Shape;738;p46"/>
          <p:cNvSpPr txBox="1">
            <a:spLocks noGrp="1"/>
          </p:cNvSpPr>
          <p:nvPr>
            <p:ph type="subTitle" idx="1"/>
          </p:nvPr>
        </p:nvSpPr>
        <p:spPr>
          <a:xfrm>
            <a:off x="720000" y="3840328"/>
            <a:ext cx="2265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39" name="Google Shape;739;p46"/>
          <p:cNvSpPr txBox="1">
            <a:spLocks noGrp="1"/>
          </p:cNvSpPr>
          <p:nvPr>
            <p:ph type="title" idx="8"/>
          </p:nvPr>
        </p:nvSpPr>
        <p:spPr>
          <a:xfrm>
            <a:off x="6158800" y="3409025"/>
            <a:ext cx="2068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ar-SA" dirty="0">
                <a:cs typeface="B Nazanin" pitchFamily="2" charset="-78"/>
              </a:rPr>
              <a:t>قالب پاورپوینت </a:t>
            </a:r>
            <a:endParaRPr>
              <a:cs typeface="B Nazanin" pitchFamily="2" charset="-78"/>
            </a:endParaRPr>
          </a:p>
        </p:txBody>
      </p:sp>
      <p:sp>
        <p:nvSpPr>
          <p:cNvPr id="740" name="Google Shape;740;p46"/>
          <p:cNvSpPr txBox="1">
            <a:spLocks noGrp="1"/>
          </p:cNvSpPr>
          <p:nvPr>
            <p:ph type="subTitle" idx="9"/>
          </p:nvPr>
        </p:nvSpPr>
        <p:spPr>
          <a:xfrm>
            <a:off x="5961800" y="3840325"/>
            <a:ext cx="22652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ar-SA" dirty="0">
                <a:cs typeface="B Nazanin" pitchFamily="2" charset="-78"/>
              </a:rPr>
              <a:t>قالب پاورپوینت مهندسی نفت قابل ویرایش می باشد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741" name="Google Shape;741;p46"/>
          <p:cNvGrpSpPr/>
          <p:nvPr/>
        </p:nvGrpSpPr>
        <p:grpSpPr>
          <a:xfrm>
            <a:off x="472862" y="1221709"/>
            <a:ext cx="1097801" cy="236124"/>
            <a:chOff x="-145925" y="-62768"/>
            <a:chExt cx="3906764" cy="840300"/>
          </a:xfrm>
        </p:grpSpPr>
        <p:sp>
          <p:nvSpPr>
            <p:cNvPr id="742" name="Google Shape;742;p46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43" name="Google Shape;743;p46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44" name="Google Shape;744;p46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45" name="Google Shape;745;p46"/>
          <p:cNvGrpSpPr/>
          <p:nvPr/>
        </p:nvGrpSpPr>
        <p:grpSpPr>
          <a:xfrm>
            <a:off x="3056009" y="2419475"/>
            <a:ext cx="411100" cy="105900"/>
            <a:chOff x="3033900" y="2321275"/>
            <a:chExt cx="411100" cy="105900"/>
          </a:xfrm>
        </p:grpSpPr>
        <p:sp>
          <p:nvSpPr>
            <p:cNvPr id="746" name="Google Shape;746;p46"/>
            <p:cNvSpPr/>
            <p:nvPr/>
          </p:nvSpPr>
          <p:spPr>
            <a:xfrm>
              <a:off x="30339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47" name="Google Shape;747;p46"/>
            <p:cNvSpPr/>
            <p:nvPr/>
          </p:nvSpPr>
          <p:spPr>
            <a:xfrm>
              <a:off x="33391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48" name="Google Shape;748;p46"/>
          <p:cNvGrpSpPr/>
          <p:nvPr/>
        </p:nvGrpSpPr>
        <p:grpSpPr>
          <a:xfrm>
            <a:off x="5676909" y="2419475"/>
            <a:ext cx="411100" cy="105900"/>
            <a:chOff x="3033900" y="2321275"/>
            <a:chExt cx="411100" cy="105900"/>
          </a:xfrm>
        </p:grpSpPr>
        <p:sp>
          <p:nvSpPr>
            <p:cNvPr id="749" name="Google Shape;749;p46"/>
            <p:cNvSpPr/>
            <p:nvPr/>
          </p:nvSpPr>
          <p:spPr>
            <a:xfrm>
              <a:off x="30339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50" name="Google Shape;750;p46"/>
            <p:cNvSpPr/>
            <p:nvPr/>
          </p:nvSpPr>
          <p:spPr>
            <a:xfrm>
              <a:off x="33391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51" name="Google Shape;751;p46"/>
          <p:cNvGrpSpPr/>
          <p:nvPr/>
        </p:nvGrpSpPr>
        <p:grpSpPr>
          <a:xfrm>
            <a:off x="797556" y="2828375"/>
            <a:ext cx="706207" cy="331361"/>
            <a:chOff x="4027125" y="4359300"/>
            <a:chExt cx="521725" cy="244800"/>
          </a:xfrm>
        </p:grpSpPr>
        <p:sp>
          <p:nvSpPr>
            <p:cNvPr id="752" name="Google Shape;752;p46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53" name="Google Shape;753;p4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54" name="Google Shape;754;p46"/>
          <p:cNvGrpSpPr/>
          <p:nvPr/>
        </p:nvGrpSpPr>
        <p:grpSpPr>
          <a:xfrm>
            <a:off x="5259306" y="1552925"/>
            <a:ext cx="706207" cy="331361"/>
            <a:chOff x="4027125" y="4359300"/>
            <a:chExt cx="521725" cy="244800"/>
          </a:xfrm>
        </p:grpSpPr>
        <p:sp>
          <p:nvSpPr>
            <p:cNvPr id="755" name="Google Shape;755;p46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56" name="Google Shape;756;p4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1" name="Google Shape;761;p47"/>
          <p:cNvGrpSpPr/>
          <p:nvPr/>
        </p:nvGrpSpPr>
        <p:grpSpPr>
          <a:xfrm>
            <a:off x="-654026" y="539375"/>
            <a:ext cx="7156671" cy="4889256"/>
            <a:chOff x="-519976" y="408850"/>
            <a:chExt cx="7156671" cy="4889256"/>
          </a:xfrm>
        </p:grpSpPr>
        <p:pic>
          <p:nvPicPr>
            <p:cNvPr id="762" name="Google Shape;762;p4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02125" y="2093700"/>
              <a:ext cx="889225" cy="652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3" name="Google Shape;763;p47"/>
            <p:cNvPicPr preferRelativeResize="0"/>
            <p:nvPr/>
          </p:nvPicPr>
          <p:blipFill rotWithShape="1">
            <a:blip r:embed="rId4">
              <a:alphaModFix/>
            </a:blip>
            <a:srcRect r="59620" b="3762"/>
            <a:stretch/>
          </p:blipFill>
          <p:spPr>
            <a:xfrm flipH="1">
              <a:off x="0" y="1835875"/>
              <a:ext cx="1234725" cy="1680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4" name="Google Shape;764;p4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205700" y="3092525"/>
              <a:ext cx="1374775" cy="1040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5" name="Google Shape;765;p4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27613" y="2093700"/>
              <a:ext cx="4463575" cy="28433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6" name="Google Shape;766;p4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952995" y="3802980"/>
              <a:ext cx="1683700" cy="1495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7" name="Google Shape;767;p4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884623" y="4328700"/>
              <a:ext cx="1068375" cy="681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8" name="Google Shape;768;p4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213250" y="3704175"/>
              <a:ext cx="1374775" cy="1040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9" name="Google Shape;769;p4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2612699" y="4571725"/>
              <a:ext cx="1010243" cy="726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0" name="Google Shape;770;p4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516275" y="2939375"/>
              <a:ext cx="889225" cy="652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1" name="Google Shape;771;p4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83700" y="408850"/>
              <a:ext cx="1638800" cy="145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2" name="Google Shape;772;p4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-519976" y="1297950"/>
              <a:ext cx="1010243" cy="726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3" name="Google Shape;773;p4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-426551" y="648850"/>
              <a:ext cx="1010243" cy="726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74" name="Google Shape;774;p47"/>
          <p:cNvGrpSpPr/>
          <p:nvPr/>
        </p:nvGrpSpPr>
        <p:grpSpPr>
          <a:xfrm>
            <a:off x="2467572" y="539350"/>
            <a:ext cx="5963092" cy="2014718"/>
            <a:chOff x="722275" y="1619641"/>
            <a:chExt cx="3044102" cy="1218309"/>
          </a:xfrm>
        </p:grpSpPr>
        <p:sp>
          <p:nvSpPr>
            <p:cNvPr id="775" name="Google Shape;775;p47"/>
            <p:cNvSpPr/>
            <p:nvPr/>
          </p:nvSpPr>
          <p:spPr>
            <a:xfrm>
              <a:off x="722277" y="1619641"/>
              <a:ext cx="30441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76" name="Google Shape;776;p47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777" name="Google Shape;777;p47"/>
          <p:cNvSpPr txBox="1">
            <a:spLocks noGrp="1"/>
          </p:cNvSpPr>
          <p:nvPr>
            <p:ph type="title"/>
          </p:nvPr>
        </p:nvSpPr>
        <p:spPr>
          <a:xfrm>
            <a:off x="2872877" y="778949"/>
            <a:ext cx="5439850" cy="110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cs typeface="B Nazanin" pitchFamily="2" charset="-78"/>
              </a:rPr>
              <a:t>1,750,000</a:t>
            </a:r>
            <a:endParaRPr sz="7200">
              <a:cs typeface="B Nazanin" pitchFamily="2" charset="-78"/>
            </a:endParaRPr>
          </a:p>
        </p:txBody>
      </p:sp>
      <p:sp>
        <p:nvSpPr>
          <p:cNvPr id="778" name="Google Shape;778;p47"/>
          <p:cNvSpPr txBox="1">
            <a:spLocks noGrp="1"/>
          </p:cNvSpPr>
          <p:nvPr>
            <p:ph type="subTitle" idx="1"/>
          </p:nvPr>
        </p:nvSpPr>
        <p:spPr>
          <a:xfrm>
            <a:off x="3217263" y="1835875"/>
            <a:ext cx="44637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b="1" dirty="0">
                <a:cs typeface="B Nazanin" pitchFamily="2" charset="-78"/>
              </a:rPr>
              <a:t>اعداد بزرگ توجه مخاطبان شما را جلب می کند</a:t>
            </a:r>
            <a:endParaRPr b="1">
              <a:cs typeface="B Nazanin" pitchFamily="2" charset="-78"/>
            </a:endParaRPr>
          </a:p>
        </p:txBody>
      </p:sp>
      <p:grpSp>
        <p:nvGrpSpPr>
          <p:cNvPr id="779" name="Google Shape;779;p47"/>
          <p:cNvGrpSpPr/>
          <p:nvPr/>
        </p:nvGrpSpPr>
        <p:grpSpPr>
          <a:xfrm>
            <a:off x="6971029" y="2328900"/>
            <a:ext cx="3086037" cy="1537393"/>
            <a:chOff x="4027125" y="4359300"/>
            <a:chExt cx="491392" cy="244800"/>
          </a:xfrm>
        </p:grpSpPr>
        <p:sp>
          <p:nvSpPr>
            <p:cNvPr id="780" name="Google Shape;780;p47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81" name="Google Shape;781;p47"/>
            <p:cNvSpPr/>
            <p:nvPr/>
          </p:nvSpPr>
          <p:spPr>
            <a:xfrm>
              <a:off x="4248517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782" name="Google Shape;782;p47"/>
          <p:cNvGrpSpPr/>
          <p:nvPr/>
        </p:nvGrpSpPr>
        <p:grpSpPr>
          <a:xfrm>
            <a:off x="2802548" y="129802"/>
            <a:ext cx="1197865" cy="596749"/>
            <a:chOff x="4027125" y="4359300"/>
            <a:chExt cx="491392" cy="244800"/>
          </a:xfrm>
        </p:grpSpPr>
        <p:sp>
          <p:nvSpPr>
            <p:cNvPr id="783" name="Google Shape;783;p47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784" name="Google Shape;784;p47"/>
            <p:cNvSpPr/>
            <p:nvPr/>
          </p:nvSpPr>
          <p:spPr>
            <a:xfrm>
              <a:off x="4248517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48"/>
          <p:cNvSpPr/>
          <p:nvPr/>
        </p:nvSpPr>
        <p:spPr>
          <a:xfrm>
            <a:off x="1100700" y="1422000"/>
            <a:ext cx="6942600" cy="3182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90" name="Google Shape;790;p4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ذخایر و منابع</a:t>
            </a:r>
            <a:endParaRPr>
              <a:cs typeface="B Nazanin" pitchFamily="2" charset="-78"/>
            </a:endParaRPr>
          </a:p>
        </p:txBody>
      </p:sp>
      <p:sp>
        <p:nvSpPr>
          <p:cNvPr id="791" name="Google Shape;791;p48"/>
          <p:cNvSpPr txBox="1">
            <a:spLocks noGrp="1"/>
          </p:cNvSpPr>
          <p:nvPr>
            <p:ph type="subTitle" idx="6"/>
          </p:nvPr>
        </p:nvSpPr>
        <p:spPr>
          <a:xfrm>
            <a:off x="2259138" y="3774989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92" name="Google Shape;792;p48"/>
          <p:cNvSpPr txBox="1">
            <a:spLocks noGrp="1"/>
          </p:cNvSpPr>
          <p:nvPr>
            <p:ph type="title" idx="2"/>
          </p:nvPr>
        </p:nvSpPr>
        <p:spPr>
          <a:xfrm>
            <a:off x="2259138" y="158571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793" name="Google Shape;793;p48"/>
          <p:cNvSpPr txBox="1">
            <a:spLocks noGrp="1"/>
          </p:cNvSpPr>
          <p:nvPr>
            <p:ph type="subTitle" idx="1"/>
          </p:nvPr>
        </p:nvSpPr>
        <p:spPr>
          <a:xfrm>
            <a:off x="2259138" y="2012778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94" name="Google Shape;794;p48"/>
          <p:cNvSpPr txBox="1">
            <a:spLocks noGrp="1"/>
          </p:cNvSpPr>
          <p:nvPr>
            <p:ph type="title" idx="3"/>
          </p:nvPr>
        </p:nvSpPr>
        <p:spPr>
          <a:xfrm>
            <a:off x="5641302" y="158571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795" name="Google Shape;795;p48"/>
          <p:cNvSpPr txBox="1">
            <a:spLocks noGrp="1"/>
          </p:cNvSpPr>
          <p:nvPr>
            <p:ph type="subTitle" idx="4"/>
          </p:nvPr>
        </p:nvSpPr>
        <p:spPr>
          <a:xfrm>
            <a:off x="5641302" y="2012778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96" name="Google Shape;796;p48"/>
          <p:cNvSpPr txBox="1">
            <a:spLocks noGrp="1"/>
          </p:cNvSpPr>
          <p:nvPr>
            <p:ph type="title" idx="5"/>
          </p:nvPr>
        </p:nvSpPr>
        <p:spPr>
          <a:xfrm>
            <a:off x="2259138" y="334792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797" name="Google Shape;797;p48"/>
          <p:cNvSpPr txBox="1">
            <a:spLocks noGrp="1"/>
          </p:cNvSpPr>
          <p:nvPr>
            <p:ph type="title" idx="7"/>
          </p:nvPr>
        </p:nvSpPr>
        <p:spPr>
          <a:xfrm>
            <a:off x="5641302" y="3347923"/>
            <a:ext cx="2114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عنوان مطلب</a:t>
            </a:r>
          </a:p>
        </p:txBody>
      </p:sp>
      <p:sp>
        <p:nvSpPr>
          <p:cNvPr id="798" name="Google Shape;798;p48"/>
          <p:cNvSpPr txBox="1">
            <a:spLocks noGrp="1"/>
          </p:cNvSpPr>
          <p:nvPr>
            <p:ph type="subTitle" idx="8"/>
          </p:nvPr>
        </p:nvSpPr>
        <p:spPr>
          <a:xfrm>
            <a:off x="5641302" y="3774989"/>
            <a:ext cx="21147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99" name="Google Shape;799;p48"/>
          <p:cNvSpPr/>
          <p:nvPr/>
        </p:nvSpPr>
        <p:spPr>
          <a:xfrm>
            <a:off x="1387988" y="1792038"/>
            <a:ext cx="723000" cy="7230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00" name="Google Shape;800;p48"/>
          <p:cNvSpPr/>
          <p:nvPr/>
        </p:nvSpPr>
        <p:spPr>
          <a:xfrm>
            <a:off x="1387988" y="3548888"/>
            <a:ext cx="723000" cy="7230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01" name="Google Shape;801;p48"/>
          <p:cNvSpPr/>
          <p:nvPr/>
        </p:nvSpPr>
        <p:spPr>
          <a:xfrm>
            <a:off x="4770152" y="1792038"/>
            <a:ext cx="723000" cy="7230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02" name="Google Shape;802;p48"/>
          <p:cNvSpPr/>
          <p:nvPr/>
        </p:nvSpPr>
        <p:spPr>
          <a:xfrm>
            <a:off x="4770152" y="3548888"/>
            <a:ext cx="723000" cy="7230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803" name="Google Shape;803;p48"/>
          <p:cNvGrpSpPr/>
          <p:nvPr/>
        </p:nvGrpSpPr>
        <p:grpSpPr>
          <a:xfrm>
            <a:off x="1564989" y="3725601"/>
            <a:ext cx="368987" cy="369566"/>
            <a:chOff x="-59502375" y="1904375"/>
            <a:chExt cx="319000" cy="319500"/>
          </a:xfrm>
        </p:grpSpPr>
        <p:sp>
          <p:nvSpPr>
            <p:cNvPr id="804" name="Google Shape;804;p48"/>
            <p:cNvSpPr/>
            <p:nvPr/>
          </p:nvSpPr>
          <p:spPr>
            <a:xfrm>
              <a:off x="-59455125" y="2097050"/>
              <a:ext cx="227650" cy="62225"/>
            </a:xfrm>
            <a:custGeom>
              <a:avLst/>
              <a:gdLst/>
              <a:ahLst/>
              <a:cxnLst/>
              <a:rect l="l" t="t" r="r" b="b"/>
              <a:pathLst>
                <a:path w="9106" h="2489" extrusionOk="0">
                  <a:moveTo>
                    <a:pt x="1670" y="819"/>
                  </a:moveTo>
                  <a:lnTo>
                    <a:pt x="1670" y="1670"/>
                  </a:lnTo>
                  <a:lnTo>
                    <a:pt x="820" y="1670"/>
                  </a:lnTo>
                  <a:lnTo>
                    <a:pt x="820" y="819"/>
                  </a:lnTo>
                  <a:close/>
                  <a:moveTo>
                    <a:pt x="3309" y="819"/>
                  </a:moveTo>
                  <a:lnTo>
                    <a:pt x="3309" y="1670"/>
                  </a:lnTo>
                  <a:lnTo>
                    <a:pt x="2489" y="1670"/>
                  </a:lnTo>
                  <a:lnTo>
                    <a:pt x="2489" y="819"/>
                  </a:lnTo>
                  <a:close/>
                  <a:moveTo>
                    <a:pt x="4978" y="819"/>
                  </a:moveTo>
                  <a:lnTo>
                    <a:pt x="4978" y="1670"/>
                  </a:lnTo>
                  <a:lnTo>
                    <a:pt x="4128" y="1670"/>
                  </a:lnTo>
                  <a:lnTo>
                    <a:pt x="4128" y="819"/>
                  </a:lnTo>
                  <a:close/>
                  <a:moveTo>
                    <a:pt x="6617" y="819"/>
                  </a:moveTo>
                  <a:lnTo>
                    <a:pt x="6617" y="1670"/>
                  </a:lnTo>
                  <a:lnTo>
                    <a:pt x="5798" y="1670"/>
                  </a:lnTo>
                  <a:lnTo>
                    <a:pt x="5798" y="819"/>
                  </a:lnTo>
                  <a:close/>
                  <a:moveTo>
                    <a:pt x="8286" y="819"/>
                  </a:moveTo>
                  <a:lnTo>
                    <a:pt x="8286" y="1670"/>
                  </a:lnTo>
                  <a:lnTo>
                    <a:pt x="7436" y="1670"/>
                  </a:lnTo>
                  <a:lnTo>
                    <a:pt x="7436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lnTo>
                    <a:pt x="1" y="2048"/>
                  </a:lnTo>
                  <a:cubicBezTo>
                    <a:pt x="1" y="2300"/>
                    <a:pt x="190" y="2489"/>
                    <a:pt x="410" y="2489"/>
                  </a:cubicBezTo>
                  <a:lnTo>
                    <a:pt x="8664" y="2489"/>
                  </a:lnTo>
                  <a:cubicBezTo>
                    <a:pt x="8917" y="2489"/>
                    <a:pt x="9106" y="2300"/>
                    <a:pt x="9106" y="2048"/>
                  </a:cubicBezTo>
                  <a:lnTo>
                    <a:pt x="9106" y="410"/>
                  </a:lnTo>
                  <a:cubicBezTo>
                    <a:pt x="9106" y="158"/>
                    <a:pt x="8917" y="0"/>
                    <a:pt x="86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05" name="Google Shape;805;p48"/>
            <p:cNvSpPr/>
            <p:nvPr/>
          </p:nvSpPr>
          <p:spPr>
            <a:xfrm>
              <a:off x="-59502375" y="1966300"/>
              <a:ext cx="319000" cy="257575"/>
            </a:xfrm>
            <a:custGeom>
              <a:avLst/>
              <a:gdLst/>
              <a:ahLst/>
              <a:cxnLst/>
              <a:rect l="l" t="t" r="r" b="b"/>
              <a:pathLst>
                <a:path w="12760" h="10303" extrusionOk="0">
                  <a:moveTo>
                    <a:pt x="8633" y="1639"/>
                  </a:moveTo>
                  <a:lnTo>
                    <a:pt x="8633" y="3592"/>
                  </a:lnTo>
                  <a:lnTo>
                    <a:pt x="7814" y="3592"/>
                  </a:lnTo>
                  <a:lnTo>
                    <a:pt x="7814" y="1639"/>
                  </a:lnTo>
                  <a:close/>
                  <a:moveTo>
                    <a:pt x="11941" y="819"/>
                  </a:moveTo>
                  <a:lnTo>
                    <a:pt x="11941" y="3592"/>
                  </a:lnTo>
                  <a:lnTo>
                    <a:pt x="11122" y="3592"/>
                  </a:lnTo>
                  <a:lnTo>
                    <a:pt x="11122" y="819"/>
                  </a:lnTo>
                  <a:close/>
                  <a:moveTo>
                    <a:pt x="5041" y="3119"/>
                  </a:moveTo>
                  <a:lnTo>
                    <a:pt x="5041" y="3970"/>
                  </a:lnTo>
                  <a:cubicBezTo>
                    <a:pt x="5041" y="4222"/>
                    <a:pt x="5230" y="4411"/>
                    <a:pt x="5482" y="4411"/>
                  </a:cubicBezTo>
                  <a:lnTo>
                    <a:pt x="11941" y="4411"/>
                  </a:lnTo>
                  <a:lnTo>
                    <a:pt x="11941" y="9357"/>
                  </a:lnTo>
                  <a:lnTo>
                    <a:pt x="914" y="9357"/>
                  </a:lnTo>
                  <a:lnTo>
                    <a:pt x="914" y="4222"/>
                  </a:lnTo>
                  <a:lnTo>
                    <a:pt x="2552" y="3119"/>
                  </a:lnTo>
                  <a:lnTo>
                    <a:pt x="2552" y="3970"/>
                  </a:lnTo>
                  <a:cubicBezTo>
                    <a:pt x="2552" y="4207"/>
                    <a:pt x="2767" y="4373"/>
                    <a:pt x="2980" y="4373"/>
                  </a:cubicBezTo>
                  <a:cubicBezTo>
                    <a:pt x="3050" y="4373"/>
                    <a:pt x="3120" y="4355"/>
                    <a:pt x="3182" y="4316"/>
                  </a:cubicBezTo>
                  <a:lnTo>
                    <a:pt x="5041" y="3119"/>
                  </a:lnTo>
                  <a:close/>
                  <a:moveTo>
                    <a:pt x="10712" y="0"/>
                  </a:moveTo>
                  <a:cubicBezTo>
                    <a:pt x="10491" y="0"/>
                    <a:pt x="10334" y="189"/>
                    <a:pt x="10334" y="441"/>
                  </a:cubicBezTo>
                  <a:lnTo>
                    <a:pt x="10334" y="3592"/>
                  </a:lnTo>
                  <a:lnTo>
                    <a:pt x="9483" y="3592"/>
                  </a:lnTo>
                  <a:lnTo>
                    <a:pt x="9483" y="1261"/>
                  </a:lnTo>
                  <a:cubicBezTo>
                    <a:pt x="9483" y="1008"/>
                    <a:pt x="9294" y="819"/>
                    <a:pt x="9074" y="819"/>
                  </a:cubicBezTo>
                  <a:lnTo>
                    <a:pt x="7404" y="819"/>
                  </a:lnTo>
                  <a:cubicBezTo>
                    <a:pt x="7183" y="819"/>
                    <a:pt x="6963" y="1008"/>
                    <a:pt x="6963" y="1261"/>
                  </a:cubicBezTo>
                  <a:lnTo>
                    <a:pt x="6963" y="3592"/>
                  </a:lnTo>
                  <a:lnTo>
                    <a:pt x="5860" y="3592"/>
                  </a:lnTo>
                  <a:lnTo>
                    <a:pt x="5860" y="2363"/>
                  </a:lnTo>
                  <a:cubicBezTo>
                    <a:pt x="5860" y="2206"/>
                    <a:pt x="5797" y="2080"/>
                    <a:pt x="5640" y="2017"/>
                  </a:cubicBezTo>
                  <a:cubicBezTo>
                    <a:pt x="5581" y="1973"/>
                    <a:pt x="5509" y="1949"/>
                    <a:pt x="5436" y="1949"/>
                  </a:cubicBezTo>
                  <a:cubicBezTo>
                    <a:pt x="5352" y="1949"/>
                    <a:pt x="5266" y="1981"/>
                    <a:pt x="5199" y="2048"/>
                  </a:cubicBezTo>
                  <a:lnTo>
                    <a:pt x="3340" y="3245"/>
                  </a:lnTo>
                  <a:lnTo>
                    <a:pt x="3340" y="2395"/>
                  </a:lnTo>
                  <a:cubicBezTo>
                    <a:pt x="3340" y="2237"/>
                    <a:pt x="3277" y="2111"/>
                    <a:pt x="3119" y="2048"/>
                  </a:cubicBezTo>
                  <a:cubicBezTo>
                    <a:pt x="3061" y="2004"/>
                    <a:pt x="2989" y="1981"/>
                    <a:pt x="2916" y="1981"/>
                  </a:cubicBezTo>
                  <a:cubicBezTo>
                    <a:pt x="2831" y="1981"/>
                    <a:pt x="2746" y="2012"/>
                    <a:pt x="2678" y="2080"/>
                  </a:cubicBezTo>
                  <a:lnTo>
                    <a:pt x="189" y="3718"/>
                  </a:lnTo>
                  <a:cubicBezTo>
                    <a:pt x="95" y="3812"/>
                    <a:pt x="0" y="3938"/>
                    <a:pt x="0" y="4096"/>
                  </a:cubicBezTo>
                  <a:lnTo>
                    <a:pt x="0" y="9861"/>
                  </a:lnTo>
                  <a:cubicBezTo>
                    <a:pt x="0" y="10113"/>
                    <a:pt x="189" y="10302"/>
                    <a:pt x="441" y="10302"/>
                  </a:cubicBezTo>
                  <a:lnTo>
                    <a:pt x="12287" y="10302"/>
                  </a:lnTo>
                  <a:cubicBezTo>
                    <a:pt x="12539" y="10302"/>
                    <a:pt x="12697" y="10113"/>
                    <a:pt x="12697" y="9861"/>
                  </a:cubicBezTo>
                  <a:lnTo>
                    <a:pt x="12697" y="504"/>
                  </a:lnTo>
                  <a:cubicBezTo>
                    <a:pt x="12760" y="158"/>
                    <a:pt x="12602" y="0"/>
                    <a:pt x="123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06" name="Google Shape;806;p48"/>
            <p:cNvSpPr/>
            <p:nvPr/>
          </p:nvSpPr>
          <p:spPr>
            <a:xfrm>
              <a:off x="-59322800" y="1904375"/>
              <a:ext cx="106350" cy="41175"/>
            </a:xfrm>
            <a:custGeom>
              <a:avLst/>
              <a:gdLst/>
              <a:ahLst/>
              <a:cxnLst/>
              <a:rect l="l" t="t" r="r" b="b"/>
              <a:pathLst>
                <a:path w="4254" h="1647" extrusionOk="0">
                  <a:moveTo>
                    <a:pt x="1291" y="0"/>
                  </a:moveTo>
                  <a:cubicBezTo>
                    <a:pt x="890" y="0"/>
                    <a:pt x="485" y="181"/>
                    <a:pt x="158" y="556"/>
                  </a:cubicBezTo>
                  <a:cubicBezTo>
                    <a:pt x="0" y="713"/>
                    <a:pt x="32" y="965"/>
                    <a:pt x="189" y="1123"/>
                  </a:cubicBezTo>
                  <a:cubicBezTo>
                    <a:pt x="265" y="1198"/>
                    <a:pt x="369" y="1237"/>
                    <a:pt x="474" y="1237"/>
                  </a:cubicBezTo>
                  <a:cubicBezTo>
                    <a:pt x="589" y="1237"/>
                    <a:pt x="706" y="1190"/>
                    <a:pt x="788" y="1091"/>
                  </a:cubicBezTo>
                  <a:cubicBezTo>
                    <a:pt x="946" y="918"/>
                    <a:pt x="1119" y="831"/>
                    <a:pt x="1292" y="831"/>
                  </a:cubicBezTo>
                  <a:cubicBezTo>
                    <a:pt x="1465" y="831"/>
                    <a:pt x="1639" y="918"/>
                    <a:pt x="1796" y="1091"/>
                  </a:cubicBezTo>
                  <a:cubicBezTo>
                    <a:pt x="2115" y="1457"/>
                    <a:pt x="2530" y="1646"/>
                    <a:pt x="2948" y="1646"/>
                  </a:cubicBezTo>
                  <a:cubicBezTo>
                    <a:pt x="3357" y="1646"/>
                    <a:pt x="3769" y="1465"/>
                    <a:pt x="4096" y="1091"/>
                  </a:cubicBezTo>
                  <a:cubicBezTo>
                    <a:pt x="4254" y="902"/>
                    <a:pt x="4191" y="650"/>
                    <a:pt x="4033" y="493"/>
                  </a:cubicBezTo>
                  <a:cubicBezTo>
                    <a:pt x="3975" y="420"/>
                    <a:pt x="3885" y="381"/>
                    <a:pt x="3788" y="381"/>
                  </a:cubicBezTo>
                  <a:cubicBezTo>
                    <a:pt x="3674" y="381"/>
                    <a:pt x="3551" y="436"/>
                    <a:pt x="3466" y="556"/>
                  </a:cubicBezTo>
                  <a:cubicBezTo>
                    <a:pt x="3308" y="729"/>
                    <a:pt x="3127" y="815"/>
                    <a:pt x="2946" y="815"/>
                  </a:cubicBezTo>
                  <a:cubicBezTo>
                    <a:pt x="2765" y="815"/>
                    <a:pt x="2584" y="729"/>
                    <a:pt x="2426" y="556"/>
                  </a:cubicBezTo>
                  <a:cubicBezTo>
                    <a:pt x="2108" y="189"/>
                    <a:pt x="1701" y="0"/>
                    <a:pt x="12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807" name="Google Shape;807;p48"/>
          <p:cNvGrpSpPr/>
          <p:nvPr/>
        </p:nvGrpSpPr>
        <p:grpSpPr>
          <a:xfrm>
            <a:off x="1565444" y="1986325"/>
            <a:ext cx="368091" cy="334402"/>
            <a:chOff x="-62518200" y="2692475"/>
            <a:chExt cx="318225" cy="289100"/>
          </a:xfrm>
        </p:grpSpPr>
        <p:sp>
          <p:nvSpPr>
            <p:cNvPr id="808" name="Google Shape;808;p48"/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09" name="Google Shape;809;p48"/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810" name="Google Shape;810;p48"/>
          <p:cNvSpPr/>
          <p:nvPr/>
        </p:nvSpPr>
        <p:spPr>
          <a:xfrm>
            <a:off x="4956006" y="3735679"/>
            <a:ext cx="351315" cy="349427"/>
          </a:xfrm>
          <a:custGeom>
            <a:avLst/>
            <a:gdLst/>
            <a:ahLst/>
            <a:cxnLst/>
            <a:rect l="l" t="t" r="r" b="b"/>
            <a:pathLst>
              <a:path w="11910" h="11846" extrusionOk="0">
                <a:moveTo>
                  <a:pt x="5924" y="2080"/>
                </a:moveTo>
                <a:cubicBezTo>
                  <a:pt x="6302" y="2080"/>
                  <a:pt x="6617" y="2395"/>
                  <a:pt x="6617" y="2773"/>
                </a:cubicBezTo>
                <a:cubicBezTo>
                  <a:pt x="6617" y="3182"/>
                  <a:pt x="6302" y="3497"/>
                  <a:pt x="5924" y="3497"/>
                </a:cubicBezTo>
                <a:cubicBezTo>
                  <a:pt x="5514" y="3497"/>
                  <a:pt x="5199" y="3182"/>
                  <a:pt x="5199" y="2773"/>
                </a:cubicBezTo>
                <a:cubicBezTo>
                  <a:pt x="5199" y="2395"/>
                  <a:pt x="5514" y="2080"/>
                  <a:pt x="5924" y="2080"/>
                </a:cubicBezTo>
                <a:close/>
                <a:moveTo>
                  <a:pt x="5924" y="662"/>
                </a:moveTo>
                <a:cubicBezTo>
                  <a:pt x="7247" y="662"/>
                  <a:pt x="8318" y="1764"/>
                  <a:pt x="8318" y="3088"/>
                </a:cubicBezTo>
                <a:cubicBezTo>
                  <a:pt x="8318" y="3655"/>
                  <a:pt x="8129" y="4190"/>
                  <a:pt x="7783" y="4631"/>
                </a:cubicBezTo>
                <a:cubicBezTo>
                  <a:pt x="7562" y="4222"/>
                  <a:pt x="7310" y="3907"/>
                  <a:pt x="6900" y="3686"/>
                </a:cubicBezTo>
                <a:cubicBezTo>
                  <a:pt x="7153" y="3434"/>
                  <a:pt x="7310" y="3088"/>
                  <a:pt x="7310" y="2741"/>
                </a:cubicBezTo>
                <a:cubicBezTo>
                  <a:pt x="7310" y="1985"/>
                  <a:pt x="6680" y="1355"/>
                  <a:pt x="5924" y="1355"/>
                </a:cubicBezTo>
                <a:cubicBezTo>
                  <a:pt x="5168" y="1355"/>
                  <a:pt x="4538" y="1985"/>
                  <a:pt x="4538" y="2741"/>
                </a:cubicBezTo>
                <a:cubicBezTo>
                  <a:pt x="4538" y="3088"/>
                  <a:pt x="4695" y="3434"/>
                  <a:pt x="4947" y="3686"/>
                </a:cubicBezTo>
                <a:cubicBezTo>
                  <a:pt x="4538" y="3938"/>
                  <a:pt x="4223" y="4285"/>
                  <a:pt x="4034" y="4631"/>
                </a:cubicBezTo>
                <a:cubicBezTo>
                  <a:pt x="3592" y="4096"/>
                  <a:pt x="3403" y="3403"/>
                  <a:pt x="3498" y="2741"/>
                </a:cubicBezTo>
                <a:cubicBezTo>
                  <a:pt x="3655" y="1638"/>
                  <a:pt x="4664" y="662"/>
                  <a:pt x="5924" y="662"/>
                </a:cubicBezTo>
                <a:close/>
                <a:moveTo>
                  <a:pt x="5924" y="4159"/>
                </a:moveTo>
                <a:cubicBezTo>
                  <a:pt x="6554" y="4159"/>
                  <a:pt x="7058" y="4600"/>
                  <a:pt x="7247" y="5135"/>
                </a:cubicBezTo>
                <a:cubicBezTo>
                  <a:pt x="6869" y="5388"/>
                  <a:pt x="6428" y="5545"/>
                  <a:pt x="5924" y="5545"/>
                </a:cubicBezTo>
                <a:cubicBezTo>
                  <a:pt x="5451" y="5545"/>
                  <a:pt x="4979" y="5388"/>
                  <a:pt x="4569" y="5135"/>
                </a:cubicBezTo>
                <a:cubicBezTo>
                  <a:pt x="4727" y="4568"/>
                  <a:pt x="5294" y="4159"/>
                  <a:pt x="5924" y="4159"/>
                </a:cubicBezTo>
                <a:close/>
                <a:moveTo>
                  <a:pt x="1734" y="9042"/>
                </a:moveTo>
                <a:cubicBezTo>
                  <a:pt x="2301" y="9042"/>
                  <a:pt x="2773" y="9483"/>
                  <a:pt x="2773" y="10082"/>
                </a:cubicBezTo>
                <a:cubicBezTo>
                  <a:pt x="2773" y="10649"/>
                  <a:pt x="2301" y="11121"/>
                  <a:pt x="1734" y="11121"/>
                </a:cubicBezTo>
                <a:cubicBezTo>
                  <a:pt x="1198" y="11121"/>
                  <a:pt x="726" y="10649"/>
                  <a:pt x="726" y="10082"/>
                </a:cubicBezTo>
                <a:cubicBezTo>
                  <a:pt x="726" y="9483"/>
                  <a:pt x="1198" y="9042"/>
                  <a:pt x="1734" y="9042"/>
                </a:cubicBezTo>
                <a:close/>
                <a:moveTo>
                  <a:pt x="5924" y="9042"/>
                </a:moveTo>
                <a:cubicBezTo>
                  <a:pt x="6522" y="9042"/>
                  <a:pt x="6932" y="9515"/>
                  <a:pt x="6932" y="10082"/>
                </a:cubicBezTo>
                <a:cubicBezTo>
                  <a:pt x="6932" y="10649"/>
                  <a:pt x="6459" y="11121"/>
                  <a:pt x="5924" y="11121"/>
                </a:cubicBezTo>
                <a:cubicBezTo>
                  <a:pt x="5357" y="11121"/>
                  <a:pt x="4884" y="10649"/>
                  <a:pt x="4884" y="10082"/>
                </a:cubicBezTo>
                <a:cubicBezTo>
                  <a:pt x="4884" y="9483"/>
                  <a:pt x="5325" y="9042"/>
                  <a:pt x="5924" y="9042"/>
                </a:cubicBezTo>
                <a:close/>
                <a:moveTo>
                  <a:pt x="10145" y="9042"/>
                </a:moveTo>
                <a:cubicBezTo>
                  <a:pt x="10681" y="9042"/>
                  <a:pt x="11154" y="9483"/>
                  <a:pt x="11154" y="10082"/>
                </a:cubicBezTo>
                <a:cubicBezTo>
                  <a:pt x="11154" y="10649"/>
                  <a:pt x="10681" y="11121"/>
                  <a:pt x="10145" y="11121"/>
                </a:cubicBezTo>
                <a:cubicBezTo>
                  <a:pt x="9578" y="11121"/>
                  <a:pt x="9106" y="10649"/>
                  <a:pt x="9106" y="10082"/>
                </a:cubicBezTo>
                <a:cubicBezTo>
                  <a:pt x="9106" y="9483"/>
                  <a:pt x="9578" y="9042"/>
                  <a:pt x="10145" y="9042"/>
                </a:cubicBezTo>
                <a:close/>
                <a:moveTo>
                  <a:pt x="5955" y="0"/>
                </a:moveTo>
                <a:cubicBezTo>
                  <a:pt x="4349" y="0"/>
                  <a:pt x="3088" y="1197"/>
                  <a:pt x="2868" y="2678"/>
                </a:cubicBezTo>
                <a:cubicBezTo>
                  <a:pt x="2647" y="4442"/>
                  <a:pt x="3908" y="6018"/>
                  <a:pt x="5640" y="6207"/>
                </a:cubicBezTo>
                <a:lnTo>
                  <a:pt x="5640" y="6963"/>
                </a:lnTo>
                <a:lnTo>
                  <a:pt x="2427" y="6963"/>
                </a:lnTo>
                <a:cubicBezTo>
                  <a:pt x="1828" y="6963"/>
                  <a:pt x="1387" y="7435"/>
                  <a:pt x="1387" y="7971"/>
                </a:cubicBezTo>
                <a:lnTo>
                  <a:pt x="1387" y="8380"/>
                </a:lnTo>
                <a:cubicBezTo>
                  <a:pt x="599" y="8538"/>
                  <a:pt x="1" y="9231"/>
                  <a:pt x="1" y="10082"/>
                </a:cubicBezTo>
                <a:cubicBezTo>
                  <a:pt x="1" y="11027"/>
                  <a:pt x="789" y="11846"/>
                  <a:pt x="1734" y="11846"/>
                </a:cubicBezTo>
                <a:cubicBezTo>
                  <a:pt x="2679" y="11846"/>
                  <a:pt x="3466" y="11058"/>
                  <a:pt x="3466" y="10082"/>
                </a:cubicBezTo>
                <a:cubicBezTo>
                  <a:pt x="3466" y="9231"/>
                  <a:pt x="2868" y="8538"/>
                  <a:pt x="2080" y="8380"/>
                </a:cubicBezTo>
                <a:lnTo>
                  <a:pt x="2080" y="7971"/>
                </a:lnTo>
                <a:cubicBezTo>
                  <a:pt x="2080" y="7782"/>
                  <a:pt x="2238" y="7624"/>
                  <a:pt x="2458" y="7624"/>
                </a:cubicBezTo>
                <a:lnTo>
                  <a:pt x="5609" y="7624"/>
                </a:lnTo>
                <a:lnTo>
                  <a:pt x="5609" y="8349"/>
                </a:lnTo>
                <a:cubicBezTo>
                  <a:pt x="4821" y="8506"/>
                  <a:pt x="4223" y="9200"/>
                  <a:pt x="4223" y="10019"/>
                </a:cubicBezTo>
                <a:cubicBezTo>
                  <a:pt x="4223" y="10964"/>
                  <a:pt x="5010" y="11814"/>
                  <a:pt x="5955" y="11814"/>
                </a:cubicBezTo>
                <a:cubicBezTo>
                  <a:pt x="6900" y="11814"/>
                  <a:pt x="7688" y="11027"/>
                  <a:pt x="7688" y="10019"/>
                </a:cubicBezTo>
                <a:cubicBezTo>
                  <a:pt x="7688" y="9200"/>
                  <a:pt x="7090" y="8506"/>
                  <a:pt x="6302" y="8349"/>
                </a:cubicBezTo>
                <a:lnTo>
                  <a:pt x="6302" y="7624"/>
                </a:lnTo>
                <a:lnTo>
                  <a:pt x="9452" y="7624"/>
                </a:lnTo>
                <a:cubicBezTo>
                  <a:pt x="9641" y="7624"/>
                  <a:pt x="9799" y="7782"/>
                  <a:pt x="9799" y="7971"/>
                </a:cubicBezTo>
                <a:lnTo>
                  <a:pt x="9799" y="8380"/>
                </a:lnTo>
                <a:cubicBezTo>
                  <a:pt x="9011" y="8538"/>
                  <a:pt x="8444" y="9231"/>
                  <a:pt x="8444" y="10082"/>
                </a:cubicBezTo>
                <a:cubicBezTo>
                  <a:pt x="8444" y="11027"/>
                  <a:pt x="9232" y="11846"/>
                  <a:pt x="10177" y="11846"/>
                </a:cubicBezTo>
                <a:cubicBezTo>
                  <a:pt x="11122" y="11846"/>
                  <a:pt x="11910" y="11058"/>
                  <a:pt x="11910" y="10082"/>
                </a:cubicBezTo>
                <a:cubicBezTo>
                  <a:pt x="11910" y="9231"/>
                  <a:pt x="11311" y="8538"/>
                  <a:pt x="10524" y="8380"/>
                </a:cubicBezTo>
                <a:lnTo>
                  <a:pt x="10524" y="7971"/>
                </a:lnTo>
                <a:cubicBezTo>
                  <a:pt x="10524" y="7404"/>
                  <a:pt x="10051" y="6963"/>
                  <a:pt x="9484" y="6963"/>
                </a:cubicBezTo>
                <a:lnTo>
                  <a:pt x="6333" y="6963"/>
                </a:lnTo>
                <a:lnTo>
                  <a:pt x="6333" y="6207"/>
                </a:lnTo>
                <a:cubicBezTo>
                  <a:pt x="7909" y="6049"/>
                  <a:pt x="9106" y="4726"/>
                  <a:pt x="9106" y="3088"/>
                </a:cubicBezTo>
                <a:cubicBezTo>
                  <a:pt x="9106" y="1355"/>
                  <a:pt x="7688" y="0"/>
                  <a:pt x="595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811" name="Google Shape;811;p48"/>
          <p:cNvGrpSpPr/>
          <p:nvPr/>
        </p:nvGrpSpPr>
        <p:grpSpPr>
          <a:xfrm>
            <a:off x="4956936" y="1979263"/>
            <a:ext cx="349457" cy="348542"/>
            <a:chOff x="3599700" y="1954475"/>
            <a:chExt cx="296175" cy="295400"/>
          </a:xfrm>
        </p:grpSpPr>
        <p:sp>
          <p:nvSpPr>
            <p:cNvPr id="812" name="Google Shape;812;p48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13" name="Google Shape;813;p48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14" name="Google Shape;814;p48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815" name="Google Shape;815;p48"/>
          <p:cNvGrpSpPr/>
          <p:nvPr/>
        </p:nvGrpSpPr>
        <p:grpSpPr>
          <a:xfrm>
            <a:off x="1494463" y="2956450"/>
            <a:ext cx="2772900" cy="56600"/>
            <a:chOff x="1248825" y="2942000"/>
            <a:chExt cx="2772900" cy="56600"/>
          </a:xfrm>
        </p:grpSpPr>
        <p:sp>
          <p:nvSpPr>
            <p:cNvPr id="816" name="Google Shape;816;p48"/>
            <p:cNvSpPr/>
            <p:nvPr/>
          </p:nvSpPr>
          <p:spPr>
            <a:xfrm rot="10800000">
              <a:off x="1964300" y="29420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cxnSp>
          <p:nvCxnSpPr>
            <p:cNvPr id="817" name="Google Shape;817;p48"/>
            <p:cNvCxnSpPr/>
            <p:nvPr/>
          </p:nvCxnSpPr>
          <p:spPr>
            <a:xfrm>
              <a:off x="1248825" y="2998600"/>
              <a:ext cx="27729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18" name="Google Shape;818;p48"/>
          <p:cNvGrpSpPr/>
          <p:nvPr/>
        </p:nvGrpSpPr>
        <p:grpSpPr>
          <a:xfrm rot="10800000" flipH="1">
            <a:off x="4876638" y="3013050"/>
            <a:ext cx="2772900" cy="56600"/>
            <a:chOff x="1248825" y="2942000"/>
            <a:chExt cx="2772900" cy="56600"/>
          </a:xfrm>
        </p:grpSpPr>
        <p:sp>
          <p:nvSpPr>
            <p:cNvPr id="819" name="Google Shape;819;p48"/>
            <p:cNvSpPr/>
            <p:nvPr/>
          </p:nvSpPr>
          <p:spPr>
            <a:xfrm rot="10800000">
              <a:off x="1964300" y="29420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cxnSp>
          <p:nvCxnSpPr>
            <p:cNvPr id="820" name="Google Shape;820;p48"/>
            <p:cNvCxnSpPr/>
            <p:nvPr/>
          </p:nvCxnSpPr>
          <p:spPr>
            <a:xfrm>
              <a:off x="1248825" y="2998600"/>
              <a:ext cx="27729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21" name="Google Shape;821;p48"/>
          <p:cNvGrpSpPr/>
          <p:nvPr/>
        </p:nvGrpSpPr>
        <p:grpSpPr>
          <a:xfrm>
            <a:off x="139038" y="1043388"/>
            <a:ext cx="1387025" cy="722992"/>
            <a:chOff x="4027125" y="4359300"/>
            <a:chExt cx="469605" cy="244800"/>
          </a:xfrm>
        </p:grpSpPr>
        <p:sp>
          <p:nvSpPr>
            <p:cNvPr id="822" name="Google Shape;822;p48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23" name="Google Shape;823;p48"/>
            <p:cNvSpPr/>
            <p:nvPr/>
          </p:nvSpPr>
          <p:spPr>
            <a:xfrm>
              <a:off x="422673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824" name="Google Shape;824;p48"/>
          <p:cNvGrpSpPr/>
          <p:nvPr/>
        </p:nvGrpSpPr>
        <p:grpSpPr>
          <a:xfrm>
            <a:off x="7617938" y="4270823"/>
            <a:ext cx="1387025" cy="722992"/>
            <a:chOff x="4027125" y="4359300"/>
            <a:chExt cx="469605" cy="244800"/>
          </a:xfrm>
        </p:grpSpPr>
        <p:sp>
          <p:nvSpPr>
            <p:cNvPr id="825" name="Google Shape;825;p48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26" name="Google Shape;826;p48"/>
            <p:cNvSpPr/>
            <p:nvPr/>
          </p:nvSpPr>
          <p:spPr>
            <a:xfrm>
              <a:off x="422673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4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مشخصات مشتری</a:t>
            </a:r>
            <a:endParaRPr>
              <a:cs typeface="B Nazanin" pitchFamily="2" charset="-78"/>
            </a:endParaRPr>
          </a:p>
        </p:txBody>
      </p:sp>
      <p:sp>
        <p:nvSpPr>
          <p:cNvPr id="832" name="Google Shape;832;p49"/>
          <p:cNvSpPr/>
          <p:nvPr/>
        </p:nvSpPr>
        <p:spPr>
          <a:xfrm>
            <a:off x="713100" y="3061975"/>
            <a:ext cx="7717800" cy="15420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3" name="Google Shape;833;p49"/>
          <p:cNvSpPr/>
          <p:nvPr/>
        </p:nvSpPr>
        <p:spPr>
          <a:xfrm>
            <a:off x="3064250" y="3383175"/>
            <a:ext cx="5007600" cy="278700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4" name="Google Shape;834;p49"/>
          <p:cNvSpPr/>
          <p:nvPr/>
        </p:nvSpPr>
        <p:spPr>
          <a:xfrm>
            <a:off x="3064250" y="4004175"/>
            <a:ext cx="5007600" cy="278700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5" name="Google Shape;835;p49"/>
          <p:cNvSpPr/>
          <p:nvPr/>
        </p:nvSpPr>
        <p:spPr>
          <a:xfrm>
            <a:off x="4635225" y="1372450"/>
            <a:ext cx="3792600" cy="15420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6" name="Google Shape;836;p49"/>
          <p:cNvSpPr/>
          <p:nvPr/>
        </p:nvSpPr>
        <p:spPr>
          <a:xfrm>
            <a:off x="713100" y="1372450"/>
            <a:ext cx="3792600" cy="15420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837" name="Google Shape;837;p49"/>
          <p:cNvGrpSpPr/>
          <p:nvPr/>
        </p:nvGrpSpPr>
        <p:grpSpPr>
          <a:xfrm flipH="1">
            <a:off x="3084939" y="1556354"/>
            <a:ext cx="1174202" cy="1174202"/>
            <a:chOff x="4049800" y="640400"/>
            <a:chExt cx="858900" cy="858900"/>
          </a:xfrm>
        </p:grpSpPr>
        <p:sp>
          <p:nvSpPr>
            <p:cNvPr id="838" name="Google Shape;838;p49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839" name="Google Shape;839;p49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3968337"/>
                <a:gd name="adj2" fmla="val 15993113"/>
                <a:gd name="adj3" fmla="val 24958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840" name="Google Shape;840;p49"/>
          <p:cNvSpPr txBox="1"/>
          <p:nvPr/>
        </p:nvSpPr>
        <p:spPr>
          <a:xfrm flipH="1">
            <a:off x="847775" y="1372450"/>
            <a:ext cx="1602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dk1"/>
                </a:solidFill>
                <a:latin typeface="Inter"/>
                <a:ea typeface="Inter"/>
                <a:cs typeface="B Nazanin" pitchFamily="2" charset="-78"/>
                <a:sym typeface="Inter"/>
              </a:rPr>
              <a:t>جنسیت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41" name="Google Shape;841;p49"/>
          <p:cNvSpPr txBox="1"/>
          <p:nvPr/>
        </p:nvSpPr>
        <p:spPr>
          <a:xfrm flipH="1">
            <a:off x="1973796" y="2395113"/>
            <a:ext cx="856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زنان</a:t>
            </a:r>
            <a:endParaRPr sz="1500">
              <a:solidFill>
                <a:schemeClr val="lt1"/>
              </a:solidFill>
              <a:latin typeface="Karla"/>
              <a:ea typeface="Karla"/>
              <a:cs typeface="B Nazanin" pitchFamily="2" charset="-78"/>
              <a:sym typeface="Karla"/>
            </a:endParaRPr>
          </a:p>
        </p:txBody>
      </p:sp>
      <p:sp>
        <p:nvSpPr>
          <p:cNvPr id="842" name="Google Shape;842;p49"/>
          <p:cNvSpPr txBox="1"/>
          <p:nvPr/>
        </p:nvSpPr>
        <p:spPr>
          <a:xfrm flipH="1">
            <a:off x="981825" y="2395113"/>
            <a:ext cx="856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مردان</a:t>
            </a:r>
            <a:endParaRPr sz="1500">
              <a:solidFill>
                <a:schemeClr val="lt1"/>
              </a:solidFill>
              <a:latin typeface="Karla"/>
              <a:ea typeface="Karla"/>
              <a:cs typeface="B Nazanin" pitchFamily="2" charset="-78"/>
              <a:sym typeface="Karla"/>
            </a:endParaRPr>
          </a:p>
        </p:txBody>
      </p:sp>
      <p:sp>
        <p:nvSpPr>
          <p:cNvPr id="843" name="Google Shape;843;p49"/>
          <p:cNvSpPr txBox="1"/>
          <p:nvPr/>
        </p:nvSpPr>
        <p:spPr>
          <a:xfrm>
            <a:off x="847775" y="3555925"/>
            <a:ext cx="1174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  <a:latin typeface="Inter"/>
                <a:ea typeface="Inter"/>
                <a:cs typeface="B Nazanin" pitchFamily="2" charset="-78"/>
                <a:sym typeface="Inter"/>
              </a:rPr>
              <a:t>Age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44" name="Google Shape;844;p49"/>
          <p:cNvSpPr/>
          <p:nvPr/>
        </p:nvSpPr>
        <p:spPr>
          <a:xfrm>
            <a:off x="981825" y="2057775"/>
            <a:ext cx="856500" cy="4002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rPr>
              <a:t>45%</a:t>
            </a:r>
            <a:endParaRPr sz="2000" b="1">
              <a:solidFill>
                <a:schemeClr val="accent5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45" name="Google Shape;845;p49"/>
          <p:cNvSpPr/>
          <p:nvPr/>
        </p:nvSpPr>
        <p:spPr>
          <a:xfrm>
            <a:off x="1973800" y="2057775"/>
            <a:ext cx="856500" cy="400200"/>
          </a:xfrm>
          <a:prstGeom prst="roundRect">
            <a:avLst>
              <a:gd name="adj" fmla="val 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rPr>
              <a:t>55%</a:t>
            </a:r>
            <a:endParaRPr sz="2000" b="1">
              <a:solidFill>
                <a:schemeClr val="accent5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46" name="Google Shape;846;p49"/>
          <p:cNvSpPr txBox="1"/>
          <p:nvPr/>
        </p:nvSpPr>
        <p:spPr>
          <a:xfrm flipH="1">
            <a:off x="1880575" y="3943425"/>
            <a:ext cx="104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 زیر </a:t>
            </a:r>
            <a:r>
              <a:rPr lang="en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25</a:t>
            </a:r>
            <a:endParaRPr sz="1500">
              <a:solidFill>
                <a:schemeClr val="lt1"/>
              </a:solidFill>
              <a:latin typeface="Karla"/>
              <a:ea typeface="Karla"/>
              <a:cs typeface="B Nazanin" pitchFamily="2" charset="-78"/>
              <a:sym typeface="Karla"/>
            </a:endParaRPr>
          </a:p>
        </p:txBody>
      </p:sp>
      <p:sp>
        <p:nvSpPr>
          <p:cNvPr id="847" name="Google Shape;847;p49"/>
          <p:cNvSpPr txBox="1"/>
          <p:nvPr/>
        </p:nvSpPr>
        <p:spPr>
          <a:xfrm flipH="1">
            <a:off x="1880657" y="3322413"/>
            <a:ext cx="1042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 بالای </a:t>
            </a:r>
            <a:r>
              <a:rPr lang="en" sz="1500" dirty="0">
                <a:solidFill>
                  <a:schemeClr val="lt1"/>
                </a:solidFill>
                <a:latin typeface="Karla"/>
                <a:ea typeface="Karla"/>
                <a:cs typeface="B Nazanin" pitchFamily="2" charset="-78"/>
                <a:sym typeface="Karla"/>
              </a:rPr>
              <a:t>25</a:t>
            </a:r>
            <a:endParaRPr sz="1500">
              <a:solidFill>
                <a:schemeClr val="lt1"/>
              </a:solidFill>
              <a:latin typeface="Karla"/>
              <a:ea typeface="Karla"/>
              <a:cs typeface="B Nazanin" pitchFamily="2" charset="-78"/>
              <a:sym typeface="Karla"/>
            </a:endParaRPr>
          </a:p>
        </p:txBody>
      </p:sp>
      <p:sp>
        <p:nvSpPr>
          <p:cNvPr id="848" name="Google Shape;848;p49"/>
          <p:cNvSpPr/>
          <p:nvPr/>
        </p:nvSpPr>
        <p:spPr>
          <a:xfrm>
            <a:off x="3064250" y="3383175"/>
            <a:ext cx="2890800" cy="2787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49" name="Google Shape;849;p49"/>
          <p:cNvSpPr/>
          <p:nvPr/>
        </p:nvSpPr>
        <p:spPr>
          <a:xfrm>
            <a:off x="3064250" y="4004175"/>
            <a:ext cx="2293500" cy="278700"/>
          </a:xfrm>
          <a:prstGeom prst="roundRect">
            <a:avLst>
              <a:gd name="adj" fmla="val 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50" name="Google Shape;850;p49"/>
          <p:cNvSpPr txBox="1"/>
          <p:nvPr/>
        </p:nvSpPr>
        <p:spPr>
          <a:xfrm flipH="1">
            <a:off x="5348941" y="1360575"/>
            <a:ext cx="1602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chemeClr val="dk1"/>
                </a:solidFill>
                <a:latin typeface="Inter"/>
                <a:ea typeface="Inter"/>
                <a:cs typeface="B Nazanin" pitchFamily="2" charset="-78"/>
                <a:sym typeface="Inter"/>
              </a:rPr>
              <a:t>علاقه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851" name="Google Shape;851;p49"/>
          <p:cNvSpPr txBox="1"/>
          <p:nvPr/>
        </p:nvSpPr>
        <p:spPr>
          <a:xfrm flipH="1">
            <a:off x="4767050" y="1792850"/>
            <a:ext cx="34668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1" indent="-342900" algn="r" rtl="1">
              <a:buFont typeface="Arial" pitchFamily="34" charset="0"/>
              <a:buChar char="•"/>
            </a:pPr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en-US" sz="1600" dirty="0">
              <a:cs typeface="B Nazanin" pitchFamily="2" charset="-78"/>
            </a:endParaRPr>
          </a:p>
          <a:p>
            <a:pPr marL="342900" indent="-342900" algn="r" rtl="1">
              <a:buFont typeface="Arial" pitchFamily="34" charset="0"/>
              <a:buChar char="•"/>
            </a:pPr>
            <a:r>
              <a:rPr lang="ar-SA" sz="1600" dirty="0">
                <a:cs typeface="B Nazanin" pitchFamily="2" charset="-78"/>
              </a:rPr>
              <a:t>اسلاید متنی را برای پاور خود تنظیم کنید</a:t>
            </a:r>
            <a:endParaRPr lang="fa-IR" sz="1600" dirty="0">
              <a:cs typeface="B Nazanin" pitchFamily="2" charset="-78"/>
            </a:endParaRPr>
          </a:p>
          <a:p>
            <a:pPr algn="r" rtl="1"/>
            <a:endParaRPr lang="en-US" sz="1600" dirty="0">
              <a:cs typeface="B Nazanin" pitchFamily="2" charset="-78"/>
            </a:endParaRPr>
          </a:p>
        </p:txBody>
      </p:sp>
      <p:grpSp>
        <p:nvGrpSpPr>
          <p:cNvPr id="852" name="Google Shape;852;p49"/>
          <p:cNvGrpSpPr/>
          <p:nvPr/>
        </p:nvGrpSpPr>
        <p:grpSpPr>
          <a:xfrm>
            <a:off x="5329200" y="3322425"/>
            <a:ext cx="980688" cy="400200"/>
            <a:chOff x="5447050" y="3322425"/>
            <a:chExt cx="980688" cy="400200"/>
          </a:xfrm>
        </p:grpSpPr>
        <p:sp>
          <p:nvSpPr>
            <p:cNvPr id="853" name="Google Shape;853;p49"/>
            <p:cNvSpPr/>
            <p:nvPr/>
          </p:nvSpPr>
          <p:spPr>
            <a:xfrm>
              <a:off x="5515438" y="3322425"/>
              <a:ext cx="912300" cy="4002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5"/>
                  </a:solidFill>
                  <a:latin typeface="Inter"/>
                  <a:ea typeface="Inter"/>
                  <a:cs typeface="B Nazanin" pitchFamily="2" charset="-78"/>
                  <a:sym typeface="Inter"/>
                </a:rPr>
                <a:t>60%</a:t>
              </a:r>
              <a:endParaRPr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endParaRPr>
            </a:p>
          </p:txBody>
        </p:sp>
        <p:sp>
          <p:nvSpPr>
            <p:cNvPr id="854" name="Google Shape;854;p49"/>
            <p:cNvSpPr/>
            <p:nvPr/>
          </p:nvSpPr>
          <p:spPr>
            <a:xfrm>
              <a:off x="5447050" y="3383175"/>
              <a:ext cx="68400" cy="2787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endParaRPr>
            </a:p>
          </p:txBody>
        </p:sp>
      </p:grpSp>
      <p:grpSp>
        <p:nvGrpSpPr>
          <p:cNvPr id="855" name="Google Shape;855;p49"/>
          <p:cNvGrpSpPr/>
          <p:nvPr/>
        </p:nvGrpSpPr>
        <p:grpSpPr>
          <a:xfrm>
            <a:off x="4686575" y="3943425"/>
            <a:ext cx="980700" cy="400200"/>
            <a:chOff x="4804425" y="3943425"/>
            <a:chExt cx="980700" cy="400200"/>
          </a:xfrm>
        </p:grpSpPr>
        <p:sp>
          <p:nvSpPr>
            <p:cNvPr id="856" name="Google Shape;856;p49"/>
            <p:cNvSpPr/>
            <p:nvPr/>
          </p:nvSpPr>
          <p:spPr>
            <a:xfrm>
              <a:off x="4872825" y="3943425"/>
              <a:ext cx="912300" cy="400200"/>
            </a:xfrm>
            <a:prstGeom prst="roundRect">
              <a:avLst>
                <a:gd name="adj" fmla="val 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5"/>
                  </a:solidFill>
                  <a:latin typeface="Inter"/>
                  <a:ea typeface="Inter"/>
                  <a:cs typeface="B Nazanin" pitchFamily="2" charset="-78"/>
                  <a:sym typeface="Inter"/>
                </a:rPr>
                <a:t>40%</a:t>
              </a:r>
              <a:endParaRPr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endParaRPr>
            </a:p>
          </p:txBody>
        </p:sp>
        <p:sp>
          <p:nvSpPr>
            <p:cNvPr id="857" name="Google Shape;857;p49"/>
            <p:cNvSpPr/>
            <p:nvPr/>
          </p:nvSpPr>
          <p:spPr>
            <a:xfrm>
              <a:off x="4804425" y="4004175"/>
              <a:ext cx="68400" cy="278700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1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محتویات این قالب</a:t>
            </a:r>
            <a:endParaRPr>
              <a:cs typeface="B Nazanin" pitchFamily="2" charset="-78"/>
            </a:endParaRPr>
          </a:p>
        </p:txBody>
      </p:sp>
      <p:sp>
        <p:nvSpPr>
          <p:cNvPr id="352" name="Google Shape;352;p32"/>
          <p:cNvSpPr txBox="1">
            <a:spLocks noGrp="1"/>
          </p:cNvSpPr>
          <p:nvPr>
            <p:ph type="body" idx="1"/>
          </p:nvPr>
        </p:nvSpPr>
        <p:spPr>
          <a:xfrm>
            <a:off x="720000" y="1152725"/>
            <a:ext cx="7704000" cy="34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ar-SA" dirty="0">
                <a:cs typeface="B Nazanin" pitchFamily="2" charset="-78"/>
              </a:rPr>
              <a:t>قالب پاورپوينت حرفه ای </a:t>
            </a:r>
            <a:endParaRPr lang="en-US" dirty="0">
              <a:cs typeface="B Nazanin" pitchFamily="2" charset="-78"/>
            </a:endParaRPr>
          </a:p>
          <a:p>
            <a:pPr marL="0" lvl="0" indent="0" algn="r" rtl="1">
              <a:buNone/>
            </a:pPr>
            <a:r>
              <a:rPr lang="fa-IR" dirty="0">
                <a:cs typeface="B Nazanin" pitchFamily="2" charset="-78"/>
              </a:rPr>
              <a:t>یک ساختار اسلاید بر اساس ارائه مشخصات شرکت، که می توانید به راحتی آن را با نیازهای خود تطبیق دهید. </a:t>
            </a:r>
            <a:r>
              <a:rPr lang="en-US" dirty="0">
                <a:cs typeface="B Nazanin" pitchFamily="2" charset="-78"/>
              </a:rPr>
              <a:t> </a:t>
            </a:r>
          </a:p>
          <a:p>
            <a:pPr marL="0" lvl="0" indent="0" algn="r" rtl="1">
              <a:lnSpc>
                <a:spcPct val="150000"/>
              </a:lnSpc>
              <a:buNone/>
            </a:pPr>
            <a:endParaRPr dirty="0">
              <a:solidFill>
                <a:schemeClr val="lt1"/>
              </a:solidFill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منابع اینفوگرافیک بیشتر که اندازه و رنگ آنها قابل ویرایش است.</a:t>
            </a:r>
            <a:endParaRPr lang="en-US" dirty="0"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مجموعه ای از منابع گرافیکی که برای استفاده در ارائه مناسب هستند را می توان در اسلاید منابع جایگزین یافت.</a:t>
            </a:r>
            <a:r>
              <a:rPr lang="en" dirty="0">
                <a:solidFill>
                  <a:schemeClr val="lt1"/>
                </a:solidFill>
                <a:cs typeface="B Nazanin" pitchFamily="2" charset="-78"/>
              </a:rPr>
              <a:t>.</a:t>
            </a:r>
            <a:endParaRPr dirty="0">
              <a:solidFill>
                <a:schemeClr val="lt1"/>
              </a:solidFill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منابع اینفوگرافیک بیشتر که اندازه و رنگ آنها قابل ویرایش است.</a:t>
            </a:r>
            <a:endParaRPr lang="en-US" dirty="0"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مجموعه ای از منابع گرافیکی که برای استفاده در ارائه مناسب هستند را می توان در اسلاید منابع جایگزین یافت..</a:t>
            </a: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منابع اینفوگرافیک بیشتر که اندازه و رنگ آنها قابل ویرایش است.</a:t>
            </a:r>
            <a:endParaRPr lang="en-US" dirty="0"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مجموعه ای از منابع گرافیکی که برای استفاده در ارائه مناسب هستند را می توان در اسلاید منابع جایگزین یافت..</a:t>
            </a: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منابع اینفوگرافیک بیشتر که اندازه و رنگ آنها قابل ویرایش است.</a:t>
            </a:r>
            <a:endParaRPr lang="en-US" dirty="0"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مجموعه ای از منابع گرافیکی که برای استفاده در ارائه مناسب هستند را می توان در اسلاید منابع جایگزین یافت..</a:t>
            </a: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منابع اینفوگرافیک بیشتر که اندازه و رنگ آنها قابل ویرایش است.</a:t>
            </a:r>
            <a:endParaRPr lang="en-US" dirty="0">
              <a:cs typeface="B Nazanin" pitchFamily="2" charset="-78"/>
            </a:endParaRPr>
          </a:p>
          <a:p>
            <a:pPr lvl="0" indent="-301625" algn="r" rtl="1">
              <a:lnSpc>
                <a:spcPct val="150000"/>
              </a:lnSpc>
              <a:buSzPts val="1150"/>
              <a:buFont typeface="Arial" pitchFamily="34" charset="0"/>
              <a:buChar char="•"/>
            </a:pPr>
            <a:r>
              <a:rPr lang="fa-IR" dirty="0">
                <a:cs typeface="B Nazanin" pitchFamily="2" charset="-78"/>
              </a:rPr>
              <a:t>مجموعه ای از منابع گرافیکی که برای استفاده در ارائه مناسب هستند را می توان در اسلاید منابع جایگزین یافت..</a:t>
            </a:r>
          </a:p>
          <a:p>
            <a:pPr lvl="0" indent="-301625" algn="r" rtl="1">
              <a:buSzPts val="1150"/>
            </a:pPr>
            <a:endParaRPr dirty="0">
              <a:cs typeface="B Nazanin" pitchFamily="2" charset="-78"/>
            </a:endParaRPr>
          </a:p>
          <a:p>
            <a:pPr marL="0" lvl="0" indent="0" algn="r" rtl="1">
              <a:buNone/>
            </a:pPr>
            <a:r>
              <a:rPr lang="en-US" dirty="0">
                <a:cs typeface="B Nazanin" pitchFamily="2" charset="-78"/>
              </a:rPr>
              <a:t> </a:t>
            </a:r>
            <a:endParaRPr dirty="0">
              <a:solidFill>
                <a:schemeClr val="lt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0602" y="2224119"/>
            <a:ext cx="7124615" cy="2066308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ar-SA" sz="24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31969" y="653143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b="1" dirty="0">
                <a:cs typeface="B Nazanin" pitchFamily="2" charset="-78"/>
              </a:rPr>
              <a:t>قالب پاورپوینت حرفه ای</a:t>
            </a:r>
            <a:endParaRPr lang="en-US" sz="2000" b="1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082" y="1976383"/>
            <a:ext cx="7421497" cy="279578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2400" dirty="0">
                <a:cs typeface="B Nazanin" pitchFamily="2" charset="-78"/>
              </a:rPr>
              <a:t>.</a:t>
            </a:r>
            <a:br>
              <a:rPr lang="en-US" sz="2400" dirty="0">
                <a:cs typeface="B Nazanin" pitchFamily="2" charset="-78"/>
              </a:rPr>
            </a:br>
            <a:endParaRPr lang="en-US" sz="24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1298" y="576372"/>
            <a:ext cx="2453100" cy="677100"/>
          </a:xfrm>
        </p:spPr>
        <p:txBody>
          <a:bodyPr/>
          <a:lstStyle/>
          <a:p>
            <a:pPr lvl="0" algn="ctr" rtl="1"/>
            <a:r>
              <a:rPr lang="fa-IR" sz="2800" b="1" dirty="0">
                <a:cs typeface="B Nazanin" pitchFamily="2" charset="-78"/>
              </a:rPr>
              <a:t>عنوان مطلب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7" name="Google Shape;907;p52"/>
          <p:cNvGrpSpPr/>
          <p:nvPr/>
        </p:nvGrpSpPr>
        <p:grpSpPr>
          <a:xfrm>
            <a:off x="1163790" y="980804"/>
            <a:ext cx="6816412" cy="3182084"/>
            <a:chOff x="722275" y="1619647"/>
            <a:chExt cx="3764102" cy="1218303"/>
          </a:xfrm>
        </p:grpSpPr>
        <p:sp>
          <p:nvSpPr>
            <p:cNvPr id="908" name="Google Shape;908;p52"/>
            <p:cNvSpPr/>
            <p:nvPr/>
          </p:nvSpPr>
          <p:spPr>
            <a:xfrm>
              <a:off x="722277" y="1619647"/>
              <a:ext cx="37641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09" name="Google Shape;909;p52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910" name="Google Shape;910;p52"/>
          <p:cNvSpPr txBox="1">
            <a:spLocks noGrp="1"/>
          </p:cNvSpPr>
          <p:nvPr>
            <p:ph type="title"/>
          </p:nvPr>
        </p:nvSpPr>
        <p:spPr>
          <a:xfrm>
            <a:off x="1714650" y="1371150"/>
            <a:ext cx="5714700" cy="24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rtl="1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911" name="Google Shape;911;p52"/>
          <p:cNvGrpSpPr/>
          <p:nvPr/>
        </p:nvGrpSpPr>
        <p:grpSpPr>
          <a:xfrm>
            <a:off x="7062728" y="1158902"/>
            <a:ext cx="733690" cy="157808"/>
            <a:chOff x="-145925" y="-62768"/>
            <a:chExt cx="3906764" cy="840300"/>
          </a:xfrm>
        </p:grpSpPr>
        <p:sp>
          <p:nvSpPr>
            <p:cNvPr id="912" name="Google Shape;912;p52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13" name="Google Shape;913;p52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14" name="Google Shape;914;p52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915" name="Google Shape;915;p52"/>
          <p:cNvGrpSpPr/>
          <p:nvPr/>
        </p:nvGrpSpPr>
        <p:grpSpPr>
          <a:xfrm>
            <a:off x="364596" y="332402"/>
            <a:ext cx="1874838" cy="909212"/>
            <a:chOff x="4044061" y="4359300"/>
            <a:chExt cx="504789" cy="244800"/>
          </a:xfrm>
        </p:grpSpPr>
        <p:sp>
          <p:nvSpPr>
            <p:cNvPr id="916" name="Google Shape;916;p52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17" name="Google Shape;917;p52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5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پروژه های آینده</a:t>
            </a:r>
            <a:endParaRPr>
              <a:cs typeface="B Nazanin" pitchFamily="2" charset="-78"/>
            </a:endParaRPr>
          </a:p>
        </p:txBody>
      </p:sp>
      <p:graphicFrame>
        <p:nvGraphicFramePr>
          <p:cNvPr id="923" name="Google Shape;923;p53"/>
          <p:cNvGraphicFramePr/>
          <p:nvPr/>
        </p:nvGraphicFramePr>
        <p:xfrm>
          <a:off x="847000" y="1835800"/>
          <a:ext cx="7450000" cy="2387175"/>
        </p:xfrm>
        <a:graphic>
          <a:graphicData uri="http://schemas.openxmlformats.org/drawingml/2006/table">
            <a:tbl>
              <a:tblPr>
                <a:noFill/>
                <a:tableStyleId>{BC2D5BFD-B336-4A7F-A313-6427609C8ABA}</a:tableStyleId>
              </a:tblPr>
              <a:tblGrid>
                <a:gridCol w="149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052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>
                        <a:solidFill>
                          <a:schemeClr val="accent5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پروژه</a:t>
                      </a:r>
                      <a:r>
                        <a:rPr lang="en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1 </a:t>
                      </a:r>
                      <a:endParaRPr sz="1800" b="1">
                        <a:solidFill>
                          <a:schemeClr val="accent5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پروژه</a:t>
                      </a:r>
                      <a:r>
                        <a:rPr lang="en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2 </a:t>
                      </a:r>
                      <a:endParaRPr sz="1800" b="1">
                        <a:solidFill>
                          <a:schemeClr val="accent5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پروژه</a:t>
                      </a:r>
                      <a:r>
                        <a:rPr lang="en-US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 </a:t>
                      </a:r>
                      <a:r>
                        <a:rPr lang="en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3</a:t>
                      </a:r>
                      <a:endParaRPr sz="1800" b="1">
                        <a:solidFill>
                          <a:schemeClr val="accent5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پروژه</a:t>
                      </a:r>
                      <a:r>
                        <a:rPr lang="en" sz="1800" b="1" dirty="0">
                          <a:solidFill>
                            <a:schemeClr val="accent5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4</a:t>
                      </a:r>
                      <a:endParaRPr sz="1800" b="1">
                        <a:solidFill>
                          <a:schemeClr val="accent5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5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محل</a:t>
                      </a:r>
                      <a:endParaRPr sz="1800" b="1">
                        <a:solidFill>
                          <a:schemeClr val="dk1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تهران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مشهد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کرج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اصفهان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5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بودجه</a:t>
                      </a:r>
                      <a:endParaRPr sz="1800" b="1">
                        <a:solidFill>
                          <a:schemeClr val="dk1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$1,700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$3,600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$2,000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$1,400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55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b="1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B Nazanin" pitchFamily="2" charset="-78"/>
                          <a:sym typeface="Inter"/>
                        </a:rPr>
                        <a:t>شروع کنید</a:t>
                      </a:r>
                      <a:endParaRPr sz="1800" b="1">
                        <a:solidFill>
                          <a:schemeClr val="dk1"/>
                        </a:solidFill>
                        <a:latin typeface="Inter"/>
                        <a:ea typeface="Inter"/>
                        <a:cs typeface="B Nazanin" pitchFamily="2" charset="-78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2020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2022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2030</a:t>
                      </a:r>
                      <a:endParaRPr sz="150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dirty="0">
                          <a:solidFill>
                            <a:schemeClr val="lt1"/>
                          </a:solidFill>
                          <a:latin typeface="Karla"/>
                          <a:ea typeface="Karla"/>
                          <a:cs typeface="B Nazanin" pitchFamily="2" charset="-78"/>
                          <a:sym typeface="Karla"/>
                        </a:rPr>
                        <a:t>2035</a:t>
                      </a:r>
                      <a:endParaRPr sz="1500" dirty="0">
                        <a:solidFill>
                          <a:schemeClr val="lt1"/>
                        </a:solidFill>
                        <a:latin typeface="Karla"/>
                        <a:ea typeface="Karla"/>
                        <a:cs typeface="B Nazanin" pitchFamily="2" charset="-78"/>
                        <a:sym typeface="Karl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24" name="Google Shape;924;p53"/>
          <p:cNvGrpSpPr/>
          <p:nvPr/>
        </p:nvGrpSpPr>
        <p:grpSpPr>
          <a:xfrm>
            <a:off x="847012" y="1265671"/>
            <a:ext cx="1097801" cy="236124"/>
            <a:chOff x="-145925" y="-62768"/>
            <a:chExt cx="3906764" cy="840300"/>
          </a:xfrm>
        </p:grpSpPr>
        <p:sp>
          <p:nvSpPr>
            <p:cNvPr id="925" name="Google Shape;925;p53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26" name="Google Shape;926;p53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27" name="Google Shape;927;p53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Google Shape;932;p54"/>
          <p:cNvGrpSpPr/>
          <p:nvPr/>
        </p:nvGrpSpPr>
        <p:grpSpPr>
          <a:xfrm>
            <a:off x="4912652" y="1628848"/>
            <a:ext cx="3008731" cy="2128011"/>
            <a:chOff x="722274" y="1619646"/>
            <a:chExt cx="2646900" cy="1218304"/>
          </a:xfrm>
        </p:grpSpPr>
        <p:sp>
          <p:nvSpPr>
            <p:cNvPr id="933" name="Google Shape;933;p54"/>
            <p:cNvSpPr/>
            <p:nvPr/>
          </p:nvSpPr>
          <p:spPr>
            <a:xfrm>
              <a:off x="722274" y="1619646"/>
              <a:ext cx="26469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34" name="Google Shape;934;p54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935" name="Google Shape;935;p54"/>
          <p:cNvSpPr/>
          <p:nvPr/>
        </p:nvSpPr>
        <p:spPr>
          <a:xfrm rot="313">
            <a:off x="5265528" y="1840277"/>
            <a:ext cx="421401" cy="303131"/>
          </a:xfrm>
          <a:custGeom>
            <a:avLst/>
            <a:gdLst/>
            <a:ahLst/>
            <a:cxnLst/>
            <a:rect l="l" t="t" r="r" b="b"/>
            <a:pathLst>
              <a:path w="15353" h="11040" extrusionOk="0">
                <a:moveTo>
                  <a:pt x="4069" y="1"/>
                </a:moveTo>
                <a:lnTo>
                  <a:pt x="976" y="4693"/>
                </a:lnTo>
                <a:cubicBezTo>
                  <a:pt x="380" y="5561"/>
                  <a:pt x="0" y="6483"/>
                  <a:pt x="0" y="7568"/>
                </a:cubicBezTo>
                <a:cubicBezTo>
                  <a:pt x="0" y="9738"/>
                  <a:pt x="1600" y="11013"/>
                  <a:pt x="3336" y="11013"/>
                </a:cubicBezTo>
                <a:cubicBezTo>
                  <a:pt x="5262" y="11013"/>
                  <a:pt x="6673" y="9575"/>
                  <a:pt x="6673" y="7568"/>
                </a:cubicBezTo>
                <a:cubicBezTo>
                  <a:pt x="6673" y="6456"/>
                  <a:pt x="6211" y="5398"/>
                  <a:pt x="5235" y="4747"/>
                </a:cubicBezTo>
                <a:lnTo>
                  <a:pt x="7296" y="28"/>
                </a:lnTo>
                <a:lnTo>
                  <a:pt x="7296" y="1"/>
                </a:lnTo>
                <a:close/>
                <a:moveTo>
                  <a:pt x="12179" y="1"/>
                </a:moveTo>
                <a:lnTo>
                  <a:pt x="9087" y="4693"/>
                </a:lnTo>
                <a:cubicBezTo>
                  <a:pt x="8490" y="5561"/>
                  <a:pt x="8110" y="6483"/>
                  <a:pt x="8110" y="7568"/>
                </a:cubicBezTo>
                <a:cubicBezTo>
                  <a:pt x="8110" y="9738"/>
                  <a:pt x="9710" y="11040"/>
                  <a:pt x="11419" y="11040"/>
                </a:cubicBezTo>
                <a:cubicBezTo>
                  <a:pt x="13372" y="11040"/>
                  <a:pt x="14783" y="9575"/>
                  <a:pt x="14783" y="7568"/>
                </a:cubicBezTo>
                <a:cubicBezTo>
                  <a:pt x="14783" y="6456"/>
                  <a:pt x="14321" y="5398"/>
                  <a:pt x="13291" y="4720"/>
                </a:cubicBezTo>
                <a:lnTo>
                  <a:pt x="15352" y="1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6" name="Google Shape;936;p54"/>
          <p:cNvSpPr/>
          <p:nvPr/>
        </p:nvSpPr>
        <p:spPr>
          <a:xfrm>
            <a:off x="7472196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rgbClr val="9497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7" name="Google Shape;937;p54"/>
          <p:cNvSpPr/>
          <p:nvPr/>
        </p:nvSpPr>
        <p:spPr>
          <a:xfrm>
            <a:off x="7244768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8" name="Google Shape;938;p54"/>
          <p:cNvSpPr/>
          <p:nvPr/>
        </p:nvSpPr>
        <p:spPr>
          <a:xfrm>
            <a:off x="7017340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9" name="Google Shape;939;p54"/>
          <p:cNvSpPr/>
          <p:nvPr/>
        </p:nvSpPr>
        <p:spPr>
          <a:xfrm>
            <a:off x="6789913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40" name="Google Shape;940;p54"/>
          <p:cNvSpPr/>
          <p:nvPr/>
        </p:nvSpPr>
        <p:spPr>
          <a:xfrm>
            <a:off x="6562485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cxnSp>
        <p:nvCxnSpPr>
          <p:cNvPr id="941" name="Google Shape;941;p54"/>
          <p:cNvCxnSpPr/>
          <p:nvPr/>
        </p:nvCxnSpPr>
        <p:spPr>
          <a:xfrm rot="10800000">
            <a:off x="5198125" y="2335225"/>
            <a:ext cx="2465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2" name="Google Shape;942;p54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توصیفات مشتری</a:t>
            </a:r>
            <a:endParaRPr>
              <a:cs typeface="B Nazanin" pitchFamily="2" charset="-78"/>
            </a:endParaRPr>
          </a:p>
        </p:txBody>
      </p:sp>
      <p:sp>
        <p:nvSpPr>
          <p:cNvPr id="943" name="Google Shape;943;p54"/>
          <p:cNvSpPr txBox="1">
            <a:spLocks noGrp="1"/>
          </p:cNvSpPr>
          <p:nvPr>
            <p:ph type="title" idx="2"/>
          </p:nvPr>
        </p:nvSpPr>
        <p:spPr>
          <a:xfrm>
            <a:off x="5198125" y="2370489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dirty="0">
                <a:cs typeface="B Nazanin" pitchFamily="2" charset="-78"/>
              </a:rPr>
              <a:t>پاورپوینت حرفه ای </a:t>
            </a:r>
            <a:endParaRPr>
              <a:cs typeface="B Nazanin" pitchFamily="2" charset="-78"/>
            </a:endParaRPr>
          </a:p>
        </p:txBody>
      </p:sp>
      <p:sp>
        <p:nvSpPr>
          <p:cNvPr id="944" name="Google Shape;944;p54"/>
          <p:cNvSpPr txBox="1">
            <a:spLocks noGrp="1"/>
          </p:cNvSpPr>
          <p:nvPr>
            <p:ph type="subTitle" idx="1"/>
          </p:nvPr>
        </p:nvSpPr>
        <p:spPr>
          <a:xfrm>
            <a:off x="5237018" y="2827655"/>
            <a:ext cx="256507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dirty="0">
                <a:cs typeface="B Nazanin" pitchFamily="2" charset="-78"/>
              </a:rPr>
              <a:t>قالب پاورپوينت حرفه ای ، قابل ویرایش ، پایان نامه ، پروپوزال و سمینار و .... می باشد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grpSp>
        <p:nvGrpSpPr>
          <p:cNvPr id="945" name="Google Shape;945;p54"/>
          <p:cNvGrpSpPr/>
          <p:nvPr/>
        </p:nvGrpSpPr>
        <p:grpSpPr>
          <a:xfrm>
            <a:off x="1222602" y="1628848"/>
            <a:ext cx="3008731" cy="2128011"/>
            <a:chOff x="722274" y="1619646"/>
            <a:chExt cx="2646900" cy="1218304"/>
          </a:xfrm>
        </p:grpSpPr>
        <p:sp>
          <p:nvSpPr>
            <p:cNvPr id="946" name="Google Shape;946;p54"/>
            <p:cNvSpPr/>
            <p:nvPr/>
          </p:nvSpPr>
          <p:spPr>
            <a:xfrm>
              <a:off x="722274" y="1619646"/>
              <a:ext cx="26469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47" name="Google Shape;947;p54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948" name="Google Shape;948;p54"/>
          <p:cNvSpPr txBox="1">
            <a:spLocks noGrp="1"/>
          </p:cNvSpPr>
          <p:nvPr>
            <p:ph type="title"/>
          </p:nvPr>
        </p:nvSpPr>
        <p:spPr>
          <a:xfrm>
            <a:off x="1508075" y="2370476"/>
            <a:ext cx="2506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dirty="0">
                <a:cs typeface="B Nazanin" pitchFamily="2" charset="-78"/>
              </a:rPr>
              <a:t>پاورپوینت حرفه ای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949" name="Google Shape;949;p54"/>
          <p:cNvSpPr txBox="1">
            <a:spLocks noGrp="1"/>
          </p:cNvSpPr>
          <p:nvPr>
            <p:ph type="subTitle" idx="3"/>
          </p:nvPr>
        </p:nvSpPr>
        <p:spPr>
          <a:xfrm>
            <a:off x="1508165" y="2815765"/>
            <a:ext cx="2505959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dirty="0">
                <a:cs typeface="B Nazanin" pitchFamily="2" charset="-78"/>
              </a:rPr>
              <a:t>قالب پاورپوينت حرفه ای ، قابل ویرایش ، پایان نامه ، پروپوزال و سمینار و .... می باشد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sp>
        <p:nvSpPr>
          <p:cNvPr id="950" name="Google Shape;950;p54"/>
          <p:cNvSpPr/>
          <p:nvPr/>
        </p:nvSpPr>
        <p:spPr>
          <a:xfrm rot="313">
            <a:off x="1575478" y="1840277"/>
            <a:ext cx="421401" cy="303131"/>
          </a:xfrm>
          <a:custGeom>
            <a:avLst/>
            <a:gdLst/>
            <a:ahLst/>
            <a:cxnLst/>
            <a:rect l="l" t="t" r="r" b="b"/>
            <a:pathLst>
              <a:path w="15353" h="11040" extrusionOk="0">
                <a:moveTo>
                  <a:pt x="4069" y="1"/>
                </a:moveTo>
                <a:lnTo>
                  <a:pt x="976" y="4693"/>
                </a:lnTo>
                <a:cubicBezTo>
                  <a:pt x="380" y="5561"/>
                  <a:pt x="0" y="6483"/>
                  <a:pt x="0" y="7568"/>
                </a:cubicBezTo>
                <a:cubicBezTo>
                  <a:pt x="0" y="9738"/>
                  <a:pt x="1600" y="11013"/>
                  <a:pt x="3336" y="11013"/>
                </a:cubicBezTo>
                <a:cubicBezTo>
                  <a:pt x="5262" y="11013"/>
                  <a:pt x="6673" y="9575"/>
                  <a:pt x="6673" y="7568"/>
                </a:cubicBezTo>
                <a:cubicBezTo>
                  <a:pt x="6673" y="6456"/>
                  <a:pt x="6211" y="5398"/>
                  <a:pt x="5235" y="4747"/>
                </a:cubicBezTo>
                <a:lnTo>
                  <a:pt x="7296" y="28"/>
                </a:lnTo>
                <a:lnTo>
                  <a:pt x="7296" y="1"/>
                </a:lnTo>
                <a:close/>
                <a:moveTo>
                  <a:pt x="12179" y="1"/>
                </a:moveTo>
                <a:lnTo>
                  <a:pt x="9087" y="4693"/>
                </a:lnTo>
                <a:cubicBezTo>
                  <a:pt x="8490" y="5561"/>
                  <a:pt x="8110" y="6483"/>
                  <a:pt x="8110" y="7568"/>
                </a:cubicBezTo>
                <a:cubicBezTo>
                  <a:pt x="8110" y="9738"/>
                  <a:pt x="9710" y="11040"/>
                  <a:pt x="11419" y="11040"/>
                </a:cubicBezTo>
                <a:cubicBezTo>
                  <a:pt x="13372" y="11040"/>
                  <a:pt x="14783" y="9575"/>
                  <a:pt x="14783" y="7568"/>
                </a:cubicBezTo>
                <a:cubicBezTo>
                  <a:pt x="14783" y="6456"/>
                  <a:pt x="14321" y="5398"/>
                  <a:pt x="13291" y="4720"/>
                </a:cubicBezTo>
                <a:lnTo>
                  <a:pt x="15352" y="1"/>
                </a:lnTo>
                <a:close/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1" name="Google Shape;951;p54"/>
          <p:cNvSpPr/>
          <p:nvPr/>
        </p:nvSpPr>
        <p:spPr>
          <a:xfrm>
            <a:off x="3782146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2" name="Google Shape;952;p54"/>
          <p:cNvSpPr/>
          <p:nvPr/>
        </p:nvSpPr>
        <p:spPr>
          <a:xfrm>
            <a:off x="3554718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3" name="Google Shape;953;p54"/>
          <p:cNvSpPr/>
          <p:nvPr/>
        </p:nvSpPr>
        <p:spPr>
          <a:xfrm>
            <a:off x="3327290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4" name="Google Shape;954;p54"/>
          <p:cNvSpPr/>
          <p:nvPr/>
        </p:nvSpPr>
        <p:spPr>
          <a:xfrm>
            <a:off x="3099863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5" name="Google Shape;955;p54"/>
          <p:cNvSpPr/>
          <p:nvPr/>
        </p:nvSpPr>
        <p:spPr>
          <a:xfrm>
            <a:off x="2872435" y="1903036"/>
            <a:ext cx="186600" cy="177600"/>
          </a:xfrm>
          <a:prstGeom prst="star5">
            <a:avLst>
              <a:gd name="adj" fmla="val 22789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cxnSp>
        <p:nvCxnSpPr>
          <p:cNvPr id="956" name="Google Shape;956;p54"/>
          <p:cNvCxnSpPr/>
          <p:nvPr/>
        </p:nvCxnSpPr>
        <p:spPr>
          <a:xfrm rot="10800000">
            <a:off x="1508075" y="2335225"/>
            <a:ext cx="2465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57" name="Google Shape;957;p54"/>
          <p:cNvGrpSpPr/>
          <p:nvPr/>
        </p:nvGrpSpPr>
        <p:grpSpPr>
          <a:xfrm rot="5400000">
            <a:off x="4366442" y="2639904"/>
            <a:ext cx="411100" cy="105900"/>
            <a:chOff x="3033900" y="2321275"/>
            <a:chExt cx="411100" cy="105900"/>
          </a:xfrm>
        </p:grpSpPr>
        <p:sp>
          <p:nvSpPr>
            <p:cNvPr id="958" name="Google Shape;958;p54"/>
            <p:cNvSpPr/>
            <p:nvPr/>
          </p:nvSpPr>
          <p:spPr>
            <a:xfrm>
              <a:off x="30339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59" name="Google Shape;959;p54"/>
            <p:cNvSpPr/>
            <p:nvPr/>
          </p:nvSpPr>
          <p:spPr>
            <a:xfrm>
              <a:off x="3339100" y="2321275"/>
              <a:ext cx="105900" cy="105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960" name="Google Shape;960;p54"/>
          <p:cNvGrpSpPr/>
          <p:nvPr/>
        </p:nvGrpSpPr>
        <p:grpSpPr>
          <a:xfrm>
            <a:off x="720012" y="4367963"/>
            <a:ext cx="1097801" cy="236124"/>
            <a:chOff x="-145925" y="-62768"/>
            <a:chExt cx="3906764" cy="840300"/>
          </a:xfrm>
        </p:grpSpPr>
        <p:sp>
          <p:nvSpPr>
            <p:cNvPr id="961" name="Google Shape;961;p5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62" name="Google Shape;962;p5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63" name="Google Shape;963;p5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964" name="Google Shape;964;p54"/>
          <p:cNvGrpSpPr/>
          <p:nvPr/>
        </p:nvGrpSpPr>
        <p:grpSpPr>
          <a:xfrm>
            <a:off x="6976496" y="3602702"/>
            <a:ext cx="1874838" cy="909212"/>
            <a:chOff x="4044061" y="4359300"/>
            <a:chExt cx="504789" cy="244800"/>
          </a:xfrm>
        </p:grpSpPr>
        <p:sp>
          <p:nvSpPr>
            <p:cNvPr id="965" name="Google Shape;965;p54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66" name="Google Shape;966;p54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967" name="Google Shape;967;p54"/>
          <p:cNvSpPr/>
          <p:nvPr/>
        </p:nvSpPr>
        <p:spPr>
          <a:xfrm>
            <a:off x="338801" y="1169846"/>
            <a:ext cx="664500" cy="602400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968" name="Google Shape;968;p54"/>
          <p:cNvGrpSpPr/>
          <p:nvPr/>
        </p:nvGrpSpPr>
        <p:grpSpPr>
          <a:xfrm>
            <a:off x="7326187" y="1489288"/>
            <a:ext cx="1097801" cy="236124"/>
            <a:chOff x="-145925" y="-62768"/>
            <a:chExt cx="3906764" cy="840300"/>
          </a:xfrm>
        </p:grpSpPr>
        <p:sp>
          <p:nvSpPr>
            <p:cNvPr id="969" name="Google Shape;969;p54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70" name="Google Shape;970;p54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71" name="Google Shape;971;p54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55"/>
          <p:cNvSpPr/>
          <p:nvPr/>
        </p:nvSpPr>
        <p:spPr>
          <a:xfrm>
            <a:off x="1143000" y="1411575"/>
            <a:ext cx="3104400" cy="3104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7" name="Google Shape;977;p55"/>
          <p:cNvSpPr/>
          <p:nvPr/>
        </p:nvSpPr>
        <p:spPr>
          <a:xfrm>
            <a:off x="4896550" y="1411575"/>
            <a:ext cx="3104400" cy="3104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8" name="Google Shape;978;p55"/>
          <p:cNvSpPr txBox="1">
            <a:spLocks noGrp="1"/>
          </p:cNvSpPr>
          <p:nvPr>
            <p:ph type="title" idx="2"/>
          </p:nvPr>
        </p:nvSpPr>
        <p:spPr>
          <a:xfrm>
            <a:off x="1442125" y="2133400"/>
            <a:ext cx="25062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2"/>
                </a:solidFill>
              </a:rPr>
              <a:t>2019</a:t>
            </a:r>
            <a:endParaRPr>
              <a:solidFill>
                <a:schemeClr val="lt2"/>
              </a:solidFill>
            </a:endParaRPr>
          </a:p>
          <a:p>
            <a:pPr lvl="0"/>
            <a:r>
              <a:rPr lang="fa-IR" dirty="0">
                <a:solidFill>
                  <a:schemeClr val="lt2"/>
                </a:solidFill>
              </a:rPr>
              <a:t>بهترین شرکت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979" name="Google Shape;979;p5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/>
              <a:t>جوایز</a:t>
            </a:r>
            <a:endParaRPr/>
          </a:p>
        </p:txBody>
      </p:sp>
      <p:sp>
        <p:nvSpPr>
          <p:cNvPr id="980" name="Google Shape;980;p55"/>
          <p:cNvSpPr txBox="1">
            <a:spLocks noGrp="1"/>
          </p:cNvSpPr>
          <p:nvPr>
            <p:ph type="subTitle" idx="1"/>
          </p:nvPr>
        </p:nvSpPr>
        <p:spPr>
          <a:xfrm>
            <a:off x="5195975" y="2950961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dirty="0">
                <a:solidFill>
                  <a:schemeClr val="tx2"/>
                </a:solidFill>
                <a:cs typeface="B Nazanin" pitchFamily="2" charset="-78"/>
              </a:rPr>
              <a:t>قالب پاورپوينت حرفه ای ، قابل ویرایش ، پایان نامه ، پروپوزال و سمینار و .... می باشد</a:t>
            </a:r>
            <a:r>
              <a:rPr lang="en-US" dirty="0">
                <a:solidFill>
                  <a:schemeClr val="tx2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981" name="Google Shape;981;p55"/>
          <p:cNvSpPr txBox="1">
            <a:spLocks noGrp="1"/>
          </p:cNvSpPr>
          <p:nvPr>
            <p:ph type="subTitle" idx="4"/>
          </p:nvPr>
        </p:nvSpPr>
        <p:spPr>
          <a:xfrm>
            <a:off x="1442575" y="2950958"/>
            <a:ext cx="2505600" cy="8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dirty="0">
                <a:solidFill>
                  <a:schemeClr val="tx2"/>
                </a:solidFill>
                <a:cs typeface="B Nazanin" pitchFamily="2" charset="-78"/>
              </a:rPr>
              <a:t>قالب پاورپوينت حرفه ای ، قابل ویرایش ، پایان نامه ، پروپوزال و سمینار و .... می باشد</a:t>
            </a:r>
            <a:r>
              <a:rPr lang="en-US" dirty="0">
                <a:solidFill>
                  <a:schemeClr val="tx2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982" name="Google Shape;982;p55"/>
          <p:cNvSpPr txBox="1">
            <a:spLocks noGrp="1"/>
          </p:cNvSpPr>
          <p:nvPr>
            <p:ph type="title" idx="3"/>
          </p:nvPr>
        </p:nvSpPr>
        <p:spPr>
          <a:xfrm>
            <a:off x="5195974" y="2133400"/>
            <a:ext cx="2784243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2"/>
                </a:solidFill>
              </a:rPr>
              <a:t>2021</a:t>
            </a:r>
            <a:endParaRPr>
              <a:solidFill>
                <a:schemeClr val="lt2"/>
              </a:solidFill>
            </a:endParaRPr>
          </a:p>
          <a:p>
            <a:pPr lvl="0"/>
            <a:r>
              <a:rPr lang="fa-IR" dirty="0">
                <a:solidFill>
                  <a:schemeClr val="lt2"/>
                </a:solidFill>
              </a:rPr>
              <a:t>انتخاب مردم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983" name="Google Shape;983;p55"/>
          <p:cNvSpPr/>
          <p:nvPr/>
        </p:nvSpPr>
        <p:spPr>
          <a:xfrm>
            <a:off x="1382900" y="1368775"/>
            <a:ext cx="832500" cy="832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4" name="Google Shape;984;p55"/>
          <p:cNvGrpSpPr/>
          <p:nvPr/>
        </p:nvGrpSpPr>
        <p:grpSpPr>
          <a:xfrm>
            <a:off x="1620122" y="1600069"/>
            <a:ext cx="358056" cy="369913"/>
            <a:chOff x="-62148000" y="1930075"/>
            <a:chExt cx="309550" cy="319800"/>
          </a:xfrm>
        </p:grpSpPr>
        <p:sp>
          <p:nvSpPr>
            <p:cNvPr id="985" name="Google Shape;985;p55"/>
            <p:cNvSpPr/>
            <p:nvPr/>
          </p:nvSpPr>
          <p:spPr>
            <a:xfrm>
              <a:off x="-62148000" y="1930075"/>
              <a:ext cx="309550" cy="319800"/>
            </a:xfrm>
            <a:custGeom>
              <a:avLst/>
              <a:gdLst/>
              <a:ahLst/>
              <a:cxnLst/>
              <a:rect l="l" t="t" r="r" b="b"/>
              <a:pathLst>
                <a:path w="12382" h="12792" extrusionOk="0">
                  <a:moveTo>
                    <a:pt x="11594" y="1670"/>
                  </a:moveTo>
                  <a:lnTo>
                    <a:pt x="11594" y="2899"/>
                  </a:lnTo>
                  <a:cubicBezTo>
                    <a:pt x="11594" y="3970"/>
                    <a:pt x="10775" y="4883"/>
                    <a:pt x="9735" y="4946"/>
                  </a:cubicBezTo>
                  <a:cubicBezTo>
                    <a:pt x="9861" y="4631"/>
                    <a:pt x="9924" y="4190"/>
                    <a:pt x="9924" y="3781"/>
                  </a:cubicBezTo>
                  <a:lnTo>
                    <a:pt x="9924" y="1670"/>
                  </a:lnTo>
                  <a:close/>
                  <a:moveTo>
                    <a:pt x="2489" y="1733"/>
                  </a:moveTo>
                  <a:lnTo>
                    <a:pt x="2489" y="3812"/>
                  </a:lnTo>
                  <a:cubicBezTo>
                    <a:pt x="2489" y="4253"/>
                    <a:pt x="2584" y="4631"/>
                    <a:pt x="2678" y="5041"/>
                  </a:cubicBezTo>
                  <a:cubicBezTo>
                    <a:pt x="1638" y="4915"/>
                    <a:pt x="851" y="4033"/>
                    <a:pt x="851" y="2993"/>
                  </a:cubicBezTo>
                  <a:lnTo>
                    <a:pt x="851" y="1733"/>
                  </a:lnTo>
                  <a:close/>
                  <a:moveTo>
                    <a:pt x="9105" y="882"/>
                  </a:moveTo>
                  <a:lnTo>
                    <a:pt x="9105" y="3812"/>
                  </a:lnTo>
                  <a:cubicBezTo>
                    <a:pt x="9105" y="5419"/>
                    <a:pt x="7813" y="6679"/>
                    <a:pt x="6207" y="6679"/>
                  </a:cubicBezTo>
                  <a:cubicBezTo>
                    <a:pt x="4600" y="6679"/>
                    <a:pt x="3308" y="5387"/>
                    <a:pt x="3308" y="3812"/>
                  </a:cubicBezTo>
                  <a:lnTo>
                    <a:pt x="3308" y="882"/>
                  </a:lnTo>
                  <a:close/>
                  <a:moveTo>
                    <a:pt x="6648" y="7467"/>
                  </a:moveTo>
                  <a:lnTo>
                    <a:pt x="6648" y="8601"/>
                  </a:lnTo>
                  <a:lnTo>
                    <a:pt x="5797" y="8601"/>
                  </a:lnTo>
                  <a:lnTo>
                    <a:pt x="5797" y="7467"/>
                  </a:lnTo>
                  <a:cubicBezTo>
                    <a:pt x="5923" y="7467"/>
                    <a:pt x="6081" y="7498"/>
                    <a:pt x="6207" y="7498"/>
                  </a:cubicBezTo>
                  <a:cubicBezTo>
                    <a:pt x="6301" y="7498"/>
                    <a:pt x="6459" y="7498"/>
                    <a:pt x="6648" y="7467"/>
                  </a:cubicBezTo>
                  <a:close/>
                  <a:moveTo>
                    <a:pt x="7057" y="9389"/>
                  </a:moveTo>
                  <a:cubicBezTo>
                    <a:pt x="7309" y="9389"/>
                    <a:pt x="7498" y="9609"/>
                    <a:pt x="7498" y="9830"/>
                  </a:cubicBezTo>
                  <a:lnTo>
                    <a:pt x="7498" y="10271"/>
                  </a:lnTo>
                  <a:lnTo>
                    <a:pt x="5009" y="10271"/>
                  </a:lnTo>
                  <a:lnTo>
                    <a:pt x="5009" y="9830"/>
                  </a:lnTo>
                  <a:lnTo>
                    <a:pt x="4978" y="9830"/>
                  </a:lnTo>
                  <a:cubicBezTo>
                    <a:pt x="4978" y="9609"/>
                    <a:pt x="5167" y="9389"/>
                    <a:pt x="5419" y="9389"/>
                  </a:cubicBezTo>
                  <a:close/>
                  <a:moveTo>
                    <a:pt x="8727" y="11090"/>
                  </a:moveTo>
                  <a:cubicBezTo>
                    <a:pt x="8948" y="11090"/>
                    <a:pt x="9105" y="11279"/>
                    <a:pt x="9105" y="11499"/>
                  </a:cubicBezTo>
                  <a:lnTo>
                    <a:pt x="9105" y="11909"/>
                  </a:lnTo>
                  <a:lnTo>
                    <a:pt x="3308" y="11909"/>
                  </a:lnTo>
                  <a:lnTo>
                    <a:pt x="3308" y="11499"/>
                  </a:lnTo>
                  <a:cubicBezTo>
                    <a:pt x="3308" y="11247"/>
                    <a:pt x="3529" y="11090"/>
                    <a:pt x="3718" y="11090"/>
                  </a:cubicBezTo>
                  <a:close/>
                  <a:moveTo>
                    <a:pt x="2899" y="0"/>
                  </a:moveTo>
                  <a:cubicBezTo>
                    <a:pt x="2647" y="0"/>
                    <a:pt x="2489" y="189"/>
                    <a:pt x="2489" y="410"/>
                  </a:cubicBezTo>
                  <a:lnTo>
                    <a:pt x="2489" y="819"/>
                  </a:lnTo>
                  <a:lnTo>
                    <a:pt x="410" y="819"/>
                  </a:lnTo>
                  <a:cubicBezTo>
                    <a:pt x="221" y="882"/>
                    <a:pt x="0" y="1040"/>
                    <a:pt x="0" y="1292"/>
                  </a:cubicBezTo>
                  <a:lnTo>
                    <a:pt x="0" y="2930"/>
                  </a:lnTo>
                  <a:cubicBezTo>
                    <a:pt x="0" y="4568"/>
                    <a:pt x="1323" y="5860"/>
                    <a:pt x="2930" y="5860"/>
                  </a:cubicBezTo>
                  <a:lnTo>
                    <a:pt x="3119" y="5860"/>
                  </a:lnTo>
                  <a:cubicBezTo>
                    <a:pt x="3560" y="6522"/>
                    <a:pt x="4222" y="7026"/>
                    <a:pt x="4978" y="7309"/>
                  </a:cubicBezTo>
                  <a:lnTo>
                    <a:pt x="4978" y="8695"/>
                  </a:lnTo>
                  <a:cubicBezTo>
                    <a:pt x="4505" y="8853"/>
                    <a:pt x="4159" y="9326"/>
                    <a:pt x="4159" y="9861"/>
                  </a:cubicBezTo>
                  <a:lnTo>
                    <a:pt x="4159" y="10302"/>
                  </a:lnTo>
                  <a:lnTo>
                    <a:pt x="3749" y="10302"/>
                  </a:lnTo>
                  <a:cubicBezTo>
                    <a:pt x="3088" y="10302"/>
                    <a:pt x="2521" y="10869"/>
                    <a:pt x="2521" y="11531"/>
                  </a:cubicBezTo>
                  <a:lnTo>
                    <a:pt x="2521" y="12350"/>
                  </a:lnTo>
                  <a:cubicBezTo>
                    <a:pt x="2521" y="12571"/>
                    <a:pt x="2741" y="12791"/>
                    <a:pt x="2930" y="12791"/>
                  </a:cubicBezTo>
                  <a:lnTo>
                    <a:pt x="9546" y="12791"/>
                  </a:lnTo>
                  <a:cubicBezTo>
                    <a:pt x="9767" y="12791"/>
                    <a:pt x="9924" y="12571"/>
                    <a:pt x="9924" y="12350"/>
                  </a:cubicBezTo>
                  <a:lnTo>
                    <a:pt x="9924" y="11499"/>
                  </a:lnTo>
                  <a:cubicBezTo>
                    <a:pt x="9924" y="10806"/>
                    <a:pt x="9389" y="10271"/>
                    <a:pt x="8727" y="10271"/>
                  </a:cubicBezTo>
                  <a:lnTo>
                    <a:pt x="8286" y="10271"/>
                  </a:lnTo>
                  <a:lnTo>
                    <a:pt x="8286" y="9830"/>
                  </a:lnTo>
                  <a:cubicBezTo>
                    <a:pt x="8286" y="9294"/>
                    <a:pt x="7939" y="8853"/>
                    <a:pt x="7467" y="8664"/>
                  </a:cubicBezTo>
                  <a:lnTo>
                    <a:pt x="7467" y="7278"/>
                  </a:lnTo>
                  <a:cubicBezTo>
                    <a:pt x="8191" y="6994"/>
                    <a:pt x="8885" y="6490"/>
                    <a:pt x="9294" y="5828"/>
                  </a:cubicBezTo>
                  <a:lnTo>
                    <a:pt x="9515" y="5828"/>
                  </a:lnTo>
                  <a:cubicBezTo>
                    <a:pt x="11121" y="5828"/>
                    <a:pt x="12382" y="4505"/>
                    <a:pt x="12382" y="2899"/>
                  </a:cubicBezTo>
                  <a:lnTo>
                    <a:pt x="12382" y="1260"/>
                  </a:lnTo>
                  <a:cubicBezTo>
                    <a:pt x="12382" y="1008"/>
                    <a:pt x="12193" y="819"/>
                    <a:pt x="11972" y="819"/>
                  </a:cubicBezTo>
                  <a:lnTo>
                    <a:pt x="9893" y="819"/>
                  </a:lnTo>
                  <a:lnTo>
                    <a:pt x="9893" y="410"/>
                  </a:lnTo>
                  <a:cubicBezTo>
                    <a:pt x="9893" y="189"/>
                    <a:pt x="9704" y="0"/>
                    <a:pt x="95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55"/>
            <p:cNvSpPr/>
            <p:nvPr/>
          </p:nvSpPr>
          <p:spPr>
            <a:xfrm>
              <a:off x="-62044825" y="1972200"/>
              <a:ext cx="107125" cy="97700"/>
            </a:xfrm>
            <a:custGeom>
              <a:avLst/>
              <a:gdLst/>
              <a:ahLst/>
              <a:cxnLst/>
              <a:rect l="l" t="t" r="r" b="b"/>
              <a:pathLst>
                <a:path w="4285" h="3908" extrusionOk="0">
                  <a:moveTo>
                    <a:pt x="2111" y="1308"/>
                  </a:moveTo>
                  <a:lnTo>
                    <a:pt x="2237" y="1560"/>
                  </a:lnTo>
                  <a:cubicBezTo>
                    <a:pt x="2300" y="1686"/>
                    <a:pt x="2395" y="1781"/>
                    <a:pt x="2552" y="1812"/>
                  </a:cubicBezTo>
                  <a:lnTo>
                    <a:pt x="2867" y="1844"/>
                  </a:lnTo>
                  <a:lnTo>
                    <a:pt x="2615" y="2033"/>
                  </a:lnTo>
                  <a:cubicBezTo>
                    <a:pt x="2552" y="2127"/>
                    <a:pt x="2458" y="2285"/>
                    <a:pt x="2521" y="2411"/>
                  </a:cubicBezTo>
                  <a:lnTo>
                    <a:pt x="2552" y="2726"/>
                  </a:lnTo>
                  <a:lnTo>
                    <a:pt x="2269" y="2568"/>
                  </a:lnTo>
                  <a:cubicBezTo>
                    <a:pt x="2206" y="2505"/>
                    <a:pt x="2143" y="2505"/>
                    <a:pt x="2080" y="2505"/>
                  </a:cubicBezTo>
                  <a:cubicBezTo>
                    <a:pt x="1985" y="2505"/>
                    <a:pt x="1954" y="2505"/>
                    <a:pt x="1891" y="2568"/>
                  </a:cubicBezTo>
                  <a:lnTo>
                    <a:pt x="1607" y="2726"/>
                  </a:lnTo>
                  <a:lnTo>
                    <a:pt x="1639" y="2411"/>
                  </a:lnTo>
                  <a:cubicBezTo>
                    <a:pt x="1670" y="2285"/>
                    <a:pt x="1607" y="2127"/>
                    <a:pt x="1513" y="2033"/>
                  </a:cubicBezTo>
                  <a:lnTo>
                    <a:pt x="1292" y="1844"/>
                  </a:lnTo>
                  <a:lnTo>
                    <a:pt x="1670" y="1812"/>
                  </a:lnTo>
                  <a:cubicBezTo>
                    <a:pt x="1796" y="1812"/>
                    <a:pt x="1922" y="1686"/>
                    <a:pt x="1985" y="1560"/>
                  </a:cubicBezTo>
                  <a:lnTo>
                    <a:pt x="2111" y="1308"/>
                  </a:lnTo>
                  <a:close/>
                  <a:moveTo>
                    <a:pt x="2143" y="1"/>
                  </a:moveTo>
                  <a:cubicBezTo>
                    <a:pt x="1993" y="1"/>
                    <a:pt x="1843" y="79"/>
                    <a:pt x="1765" y="237"/>
                  </a:cubicBezTo>
                  <a:lnTo>
                    <a:pt x="1355" y="1056"/>
                  </a:lnTo>
                  <a:lnTo>
                    <a:pt x="473" y="1182"/>
                  </a:lnTo>
                  <a:cubicBezTo>
                    <a:pt x="95" y="1214"/>
                    <a:pt x="0" y="1655"/>
                    <a:pt x="221" y="1875"/>
                  </a:cubicBezTo>
                  <a:lnTo>
                    <a:pt x="851" y="2505"/>
                  </a:lnTo>
                  <a:lnTo>
                    <a:pt x="693" y="3419"/>
                  </a:lnTo>
                  <a:cubicBezTo>
                    <a:pt x="668" y="3693"/>
                    <a:pt x="880" y="3908"/>
                    <a:pt x="1110" y="3908"/>
                  </a:cubicBezTo>
                  <a:cubicBezTo>
                    <a:pt x="1171" y="3908"/>
                    <a:pt x="1233" y="3893"/>
                    <a:pt x="1292" y="3860"/>
                  </a:cubicBezTo>
                  <a:lnTo>
                    <a:pt x="2111" y="3419"/>
                  </a:lnTo>
                  <a:lnTo>
                    <a:pt x="2930" y="3860"/>
                  </a:lnTo>
                  <a:cubicBezTo>
                    <a:pt x="2992" y="3891"/>
                    <a:pt x="3056" y="3905"/>
                    <a:pt x="3119" y="3905"/>
                  </a:cubicBezTo>
                  <a:cubicBezTo>
                    <a:pt x="3376" y="3905"/>
                    <a:pt x="3605" y="3672"/>
                    <a:pt x="3529" y="3419"/>
                  </a:cubicBezTo>
                  <a:lnTo>
                    <a:pt x="3371" y="2505"/>
                  </a:lnTo>
                  <a:lnTo>
                    <a:pt x="4033" y="1875"/>
                  </a:lnTo>
                  <a:cubicBezTo>
                    <a:pt x="4285" y="1655"/>
                    <a:pt x="4159" y="1214"/>
                    <a:pt x="3812" y="1182"/>
                  </a:cubicBezTo>
                  <a:lnTo>
                    <a:pt x="2899" y="1056"/>
                  </a:lnTo>
                  <a:lnTo>
                    <a:pt x="2521" y="237"/>
                  </a:lnTo>
                  <a:cubicBezTo>
                    <a:pt x="2442" y="79"/>
                    <a:pt x="2292" y="1"/>
                    <a:pt x="21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7" name="Google Shape;987;p55"/>
          <p:cNvSpPr/>
          <p:nvPr/>
        </p:nvSpPr>
        <p:spPr>
          <a:xfrm>
            <a:off x="5072975" y="1368775"/>
            <a:ext cx="832500" cy="832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8" name="Google Shape;988;p55"/>
          <p:cNvGrpSpPr/>
          <p:nvPr/>
        </p:nvGrpSpPr>
        <p:grpSpPr>
          <a:xfrm>
            <a:off x="5310197" y="1600069"/>
            <a:ext cx="358056" cy="369913"/>
            <a:chOff x="-62148000" y="1930075"/>
            <a:chExt cx="309550" cy="319800"/>
          </a:xfrm>
        </p:grpSpPr>
        <p:sp>
          <p:nvSpPr>
            <p:cNvPr id="989" name="Google Shape;989;p55"/>
            <p:cNvSpPr/>
            <p:nvPr/>
          </p:nvSpPr>
          <p:spPr>
            <a:xfrm>
              <a:off x="-62148000" y="1930075"/>
              <a:ext cx="309550" cy="319800"/>
            </a:xfrm>
            <a:custGeom>
              <a:avLst/>
              <a:gdLst/>
              <a:ahLst/>
              <a:cxnLst/>
              <a:rect l="l" t="t" r="r" b="b"/>
              <a:pathLst>
                <a:path w="12382" h="12792" extrusionOk="0">
                  <a:moveTo>
                    <a:pt x="11594" y="1670"/>
                  </a:moveTo>
                  <a:lnTo>
                    <a:pt x="11594" y="2899"/>
                  </a:lnTo>
                  <a:cubicBezTo>
                    <a:pt x="11594" y="3970"/>
                    <a:pt x="10775" y="4883"/>
                    <a:pt x="9735" y="4946"/>
                  </a:cubicBezTo>
                  <a:cubicBezTo>
                    <a:pt x="9861" y="4631"/>
                    <a:pt x="9924" y="4190"/>
                    <a:pt x="9924" y="3781"/>
                  </a:cubicBezTo>
                  <a:lnTo>
                    <a:pt x="9924" y="1670"/>
                  </a:lnTo>
                  <a:close/>
                  <a:moveTo>
                    <a:pt x="2489" y="1733"/>
                  </a:moveTo>
                  <a:lnTo>
                    <a:pt x="2489" y="3812"/>
                  </a:lnTo>
                  <a:cubicBezTo>
                    <a:pt x="2489" y="4253"/>
                    <a:pt x="2584" y="4631"/>
                    <a:pt x="2678" y="5041"/>
                  </a:cubicBezTo>
                  <a:cubicBezTo>
                    <a:pt x="1638" y="4915"/>
                    <a:pt x="851" y="4033"/>
                    <a:pt x="851" y="2993"/>
                  </a:cubicBezTo>
                  <a:lnTo>
                    <a:pt x="851" y="1733"/>
                  </a:lnTo>
                  <a:close/>
                  <a:moveTo>
                    <a:pt x="9105" y="882"/>
                  </a:moveTo>
                  <a:lnTo>
                    <a:pt x="9105" y="3812"/>
                  </a:lnTo>
                  <a:cubicBezTo>
                    <a:pt x="9105" y="5419"/>
                    <a:pt x="7813" y="6679"/>
                    <a:pt x="6207" y="6679"/>
                  </a:cubicBezTo>
                  <a:cubicBezTo>
                    <a:pt x="4600" y="6679"/>
                    <a:pt x="3308" y="5387"/>
                    <a:pt x="3308" y="3812"/>
                  </a:cubicBezTo>
                  <a:lnTo>
                    <a:pt x="3308" y="882"/>
                  </a:lnTo>
                  <a:close/>
                  <a:moveTo>
                    <a:pt x="6648" y="7467"/>
                  </a:moveTo>
                  <a:lnTo>
                    <a:pt x="6648" y="8601"/>
                  </a:lnTo>
                  <a:lnTo>
                    <a:pt x="5797" y="8601"/>
                  </a:lnTo>
                  <a:lnTo>
                    <a:pt x="5797" y="7467"/>
                  </a:lnTo>
                  <a:cubicBezTo>
                    <a:pt x="5923" y="7467"/>
                    <a:pt x="6081" y="7498"/>
                    <a:pt x="6207" y="7498"/>
                  </a:cubicBezTo>
                  <a:cubicBezTo>
                    <a:pt x="6301" y="7498"/>
                    <a:pt x="6459" y="7498"/>
                    <a:pt x="6648" y="7467"/>
                  </a:cubicBezTo>
                  <a:close/>
                  <a:moveTo>
                    <a:pt x="7057" y="9389"/>
                  </a:moveTo>
                  <a:cubicBezTo>
                    <a:pt x="7309" y="9389"/>
                    <a:pt x="7498" y="9609"/>
                    <a:pt x="7498" y="9830"/>
                  </a:cubicBezTo>
                  <a:lnTo>
                    <a:pt x="7498" y="10271"/>
                  </a:lnTo>
                  <a:lnTo>
                    <a:pt x="5009" y="10271"/>
                  </a:lnTo>
                  <a:lnTo>
                    <a:pt x="5009" y="9830"/>
                  </a:lnTo>
                  <a:lnTo>
                    <a:pt x="4978" y="9830"/>
                  </a:lnTo>
                  <a:cubicBezTo>
                    <a:pt x="4978" y="9609"/>
                    <a:pt x="5167" y="9389"/>
                    <a:pt x="5419" y="9389"/>
                  </a:cubicBezTo>
                  <a:close/>
                  <a:moveTo>
                    <a:pt x="8727" y="11090"/>
                  </a:moveTo>
                  <a:cubicBezTo>
                    <a:pt x="8948" y="11090"/>
                    <a:pt x="9105" y="11279"/>
                    <a:pt x="9105" y="11499"/>
                  </a:cubicBezTo>
                  <a:lnTo>
                    <a:pt x="9105" y="11909"/>
                  </a:lnTo>
                  <a:lnTo>
                    <a:pt x="3308" y="11909"/>
                  </a:lnTo>
                  <a:lnTo>
                    <a:pt x="3308" y="11499"/>
                  </a:lnTo>
                  <a:cubicBezTo>
                    <a:pt x="3308" y="11247"/>
                    <a:pt x="3529" y="11090"/>
                    <a:pt x="3718" y="11090"/>
                  </a:cubicBezTo>
                  <a:close/>
                  <a:moveTo>
                    <a:pt x="2899" y="0"/>
                  </a:moveTo>
                  <a:cubicBezTo>
                    <a:pt x="2647" y="0"/>
                    <a:pt x="2489" y="189"/>
                    <a:pt x="2489" y="410"/>
                  </a:cubicBezTo>
                  <a:lnTo>
                    <a:pt x="2489" y="819"/>
                  </a:lnTo>
                  <a:lnTo>
                    <a:pt x="410" y="819"/>
                  </a:lnTo>
                  <a:cubicBezTo>
                    <a:pt x="221" y="882"/>
                    <a:pt x="0" y="1040"/>
                    <a:pt x="0" y="1292"/>
                  </a:cubicBezTo>
                  <a:lnTo>
                    <a:pt x="0" y="2930"/>
                  </a:lnTo>
                  <a:cubicBezTo>
                    <a:pt x="0" y="4568"/>
                    <a:pt x="1323" y="5860"/>
                    <a:pt x="2930" y="5860"/>
                  </a:cubicBezTo>
                  <a:lnTo>
                    <a:pt x="3119" y="5860"/>
                  </a:lnTo>
                  <a:cubicBezTo>
                    <a:pt x="3560" y="6522"/>
                    <a:pt x="4222" y="7026"/>
                    <a:pt x="4978" y="7309"/>
                  </a:cubicBezTo>
                  <a:lnTo>
                    <a:pt x="4978" y="8695"/>
                  </a:lnTo>
                  <a:cubicBezTo>
                    <a:pt x="4505" y="8853"/>
                    <a:pt x="4159" y="9326"/>
                    <a:pt x="4159" y="9861"/>
                  </a:cubicBezTo>
                  <a:lnTo>
                    <a:pt x="4159" y="10302"/>
                  </a:lnTo>
                  <a:lnTo>
                    <a:pt x="3749" y="10302"/>
                  </a:lnTo>
                  <a:cubicBezTo>
                    <a:pt x="3088" y="10302"/>
                    <a:pt x="2521" y="10869"/>
                    <a:pt x="2521" y="11531"/>
                  </a:cubicBezTo>
                  <a:lnTo>
                    <a:pt x="2521" y="12350"/>
                  </a:lnTo>
                  <a:cubicBezTo>
                    <a:pt x="2521" y="12571"/>
                    <a:pt x="2741" y="12791"/>
                    <a:pt x="2930" y="12791"/>
                  </a:cubicBezTo>
                  <a:lnTo>
                    <a:pt x="9546" y="12791"/>
                  </a:lnTo>
                  <a:cubicBezTo>
                    <a:pt x="9767" y="12791"/>
                    <a:pt x="9924" y="12571"/>
                    <a:pt x="9924" y="12350"/>
                  </a:cubicBezTo>
                  <a:lnTo>
                    <a:pt x="9924" y="11499"/>
                  </a:lnTo>
                  <a:cubicBezTo>
                    <a:pt x="9924" y="10806"/>
                    <a:pt x="9389" y="10271"/>
                    <a:pt x="8727" y="10271"/>
                  </a:cubicBezTo>
                  <a:lnTo>
                    <a:pt x="8286" y="10271"/>
                  </a:lnTo>
                  <a:lnTo>
                    <a:pt x="8286" y="9830"/>
                  </a:lnTo>
                  <a:cubicBezTo>
                    <a:pt x="8286" y="9294"/>
                    <a:pt x="7939" y="8853"/>
                    <a:pt x="7467" y="8664"/>
                  </a:cubicBezTo>
                  <a:lnTo>
                    <a:pt x="7467" y="7278"/>
                  </a:lnTo>
                  <a:cubicBezTo>
                    <a:pt x="8191" y="6994"/>
                    <a:pt x="8885" y="6490"/>
                    <a:pt x="9294" y="5828"/>
                  </a:cubicBezTo>
                  <a:lnTo>
                    <a:pt x="9515" y="5828"/>
                  </a:lnTo>
                  <a:cubicBezTo>
                    <a:pt x="11121" y="5828"/>
                    <a:pt x="12382" y="4505"/>
                    <a:pt x="12382" y="2899"/>
                  </a:cubicBezTo>
                  <a:lnTo>
                    <a:pt x="12382" y="1260"/>
                  </a:lnTo>
                  <a:cubicBezTo>
                    <a:pt x="12382" y="1008"/>
                    <a:pt x="12193" y="819"/>
                    <a:pt x="11972" y="819"/>
                  </a:cubicBezTo>
                  <a:lnTo>
                    <a:pt x="9893" y="819"/>
                  </a:lnTo>
                  <a:lnTo>
                    <a:pt x="9893" y="410"/>
                  </a:lnTo>
                  <a:cubicBezTo>
                    <a:pt x="9893" y="189"/>
                    <a:pt x="9704" y="0"/>
                    <a:pt x="95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55"/>
            <p:cNvSpPr/>
            <p:nvPr/>
          </p:nvSpPr>
          <p:spPr>
            <a:xfrm>
              <a:off x="-62044825" y="1972200"/>
              <a:ext cx="107125" cy="97700"/>
            </a:xfrm>
            <a:custGeom>
              <a:avLst/>
              <a:gdLst/>
              <a:ahLst/>
              <a:cxnLst/>
              <a:rect l="l" t="t" r="r" b="b"/>
              <a:pathLst>
                <a:path w="4285" h="3908" extrusionOk="0">
                  <a:moveTo>
                    <a:pt x="2111" y="1308"/>
                  </a:moveTo>
                  <a:lnTo>
                    <a:pt x="2237" y="1560"/>
                  </a:lnTo>
                  <a:cubicBezTo>
                    <a:pt x="2300" y="1686"/>
                    <a:pt x="2395" y="1781"/>
                    <a:pt x="2552" y="1812"/>
                  </a:cubicBezTo>
                  <a:lnTo>
                    <a:pt x="2867" y="1844"/>
                  </a:lnTo>
                  <a:lnTo>
                    <a:pt x="2615" y="2033"/>
                  </a:lnTo>
                  <a:cubicBezTo>
                    <a:pt x="2552" y="2127"/>
                    <a:pt x="2458" y="2285"/>
                    <a:pt x="2521" y="2411"/>
                  </a:cubicBezTo>
                  <a:lnTo>
                    <a:pt x="2552" y="2726"/>
                  </a:lnTo>
                  <a:lnTo>
                    <a:pt x="2269" y="2568"/>
                  </a:lnTo>
                  <a:cubicBezTo>
                    <a:pt x="2206" y="2505"/>
                    <a:pt x="2143" y="2505"/>
                    <a:pt x="2080" y="2505"/>
                  </a:cubicBezTo>
                  <a:cubicBezTo>
                    <a:pt x="1985" y="2505"/>
                    <a:pt x="1954" y="2505"/>
                    <a:pt x="1891" y="2568"/>
                  </a:cubicBezTo>
                  <a:lnTo>
                    <a:pt x="1607" y="2726"/>
                  </a:lnTo>
                  <a:lnTo>
                    <a:pt x="1639" y="2411"/>
                  </a:lnTo>
                  <a:cubicBezTo>
                    <a:pt x="1670" y="2285"/>
                    <a:pt x="1607" y="2127"/>
                    <a:pt x="1513" y="2033"/>
                  </a:cubicBezTo>
                  <a:lnTo>
                    <a:pt x="1292" y="1844"/>
                  </a:lnTo>
                  <a:lnTo>
                    <a:pt x="1670" y="1812"/>
                  </a:lnTo>
                  <a:cubicBezTo>
                    <a:pt x="1796" y="1812"/>
                    <a:pt x="1922" y="1686"/>
                    <a:pt x="1985" y="1560"/>
                  </a:cubicBezTo>
                  <a:lnTo>
                    <a:pt x="2111" y="1308"/>
                  </a:lnTo>
                  <a:close/>
                  <a:moveTo>
                    <a:pt x="2143" y="1"/>
                  </a:moveTo>
                  <a:cubicBezTo>
                    <a:pt x="1993" y="1"/>
                    <a:pt x="1843" y="79"/>
                    <a:pt x="1765" y="237"/>
                  </a:cubicBezTo>
                  <a:lnTo>
                    <a:pt x="1355" y="1056"/>
                  </a:lnTo>
                  <a:lnTo>
                    <a:pt x="473" y="1182"/>
                  </a:lnTo>
                  <a:cubicBezTo>
                    <a:pt x="95" y="1214"/>
                    <a:pt x="0" y="1655"/>
                    <a:pt x="221" y="1875"/>
                  </a:cubicBezTo>
                  <a:lnTo>
                    <a:pt x="851" y="2505"/>
                  </a:lnTo>
                  <a:lnTo>
                    <a:pt x="693" y="3419"/>
                  </a:lnTo>
                  <a:cubicBezTo>
                    <a:pt x="668" y="3693"/>
                    <a:pt x="880" y="3908"/>
                    <a:pt x="1110" y="3908"/>
                  </a:cubicBezTo>
                  <a:cubicBezTo>
                    <a:pt x="1171" y="3908"/>
                    <a:pt x="1233" y="3893"/>
                    <a:pt x="1292" y="3860"/>
                  </a:cubicBezTo>
                  <a:lnTo>
                    <a:pt x="2111" y="3419"/>
                  </a:lnTo>
                  <a:lnTo>
                    <a:pt x="2930" y="3860"/>
                  </a:lnTo>
                  <a:cubicBezTo>
                    <a:pt x="2992" y="3891"/>
                    <a:pt x="3056" y="3905"/>
                    <a:pt x="3119" y="3905"/>
                  </a:cubicBezTo>
                  <a:cubicBezTo>
                    <a:pt x="3376" y="3905"/>
                    <a:pt x="3605" y="3672"/>
                    <a:pt x="3529" y="3419"/>
                  </a:cubicBezTo>
                  <a:lnTo>
                    <a:pt x="3371" y="2505"/>
                  </a:lnTo>
                  <a:lnTo>
                    <a:pt x="4033" y="1875"/>
                  </a:lnTo>
                  <a:cubicBezTo>
                    <a:pt x="4285" y="1655"/>
                    <a:pt x="4159" y="1214"/>
                    <a:pt x="3812" y="1182"/>
                  </a:cubicBezTo>
                  <a:lnTo>
                    <a:pt x="2899" y="1056"/>
                  </a:lnTo>
                  <a:lnTo>
                    <a:pt x="2521" y="237"/>
                  </a:lnTo>
                  <a:cubicBezTo>
                    <a:pt x="2442" y="79"/>
                    <a:pt x="2292" y="1"/>
                    <a:pt x="21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5" name="Google Shape;995;p56"/>
          <p:cNvGrpSpPr/>
          <p:nvPr/>
        </p:nvGrpSpPr>
        <p:grpSpPr>
          <a:xfrm rot="5400000">
            <a:off x="311710" y="1709509"/>
            <a:ext cx="3288252" cy="2500935"/>
            <a:chOff x="722275" y="1619646"/>
            <a:chExt cx="2551208" cy="1218304"/>
          </a:xfrm>
        </p:grpSpPr>
        <p:sp>
          <p:nvSpPr>
            <p:cNvPr id="996" name="Google Shape;996;p56"/>
            <p:cNvSpPr/>
            <p:nvPr/>
          </p:nvSpPr>
          <p:spPr>
            <a:xfrm>
              <a:off x="722283" y="1619646"/>
              <a:ext cx="25512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997" name="Google Shape;997;p56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998" name="Google Shape;998;p56"/>
          <p:cNvGrpSpPr/>
          <p:nvPr/>
        </p:nvGrpSpPr>
        <p:grpSpPr>
          <a:xfrm rot="5400000">
            <a:off x="2923912" y="1709509"/>
            <a:ext cx="3288252" cy="2500935"/>
            <a:chOff x="722275" y="1619646"/>
            <a:chExt cx="2551208" cy="1218304"/>
          </a:xfrm>
        </p:grpSpPr>
        <p:sp>
          <p:nvSpPr>
            <p:cNvPr id="999" name="Google Shape;999;p56"/>
            <p:cNvSpPr/>
            <p:nvPr/>
          </p:nvSpPr>
          <p:spPr>
            <a:xfrm>
              <a:off x="722283" y="1619646"/>
              <a:ext cx="25512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00" name="Google Shape;1000;p56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001" name="Google Shape;1001;p56"/>
          <p:cNvGrpSpPr/>
          <p:nvPr/>
        </p:nvGrpSpPr>
        <p:grpSpPr>
          <a:xfrm rot="5400000">
            <a:off x="5536114" y="1709509"/>
            <a:ext cx="3288252" cy="2500935"/>
            <a:chOff x="722275" y="1619646"/>
            <a:chExt cx="2551208" cy="1218304"/>
          </a:xfrm>
        </p:grpSpPr>
        <p:sp>
          <p:nvSpPr>
            <p:cNvPr id="1002" name="Google Shape;1002;p56"/>
            <p:cNvSpPr/>
            <p:nvPr/>
          </p:nvSpPr>
          <p:spPr>
            <a:xfrm>
              <a:off x="722283" y="1619646"/>
              <a:ext cx="25512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03" name="Google Shape;1003;p56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004" name="Google Shape;1004;p56"/>
          <p:cNvSpPr txBox="1">
            <a:spLocks noGrp="1"/>
          </p:cNvSpPr>
          <p:nvPr>
            <p:ph type="title" idx="5"/>
          </p:nvPr>
        </p:nvSpPr>
        <p:spPr>
          <a:xfrm>
            <a:off x="6104290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rtl="1"/>
            <a:r>
              <a:rPr lang="fa-IR" dirty="0">
                <a:cs typeface="B Nazanin" pitchFamily="2" charset="-78"/>
              </a:rPr>
              <a:t>نام شخص</a:t>
            </a:r>
            <a:endParaRPr>
              <a:cs typeface="B Nazanin" pitchFamily="2" charset="-78"/>
            </a:endParaRPr>
          </a:p>
        </p:txBody>
      </p:sp>
      <p:sp>
        <p:nvSpPr>
          <p:cNvPr id="1005" name="Google Shape;1005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با تیم ما آشنا شوید</a:t>
            </a:r>
            <a:endParaRPr>
              <a:cs typeface="B Nazanin" pitchFamily="2" charset="-78"/>
            </a:endParaRPr>
          </a:p>
        </p:txBody>
      </p:sp>
      <p:sp>
        <p:nvSpPr>
          <p:cNvPr id="1006" name="Google Shape;1006;p56"/>
          <p:cNvSpPr txBox="1">
            <a:spLocks noGrp="1"/>
          </p:cNvSpPr>
          <p:nvPr>
            <p:ph type="title" idx="2"/>
          </p:nvPr>
        </p:nvSpPr>
        <p:spPr>
          <a:xfrm>
            <a:off x="879886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نام شخص</a:t>
            </a:r>
            <a:endParaRPr>
              <a:cs typeface="B Nazanin" pitchFamily="2" charset="-78"/>
            </a:endParaRPr>
          </a:p>
        </p:txBody>
      </p:sp>
      <p:sp>
        <p:nvSpPr>
          <p:cNvPr id="1007" name="Google Shape;1007;p56"/>
          <p:cNvSpPr txBox="1">
            <a:spLocks noGrp="1"/>
          </p:cNvSpPr>
          <p:nvPr>
            <p:ph type="subTitle" idx="1"/>
          </p:nvPr>
        </p:nvSpPr>
        <p:spPr>
          <a:xfrm>
            <a:off x="879886" y="3740924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در اینجا می توانید کمی در مورد این شخص صحبت کنید</a:t>
            </a:r>
            <a:endParaRPr>
              <a:cs typeface="B Nazanin" pitchFamily="2" charset="-78"/>
            </a:endParaRPr>
          </a:p>
        </p:txBody>
      </p:sp>
      <p:sp>
        <p:nvSpPr>
          <p:cNvPr id="1008" name="Google Shape;1008;p56"/>
          <p:cNvSpPr txBox="1">
            <a:spLocks noGrp="1"/>
          </p:cNvSpPr>
          <p:nvPr>
            <p:ph type="title" idx="3"/>
          </p:nvPr>
        </p:nvSpPr>
        <p:spPr>
          <a:xfrm>
            <a:off x="3492088" y="3305825"/>
            <a:ext cx="21519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نام شخص</a:t>
            </a:r>
          </a:p>
        </p:txBody>
      </p:sp>
      <p:sp>
        <p:nvSpPr>
          <p:cNvPr id="1009" name="Google Shape;1009;p56"/>
          <p:cNvSpPr txBox="1">
            <a:spLocks noGrp="1"/>
          </p:cNvSpPr>
          <p:nvPr>
            <p:ph type="subTitle" idx="4"/>
          </p:nvPr>
        </p:nvSpPr>
        <p:spPr>
          <a:xfrm>
            <a:off x="3492088" y="3740925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در اینجا می توانید کمی در مورد این شخص صحبت کنید</a:t>
            </a:r>
            <a:endParaRPr>
              <a:cs typeface="B Nazanin" pitchFamily="2" charset="-78"/>
            </a:endParaRPr>
          </a:p>
        </p:txBody>
      </p:sp>
      <p:sp>
        <p:nvSpPr>
          <p:cNvPr id="1010" name="Google Shape;1010;p56"/>
          <p:cNvSpPr txBox="1">
            <a:spLocks noGrp="1"/>
          </p:cNvSpPr>
          <p:nvPr>
            <p:ph type="subTitle" idx="6"/>
          </p:nvPr>
        </p:nvSpPr>
        <p:spPr>
          <a:xfrm>
            <a:off x="6104290" y="3740925"/>
            <a:ext cx="2151900" cy="6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itchFamily="2" charset="-78"/>
              </a:rPr>
              <a:t>در اینجا می توانید کمی در مورد این شخص صحبت کنید</a:t>
            </a:r>
            <a:endParaRPr>
              <a:cs typeface="B Nazanin" pitchFamily="2" charset="-78"/>
            </a:endParaRPr>
          </a:p>
        </p:txBody>
      </p:sp>
      <p:grpSp>
        <p:nvGrpSpPr>
          <p:cNvPr id="1011" name="Google Shape;1011;p56"/>
          <p:cNvGrpSpPr/>
          <p:nvPr/>
        </p:nvGrpSpPr>
        <p:grpSpPr>
          <a:xfrm>
            <a:off x="1089736" y="3198875"/>
            <a:ext cx="1732200" cy="51000"/>
            <a:chOff x="1089736" y="3198875"/>
            <a:chExt cx="1732200" cy="51000"/>
          </a:xfrm>
        </p:grpSpPr>
        <p:cxnSp>
          <p:nvCxnSpPr>
            <p:cNvPr id="1012" name="Google Shape;1012;p56"/>
            <p:cNvCxnSpPr/>
            <p:nvPr/>
          </p:nvCxnSpPr>
          <p:spPr>
            <a:xfrm rot="10800000">
              <a:off x="1089736" y="3198875"/>
              <a:ext cx="1732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13" name="Google Shape;1013;p56"/>
            <p:cNvSpPr/>
            <p:nvPr/>
          </p:nvSpPr>
          <p:spPr>
            <a:xfrm flipH="1">
              <a:off x="1572736" y="319887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014" name="Google Shape;1014;p56"/>
          <p:cNvGrpSpPr/>
          <p:nvPr/>
        </p:nvGrpSpPr>
        <p:grpSpPr>
          <a:xfrm>
            <a:off x="3701938" y="3198875"/>
            <a:ext cx="1732200" cy="51000"/>
            <a:chOff x="1089736" y="3198875"/>
            <a:chExt cx="1732200" cy="51000"/>
          </a:xfrm>
        </p:grpSpPr>
        <p:cxnSp>
          <p:nvCxnSpPr>
            <p:cNvPr id="1015" name="Google Shape;1015;p56"/>
            <p:cNvCxnSpPr/>
            <p:nvPr/>
          </p:nvCxnSpPr>
          <p:spPr>
            <a:xfrm rot="10800000">
              <a:off x="1089736" y="3198875"/>
              <a:ext cx="1732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16" name="Google Shape;1016;p56"/>
            <p:cNvSpPr/>
            <p:nvPr/>
          </p:nvSpPr>
          <p:spPr>
            <a:xfrm flipH="1">
              <a:off x="1572736" y="319887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017" name="Google Shape;1017;p56"/>
          <p:cNvGrpSpPr/>
          <p:nvPr/>
        </p:nvGrpSpPr>
        <p:grpSpPr>
          <a:xfrm>
            <a:off x="6314140" y="3198875"/>
            <a:ext cx="1732200" cy="51000"/>
            <a:chOff x="1089736" y="3198875"/>
            <a:chExt cx="1732200" cy="51000"/>
          </a:xfrm>
        </p:grpSpPr>
        <p:cxnSp>
          <p:nvCxnSpPr>
            <p:cNvPr id="1018" name="Google Shape;1018;p56"/>
            <p:cNvCxnSpPr/>
            <p:nvPr/>
          </p:nvCxnSpPr>
          <p:spPr>
            <a:xfrm rot="10800000">
              <a:off x="1089736" y="3198875"/>
              <a:ext cx="1732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19" name="Google Shape;1019;p56"/>
            <p:cNvSpPr/>
            <p:nvPr/>
          </p:nvSpPr>
          <p:spPr>
            <a:xfrm flipH="1">
              <a:off x="1572736" y="3198875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pic>
        <p:nvPicPr>
          <p:cNvPr id="1020" name="Google Shape;102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5040" y="1625525"/>
            <a:ext cx="1310400" cy="13104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pic>
        <p:nvPicPr>
          <p:cNvPr id="1021" name="Google Shape;1021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6793" y="1625525"/>
            <a:ext cx="1310400" cy="13104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pic>
        <p:nvPicPr>
          <p:cNvPr id="1022" name="Google Shape;1022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00638" y="1625525"/>
            <a:ext cx="1310400" cy="13104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grpSp>
        <p:nvGrpSpPr>
          <p:cNvPr id="1023" name="Google Shape;1023;p56"/>
          <p:cNvGrpSpPr/>
          <p:nvPr/>
        </p:nvGrpSpPr>
        <p:grpSpPr>
          <a:xfrm>
            <a:off x="288296" y="1565080"/>
            <a:ext cx="1180904" cy="572710"/>
            <a:chOff x="4044061" y="4359300"/>
            <a:chExt cx="504789" cy="244800"/>
          </a:xfrm>
        </p:grpSpPr>
        <p:sp>
          <p:nvSpPr>
            <p:cNvPr id="1024" name="Google Shape;1024;p56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25" name="Google Shape;1025;p5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026" name="Google Shape;1026;p56"/>
          <p:cNvGrpSpPr/>
          <p:nvPr/>
        </p:nvGrpSpPr>
        <p:grpSpPr>
          <a:xfrm>
            <a:off x="8191578" y="2760938"/>
            <a:ext cx="820788" cy="398069"/>
            <a:chOff x="4044061" y="4359300"/>
            <a:chExt cx="504789" cy="244800"/>
          </a:xfrm>
        </p:grpSpPr>
        <p:sp>
          <p:nvSpPr>
            <p:cNvPr id="1027" name="Google Shape;1027;p56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28" name="Google Shape;1028;p5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Google Shape;1033;p57"/>
          <p:cNvPicPr preferRelativeResize="0"/>
          <p:nvPr/>
        </p:nvPicPr>
        <p:blipFill rotWithShape="1">
          <a:blip r:embed="rId3">
            <a:alphaModFix/>
          </a:blip>
          <a:srcRect b="4479"/>
          <a:stretch/>
        </p:blipFill>
        <p:spPr>
          <a:xfrm>
            <a:off x="3758500" y="606775"/>
            <a:ext cx="44851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57"/>
          <p:cNvSpPr txBox="1">
            <a:spLocks noGrp="1"/>
          </p:cNvSpPr>
          <p:nvPr>
            <p:ph type="title"/>
          </p:nvPr>
        </p:nvSpPr>
        <p:spPr>
          <a:xfrm>
            <a:off x="209909" y="1136777"/>
            <a:ext cx="2720100" cy="129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ماکت دسکتاپ</a:t>
            </a:r>
            <a:endParaRPr>
              <a:cs typeface="B Nazanin" pitchFamily="2" charset="-78"/>
            </a:endParaRPr>
          </a:p>
        </p:txBody>
      </p:sp>
      <p:sp>
        <p:nvSpPr>
          <p:cNvPr id="1035" name="Google Shape;1035;p57"/>
          <p:cNvSpPr txBox="1">
            <a:spLocks noGrp="1"/>
          </p:cNvSpPr>
          <p:nvPr>
            <p:ph type="subTitle" idx="1"/>
          </p:nvPr>
        </p:nvSpPr>
        <p:spPr>
          <a:xfrm>
            <a:off x="423665" y="2546750"/>
            <a:ext cx="27201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itchFamily="2" charset="-78"/>
              </a:rPr>
              <a:t>می توانید تصویر روی صفحه را با کار خود جایگزین کنید. فقط روی آن کلیک راست کرده و انتخاب کنید</a:t>
            </a:r>
            <a:endParaRPr dirty="0">
              <a:cs typeface="B Nazanin" pitchFamily="2" charset="-78"/>
            </a:endParaRPr>
          </a:p>
        </p:txBody>
      </p:sp>
      <p:grpSp>
        <p:nvGrpSpPr>
          <p:cNvPr id="1036" name="Google Shape;1036;p57"/>
          <p:cNvGrpSpPr/>
          <p:nvPr/>
        </p:nvGrpSpPr>
        <p:grpSpPr>
          <a:xfrm>
            <a:off x="3652645" y="539403"/>
            <a:ext cx="4687689" cy="3552925"/>
            <a:chOff x="3743170" y="539403"/>
            <a:chExt cx="4687689" cy="3552925"/>
          </a:xfrm>
        </p:grpSpPr>
        <p:sp>
          <p:nvSpPr>
            <p:cNvPr id="1037" name="Google Shape;1037;p57"/>
            <p:cNvSpPr/>
            <p:nvPr/>
          </p:nvSpPr>
          <p:spPr>
            <a:xfrm>
              <a:off x="5586923" y="3467411"/>
              <a:ext cx="1000020" cy="624895"/>
            </a:xfrm>
            <a:custGeom>
              <a:avLst/>
              <a:gdLst/>
              <a:ahLst/>
              <a:cxnLst/>
              <a:rect l="l" t="t" r="r" b="b"/>
              <a:pathLst>
                <a:path w="7199" h="4194" extrusionOk="0">
                  <a:moveTo>
                    <a:pt x="1" y="1"/>
                  </a:moveTo>
                  <a:lnTo>
                    <a:pt x="1" y="4194"/>
                  </a:lnTo>
                  <a:lnTo>
                    <a:pt x="7198" y="4194"/>
                  </a:lnTo>
                  <a:lnTo>
                    <a:pt x="71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38" name="Google Shape;1038;p57"/>
            <p:cNvSpPr/>
            <p:nvPr/>
          </p:nvSpPr>
          <p:spPr>
            <a:xfrm>
              <a:off x="5301057" y="4041070"/>
              <a:ext cx="1573028" cy="51258"/>
            </a:xfrm>
            <a:custGeom>
              <a:avLst/>
              <a:gdLst/>
              <a:ahLst/>
              <a:cxnLst/>
              <a:rect l="l" t="t" r="r" b="b"/>
              <a:pathLst>
                <a:path w="11324" h="369" extrusionOk="0">
                  <a:moveTo>
                    <a:pt x="67" y="0"/>
                  </a:moveTo>
                  <a:cubicBezTo>
                    <a:pt x="25" y="0"/>
                    <a:pt x="0" y="34"/>
                    <a:pt x="0" y="67"/>
                  </a:cubicBezTo>
                  <a:lnTo>
                    <a:pt x="0" y="293"/>
                  </a:lnTo>
                  <a:cubicBezTo>
                    <a:pt x="0" y="335"/>
                    <a:pt x="25" y="369"/>
                    <a:pt x="67" y="369"/>
                  </a:cubicBezTo>
                  <a:lnTo>
                    <a:pt x="11248" y="369"/>
                  </a:lnTo>
                  <a:cubicBezTo>
                    <a:pt x="11290" y="369"/>
                    <a:pt x="11324" y="335"/>
                    <a:pt x="11324" y="293"/>
                  </a:cubicBezTo>
                  <a:lnTo>
                    <a:pt x="11324" y="67"/>
                  </a:lnTo>
                  <a:cubicBezTo>
                    <a:pt x="11324" y="34"/>
                    <a:pt x="11290" y="0"/>
                    <a:pt x="1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39" name="Google Shape;1039;p57"/>
            <p:cNvSpPr/>
            <p:nvPr/>
          </p:nvSpPr>
          <p:spPr>
            <a:xfrm>
              <a:off x="3743170" y="539403"/>
              <a:ext cx="4687689" cy="2970472"/>
            </a:xfrm>
            <a:custGeom>
              <a:avLst/>
              <a:gdLst/>
              <a:ahLst/>
              <a:cxnLst/>
              <a:rect l="l" t="t" r="r" b="b"/>
              <a:pathLst>
                <a:path w="33746" h="21384" extrusionOk="0">
                  <a:moveTo>
                    <a:pt x="32548" y="1021"/>
                  </a:moveTo>
                  <a:lnTo>
                    <a:pt x="32548" y="20362"/>
                  </a:lnTo>
                  <a:lnTo>
                    <a:pt x="1197" y="20362"/>
                  </a:lnTo>
                  <a:lnTo>
                    <a:pt x="1197" y="1021"/>
                  </a:lnTo>
                  <a:close/>
                  <a:moveTo>
                    <a:pt x="477" y="0"/>
                  </a:moveTo>
                  <a:cubicBezTo>
                    <a:pt x="210" y="0"/>
                    <a:pt x="0" y="209"/>
                    <a:pt x="0" y="477"/>
                  </a:cubicBezTo>
                  <a:lnTo>
                    <a:pt x="0" y="20906"/>
                  </a:lnTo>
                  <a:cubicBezTo>
                    <a:pt x="0" y="21174"/>
                    <a:pt x="218" y="21384"/>
                    <a:pt x="477" y="21384"/>
                  </a:cubicBezTo>
                  <a:lnTo>
                    <a:pt x="33268" y="21384"/>
                  </a:lnTo>
                  <a:cubicBezTo>
                    <a:pt x="33536" y="21384"/>
                    <a:pt x="33745" y="21166"/>
                    <a:pt x="33745" y="20906"/>
                  </a:cubicBezTo>
                  <a:lnTo>
                    <a:pt x="33745" y="477"/>
                  </a:lnTo>
                  <a:cubicBezTo>
                    <a:pt x="33745" y="209"/>
                    <a:pt x="33536" y="0"/>
                    <a:pt x="332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40" name="Google Shape;1040;p57"/>
            <p:cNvSpPr/>
            <p:nvPr/>
          </p:nvSpPr>
          <p:spPr>
            <a:xfrm>
              <a:off x="5586925" y="3509875"/>
              <a:ext cx="999900" cy="141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041" name="Google Shape;1041;p57"/>
          <p:cNvSpPr/>
          <p:nvPr/>
        </p:nvSpPr>
        <p:spPr>
          <a:xfrm>
            <a:off x="3122788" y="715963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dirty="0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rPr>
              <a:t> </a:t>
            </a:r>
            <a:endParaRPr sz="3400" b="1">
              <a:solidFill>
                <a:schemeClr val="accent5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1042" name="Google Shape;1042;p57"/>
          <p:cNvGrpSpPr/>
          <p:nvPr/>
        </p:nvGrpSpPr>
        <p:grpSpPr>
          <a:xfrm flipH="1">
            <a:off x="0" y="4224232"/>
            <a:ext cx="2660100" cy="51000"/>
            <a:chOff x="5292375" y="3295200"/>
            <a:chExt cx="2660100" cy="51000"/>
          </a:xfrm>
        </p:grpSpPr>
        <p:cxnSp>
          <p:nvCxnSpPr>
            <p:cNvPr id="1043" name="Google Shape;1043;p57"/>
            <p:cNvCxnSpPr/>
            <p:nvPr/>
          </p:nvCxnSpPr>
          <p:spPr>
            <a:xfrm>
              <a:off x="5292375" y="3295213"/>
              <a:ext cx="26601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4" name="Google Shape;1044;p57"/>
            <p:cNvSpPr/>
            <p:nvPr/>
          </p:nvSpPr>
          <p:spPr>
            <a:xfrm>
              <a:off x="542800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045" name="Google Shape;1045;p57"/>
          <p:cNvGrpSpPr/>
          <p:nvPr/>
        </p:nvGrpSpPr>
        <p:grpSpPr>
          <a:xfrm>
            <a:off x="3039496" y="4275227"/>
            <a:ext cx="1874838" cy="909212"/>
            <a:chOff x="4044061" y="4359300"/>
            <a:chExt cx="504789" cy="244800"/>
          </a:xfrm>
        </p:grpSpPr>
        <p:sp>
          <p:nvSpPr>
            <p:cNvPr id="1046" name="Google Shape;1046;p57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047" name="Google Shape;1047;p57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52;p58"/>
          <p:cNvSpPr/>
          <p:nvPr/>
        </p:nvSpPr>
        <p:spPr>
          <a:xfrm>
            <a:off x="713100" y="839400"/>
            <a:ext cx="3464700" cy="34647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B Nazanin" panose="00000700000000000000" pitchFamily="2" charset="-78"/>
              <a:sym typeface="Inter"/>
            </a:endParaRPr>
          </a:p>
        </p:txBody>
      </p:sp>
      <p:sp>
        <p:nvSpPr>
          <p:cNvPr id="5" name="Google Shape;1053;p58"/>
          <p:cNvSpPr txBox="1">
            <a:spLocks noGrp="1"/>
          </p:cNvSpPr>
          <p:nvPr>
            <p:ph type="title"/>
          </p:nvPr>
        </p:nvSpPr>
        <p:spPr>
          <a:xfrm>
            <a:off x="886496" y="1769556"/>
            <a:ext cx="2832900" cy="20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5400" dirty="0">
                <a:solidFill>
                  <a:schemeClr val="tx2"/>
                </a:solidFill>
                <a:cs typeface="B Nazanin" panose="00000700000000000000" pitchFamily="2" charset="-78"/>
              </a:rPr>
              <a:t>متشکرم!</a:t>
            </a:r>
            <a:endParaRPr sz="5400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6" name="Google Shape;1054;p58"/>
          <p:cNvSpPr txBox="1">
            <a:spLocks noGrp="1"/>
          </p:cNvSpPr>
          <p:nvPr>
            <p:ph type="subTitle" idx="1"/>
          </p:nvPr>
        </p:nvSpPr>
        <p:spPr>
          <a:xfrm>
            <a:off x="1270659" y="2724459"/>
            <a:ext cx="2622424" cy="5293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2400" b="1" dirty="0">
                <a:solidFill>
                  <a:schemeClr val="dk1"/>
                </a:solidFill>
                <a:latin typeface="Inter"/>
                <a:ea typeface="Inter"/>
                <a:cs typeface="B Nazanin" panose="00000700000000000000" pitchFamily="2" charset="-78"/>
                <a:sym typeface="Inter"/>
              </a:rPr>
              <a:t>آیا هیچ سوالی دارید؟</a:t>
            </a:r>
          </a:p>
        </p:txBody>
      </p:sp>
      <p:grpSp>
        <p:nvGrpSpPr>
          <p:cNvPr id="7" name="Google Shape;1055;p58"/>
          <p:cNvGrpSpPr/>
          <p:nvPr/>
        </p:nvGrpSpPr>
        <p:grpSpPr>
          <a:xfrm>
            <a:off x="6027451" y="2671571"/>
            <a:ext cx="428523" cy="428118"/>
            <a:chOff x="3763184" y="3817357"/>
            <a:chExt cx="356865" cy="356498"/>
          </a:xfrm>
        </p:grpSpPr>
        <p:sp>
          <p:nvSpPr>
            <p:cNvPr id="8" name="Google Shape;1056;p58"/>
            <p:cNvSpPr/>
            <p:nvPr/>
          </p:nvSpPr>
          <p:spPr>
            <a:xfrm>
              <a:off x="3763184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814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814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8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" name="Google Shape;1057;p58"/>
            <p:cNvSpPr/>
            <p:nvPr/>
          </p:nvSpPr>
          <p:spPr>
            <a:xfrm>
              <a:off x="3848330" y="3964188"/>
              <a:ext cx="39375" cy="116945"/>
            </a:xfrm>
            <a:custGeom>
              <a:avLst/>
              <a:gdLst/>
              <a:ahLst/>
              <a:cxnLst/>
              <a:rect l="l" t="t" r="r" b="b"/>
              <a:pathLst>
                <a:path w="1502" h="4461" extrusionOk="0">
                  <a:moveTo>
                    <a:pt x="58" y="0"/>
                  </a:moveTo>
                  <a:cubicBezTo>
                    <a:pt x="29" y="0"/>
                    <a:pt x="0" y="29"/>
                    <a:pt x="0" y="58"/>
                  </a:cubicBezTo>
                  <a:lnTo>
                    <a:pt x="0" y="4403"/>
                  </a:lnTo>
                  <a:cubicBezTo>
                    <a:pt x="0" y="4432"/>
                    <a:pt x="29" y="4461"/>
                    <a:pt x="58" y="4461"/>
                  </a:cubicBezTo>
                  <a:lnTo>
                    <a:pt x="1444" y="4461"/>
                  </a:lnTo>
                  <a:cubicBezTo>
                    <a:pt x="1473" y="4461"/>
                    <a:pt x="1502" y="4446"/>
                    <a:pt x="1502" y="4403"/>
                  </a:cubicBezTo>
                  <a:lnTo>
                    <a:pt x="1502" y="58"/>
                  </a:lnTo>
                  <a:cubicBezTo>
                    <a:pt x="1502" y="29"/>
                    <a:pt x="1473" y="0"/>
                    <a:pt x="14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" name="Google Shape;1058;p58"/>
            <p:cNvSpPr/>
            <p:nvPr/>
          </p:nvSpPr>
          <p:spPr>
            <a:xfrm>
              <a:off x="3832418" y="3894403"/>
              <a:ext cx="55287" cy="47475"/>
            </a:xfrm>
            <a:custGeom>
              <a:avLst/>
              <a:gdLst/>
              <a:ahLst/>
              <a:cxnLst/>
              <a:rect l="l" t="t" r="r" b="b"/>
              <a:pathLst>
                <a:path w="2109" h="1811" extrusionOk="0">
                  <a:moveTo>
                    <a:pt x="1208" y="0"/>
                  </a:moveTo>
                  <a:cubicBezTo>
                    <a:pt x="987" y="0"/>
                    <a:pt x="761" y="83"/>
                    <a:pt x="578" y="266"/>
                  </a:cubicBezTo>
                  <a:cubicBezTo>
                    <a:pt x="1" y="829"/>
                    <a:pt x="405" y="1810"/>
                    <a:pt x="1214" y="1810"/>
                  </a:cubicBezTo>
                  <a:cubicBezTo>
                    <a:pt x="1704" y="1810"/>
                    <a:pt x="2109" y="1406"/>
                    <a:pt x="2109" y="901"/>
                  </a:cubicBezTo>
                  <a:cubicBezTo>
                    <a:pt x="2109" y="355"/>
                    <a:pt x="1668" y="0"/>
                    <a:pt x="12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" name="Google Shape;1059;p58"/>
            <p:cNvSpPr/>
            <p:nvPr/>
          </p:nvSpPr>
          <p:spPr>
            <a:xfrm>
              <a:off x="3925901" y="3964161"/>
              <a:ext cx="124914" cy="117365"/>
            </a:xfrm>
            <a:custGeom>
              <a:avLst/>
              <a:gdLst/>
              <a:ahLst/>
              <a:cxnLst/>
              <a:rect l="l" t="t" r="r" b="b"/>
              <a:pathLst>
                <a:path w="4765" h="4477" extrusionOk="0">
                  <a:moveTo>
                    <a:pt x="2716" y="1"/>
                  </a:moveTo>
                  <a:cubicBezTo>
                    <a:pt x="2701" y="1"/>
                    <a:pt x="2686" y="1"/>
                    <a:pt x="2671" y="1"/>
                  </a:cubicBezTo>
                  <a:cubicBezTo>
                    <a:pt x="2180" y="1"/>
                    <a:pt x="1718" y="145"/>
                    <a:pt x="1314" y="434"/>
                  </a:cubicBezTo>
                  <a:cubicBezTo>
                    <a:pt x="1304" y="441"/>
                    <a:pt x="1294" y="444"/>
                    <a:pt x="1284" y="444"/>
                  </a:cubicBezTo>
                  <a:cubicBezTo>
                    <a:pt x="1248" y="444"/>
                    <a:pt x="1213" y="410"/>
                    <a:pt x="1213" y="376"/>
                  </a:cubicBezTo>
                  <a:lnTo>
                    <a:pt x="1213" y="59"/>
                  </a:lnTo>
                  <a:cubicBezTo>
                    <a:pt x="1213" y="30"/>
                    <a:pt x="1170" y="1"/>
                    <a:pt x="1141" y="1"/>
                  </a:cubicBezTo>
                  <a:lnTo>
                    <a:pt x="58" y="1"/>
                  </a:lnTo>
                  <a:cubicBezTo>
                    <a:pt x="29" y="1"/>
                    <a:pt x="1" y="30"/>
                    <a:pt x="1" y="59"/>
                  </a:cubicBezTo>
                  <a:lnTo>
                    <a:pt x="1" y="4389"/>
                  </a:lnTo>
                  <a:cubicBezTo>
                    <a:pt x="1" y="4433"/>
                    <a:pt x="29" y="4462"/>
                    <a:pt x="58" y="4462"/>
                  </a:cubicBezTo>
                  <a:lnTo>
                    <a:pt x="1430" y="4462"/>
                  </a:lnTo>
                  <a:cubicBezTo>
                    <a:pt x="1473" y="4462"/>
                    <a:pt x="1502" y="4433"/>
                    <a:pt x="1502" y="4389"/>
                  </a:cubicBezTo>
                  <a:lnTo>
                    <a:pt x="1502" y="2859"/>
                  </a:lnTo>
                  <a:cubicBezTo>
                    <a:pt x="1502" y="2354"/>
                    <a:pt x="1617" y="1502"/>
                    <a:pt x="2382" y="1502"/>
                  </a:cubicBezTo>
                  <a:cubicBezTo>
                    <a:pt x="3133" y="1502"/>
                    <a:pt x="3249" y="2354"/>
                    <a:pt x="3249" y="2859"/>
                  </a:cubicBezTo>
                  <a:lnTo>
                    <a:pt x="3249" y="4404"/>
                  </a:lnTo>
                  <a:cubicBezTo>
                    <a:pt x="3249" y="4433"/>
                    <a:pt x="3277" y="4462"/>
                    <a:pt x="3321" y="4462"/>
                  </a:cubicBezTo>
                  <a:lnTo>
                    <a:pt x="3321" y="4476"/>
                  </a:lnTo>
                  <a:lnTo>
                    <a:pt x="4692" y="4476"/>
                  </a:lnTo>
                  <a:cubicBezTo>
                    <a:pt x="4721" y="4476"/>
                    <a:pt x="4750" y="4433"/>
                    <a:pt x="4750" y="4404"/>
                  </a:cubicBezTo>
                  <a:lnTo>
                    <a:pt x="4750" y="2383"/>
                  </a:lnTo>
                  <a:cubicBezTo>
                    <a:pt x="4764" y="1806"/>
                    <a:pt x="4591" y="1243"/>
                    <a:pt x="4259" y="766"/>
                  </a:cubicBezTo>
                  <a:cubicBezTo>
                    <a:pt x="3893" y="287"/>
                    <a:pt x="3320" y="1"/>
                    <a:pt x="271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060;p58"/>
          <p:cNvGrpSpPr/>
          <p:nvPr/>
        </p:nvGrpSpPr>
        <p:grpSpPr>
          <a:xfrm>
            <a:off x="6628357" y="2671571"/>
            <a:ext cx="428083" cy="428118"/>
            <a:chOff x="4211985" y="3817357"/>
            <a:chExt cx="356498" cy="356498"/>
          </a:xfrm>
        </p:grpSpPr>
        <p:sp>
          <p:nvSpPr>
            <p:cNvPr id="13" name="Google Shape;1061;p58"/>
            <p:cNvSpPr/>
            <p:nvPr/>
          </p:nvSpPr>
          <p:spPr>
            <a:xfrm>
              <a:off x="4211985" y="3817357"/>
              <a:ext cx="356498" cy="356498"/>
            </a:xfrm>
            <a:custGeom>
              <a:avLst/>
              <a:gdLst/>
              <a:ahLst/>
              <a:cxnLst/>
              <a:rect l="l" t="t" r="r" b="b"/>
              <a:pathLst>
                <a:path w="13599" h="13599" extrusionOk="0">
                  <a:moveTo>
                    <a:pt x="6800" y="0"/>
                  </a:moveTo>
                  <a:cubicBezTo>
                    <a:pt x="3047" y="0"/>
                    <a:pt x="1" y="3046"/>
                    <a:pt x="1" y="6799"/>
                  </a:cubicBezTo>
                  <a:cubicBezTo>
                    <a:pt x="1" y="10552"/>
                    <a:pt x="3047" y="13598"/>
                    <a:pt x="6800" y="13598"/>
                  </a:cubicBezTo>
                  <a:cubicBezTo>
                    <a:pt x="10553" y="13598"/>
                    <a:pt x="13599" y="10552"/>
                    <a:pt x="13599" y="6799"/>
                  </a:cubicBezTo>
                  <a:cubicBezTo>
                    <a:pt x="13599" y="3046"/>
                    <a:pt x="10553" y="0"/>
                    <a:pt x="68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" name="Google Shape;1062;p58"/>
            <p:cNvSpPr/>
            <p:nvPr/>
          </p:nvSpPr>
          <p:spPr>
            <a:xfrm>
              <a:off x="4288061" y="3909555"/>
              <a:ext cx="227756" cy="187463"/>
            </a:xfrm>
            <a:custGeom>
              <a:avLst/>
              <a:gdLst/>
              <a:ahLst/>
              <a:cxnLst/>
              <a:rect l="l" t="t" r="r" b="b"/>
              <a:pathLst>
                <a:path w="8688" h="7151" extrusionOk="0">
                  <a:moveTo>
                    <a:pt x="5678" y="0"/>
                  </a:moveTo>
                  <a:cubicBezTo>
                    <a:pt x="4639" y="0"/>
                    <a:pt x="3643" y="810"/>
                    <a:pt x="3652" y="2026"/>
                  </a:cubicBezTo>
                  <a:lnTo>
                    <a:pt x="3652" y="2070"/>
                  </a:lnTo>
                  <a:lnTo>
                    <a:pt x="3551" y="2070"/>
                  </a:lnTo>
                  <a:cubicBezTo>
                    <a:pt x="3219" y="2012"/>
                    <a:pt x="2887" y="1940"/>
                    <a:pt x="2570" y="1839"/>
                  </a:cubicBezTo>
                  <a:cubicBezTo>
                    <a:pt x="1819" y="1579"/>
                    <a:pt x="1155" y="1160"/>
                    <a:pt x="592" y="612"/>
                  </a:cubicBezTo>
                  <a:lnTo>
                    <a:pt x="390" y="410"/>
                  </a:lnTo>
                  <a:cubicBezTo>
                    <a:pt x="375" y="395"/>
                    <a:pt x="358" y="388"/>
                    <a:pt x="342" y="388"/>
                  </a:cubicBezTo>
                  <a:cubicBezTo>
                    <a:pt x="312" y="388"/>
                    <a:pt x="284" y="410"/>
                    <a:pt x="275" y="438"/>
                  </a:cubicBezTo>
                  <a:lnTo>
                    <a:pt x="202" y="727"/>
                  </a:lnTo>
                  <a:cubicBezTo>
                    <a:pt x="0" y="1492"/>
                    <a:pt x="318" y="2301"/>
                    <a:pt x="982" y="2734"/>
                  </a:cubicBezTo>
                  <a:cubicBezTo>
                    <a:pt x="852" y="2734"/>
                    <a:pt x="708" y="2719"/>
                    <a:pt x="578" y="2690"/>
                  </a:cubicBezTo>
                  <a:lnTo>
                    <a:pt x="332" y="2633"/>
                  </a:lnTo>
                  <a:cubicBezTo>
                    <a:pt x="327" y="2631"/>
                    <a:pt x="321" y="2630"/>
                    <a:pt x="315" y="2630"/>
                  </a:cubicBezTo>
                  <a:cubicBezTo>
                    <a:pt x="278" y="2630"/>
                    <a:pt x="246" y="2667"/>
                    <a:pt x="246" y="2705"/>
                  </a:cubicBezTo>
                  <a:lnTo>
                    <a:pt x="289" y="2950"/>
                  </a:lnTo>
                  <a:cubicBezTo>
                    <a:pt x="390" y="3513"/>
                    <a:pt x="751" y="3990"/>
                    <a:pt x="1256" y="4221"/>
                  </a:cubicBezTo>
                  <a:cubicBezTo>
                    <a:pt x="1314" y="4249"/>
                    <a:pt x="1299" y="4336"/>
                    <a:pt x="1242" y="4350"/>
                  </a:cubicBezTo>
                  <a:lnTo>
                    <a:pt x="967" y="4350"/>
                  </a:lnTo>
                  <a:cubicBezTo>
                    <a:pt x="910" y="4365"/>
                    <a:pt x="881" y="4408"/>
                    <a:pt x="910" y="4452"/>
                  </a:cubicBezTo>
                  <a:lnTo>
                    <a:pt x="1040" y="4697"/>
                  </a:lnTo>
                  <a:cubicBezTo>
                    <a:pt x="1314" y="5173"/>
                    <a:pt x="1790" y="5491"/>
                    <a:pt x="2324" y="5563"/>
                  </a:cubicBezTo>
                  <a:cubicBezTo>
                    <a:pt x="2382" y="5577"/>
                    <a:pt x="2397" y="5650"/>
                    <a:pt x="2353" y="5693"/>
                  </a:cubicBezTo>
                  <a:cubicBezTo>
                    <a:pt x="1891" y="6025"/>
                    <a:pt x="1357" y="6256"/>
                    <a:pt x="794" y="6357"/>
                  </a:cubicBezTo>
                  <a:lnTo>
                    <a:pt x="188" y="6458"/>
                  </a:lnTo>
                  <a:cubicBezTo>
                    <a:pt x="116" y="6472"/>
                    <a:pt x="116" y="6559"/>
                    <a:pt x="174" y="6588"/>
                  </a:cubicBezTo>
                  <a:lnTo>
                    <a:pt x="751" y="6804"/>
                  </a:lnTo>
                  <a:cubicBezTo>
                    <a:pt x="1328" y="7035"/>
                    <a:pt x="1949" y="7151"/>
                    <a:pt x="2570" y="7151"/>
                  </a:cubicBezTo>
                  <a:cubicBezTo>
                    <a:pt x="5385" y="7136"/>
                    <a:pt x="7680" y="4870"/>
                    <a:pt x="7694" y="2055"/>
                  </a:cubicBezTo>
                  <a:lnTo>
                    <a:pt x="7694" y="2026"/>
                  </a:lnTo>
                  <a:lnTo>
                    <a:pt x="7694" y="1983"/>
                  </a:lnTo>
                  <a:lnTo>
                    <a:pt x="7694" y="1969"/>
                  </a:lnTo>
                  <a:cubicBezTo>
                    <a:pt x="7896" y="1839"/>
                    <a:pt x="8070" y="1680"/>
                    <a:pt x="8243" y="1507"/>
                  </a:cubicBezTo>
                  <a:lnTo>
                    <a:pt x="8647" y="1088"/>
                  </a:lnTo>
                  <a:cubicBezTo>
                    <a:pt x="8687" y="1048"/>
                    <a:pt x="8653" y="971"/>
                    <a:pt x="8591" y="971"/>
                  </a:cubicBezTo>
                  <a:cubicBezTo>
                    <a:pt x="8586" y="971"/>
                    <a:pt x="8580" y="971"/>
                    <a:pt x="8575" y="973"/>
                  </a:cubicBezTo>
                  <a:lnTo>
                    <a:pt x="8012" y="1117"/>
                  </a:lnTo>
                  <a:lnTo>
                    <a:pt x="7824" y="1146"/>
                  </a:lnTo>
                  <a:cubicBezTo>
                    <a:pt x="7820" y="1147"/>
                    <a:pt x="7816" y="1147"/>
                    <a:pt x="7812" y="1147"/>
                  </a:cubicBezTo>
                  <a:cubicBezTo>
                    <a:pt x="7761" y="1147"/>
                    <a:pt x="7728" y="1070"/>
                    <a:pt x="7781" y="1030"/>
                  </a:cubicBezTo>
                  <a:cubicBezTo>
                    <a:pt x="7839" y="973"/>
                    <a:pt x="7896" y="915"/>
                    <a:pt x="7954" y="857"/>
                  </a:cubicBezTo>
                  <a:lnTo>
                    <a:pt x="8402" y="366"/>
                  </a:lnTo>
                  <a:cubicBezTo>
                    <a:pt x="8439" y="329"/>
                    <a:pt x="8401" y="259"/>
                    <a:pt x="8353" y="259"/>
                  </a:cubicBezTo>
                  <a:cubicBezTo>
                    <a:pt x="8346" y="259"/>
                    <a:pt x="8338" y="261"/>
                    <a:pt x="8330" y="265"/>
                  </a:cubicBezTo>
                  <a:lnTo>
                    <a:pt x="7709" y="467"/>
                  </a:lnTo>
                  <a:cubicBezTo>
                    <a:pt x="7521" y="525"/>
                    <a:pt x="7334" y="583"/>
                    <a:pt x="7131" y="612"/>
                  </a:cubicBezTo>
                  <a:cubicBezTo>
                    <a:pt x="7117" y="612"/>
                    <a:pt x="7088" y="597"/>
                    <a:pt x="7074" y="583"/>
                  </a:cubicBezTo>
                  <a:cubicBezTo>
                    <a:pt x="6667" y="180"/>
                    <a:pt x="6168" y="0"/>
                    <a:pt x="567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063;p58"/>
          <p:cNvGrpSpPr/>
          <p:nvPr/>
        </p:nvGrpSpPr>
        <p:grpSpPr>
          <a:xfrm>
            <a:off x="5426562" y="2671571"/>
            <a:ext cx="428523" cy="428559"/>
            <a:chOff x="2866317" y="3817357"/>
            <a:chExt cx="356865" cy="356865"/>
          </a:xfrm>
        </p:grpSpPr>
        <p:sp>
          <p:nvSpPr>
            <p:cNvPr id="16" name="Google Shape;1064;p58"/>
            <p:cNvSpPr/>
            <p:nvPr/>
          </p:nvSpPr>
          <p:spPr>
            <a:xfrm>
              <a:off x="2866317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799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799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65;p58"/>
            <p:cNvSpPr/>
            <p:nvPr/>
          </p:nvSpPr>
          <p:spPr>
            <a:xfrm>
              <a:off x="2928367" y="3894561"/>
              <a:ext cx="194175" cy="279662"/>
            </a:xfrm>
            <a:custGeom>
              <a:avLst/>
              <a:gdLst/>
              <a:ahLst/>
              <a:cxnLst/>
              <a:rect l="l" t="t" r="r" b="b"/>
              <a:pathLst>
                <a:path w="7407" h="10668" extrusionOk="0">
                  <a:moveTo>
                    <a:pt x="6208" y="0"/>
                  </a:moveTo>
                  <a:cubicBezTo>
                    <a:pt x="4086" y="14"/>
                    <a:pt x="2079" y="1732"/>
                    <a:pt x="2079" y="3854"/>
                  </a:cubicBezTo>
                  <a:lnTo>
                    <a:pt x="2079" y="4114"/>
                  </a:lnTo>
                  <a:cubicBezTo>
                    <a:pt x="2079" y="4129"/>
                    <a:pt x="2051" y="4157"/>
                    <a:pt x="2036" y="4157"/>
                  </a:cubicBezTo>
                  <a:lnTo>
                    <a:pt x="174" y="4157"/>
                  </a:lnTo>
                  <a:cubicBezTo>
                    <a:pt x="73" y="4157"/>
                    <a:pt x="1" y="4230"/>
                    <a:pt x="1" y="4331"/>
                  </a:cubicBezTo>
                  <a:lnTo>
                    <a:pt x="1" y="6048"/>
                  </a:lnTo>
                  <a:cubicBezTo>
                    <a:pt x="1" y="6149"/>
                    <a:pt x="73" y="6236"/>
                    <a:pt x="174" y="6236"/>
                  </a:cubicBezTo>
                  <a:lnTo>
                    <a:pt x="2036" y="6236"/>
                  </a:lnTo>
                  <a:cubicBezTo>
                    <a:pt x="2051" y="6236"/>
                    <a:pt x="2079" y="6251"/>
                    <a:pt x="2079" y="6279"/>
                  </a:cubicBezTo>
                  <a:lnTo>
                    <a:pt x="2079" y="10220"/>
                  </a:lnTo>
                  <a:cubicBezTo>
                    <a:pt x="2079" y="10235"/>
                    <a:pt x="2079" y="10249"/>
                    <a:pt x="2108" y="10264"/>
                  </a:cubicBezTo>
                  <a:cubicBezTo>
                    <a:pt x="2743" y="10495"/>
                    <a:pt x="3422" y="10624"/>
                    <a:pt x="4100" y="10668"/>
                  </a:cubicBezTo>
                  <a:cubicBezTo>
                    <a:pt x="4129" y="10668"/>
                    <a:pt x="4144" y="10639"/>
                    <a:pt x="4144" y="10624"/>
                  </a:cubicBezTo>
                  <a:lnTo>
                    <a:pt x="4144" y="6279"/>
                  </a:lnTo>
                  <a:cubicBezTo>
                    <a:pt x="4144" y="6251"/>
                    <a:pt x="4158" y="6236"/>
                    <a:pt x="4187" y="6236"/>
                  </a:cubicBezTo>
                  <a:lnTo>
                    <a:pt x="7218" y="6236"/>
                  </a:lnTo>
                  <a:cubicBezTo>
                    <a:pt x="7319" y="6236"/>
                    <a:pt x="7406" y="6149"/>
                    <a:pt x="7406" y="6048"/>
                  </a:cubicBezTo>
                  <a:lnTo>
                    <a:pt x="7406" y="4331"/>
                  </a:lnTo>
                  <a:cubicBezTo>
                    <a:pt x="7406" y="4230"/>
                    <a:pt x="7319" y="4143"/>
                    <a:pt x="7218" y="4143"/>
                  </a:cubicBezTo>
                  <a:lnTo>
                    <a:pt x="4187" y="4143"/>
                  </a:lnTo>
                  <a:cubicBezTo>
                    <a:pt x="4158" y="4143"/>
                    <a:pt x="4144" y="4129"/>
                    <a:pt x="4144" y="4100"/>
                  </a:cubicBezTo>
                  <a:lnTo>
                    <a:pt x="4144" y="3854"/>
                  </a:lnTo>
                  <a:cubicBezTo>
                    <a:pt x="4144" y="2714"/>
                    <a:pt x="5068" y="2079"/>
                    <a:pt x="6208" y="2079"/>
                  </a:cubicBezTo>
                  <a:lnTo>
                    <a:pt x="7218" y="2079"/>
                  </a:lnTo>
                  <a:cubicBezTo>
                    <a:pt x="7319" y="2079"/>
                    <a:pt x="7406" y="1992"/>
                    <a:pt x="7406" y="1891"/>
                  </a:cubicBezTo>
                  <a:lnTo>
                    <a:pt x="7406" y="173"/>
                  </a:lnTo>
                  <a:cubicBezTo>
                    <a:pt x="7406" y="72"/>
                    <a:pt x="7319" y="0"/>
                    <a:pt x="7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66;p58"/>
          <p:cNvGrpSpPr/>
          <p:nvPr/>
        </p:nvGrpSpPr>
        <p:grpSpPr>
          <a:xfrm>
            <a:off x="7228992" y="2666541"/>
            <a:ext cx="436251" cy="437293"/>
            <a:chOff x="1190200" y="238125"/>
            <a:chExt cx="5212075" cy="5212075"/>
          </a:xfrm>
        </p:grpSpPr>
        <p:sp>
          <p:nvSpPr>
            <p:cNvPr id="19" name="Google Shape;1067;p58"/>
            <p:cNvSpPr/>
            <p:nvPr/>
          </p:nvSpPr>
          <p:spPr>
            <a:xfrm>
              <a:off x="1190200" y="238125"/>
              <a:ext cx="5212075" cy="5212075"/>
            </a:xfrm>
            <a:custGeom>
              <a:avLst/>
              <a:gdLst/>
              <a:ahLst/>
              <a:cxnLst/>
              <a:rect l="l" t="t" r="r" b="b"/>
              <a:pathLst>
                <a:path w="208483" h="208483" extrusionOk="0">
                  <a:moveTo>
                    <a:pt x="104241" y="0"/>
                  </a:moveTo>
                  <a:cubicBezTo>
                    <a:pt x="46667" y="0"/>
                    <a:pt x="0" y="46667"/>
                    <a:pt x="0" y="104241"/>
                  </a:cubicBezTo>
                  <a:cubicBezTo>
                    <a:pt x="0" y="161816"/>
                    <a:pt x="46667" y="208483"/>
                    <a:pt x="104241" y="208483"/>
                  </a:cubicBezTo>
                  <a:cubicBezTo>
                    <a:pt x="161816" y="208483"/>
                    <a:pt x="208482" y="161816"/>
                    <a:pt x="208482" y="104241"/>
                  </a:cubicBezTo>
                  <a:cubicBezTo>
                    <a:pt x="208482" y="46667"/>
                    <a:pt x="161816" y="0"/>
                    <a:pt x="1042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68;p58"/>
            <p:cNvSpPr/>
            <p:nvPr/>
          </p:nvSpPr>
          <p:spPr>
            <a:xfrm>
              <a:off x="2368338" y="1220419"/>
              <a:ext cx="2856522" cy="3247339"/>
            </a:xfrm>
            <a:custGeom>
              <a:avLst/>
              <a:gdLst/>
              <a:ahLst/>
              <a:cxnLst/>
              <a:rect l="l" t="t" r="r" b="b"/>
              <a:pathLst>
                <a:path w="130928" h="148841" extrusionOk="0">
                  <a:moveTo>
                    <a:pt x="70184" y="0"/>
                  </a:moveTo>
                  <a:cubicBezTo>
                    <a:pt x="67749" y="0"/>
                    <a:pt x="65781" y="1968"/>
                    <a:pt x="65781" y="4370"/>
                  </a:cubicBezTo>
                  <a:lnTo>
                    <a:pt x="65781" y="100105"/>
                  </a:lnTo>
                  <a:cubicBezTo>
                    <a:pt x="65781" y="106844"/>
                    <a:pt x="61744" y="112915"/>
                    <a:pt x="55507" y="115483"/>
                  </a:cubicBezTo>
                  <a:cubicBezTo>
                    <a:pt x="53445" y="116348"/>
                    <a:pt x="51279" y="116767"/>
                    <a:pt x="49132" y="116767"/>
                  </a:cubicBezTo>
                  <a:cubicBezTo>
                    <a:pt x="44819" y="116767"/>
                    <a:pt x="40578" y="115076"/>
                    <a:pt x="37394" y="111914"/>
                  </a:cubicBezTo>
                  <a:cubicBezTo>
                    <a:pt x="32624" y="107177"/>
                    <a:pt x="31156" y="100039"/>
                    <a:pt x="33691" y="93801"/>
                  </a:cubicBezTo>
                  <a:cubicBezTo>
                    <a:pt x="36260" y="87563"/>
                    <a:pt x="42297" y="83493"/>
                    <a:pt x="49035" y="83460"/>
                  </a:cubicBezTo>
                  <a:cubicBezTo>
                    <a:pt x="51437" y="83460"/>
                    <a:pt x="53405" y="81492"/>
                    <a:pt x="53405" y="79090"/>
                  </a:cubicBezTo>
                  <a:lnTo>
                    <a:pt x="53405" y="55740"/>
                  </a:lnTo>
                  <a:cubicBezTo>
                    <a:pt x="53405" y="53305"/>
                    <a:pt x="51437" y="51370"/>
                    <a:pt x="49035" y="51370"/>
                  </a:cubicBezTo>
                  <a:cubicBezTo>
                    <a:pt x="21983" y="51370"/>
                    <a:pt x="0" y="73253"/>
                    <a:pt x="0" y="100105"/>
                  </a:cubicBezTo>
                  <a:cubicBezTo>
                    <a:pt x="0" y="126991"/>
                    <a:pt x="21949" y="148840"/>
                    <a:pt x="49002" y="148840"/>
                  </a:cubicBezTo>
                  <a:cubicBezTo>
                    <a:pt x="76021" y="148840"/>
                    <a:pt x="98037" y="126991"/>
                    <a:pt x="98037" y="100105"/>
                  </a:cubicBezTo>
                  <a:lnTo>
                    <a:pt x="98037" y="57742"/>
                  </a:lnTo>
                  <a:cubicBezTo>
                    <a:pt x="106751" y="62347"/>
                    <a:pt x="116484" y="64780"/>
                    <a:pt x="126356" y="64780"/>
                  </a:cubicBezTo>
                  <a:cubicBezTo>
                    <a:pt x="126423" y="64780"/>
                    <a:pt x="126490" y="64780"/>
                    <a:pt x="126557" y="64780"/>
                  </a:cubicBezTo>
                  <a:cubicBezTo>
                    <a:pt x="128959" y="64780"/>
                    <a:pt x="130927" y="62812"/>
                    <a:pt x="130927" y="60410"/>
                  </a:cubicBezTo>
                  <a:lnTo>
                    <a:pt x="130927" y="37094"/>
                  </a:lnTo>
                  <a:cubicBezTo>
                    <a:pt x="130927" y="34658"/>
                    <a:pt x="128959" y="32724"/>
                    <a:pt x="126557" y="32724"/>
                  </a:cubicBezTo>
                  <a:cubicBezTo>
                    <a:pt x="110813" y="32724"/>
                    <a:pt x="98037" y="19981"/>
                    <a:pt x="98037" y="4370"/>
                  </a:cubicBezTo>
                  <a:cubicBezTo>
                    <a:pt x="98037" y="1968"/>
                    <a:pt x="96069" y="0"/>
                    <a:pt x="936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2" name="Google Shape;1070;p58"/>
          <p:cNvSpPr/>
          <p:nvPr/>
        </p:nvSpPr>
        <p:spPr>
          <a:xfrm rot="5400000">
            <a:off x="4131008" y="4286089"/>
            <a:ext cx="1002900" cy="909300"/>
          </a:xfrm>
          <a:prstGeom prst="parallelogram">
            <a:avLst>
              <a:gd name="adj" fmla="val 5662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5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منابع جایگزین</a:t>
            </a:r>
            <a:endParaRPr>
              <a:cs typeface="B Nazanin" pitchFamily="2" charset="-78"/>
            </a:endParaRPr>
          </a:p>
        </p:txBody>
      </p:sp>
      <p:pic>
        <p:nvPicPr>
          <p:cNvPr id="1076" name="Google Shape;1076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20011" y="1682109"/>
            <a:ext cx="1580793" cy="1187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2131165" y="1682106"/>
            <a:ext cx="1639755" cy="118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41357" y="1670068"/>
            <a:ext cx="1541050" cy="1211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82943" y="1476656"/>
            <a:ext cx="1541063" cy="159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0" name="Google Shape;1080;p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32046" y="1666021"/>
            <a:ext cx="1074350" cy="1219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1" name="Google Shape;1081;p5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43046" y="3219395"/>
            <a:ext cx="841250" cy="1384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2" name="Google Shape;1082;p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58850" y="3219400"/>
            <a:ext cx="1372330" cy="138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3" name="Google Shape;1083;p5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344747" y="3119723"/>
            <a:ext cx="1580800" cy="14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4" name="Google Shape;1084;p5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15249" y="3272384"/>
            <a:ext cx="841250" cy="133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5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07438" y="3407820"/>
            <a:ext cx="1170432" cy="11540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33"/>
          <p:cNvGrpSpPr/>
          <p:nvPr/>
        </p:nvGrpSpPr>
        <p:grpSpPr>
          <a:xfrm>
            <a:off x="4537937" y="3064200"/>
            <a:ext cx="3421800" cy="1218300"/>
            <a:chOff x="722275" y="1619650"/>
            <a:chExt cx="3421800" cy="1218300"/>
          </a:xfrm>
        </p:grpSpPr>
        <p:sp>
          <p:nvSpPr>
            <p:cNvPr id="358" name="Google Shape;358;p33"/>
            <p:cNvSpPr/>
            <p:nvPr/>
          </p:nvSpPr>
          <p:spPr>
            <a:xfrm>
              <a:off x="722275" y="1619650"/>
              <a:ext cx="34218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59" name="Google Shape;359;p33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360" name="Google Shape;360;p33"/>
          <p:cNvGrpSpPr/>
          <p:nvPr/>
        </p:nvGrpSpPr>
        <p:grpSpPr>
          <a:xfrm>
            <a:off x="4537937" y="1619650"/>
            <a:ext cx="3421800" cy="1218300"/>
            <a:chOff x="722275" y="1619650"/>
            <a:chExt cx="3421800" cy="1218300"/>
          </a:xfrm>
        </p:grpSpPr>
        <p:sp>
          <p:nvSpPr>
            <p:cNvPr id="361" name="Google Shape;361;p33"/>
            <p:cNvSpPr/>
            <p:nvPr/>
          </p:nvSpPr>
          <p:spPr>
            <a:xfrm>
              <a:off x="722275" y="1619650"/>
              <a:ext cx="34218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62" name="Google Shape;362;p33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cxnSp>
        <p:nvCxnSpPr>
          <p:cNvPr id="363" name="Google Shape;363;p33"/>
          <p:cNvCxnSpPr/>
          <p:nvPr/>
        </p:nvCxnSpPr>
        <p:spPr>
          <a:xfrm>
            <a:off x="5428012" y="1798300"/>
            <a:ext cx="0" cy="86100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" name="Google Shape;364;p33"/>
          <p:cNvCxnSpPr/>
          <p:nvPr/>
        </p:nvCxnSpPr>
        <p:spPr>
          <a:xfrm>
            <a:off x="5428012" y="3242850"/>
            <a:ext cx="0" cy="86100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65" name="Google Shape;365;p33"/>
          <p:cNvGrpSpPr/>
          <p:nvPr/>
        </p:nvGrpSpPr>
        <p:grpSpPr>
          <a:xfrm>
            <a:off x="722275" y="3064200"/>
            <a:ext cx="3421800" cy="1218300"/>
            <a:chOff x="722275" y="1619650"/>
            <a:chExt cx="3421800" cy="1218300"/>
          </a:xfrm>
        </p:grpSpPr>
        <p:sp>
          <p:nvSpPr>
            <p:cNvPr id="366" name="Google Shape;366;p33"/>
            <p:cNvSpPr/>
            <p:nvPr/>
          </p:nvSpPr>
          <p:spPr>
            <a:xfrm>
              <a:off x="722275" y="1619650"/>
              <a:ext cx="34218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67" name="Google Shape;367;p33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368" name="Google Shape;368;p33"/>
          <p:cNvGrpSpPr/>
          <p:nvPr/>
        </p:nvGrpSpPr>
        <p:grpSpPr>
          <a:xfrm>
            <a:off x="722275" y="1619650"/>
            <a:ext cx="3421800" cy="1218300"/>
            <a:chOff x="722275" y="1619650"/>
            <a:chExt cx="3421800" cy="1218300"/>
          </a:xfrm>
        </p:grpSpPr>
        <p:sp>
          <p:nvSpPr>
            <p:cNvPr id="369" name="Google Shape;369;p33"/>
            <p:cNvSpPr/>
            <p:nvPr/>
          </p:nvSpPr>
          <p:spPr>
            <a:xfrm>
              <a:off x="722275" y="1619650"/>
              <a:ext cx="34218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70" name="Google Shape;370;p33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371" name="Google Shape;371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cs typeface="B Nazanin" pitchFamily="2" charset="-78"/>
              </a:rPr>
              <a:t>فهرست مطالب</a:t>
            </a:r>
            <a:endParaRPr>
              <a:cs typeface="B Nazanin" pitchFamily="2" charset="-78"/>
            </a:endParaRPr>
          </a:p>
        </p:txBody>
      </p:sp>
      <p:sp>
        <p:nvSpPr>
          <p:cNvPr id="372" name="Google Shape;372;p33"/>
          <p:cNvSpPr txBox="1">
            <a:spLocks noGrp="1"/>
          </p:cNvSpPr>
          <p:nvPr>
            <p:ph type="title" idx="2"/>
          </p:nvPr>
        </p:nvSpPr>
        <p:spPr>
          <a:xfrm>
            <a:off x="1680475" y="169230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درباره ما</a:t>
            </a:r>
            <a:endParaRPr>
              <a:cs typeface="B Nazanin" pitchFamily="2" charset="-78"/>
            </a:endParaRPr>
          </a:p>
        </p:txBody>
      </p:sp>
      <p:sp>
        <p:nvSpPr>
          <p:cNvPr id="373" name="Google Shape;373;p33"/>
          <p:cNvSpPr txBox="1">
            <a:spLocks noGrp="1"/>
          </p:cNvSpPr>
          <p:nvPr>
            <p:ph type="subTitle" idx="1"/>
          </p:nvPr>
        </p:nvSpPr>
        <p:spPr>
          <a:xfrm>
            <a:off x="1680475" y="2098083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می توانید موضوع بخش را در اینجا توضیح دهید</a:t>
            </a:r>
            <a:endParaRPr>
              <a:cs typeface="B Nazanin" pitchFamily="2" charset="-78"/>
            </a:endParaRPr>
          </a:p>
        </p:txBody>
      </p:sp>
      <p:sp>
        <p:nvSpPr>
          <p:cNvPr id="374" name="Google Shape;374;p33"/>
          <p:cNvSpPr txBox="1">
            <a:spLocks noGrp="1"/>
          </p:cNvSpPr>
          <p:nvPr>
            <p:ph type="title" idx="3"/>
          </p:nvPr>
        </p:nvSpPr>
        <p:spPr>
          <a:xfrm>
            <a:off x="5473119" y="1692300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عملیات</a:t>
            </a:r>
            <a:endParaRPr>
              <a:cs typeface="B Nazanin" pitchFamily="2" charset="-78"/>
            </a:endParaRPr>
          </a:p>
        </p:txBody>
      </p:sp>
      <p:sp>
        <p:nvSpPr>
          <p:cNvPr id="375" name="Google Shape;375;p33"/>
          <p:cNvSpPr txBox="1">
            <a:spLocks noGrp="1"/>
          </p:cNvSpPr>
          <p:nvPr>
            <p:ph type="subTitle" idx="4"/>
          </p:nvPr>
        </p:nvSpPr>
        <p:spPr>
          <a:xfrm>
            <a:off x="5473119" y="2098083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می توانید موضوع بخش را در اینجا توضیح دهید</a:t>
            </a:r>
            <a:endParaRPr>
              <a:cs typeface="B Nazanin" pitchFamily="2" charset="-78"/>
            </a:endParaRPr>
          </a:p>
        </p:txBody>
      </p:sp>
      <p:sp>
        <p:nvSpPr>
          <p:cNvPr id="376" name="Google Shape;376;p33"/>
          <p:cNvSpPr txBox="1">
            <a:spLocks noGrp="1"/>
          </p:cNvSpPr>
          <p:nvPr>
            <p:ph type="title" idx="5"/>
          </p:nvPr>
        </p:nvSpPr>
        <p:spPr>
          <a:xfrm>
            <a:off x="1696750" y="3142664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سرمایه گذاران</a:t>
            </a:r>
            <a:endParaRPr>
              <a:cs typeface="B Nazanin" pitchFamily="2" charset="-78"/>
            </a:endParaRPr>
          </a:p>
        </p:txBody>
      </p:sp>
      <p:sp>
        <p:nvSpPr>
          <p:cNvPr id="377" name="Google Shape;377;p33"/>
          <p:cNvSpPr txBox="1">
            <a:spLocks noGrp="1"/>
          </p:cNvSpPr>
          <p:nvPr>
            <p:ph type="subTitle" idx="6"/>
          </p:nvPr>
        </p:nvSpPr>
        <p:spPr>
          <a:xfrm>
            <a:off x="1696750" y="3548447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می توانید موضوع بخش را در اینجا توضیح دهید</a:t>
            </a:r>
            <a:endParaRPr>
              <a:cs typeface="B Nazanin" pitchFamily="2" charset="-78"/>
            </a:endParaRPr>
          </a:p>
        </p:txBody>
      </p:sp>
      <p:sp>
        <p:nvSpPr>
          <p:cNvPr id="378" name="Google Shape;378;p33"/>
          <p:cNvSpPr txBox="1">
            <a:spLocks noGrp="1"/>
          </p:cNvSpPr>
          <p:nvPr>
            <p:ph type="title" idx="7"/>
          </p:nvPr>
        </p:nvSpPr>
        <p:spPr>
          <a:xfrm>
            <a:off x="5489394" y="3142664"/>
            <a:ext cx="2305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پایداری</a:t>
            </a:r>
            <a:endParaRPr>
              <a:cs typeface="B Nazanin" pitchFamily="2" charset="-78"/>
            </a:endParaRPr>
          </a:p>
        </p:txBody>
      </p:sp>
      <p:sp>
        <p:nvSpPr>
          <p:cNvPr id="379" name="Google Shape;379;p33"/>
          <p:cNvSpPr txBox="1">
            <a:spLocks noGrp="1"/>
          </p:cNvSpPr>
          <p:nvPr>
            <p:ph type="subTitle" idx="8"/>
          </p:nvPr>
        </p:nvSpPr>
        <p:spPr>
          <a:xfrm>
            <a:off x="5489394" y="3548447"/>
            <a:ext cx="2305500" cy="6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می توانید موضوع بخش را در اینجا توضیح دهید</a:t>
            </a:r>
            <a:endParaRPr>
              <a:cs typeface="B Nazanin" pitchFamily="2" charset="-78"/>
            </a:endParaRPr>
          </a:p>
        </p:txBody>
      </p:sp>
      <p:sp>
        <p:nvSpPr>
          <p:cNvPr id="380" name="Google Shape;380;p33"/>
          <p:cNvSpPr txBox="1">
            <a:spLocks noGrp="1"/>
          </p:cNvSpPr>
          <p:nvPr>
            <p:ph type="title" idx="9"/>
          </p:nvPr>
        </p:nvSpPr>
        <p:spPr>
          <a:xfrm>
            <a:off x="825388" y="1828758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sp>
        <p:nvSpPr>
          <p:cNvPr id="381" name="Google Shape;381;p33"/>
          <p:cNvSpPr txBox="1">
            <a:spLocks noGrp="1"/>
          </p:cNvSpPr>
          <p:nvPr>
            <p:ph type="title" idx="13"/>
          </p:nvPr>
        </p:nvSpPr>
        <p:spPr>
          <a:xfrm>
            <a:off x="4641038" y="1828758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03</a:t>
            </a:r>
            <a:endParaRPr>
              <a:cs typeface="B Nazanin" pitchFamily="2" charset="-78"/>
            </a:endParaRPr>
          </a:p>
        </p:txBody>
      </p:sp>
      <p:sp>
        <p:nvSpPr>
          <p:cNvPr id="382" name="Google Shape;382;p33"/>
          <p:cNvSpPr txBox="1">
            <a:spLocks noGrp="1"/>
          </p:cNvSpPr>
          <p:nvPr>
            <p:ph type="title" idx="14"/>
          </p:nvPr>
        </p:nvSpPr>
        <p:spPr>
          <a:xfrm>
            <a:off x="841663" y="3277142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02</a:t>
            </a:r>
            <a:endParaRPr>
              <a:cs typeface="B Nazanin" pitchFamily="2" charset="-78"/>
            </a:endParaRPr>
          </a:p>
        </p:txBody>
      </p:sp>
      <p:sp>
        <p:nvSpPr>
          <p:cNvPr id="383" name="Google Shape;383;p33"/>
          <p:cNvSpPr txBox="1">
            <a:spLocks noGrp="1"/>
          </p:cNvSpPr>
          <p:nvPr>
            <p:ph type="title" idx="15"/>
          </p:nvPr>
        </p:nvSpPr>
        <p:spPr>
          <a:xfrm>
            <a:off x="4657312" y="3277142"/>
            <a:ext cx="748800" cy="30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itchFamily="2" charset="-78"/>
              </a:rPr>
              <a:t>04</a:t>
            </a:r>
            <a:endParaRPr>
              <a:cs typeface="B Nazanin" pitchFamily="2" charset="-78"/>
            </a:endParaRPr>
          </a:p>
        </p:txBody>
      </p:sp>
      <p:cxnSp>
        <p:nvCxnSpPr>
          <p:cNvPr id="384" name="Google Shape;384;p33"/>
          <p:cNvCxnSpPr/>
          <p:nvPr/>
        </p:nvCxnSpPr>
        <p:spPr>
          <a:xfrm>
            <a:off x="1612349" y="1798300"/>
            <a:ext cx="0" cy="86100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5" name="Google Shape;385;p33"/>
          <p:cNvCxnSpPr/>
          <p:nvPr/>
        </p:nvCxnSpPr>
        <p:spPr>
          <a:xfrm>
            <a:off x="1612349" y="3242850"/>
            <a:ext cx="0" cy="86100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86" name="Google Shape;386;p33"/>
          <p:cNvGrpSpPr/>
          <p:nvPr/>
        </p:nvGrpSpPr>
        <p:grpSpPr>
          <a:xfrm>
            <a:off x="4537950" y="1234088"/>
            <a:ext cx="4606200" cy="51000"/>
            <a:chOff x="3346275" y="3295200"/>
            <a:chExt cx="4606200" cy="51000"/>
          </a:xfrm>
        </p:grpSpPr>
        <p:cxnSp>
          <p:nvCxnSpPr>
            <p:cNvPr id="387" name="Google Shape;387;p33"/>
            <p:cNvCxnSpPr/>
            <p:nvPr/>
          </p:nvCxnSpPr>
          <p:spPr>
            <a:xfrm>
              <a:off x="3346275" y="3295213"/>
              <a:ext cx="4606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8" name="Google Shape;388;p33"/>
            <p:cNvSpPr/>
            <p:nvPr/>
          </p:nvSpPr>
          <p:spPr>
            <a:xfrm>
              <a:off x="542800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389" name="Google Shape;389;p33"/>
          <p:cNvSpPr/>
          <p:nvPr/>
        </p:nvSpPr>
        <p:spPr>
          <a:xfrm>
            <a:off x="8367675" y="330425"/>
            <a:ext cx="417900" cy="4179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accent5"/>
                </a:solidFill>
                <a:latin typeface="Inter"/>
                <a:ea typeface="Inter"/>
                <a:cs typeface="B Nazanin" pitchFamily="2" charset="-78"/>
                <a:sym typeface="Inter"/>
              </a:rPr>
              <a:t> </a:t>
            </a:r>
            <a:endParaRPr b="1">
              <a:solidFill>
                <a:schemeClr val="accent5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390" name="Google Shape;390;p33"/>
          <p:cNvGrpSpPr/>
          <p:nvPr/>
        </p:nvGrpSpPr>
        <p:grpSpPr>
          <a:xfrm>
            <a:off x="8067482" y="4812367"/>
            <a:ext cx="911839" cy="196126"/>
            <a:chOff x="-145925" y="-62768"/>
            <a:chExt cx="3906764" cy="840300"/>
          </a:xfrm>
        </p:grpSpPr>
        <p:sp>
          <p:nvSpPr>
            <p:cNvPr id="391" name="Google Shape;391;p33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92" name="Google Shape;392;p33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393" name="Google Shape;393;p33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860496" y="27064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860728" y="554468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85750" y="225400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1"/>
            <a:r>
              <a:rPr lang="fa-IR" sz="1400" dirty="0">
                <a:solidFill>
                  <a:schemeClr val="bg1"/>
                </a:solidFill>
                <a:cs typeface="B Nazanin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از منابع گرافیکی قابل ویرایش ما استفاده کنید...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B Nazanin" pitchFamily="2" charset="-78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B Nazanin" pitchFamily="2" charset="-78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B Nazanin" pitchFamily="2" charset="-78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B Nazanin" pitchFamily="2" charset="-78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B Nazanin" pitchFamily="2" charset="-78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r" rtl="1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  <a:cs typeface="B Nazanin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JANUARY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FEBRUARY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MARCH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 dirty="0">
                  <a:solidFill>
                    <a:schemeClr val="tx1"/>
                  </a:solidFill>
                  <a:cs typeface="B Nazanin" pitchFamily="2" charset="-78"/>
                </a:rPr>
                <a:t>A RIL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 dirty="0">
                  <a:solidFill>
                    <a:schemeClr val="tx1"/>
                  </a:solidFill>
                  <a:cs typeface="B Nazanin" pitchFamily="2" charset="-78"/>
                </a:rPr>
                <a:t> HASE 1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1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2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JANUARY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FEBRUARY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MARCH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 dirty="0">
                  <a:solidFill>
                    <a:schemeClr val="tx1"/>
                  </a:solidFill>
                  <a:cs typeface="B Nazanin" pitchFamily="2" charset="-78"/>
                </a:rPr>
                <a:t>A RIL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MAY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JUNE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 dirty="0">
                  <a:solidFill>
                    <a:schemeClr val="tx1"/>
                  </a:solidFill>
                  <a:cs typeface="B Nazanin" pitchFamily="2" charset="-78"/>
                </a:rPr>
                <a:t> HASE 1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 dirty="0">
                  <a:solidFill>
                    <a:schemeClr val="tx1"/>
                  </a:solidFill>
                  <a:cs typeface="B Nazanin" pitchFamily="2" charset="-78"/>
                </a:rPr>
                <a:t> HASE 2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1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2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1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1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  <a:cs typeface="B Nazanin" pitchFamily="2" charset="-78"/>
                </a:rPr>
                <a:t>Task 2</a:t>
              </a:r>
              <a:endParaRPr sz="4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1600" dirty="0">
                <a:solidFill>
                  <a:schemeClr val="tx1"/>
                </a:solidFill>
                <a:cs typeface="B Nazanin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B Nazanin" pitchFamily="2" charset="-78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B Nazanin" pitchFamily="2" charset="-78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B Nazanin" pitchFamily="2" charset="-78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B Nazanin" pitchFamily="2" charset="-78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B Nazanin" pitchFamily="2" charset="-78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B Nazanin" pitchFamily="2" charset="-78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B Nazanin" pitchFamily="2" charset="-78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B Nazanin" pitchFamily="2" charset="-78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B Nazanin" pitchFamily="2" charset="-78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B Nazanin" pitchFamily="2" charset="-78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  <a:cs typeface="B Nazanin" pitchFamily="2" charset="-78"/>
                    </a:rPr>
                    <a:t>     </a:t>
                  </a: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  <a:cs typeface="B Nazanin" pitchFamily="2" charset="-78"/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4"/>
          <p:cNvGrpSpPr/>
          <p:nvPr/>
        </p:nvGrpSpPr>
        <p:grpSpPr>
          <a:xfrm>
            <a:off x="0" y="0"/>
            <a:ext cx="9144000" cy="5143502"/>
            <a:chOff x="0" y="0"/>
            <a:chExt cx="9144000" cy="5143502"/>
          </a:xfrm>
        </p:grpSpPr>
        <p:pic>
          <p:nvPicPr>
            <p:cNvPr id="399" name="Google Shape;399;p34"/>
            <p:cNvPicPr preferRelativeResize="0"/>
            <p:nvPr/>
          </p:nvPicPr>
          <p:blipFill rotWithShape="1">
            <a:blip r:embed="rId3">
              <a:alphaModFix/>
            </a:blip>
            <a:srcRect l="42827" b="20413"/>
            <a:stretch/>
          </p:blipFill>
          <p:spPr>
            <a:xfrm>
              <a:off x="0" y="2523375"/>
              <a:ext cx="2954800" cy="2620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0" name="Google Shape;400;p34"/>
            <p:cNvPicPr preferRelativeResize="0"/>
            <p:nvPr/>
          </p:nvPicPr>
          <p:blipFill rotWithShape="1">
            <a:blip r:embed="rId3">
              <a:alphaModFix/>
            </a:blip>
            <a:srcRect b="20413"/>
            <a:stretch/>
          </p:blipFill>
          <p:spPr>
            <a:xfrm>
              <a:off x="2156850" y="2523377"/>
              <a:ext cx="5168100" cy="2620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Google Shape;401;p34"/>
            <p:cNvPicPr preferRelativeResize="0"/>
            <p:nvPr/>
          </p:nvPicPr>
          <p:blipFill rotWithShape="1">
            <a:blip r:embed="rId3">
              <a:alphaModFix/>
            </a:blip>
            <a:srcRect r="49361" b="20413"/>
            <a:stretch/>
          </p:blipFill>
          <p:spPr>
            <a:xfrm>
              <a:off x="6527025" y="2523375"/>
              <a:ext cx="2616975" cy="2620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34"/>
            <p:cNvPicPr preferRelativeResize="0"/>
            <p:nvPr/>
          </p:nvPicPr>
          <p:blipFill rotWithShape="1">
            <a:blip r:embed="rId3">
              <a:alphaModFix/>
            </a:blip>
            <a:srcRect l="42827" t="13322"/>
            <a:stretch/>
          </p:blipFill>
          <p:spPr>
            <a:xfrm>
              <a:off x="0" y="0"/>
              <a:ext cx="2954800" cy="2853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p34"/>
            <p:cNvPicPr preferRelativeResize="0"/>
            <p:nvPr/>
          </p:nvPicPr>
          <p:blipFill rotWithShape="1">
            <a:blip r:embed="rId3">
              <a:alphaModFix/>
            </a:blip>
            <a:srcRect t="13322"/>
            <a:stretch/>
          </p:blipFill>
          <p:spPr>
            <a:xfrm>
              <a:off x="2156850" y="2"/>
              <a:ext cx="5168100" cy="2853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4" name="Google Shape;404;p34"/>
            <p:cNvPicPr preferRelativeResize="0"/>
            <p:nvPr/>
          </p:nvPicPr>
          <p:blipFill rotWithShape="1">
            <a:blip r:embed="rId3">
              <a:alphaModFix/>
            </a:blip>
            <a:srcRect t="13322" r="49361"/>
            <a:stretch/>
          </p:blipFill>
          <p:spPr>
            <a:xfrm>
              <a:off x="6527025" y="0"/>
              <a:ext cx="2616975" cy="2853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5" name="Google Shape;405;p34"/>
          <p:cNvGrpSpPr/>
          <p:nvPr/>
        </p:nvGrpSpPr>
        <p:grpSpPr>
          <a:xfrm>
            <a:off x="1473726" y="1174674"/>
            <a:ext cx="6196538" cy="2794171"/>
            <a:chOff x="722275" y="1619650"/>
            <a:chExt cx="3421800" cy="1218300"/>
          </a:xfrm>
        </p:grpSpPr>
        <p:sp>
          <p:nvSpPr>
            <p:cNvPr id="406" name="Google Shape;406;p34"/>
            <p:cNvSpPr/>
            <p:nvPr/>
          </p:nvSpPr>
          <p:spPr>
            <a:xfrm>
              <a:off x="722275" y="1619650"/>
              <a:ext cx="3421800" cy="12183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07" name="Google Shape;407;p34"/>
            <p:cNvSpPr/>
            <p:nvPr/>
          </p:nvSpPr>
          <p:spPr>
            <a:xfrm>
              <a:off x="722275" y="1619650"/>
              <a:ext cx="65700" cy="1218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408" name="Google Shape;408;p34"/>
          <p:cNvSpPr txBox="1">
            <a:spLocks noGrp="1"/>
          </p:cNvSpPr>
          <p:nvPr>
            <p:ph type="title"/>
          </p:nvPr>
        </p:nvSpPr>
        <p:spPr>
          <a:xfrm>
            <a:off x="3279875" y="1340388"/>
            <a:ext cx="3738442" cy="17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درباره شرکت ما</a:t>
            </a:r>
            <a:endParaRPr>
              <a:cs typeface="B Nazanin" pitchFamily="2" charset="-78"/>
            </a:endParaRPr>
          </a:p>
        </p:txBody>
      </p:sp>
      <p:sp>
        <p:nvSpPr>
          <p:cNvPr id="409" name="Google Shape;409;p34"/>
          <p:cNvSpPr txBox="1">
            <a:spLocks noGrp="1"/>
          </p:cNvSpPr>
          <p:nvPr>
            <p:ph type="subTitle" idx="1"/>
          </p:nvPr>
        </p:nvSpPr>
        <p:spPr>
          <a:xfrm>
            <a:off x="3279874" y="3027713"/>
            <a:ext cx="4106577" cy="7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itchFamily="2" charset="-78"/>
              </a:rPr>
              <a:t>دراینجا می توانید زیرنویس ارائه خود را وارد کنید</a:t>
            </a:r>
          </a:p>
          <a:p>
            <a:pPr marL="0" lvl="0" indent="0" algn="r" rtl="1"/>
            <a:r>
              <a:rPr lang="en-US" dirty="0">
                <a:cs typeface="B Nazanin" pitchFamily="2" charset="-78"/>
              </a:rPr>
              <a:t> </a:t>
            </a:r>
            <a:endParaRPr>
              <a:cs typeface="B Nazanin" pitchFamily="2" charset="-78"/>
            </a:endParaRPr>
          </a:p>
        </p:txBody>
      </p:sp>
      <p:sp>
        <p:nvSpPr>
          <p:cNvPr id="410" name="Google Shape;410;p34"/>
          <p:cNvSpPr txBox="1">
            <a:spLocks noGrp="1"/>
          </p:cNvSpPr>
          <p:nvPr>
            <p:ph type="title" idx="2"/>
          </p:nvPr>
        </p:nvSpPr>
        <p:spPr>
          <a:xfrm>
            <a:off x="1794975" y="1492750"/>
            <a:ext cx="9660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itchFamily="2" charset="-78"/>
              </a:rPr>
              <a:t>01</a:t>
            </a:r>
            <a:endParaRPr>
              <a:cs typeface="B Nazanin" pitchFamily="2" charset="-78"/>
            </a:endParaRPr>
          </a:p>
        </p:txBody>
      </p:sp>
      <p:cxnSp>
        <p:nvCxnSpPr>
          <p:cNvPr id="411" name="Google Shape;411;p34"/>
          <p:cNvCxnSpPr/>
          <p:nvPr/>
        </p:nvCxnSpPr>
        <p:spPr>
          <a:xfrm>
            <a:off x="3020424" y="1548459"/>
            <a:ext cx="0" cy="204660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58929"/>
            <a:chOff x="884237" y="1516734"/>
            <a:chExt cx="6172200" cy="7357144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 rtl="1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B Nazanin" pitchFamily="2" charset="-78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B Nazanin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r" defTabSz="407792" rtl="1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r" defTabSz="407792" rtl="1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810885"/>
              <a:chOff x="960437" y="4996193"/>
              <a:chExt cx="5943600" cy="2810885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726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r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B Nazanin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B Nazanin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052575" y="1765913"/>
            <a:ext cx="363425" cy="363425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1703363" y="1765913"/>
            <a:ext cx="387325" cy="363425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2482750" y="1765575"/>
            <a:ext cx="312900" cy="364100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3234350" y="1765913"/>
            <a:ext cx="370375" cy="363425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4015600" y="1765913"/>
            <a:ext cx="313275" cy="363425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4751413" y="1790938"/>
            <a:ext cx="363400" cy="313375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5464975" y="1765913"/>
            <a:ext cx="363425" cy="363425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6229956" y="1766300"/>
            <a:ext cx="362650" cy="362650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6957013" y="1766288"/>
            <a:ext cx="363425" cy="362675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7728969" y="1766013"/>
            <a:ext cx="363400" cy="363225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7728956" y="2328519"/>
            <a:ext cx="363425" cy="364700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6957013" y="2328869"/>
            <a:ext cx="363425" cy="364000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6229569" y="2329156"/>
            <a:ext cx="363425" cy="363425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5464000" y="2329156"/>
            <a:ext cx="365375" cy="363425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4749313" y="2328656"/>
            <a:ext cx="367600" cy="364425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3990538" y="2329156"/>
            <a:ext cx="363400" cy="363425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3305713" y="2329144"/>
            <a:ext cx="227650" cy="36345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2457875" y="2329156"/>
            <a:ext cx="362650" cy="363425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1715313" y="2329156"/>
            <a:ext cx="363425" cy="363425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048338" y="2329544"/>
            <a:ext cx="371900" cy="362650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052588" y="2935221"/>
            <a:ext cx="363400" cy="364000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1714550" y="2935421"/>
            <a:ext cx="364950" cy="3636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2457488" y="2935508"/>
            <a:ext cx="363425" cy="363425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3316525" y="2935121"/>
            <a:ext cx="206025" cy="3642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3990525" y="2935508"/>
            <a:ext cx="363425" cy="363425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4751400" y="2935508"/>
            <a:ext cx="363425" cy="363425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5464975" y="2960958"/>
            <a:ext cx="363425" cy="312525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6199969" y="2935471"/>
            <a:ext cx="422625" cy="363500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6957400" y="2960971"/>
            <a:ext cx="362650" cy="312500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7727406" y="2935508"/>
            <a:ext cx="366525" cy="363425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7728956" y="3454994"/>
            <a:ext cx="363425" cy="363225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6229581" y="3480306"/>
            <a:ext cx="363400" cy="3126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5501625" y="3454606"/>
            <a:ext cx="290125" cy="364000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6957013" y="3480344"/>
            <a:ext cx="363425" cy="312525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4771075" y="3454069"/>
            <a:ext cx="324075" cy="365075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3990150" y="3480319"/>
            <a:ext cx="364175" cy="312575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3233588" y="3454519"/>
            <a:ext cx="371900" cy="364175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2457488" y="3454906"/>
            <a:ext cx="363425" cy="363400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1694713" y="3454981"/>
            <a:ext cx="404625" cy="363250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099250" y="3454644"/>
            <a:ext cx="270075" cy="363925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052588" y="4013725"/>
            <a:ext cx="363400" cy="237175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1729975" y="3950600"/>
            <a:ext cx="334100" cy="363425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2504175" y="3950988"/>
            <a:ext cx="270050" cy="362650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3234713" y="3949825"/>
            <a:ext cx="369650" cy="364975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4008413" y="3950125"/>
            <a:ext cx="327650" cy="364375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4751400" y="3976013"/>
            <a:ext cx="363425" cy="3126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5462875" y="3950175"/>
            <a:ext cx="367625" cy="364275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6255419" y="3950613"/>
            <a:ext cx="311725" cy="363400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6953150" y="3950500"/>
            <a:ext cx="371150" cy="363625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7728969" y="3950975"/>
            <a:ext cx="363400" cy="362675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اهداف و نتایج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5"/>
          <p:cNvSpPr txBox="1">
            <a:spLocks noGrp="1"/>
          </p:cNvSpPr>
          <p:nvPr>
            <p:ph type="title"/>
          </p:nvPr>
        </p:nvSpPr>
        <p:spPr>
          <a:xfrm>
            <a:off x="4730825" y="1319688"/>
            <a:ext cx="3699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معرفی</a:t>
            </a:r>
            <a:endParaRPr>
              <a:cs typeface="B Nazanin" pitchFamily="2" charset="-78"/>
            </a:endParaRPr>
          </a:p>
        </p:txBody>
      </p:sp>
      <p:sp>
        <p:nvSpPr>
          <p:cNvPr id="417" name="Google Shape;417;p35"/>
          <p:cNvSpPr txBox="1">
            <a:spLocks noGrp="1"/>
          </p:cNvSpPr>
          <p:nvPr>
            <p:ph type="subTitle" idx="1"/>
          </p:nvPr>
        </p:nvSpPr>
        <p:spPr>
          <a:xfrm>
            <a:off x="4051010" y="2161488"/>
            <a:ext cx="4379715" cy="166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itchFamily="2" charset="-78"/>
              </a:rPr>
              <a:t>می توانید توضیح مختصری بدهید</a:t>
            </a:r>
          </a:p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itchFamily="2" charset="-78"/>
              </a:rPr>
              <a:t>از موضوعی که می خواهید در اینجا صحبت کنید. به عنوان مثال، اگر می خواهید در </a:t>
            </a:r>
            <a:r>
              <a:rPr lang="ar-SA" dirty="0">
                <a:cs typeface="B Nazanin" pitchFamily="2" charset="-78"/>
              </a:rPr>
              <a:t>قالب پاورپوينت حرفه ای </a:t>
            </a:r>
            <a:r>
              <a:rPr lang="fa-IR" dirty="0">
                <a:cs typeface="B Nazanin" pitchFamily="2" charset="-78"/>
              </a:rPr>
              <a:t>صحبت کنید، می توانید بگویید که </a:t>
            </a:r>
            <a:r>
              <a:rPr lang="ar-SA" dirty="0">
                <a:cs typeface="B Nazanin" pitchFamily="2" charset="-78"/>
              </a:rPr>
              <a:t>قالب پاورپوينت حرفه ای ، قابل ویرایش ، پروپوزال و سمینار و .... می باشد</a:t>
            </a:r>
            <a:r>
              <a:rPr lang="fa-IR" dirty="0">
                <a:cs typeface="B Nazanin" pitchFamily="2" charset="-78"/>
              </a:rPr>
              <a:t>.</a:t>
            </a:r>
            <a:endParaRPr dirty="0">
              <a:cs typeface="B Nazanin" pitchFamily="2" charset="-78"/>
            </a:endParaRPr>
          </a:p>
        </p:txBody>
      </p:sp>
      <p:grpSp>
        <p:nvGrpSpPr>
          <p:cNvPr id="418" name="Google Shape;418;p35"/>
          <p:cNvGrpSpPr/>
          <p:nvPr/>
        </p:nvGrpSpPr>
        <p:grpSpPr>
          <a:xfrm rot="10800000" flipH="1">
            <a:off x="4778725" y="970688"/>
            <a:ext cx="4365300" cy="51000"/>
            <a:chOff x="3587050" y="3295200"/>
            <a:chExt cx="4365300" cy="51000"/>
          </a:xfrm>
        </p:grpSpPr>
        <p:cxnSp>
          <p:nvCxnSpPr>
            <p:cNvPr id="419" name="Google Shape;419;p35"/>
            <p:cNvCxnSpPr/>
            <p:nvPr/>
          </p:nvCxnSpPr>
          <p:spPr>
            <a:xfrm>
              <a:off x="3587050" y="3295213"/>
              <a:ext cx="43653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20" name="Google Shape;420;p35"/>
            <p:cNvSpPr/>
            <p:nvPr/>
          </p:nvSpPr>
          <p:spPr>
            <a:xfrm>
              <a:off x="3625950" y="3295200"/>
              <a:ext cx="766200" cy="51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421" name="Google Shape;421;p35"/>
          <p:cNvGrpSpPr/>
          <p:nvPr/>
        </p:nvGrpSpPr>
        <p:grpSpPr>
          <a:xfrm>
            <a:off x="3666656" y="4330262"/>
            <a:ext cx="1167203" cy="547667"/>
            <a:chOff x="4027125" y="4359300"/>
            <a:chExt cx="521725" cy="244800"/>
          </a:xfrm>
        </p:grpSpPr>
        <p:sp>
          <p:nvSpPr>
            <p:cNvPr id="422" name="Google Shape;422;p35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23" name="Google Shape;423;p35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424" name="Google Shape;424;p35"/>
          <p:cNvGrpSpPr/>
          <p:nvPr/>
        </p:nvGrpSpPr>
        <p:grpSpPr>
          <a:xfrm>
            <a:off x="409581" y="357800"/>
            <a:ext cx="1167203" cy="547667"/>
            <a:chOff x="4027125" y="4359300"/>
            <a:chExt cx="521725" cy="244800"/>
          </a:xfrm>
        </p:grpSpPr>
        <p:sp>
          <p:nvSpPr>
            <p:cNvPr id="425" name="Google Shape;425;p35"/>
            <p:cNvSpPr/>
            <p:nvPr/>
          </p:nvSpPr>
          <p:spPr>
            <a:xfrm>
              <a:off x="4027125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26" name="Google Shape;426;p35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427" name="Google Shape;427;p35"/>
          <p:cNvGrpSpPr/>
          <p:nvPr/>
        </p:nvGrpSpPr>
        <p:grpSpPr>
          <a:xfrm>
            <a:off x="-1191950" y="787200"/>
            <a:ext cx="4905050" cy="3816900"/>
            <a:chOff x="-1191950" y="787200"/>
            <a:chExt cx="4905050" cy="3816900"/>
          </a:xfrm>
        </p:grpSpPr>
        <p:sp>
          <p:nvSpPr>
            <p:cNvPr id="428" name="Google Shape;428;p35"/>
            <p:cNvSpPr/>
            <p:nvPr/>
          </p:nvSpPr>
          <p:spPr>
            <a:xfrm>
              <a:off x="1428600" y="787200"/>
              <a:ext cx="2284500" cy="2284500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endParaRPr>
            </a:p>
          </p:txBody>
        </p:sp>
        <p:pic>
          <p:nvPicPr>
            <p:cNvPr id="429" name="Google Shape;429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57550" y="1035150"/>
              <a:ext cx="2437600" cy="3568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1191950" y="1035150"/>
              <a:ext cx="2437600" cy="35689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31" name="Google Shape;431;p35"/>
          <p:cNvGrpSpPr/>
          <p:nvPr/>
        </p:nvGrpSpPr>
        <p:grpSpPr>
          <a:xfrm>
            <a:off x="6270823" y="4330248"/>
            <a:ext cx="2546038" cy="547708"/>
            <a:chOff x="-145925" y="-62768"/>
            <a:chExt cx="3906764" cy="840300"/>
          </a:xfrm>
        </p:grpSpPr>
        <p:sp>
          <p:nvSpPr>
            <p:cNvPr id="432" name="Google Shape;432;p35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33" name="Google Shape;433;p35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34" name="Google Shape;434;p35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6"/>
          <p:cNvSpPr/>
          <p:nvPr/>
        </p:nvSpPr>
        <p:spPr>
          <a:xfrm>
            <a:off x="713226" y="539361"/>
            <a:ext cx="7717500" cy="4064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40" name="Google Shape;440;p36"/>
          <p:cNvSpPr txBox="1">
            <a:spLocks noGrp="1"/>
          </p:cNvSpPr>
          <p:nvPr>
            <p:ph type="title"/>
          </p:nvPr>
        </p:nvSpPr>
        <p:spPr>
          <a:xfrm>
            <a:off x="2173300" y="1158300"/>
            <a:ext cx="5446500" cy="7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itchFamily="2" charset="-78"/>
              </a:rPr>
              <a:t>عنوان اسلاید اینجاست!</a:t>
            </a:r>
            <a:endParaRPr>
              <a:cs typeface="B Nazanin" pitchFamily="2" charset="-78"/>
            </a:endParaRPr>
          </a:p>
        </p:txBody>
      </p:sp>
      <p:sp>
        <p:nvSpPr>
          <p:cNvPr id="441" name="Google Shape;441;p36"/>
          <p:cNvSpPr txBox="1">
            <a:spLocks noGrp="1"/>
          </p:cNvSpPr>
          <p:nvPr>
            <p:ph type="body" idx="1"/>
          </p:nvPr>
        </p:nvSpPr>
        <p:spPr>
          <a:xfrm>
            <a:off x="1638910" y="1810349"/>
            <a:ext cx="5446500" cy="21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آیا می دانید چه چیزی به شما کمک می کند تا نظر خود را روشن کنید؟</a:t>
            </a:r>
          </a:p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لیست هایی مانند این:</a:t>
            </a:r>
            <a:endParaRPr lang="en-US" dirty="0">
              <a:solidFill>
                <a:schemeClr val="lt1"/>
              </a:solidFill>
              <a:cs typeface="B Nazanin" pitchFamily="2" charset="-78"/>
            </a:endParaRPr>
          </a:p>
          <a:p>
            <a:pPr marL="0" indent="0" algn="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آنها ساده هستند</a:t>
            </a:r>
            <a:endParaRPr lang="en-US" dirty="0">
              <a:solidFill>
                <a:schemeClr val="lt1"/>
              </a:solidFill>
              <a:cs typeface="B Nazanin" pitchFamily="2" charset="-78"/>
            </a:endParaRPr>
          </a:p>
          <a:p>
            <a:pPr marL="0" indent="0" algn="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شما می توانید ایده های خود را به وضوح سازماندهی کنید</a:t>
            </a:r>
            <a:endParaRPr lang="en-US" dirty="0">
              <a:solidFill>
                <a:schemeClr val="lt1"/>
              </a:solidFill>
              <a:cs typeface="B Nazanin" pitchFamily="2" charset="-78"/>
            </a:endParaRPr>
          </a:p>
          <a:p>
            <a:pPr algn="r" rtl="1"/>
            <a:r>
              <a:rPr lang="ar-SA" dirty="0"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cs typeface="B Nazanin" pitchFamily="2" charset="-78"/>
            </a:endParaRPr>
          </a:p>
          <a:p>
            <a:pPr marL="0" lvl="0" indent="0" algn="r" rtl="1">
              <a:spcBef>
                <a:spcPts val="1600"/>
              </a:spcBef>
              <a:buNone/>
            </a:pPr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و مهمترین چیز: مخاطب نکته ارائه شما را از دست نخواهد داد</a:t>
            </a:r>
          </a:p>
          <a:p>
            <a:pPr marL="0" indent="0" algn="r" rtl="1">
              <a:spcBef>
                <a:spcPts val="1600"/>
              </a:spcBef>
              <a:buNone/>
            </a:pPr>
            <a:endParaRPr lang="fa-IR" dirty="0">
              <a:solidFill>
                <a:schemeClr val="lt1"/>
              </a:solidFill>
              <a:cs typeface="B Nazanin" pitchFamily="2" charset="-78"/>
            </a:endParaRPr>
          </a:p>
        </p:txBody>
      </p:sp>
      <p:grpSp>
        <p:nvGrpSpPr>
          <p:cNvPr id="442" name="Google Shape;442;p36"/>
          <p:cNvGrpSpPr/>
          <p:nvPr/>
        </p:nvGrpSpPr>
        <p:grpSpPr>
          <a:xfrm rot="5400000">
            <a:off x="-94277" y="2473731"/>
            <a:ext cx="2899418" cy="196137"/>
            <a:chOff x="-10994471" y="-62815"/>
            <a:chExt cx="14755310" cy="840347"/>
          </a:xfrm>
        </p:grpSpPr>
        <p:sp>
          <p:nvSpPr>
            <p:cNvPr id="443" name="Google Shape;443;p36"/>
            <p:cNvSpPr/>
            <p:nvPr/>
          </p:nvSpPr>
          <p:spPr>
            <a:xfrm>
              <a:off x="-10994471" y="-62815"/>
              <a:ext cx="130275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44" name="Google Shape;444;p36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45" name="Google Shape;445;p36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446" name="Google Shape;446;p36"/>
          <p:cNvGrpSpPr/>
          <p:nvPr/>
        </p:nvGrpSpPr>
        <p:grpSpPr>
          <a:xfrm>
            <a:off x="3353077" y="320800"/>
            <a:ext cx="901453" cy="437164"/>
            <a:chOff x="4044061" y="4359300"/>
            <a:chExt cx="504789" cy="244800"/>
          </a:xfrm>
        </p:grpSpPr>
        <p:sp>
          <p:nvSpPr>
            <p:cNvPr id="447" name="Google Shape;447;p36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48" name="Google Shape;448;p3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pic>
        <p:nvPicPr>
          <p:cNvPr id="449" name="Google Shape;449;p36"/>
          <p:cNvPicPr preferRelativeResize="0"/>
          <p:nvPr/>
        </p:nvPicPr>
        <p:blipFill rotWithShape="1">
          <a:blip r:embed="rId3">
            <a:alphaModFix/>
          </a:blip>
          <a:srcRect r="59620" b="3762"/>
          <a:stretch/>
        </p:blipFill>
        <p:spPr>
          <a:xfrm>
            <a:off x="7154350" y="2435850"/>
            <a:ext cx="1989650" cy="27076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0" name="Google Shape;450;p36"/>
          <p:cNvGrpSpPr/>
          <p:nvPr/>
        </p:nvGrpSpPr>
        <p:grpSpPr>
          <a:xfrm>
            <a:off x="6034177" y="4385512"/>
            <a:ext cx="901453" cy="437164"/>
            <a:chOff x="4044061" y="4359300"/>
            <a:chExt cx="504789" cy="244800"/>
          </a:xfrm>
        </p:grpSpPr>
        <p:sp>
          <p:nvSpPr>
            <p:cNvPr id="451" name="Google Shape;451;p36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52" name="Google Shape;452;p36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تاریخ ما</a:t>
            </a:r>
            <a:endParaRPr>
              <a:cs typeface="B Nazanin" pitchFamily="2" charset="-78"/>
            </a:endParaRPr>
          </a:p>
        </p:txBody>
      </p:sp>
      <p:sp>
        <p:nvSpPr>
          <p:cNvPr id="458" name="Google Shape;458;p37"/>
          <p:cNvSpPr txBox="1"/>
          <p:nvPr/>
        </p:nvSpPr>
        <p:spPr>
          <a:xfrm>
            <a:off x="966800" y="1639450"/>
            <a:ext cx="2044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60" name="Google Shape;460;p37"/>
          <p:cNvSpPr txBox="1"/>
          <p:nvPr/>
        </p:nvSpPr>
        <p:spPr>
          <a:xfrm>
            <a:off x="3549768" y="1639450"/>
            <a:ext cx="2044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62" name="Google Shape;462;p37"/>
          <p:cNvSpPr txBox="1"/>
          <p:nvPr/>
        </p:nvSpPr>
        <p:spPr>
          <a:xfrm>
            <a:off x="6132709" y="1639450"/>
            <a:ext cx="2044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63" name="Google Shape;463;p37"/>
          <p:cNvSpPr txBox="1"/>
          <p:nvPr/>
        </p:nvSpPr>
        <p:spPr>
          <a:xfrm>
            <a:off x="6293921" y="3330450"/>
            <a:ext cx="1883289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  <p:cxnSp>
        <p:nvCxnSpPr>
          <p:cNvPr id="464" name="Google Shape;464;p37"/>
          <p:cNvCxnSpPr/>
          <p:nvPr/>
        </p:nvCxnSpPr>
        <p:spPr>
          <a:xfrm>
            <a:off x="0" y="2773475"/>
            <a:ext cx="178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37"/>
          <p:cNvCxnSpPr/>
          <p:nvPr/>
        </p:nvCxnSpPr>
        <p:spPr>
          <a:xfrm>
            <a:off x="2194275" y="2773475"/>
            <a:ext cx="2159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37"/>
          <p:cNvCxnSpPr/>
          <p:nvPr/>
        </p:nvCxnSpPr>
        <p:spPr>
          <a:xfrm>
            <a:off x="4847175" y="2773475"/>
            <a:ext cx="2159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37"/>
          <p:cNvCxnSpPr/>
          <p:nvPr/>
        </p:nvCxnSpPr>
        <p:spPr>
          <a:xfrm>
            <a:off x="7373075" y="2773475"/>
            <a:ext cx="178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8" name="Google Shape;468;p37"/>
          <p:cNvSpPr/>
          <p:nvPr/>
        </p:nvSpPr>
        <p:spPr>
          <a:xfrm>
            <a:off x="1528300" y="2338925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rPr>
              <a:t>‘05</a:t>
            </a: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69" name="Google Shape;469;p37"/>
          <p:cNvSpPr/>
          <p:nvPr/>
        </p:nvSpPr>
        <p:spPr>
          <a:xfrm>
            <a:off x="4137450" y="2338925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rPr>
              <a:t>‘07</a:t>
            </a: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70" name="Google Shape;470;p37"/>
          <p:cNvSpPr/>
          <p:nvPr/>
        </p:nvSpPr>
        <p:spPr>
          <a:xfrm>
            <a:off x="6746600" y="2338925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rPr>
              <a:t>‘10</a:t>
            </a: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471" name="Google Shape;471;p37"/>
          <p:cNvGrpSpPr/>
          <p:nvPr/>
        </p:nvGrpSpPr>
        <p:grpSpPr>
          <a:xfrm>
            <a:off x="905007" y="1345642"/>
            <a:ext cx="911839" cy="196126"/>
            <a:chOff x="-145925" y="-62768"/>
            <a:chExt cx="3906764" cy="840300"/>
          </a:xfrm>
        </p:grpSpPr>
        <p:sp>
          <p:nvSpPr>
            <p:cNvPr id="472" name="Google Shape;472;p37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73" name="Google Shape;473;p37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74" name="Google Shape;474;p37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475" name="Google Shape;475;p37"/>
          <p:cNvGrpSpPr/>
          <p:nvPr/>
        </p:nvGrpSpPr>
        <p:grpSpPr>
          <a:xfrm>
            <a:off x="5420657" y="3134317"/>
            <a:ext cx="911839" cy="196126"/>
            <a:chOff x="-145925" y="-62768"/>
            <a:chExt cx="3906764" cy="840300"/>
          </a:xfrm>
        </p:grpSpPr>
        <p:sp>
          <p:nvSpPr>
            <p:cNvPr id="476" name="Google Shape;476;p37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77" name="Google Shape;477;p37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478" name="Google Shape;478;p37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479" name="Google Shape;479;p37"/>
          <p:cNvGrpSpPr/>
          <p:nvPr/>
        </p:nvGrpSpPr>
        <p:grpSpPr>
          <a:xfrm>
            <a:off x="3034325" y="2540375"/>
            <a:ext cx="466200" cy="466200"/>
            <a:chOff x="3118550" y="2525900"/>
            <a:chExt cx="466200" cy="466200"/>
          </a:xfrm>
        </p:grpSpPr>
        <p:sp>
          <p:nvSpPr>
            <p:cNvPr id="480" name="Google Shape;480;p37"/>
            <p:cNvSpPr/>
            <p:nvPr/>
          </p:nvSpPr>
          <p:spPr>
            <a:xfrm>
              <a:off x="3118550" y="2525900"/>
              <a:ext cx="466200" cy="466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481" name="Google Shape;481;p37"/>
            <p:cNvGrpSpPr/>
            <p:nvPr/>
          </p:nvGrpSpPr>
          <p:grpSpPr>
            <a:xfrm flipH="1">
              <a:off x="3295845" y="2681128"/>
              <a:ext cx="111611" cy="155744"/>
              <a:chOff x="3333474" y="2248417"/>
              <a:chExt cx="216300" cy="392400"/>
            </a:xfrm>
          </p:grpSpPr>
          <p:sp>
            <p:nvSpPr>
              <p:cNvPr id="482" name="Google Shape;482;p37"/>
              <p:cNvSpPr/>
              <p:nvPr/>
            </p:nvSpPr>
            <p:spPr>
              <a:xfrm>
                <a:off x="3333474" y="22484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483" name="Google Shape;483;p37"/>
              <p:cNvSpPr/>
              <p:nvPr/>
            </p:nvSpPr>
            <p:spPr>
              <a:xfrm rot="10800000" flipH="1">
                <a:off x="3333474" y="24446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grpSp>
        <p:nvGrpSpPr>
          <p:cNvPr id="484" name="Google Shape;484;p37"/>
          <p:cNvGrpSpPr/>
          <p:nvPr/>
        </p:nvGrpSpPr>
        <p:grpSpPr>
          <a:xfrm>
            <a:off x="5643475" y="2540375"/>
            <a:ext cx="466200" cy="466200"/>
            <a:chOff x="3118550" y="2525900"/>
            <a:chExt cx="466200" cy="466200"/>
          </a:xfrm>
        </p:grpSpPr>
        <p:sp>
          <p:nvSpPr>
            <p:cNvPr id="485" name="Google Shape;485;p37"/>
            <p:cNvSpPr/>
            <p:nvPr/>
          </p:nvSpPr>
          <p:spPr>
            <a:xfrm>
              <a:off x="3118550" y="2525900"/>
              <a:ext cx="466200" cy="466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486" name="Google Shape;486;p37"/>
            <p:cNvGrpSpPr/>
            <p:nvPr/>
          </p:nvGrpSpPr>
          <p:grpSpPr>
            <a:xfrm flipH="1">
              <a:off x="3295845" y="2681128"/>
              <a:ext cx="111611" cy="155744"/>
              <a:chOff x="3333474" y="2248417"/>
              <a:chExt cx="216300" cy="392400"/>
            </a:xfrm>
          </p:grpSpPr>
          <p:sp>
            <p:nvSpPr>
              <p:cNvPr id="487" name="Google Shape;487;p37"/>
              <p:cNvSpPr/>
              <p:nvPr/>
            </p:nvSpPr>
            <p:spPr>
              <a:xfrm>
                <a:off x="3333474" y="22484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488" name="Google Shape;488;p37"/>
              <p:cNvSpPr/>
              <p:nvPr/>
            </p:nvSpPr>
            <p:spPr>
              <a:xfrm rot="10800000" flipH="1">
                <a:off x="3333474" y="24446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sp>
        <p:nvSpPr>
          <p:cNvPr id="34" name="Google Shape;463;p37"/>
          <p:cNvSpPr txBox="1"/>
          <p:nvPr/>
        </p:nvSpPr>
        <p:spPr>
          <a:xfrm>
            <a:off x="3536866" y="3411598"/>
            <a:ext cx="1883289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  <p:sp>
        <p:nvSpPr>
          <p:cNvPr id="35" name="Google Shape;463;p37"/>
          <p:cNvSpPr txBox="1"/>
          <p:nvPr/>
        </p:nvSpPr>
        <p:spPr>
          <a:xfrm>
            <a:off x="900545" y="3447224"/>
            <a:ext cx="1883289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3" name="Google Shape;493;p38"/>
          <p:cNvCxnSpPr/>
          <p:nvPr/>
        </p:nvCxnSpPr>
        <p:spPr>
          <a:xfrm>
            <a:off x="4847175" y="2773475"/>
            <a:ext cx="2159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4" name="Google Shape;494;p38"/>
          <p:cNvSpPr/>
          <p:nvPr/>
        </p:nvSpPr>
        <p:spPr>
          <a:xfrm>
            <a:off x="6491100" y="2167150"/>
            <a:ext cx="1937100" cy="2007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5" name="Google Shape;495;p38"/>
          <p:cNvSpPr/>
          <p:nvPr/>
        </p:nvSpPr>
        <p:spPr>
          <a:xfrm>
            <a:off x="6747900" y="1349975"/>
            <a:ext cx="1423500" cy="14235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itchFamily="2" charset="-78"/>
              </a:rPr>
              <a:t>تاریخ ما</a:t>
            </a:r>
            <a:endParaRPr>
              <a:cs typeface="B Nazanin" pitchFamily="2" charset="-78"/>
            </a:endParaRPr>
          </a:p>
        </p:txBody>
      </p:sp>
      <p:sp>
        <p:nvSpPr>
          <p:cNvPr id="497" name="Google Shape;497;p38"/>
          <p:cNvSpPr txBox="1"/>
          <p:nvPr/>
        </p:nvSpPr>
        <p:spPr>
          <a:xfrm>
            <a:off x="966800" y="1639450"/>
            <a:ext cx="2044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lang="ar-SA" sz="2400" b="1" dirty="0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498" name="Google Shape;498;p38"/>
          <p:cNvSpPr txBox="1"/>
          <p:nvPr/>
        </p:nvSpPr>
        <p:spPr>
          <a:xfrm>
            <a:off x="997528" y="3306698"/>
            <a:ext cx="1888176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  <p:sp>
        <p:nvSpPr>
          <p:cNvPr id="499" name="Google Shape;499;p38"/>
          <p:cNvSpPr txBox="1"/>
          <p:nvPr/>
        </p:nvSpPr>
        <p:spPr>
          <a:xfrm>
            <a:off x="3549768" y="1639450"/>
            <a:ext cx="2044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قالب پاورپوینت </a:t>
            </a:r>
            <a:endParaRPr lang="ar-SA" sz="2400" b="1" dirty="0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00" name="Google Shape;500;p38"/>
          <p:cNvSpPr txBox="1"/>
          <p:nvPr/>
        </p:nvSpPr>
        <p:spPr>
          <a:xfrm>
            <a:off x="3681351" y="3330450"/>
            <a:ext cx="1912908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  <p:cxnSp>
        <p:nvCxnSpPr>
          <p:cNvPr id="501" name="Google Shape;501;p38"/>
          <p:cNvCxnSpPr/>
          <p:nvPr/>
        </p:nvCxnSpPr>
        <p:spPr>
          <a:xfrm>
            <a:off x="0" y="2773475"/>
            <a:ext cx="178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" name="Google Shape;502;p38"/>
          <p:cNvCxnSpPr/>
          <p:nvPr/>
        </p:nvCxnSpPr>
        <p:spPr>
          <a:xfrm>
            <a:off x="2194275" y="2773475"/>
            <a:ext cx="2159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3" name="Google Shape;503;p38"/>
          <p:cNvSpPr/>
          <p:nvPr/>
        </p:nvSpPr>
        <p:spPr>
          <a:xfrm>
            <a:off x="1528300" y="2338925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rPr>
              <a:t>‘15</a:t>
            </a: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04" name="Google Shape;504;p38"/>
          <p:cNvSpPr/>
          <p:nvPr/>
        </p:nvSpPr>
        <p:spPr>
          <a:xfrm>
            <a:off x="4137450" y="2338925"/>
            <a:ext cx="869100" cy="869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lt2"/>
                </a:solidFill>
                <a:latin typeface="Inter"/>
                <a:ea typeface="Inter"/>
                <a:cs typeface="B Nazanin" pitchFamily="2" charset="-78"/>
                <a:sym typeface="Inter"/>
              </a:rPr>
              <a:t>‘20</a:t>
            </a:r>
            <a:endParaRPr sz="2400"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grpSp>
        <p:nvGrpSpPr>
          <p:cNvPr id="505" name="Google Shape;505;p38"/>
          <p:cNvGrpSpPr/>
          <p:nvPr/>
        </p:nvGrpSpPr>
        <p:grpSpPr>
          <a:xfrm>
            <a:off x="3034325" y="2540375"/>
            <a:ext cx="466200" cy="466200"/>
            <a:chOff x="3118550" y="2525900"/>
            <a:chExt cx="466200" cy="466200"/>
          </a:xfrm>
        </p:grpSpPr>
        <p:sp>
          <p:nvSpPr>
            <p:cNvPr id="506" name="Google Shape;506;p38"/>
            <p:cNvSpPr/>
            <p:nvPr/>
          </p:nvSpPr>
          <p:spPr>
            <a:xfrm>
              <a:off x="3118550" y="2525900"/>
              <a:ext cx="466200" cy="466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507" name="Google Shape;507;p38"/>
            <p:cNvGrpSpPr/>
            <p:nvPr/>
          </p:nvGrpSpPr>
          <p:grpSpPr>
            <a:xfrm flipH="1">
              <a:off x="3295845" y="2681128"/>
              <a:ext cx="111611" cy="155744"/>
              <a:chOff x="3333474" y="2248417"/>
              <a:chExt cx="216300" cy="392400"/>
            </a:xfrm>
          </p:grpSpPr>
          <p:sp>
            <p:nvSpPr>
              <p:cNvPr id="508" name="Google Shape;508;p38"/>
              <p:cNvSpPr/>
              <p:nvPr/>
            </p:nvSpPr>
            <p:spPr>
              <a:xfrm>
                <a:off x="3333474" y="22484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509" name="Google Shape;509;p38"/>
              <p:cNvSpPr/>
              <p:nvPr/>
            </p:nvSpPr>
            <p:spPr>
              <a:xfrm rot="10800000" flipH="1">
                <a:off x="3333474" y="24446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grpSp>
        <p:nvGrpSpPr>
          <p:cNvPr id="510" name="Google Shape;510;p38"/>
          <p:cNvGrpSpPr/>
          <p:nvPr/>
        </p:nvGrpSpPr>
        <p:grpSpPr>
          <a:xfrm>
            <a:off x="5515725" y="2540375"/>
            <a:ext cx="466200" cy="466200"/>
            <a:chOff x="3118550" y="2525900"/>
            <a:chExt cx="466200" cy="466200"/>
          </a:xfrm>
        </p:grpSpPr>
        <p:sp>
          <p:nvSpPr>
            <p:cNvPr id="511" name="Google Shape;511;p38"/>
            <p:cNvSpPr/>
            <p:nvPr/>
          </p:nvSpPr>
          <p:spPr>
            <a:xfrm>
              <a:off x="3118550" y="2525900"/>
              <a:ext cx="466200" cy="466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grpSp>
          <p:nvGrpSpPr>
            <p:cNvPr id="512" name="Google Shape;512;p38"/>
            <p:cNvGrpSpPr/>
            <p:nvPr/>
          </p:nvGrpSpPr>
          <p:grpSpPr>
            <a:xfrm flipH="1">
              <a:off x="3295845" y="2681128"/>
              <a:ext cx="111611" cy="155744"/>
              <a:chOff x="3333474" y="2248417"/>
              <a:chExt cx="216300" cy="392400"/>
            </a:xfrm>
          </p:grpSpPr>
          <p:sp>
            <p:nvSpPr>
              <p:cNvPr id="513" name="Google Shape;513;p38"/>
              <p:cNvSpPr/>
              <p:nvPr/>
            </p:nvSpPr>
            <p:spPr>
              <a:xfrm>
                <a:off x="3333474" y="22484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  <p:sp>
            <p:nvSpPr>
              <p:cNvPr id="514" name="Google Shape;514;p38"/>
              <p:cNvSpPr/>
              <p:nvPr/>
            </p:nvSpPr>
            <p:spPr>
              <a:xfrm rot="10800000" flipH="1">
                <a:off x="3333474" y="2444617"/>
                <a:ext cx="216300" cy="196200"/>
              </a:xfrm>
              <a:prstGeom prst="parallelogram">
                <a:avLst>
                  <a:gd name="adj" fmla="val 73866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itchFamily="2" charset="-78"/>
                </a:endParaRPr>
              </a:p>
            </p:txBody>
          </p:sp>
        </p:grpSp>
      </p:grpSp>
      <p:sp>
        <p:nvSpPr>
          <p:cNvPr id="515" name="Google Shape;515;p38"/>
          <p:cNvSpPr/>
          <p:nvPr/>
        </p:nvSpPr>
        <p:spPr>
          <a:xfrm>
            <a:off x="6491100" y="4103475"/>
            <a:ext cx="1937100" cy="71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16" name="Google Shape;51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5500" y="1568575"/>
            <a:ext cx="1548325" cy="986301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38"/>
          <p:cNvSpPr txBox="1"/>
          <p:nvPr/>
        </p:nvSpPr>
        <p:spPr>
          <a:xfrm flipH="1">
            <a:off x="6556491" y="2738185"/>
            <a:ext cx="18063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2400" b="1" dirty="0">
                <a:solidFill>
                  <a:srgbClr val="202124"/>
                </a:solidFill>
                <a:latin typeface="Inter"/>
                <a:ea typeface="Inter"/>
                <a:cs typeface="B Nazanin" pitchFamily="2" charset="-78"/>
                <a:sym typeface="Inter"/>
              </a:rPr>
              <a:t>بزرگترین شرکت نفت</a:t>
            </a:r>
            <a:endParaRPr sz="2400" b="1">
              <a:solidFill>
                <a:srgbClr val="202124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9"/>
          <p:cNvSpPr/>
          <p:nvPr/>
        </p:nvSpPr>
        <p:spPr>
          <a:xfrm>
            <a:off x="820525" y="1424075"/>
            <a:ext cx="2284500" cy="2284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23" name="Google Shape;523;p39"/>
          <p:cNvSpPr/>
          <p:nvPr/>
        </p:nvSpPr>
        <p:spPr>
          <a:xfrm>
            <a:off x="3429750" y="1424075"/>
            <a:ext cx="2284500" cy="2284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24" name="Google Shape;524;p39"/>
          <p:cNvSpPr/>
          <p:nvPr/>
        </p:nvSpPr>
        <p:spPr>
          <a:xfrm>
            <a:off x="6038975" y="1424075"/>
            <a:ext cx="2284500" cy="2284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lt2"/>
              </a:solidFill>
              <a:latin typeface="Inter"/>
              <a:ea typeface="Inter"/>
              <a:cs typeface="B Nazanin" pitchFamily="2" charset="-78"/>
              <a:sym typeface="Inter"/>
            </a:endParaRPr>
          </a:p>
        </p:txBody>
      </p:sp>
      <p:sp>
        <p:nvSpPr>
          <p:cNvPr id="525" name="Google Shape;525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itchFamily="2" charset="-78"/>
              </a:rPr>
              <a:t>فلسفه ما</a:t>
            </a:r>
            <a:endParaRPr>
              <a:cs typeface="B Nazanin" pitchFamily="2" charset="-78"/>
            </a:endParaRPr>
          </a:p>
        </p:txBody>
      </p:sp>
      <p:sp>
        <p:nvSpPr>
          <p:cNvPr id="526" name="Google Shape;526;p39"/>
          <p:cNvSpPr txBox="1">
            <a:spLocks noGrp="1"/>
          </p:cNvSpPr>
          <p:nvPr>
            <p:ph type="title" idx="2"/>
          </p:nvPr>
        </p:nvSpPr>
        <p:spPr>
          <a:xfrm>
            <a:off x="969475" y="1734888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ar-SA" dirty="0">
                <a:cs typeface="B Nazanin" pitchFamily="2" charset="-78"/>
              </a:rPr>
              <a:t>قالب پاورپوینت </a:t>
            </a:r>
            <a:endParaRPr lang="ar-SA" dirty="0">
              <a:solidFill>
                <a:schemeClr val="dk1"/>
              </a:solidFill>
              <a:cs typeface="B Nazanin" pitchFamily="2" charset="-78"/>
            </a:endParaRPr>
          </a:p>
        </p:txBody>
      </p:sp>
      <p:sp>
        <p:nvSpPr>
          <p:cNvPr id="528" name="Google Shape;528;p39"/>
          <p:cNvSpPr txBox="1">
            <a:spLocks noGrp="1"/>
          </p:cNvSpPr>
          <p:nvPr>
            <p:ph type="title" idx="3"/>
          </p:nvPr>
        </p:nvSpPr>
        <p:spPr>
          <a:xfrm>
            <a:off x="3578695" y="1734888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ar-SA" dirty="0">
                <a:cs typeface="B Nazanin" pitchFamily="2" charset="-78"/>
              </a:rPr>
              <a:t>قالب پاورپوینت </a:t>
            </a:r>
            <a:endParaRPr lang="ar-SA" dirty="0">
              <a:solidFill>
                <a:schemeClr val="dk1"/>
              </a:solidFill>
              <a:cs typeface="B Nazanin" pitchFamily="2" charset="-78"/>
            </a:endParaRPr>
          </a:p>
        </p:txBody>
      </p:sp>
      <p:sp>
        <p:nvSpPr>
          <p:cNvPr id="529" name="Google Shape;529;p39"/>
          <p:cNvSpPr txBox="1">
            <a:spLocks noGrp="1"/>
          </p:cNvSpPr>
          <p:nvPr>
            <p:ph type="subTitle" idx="4"/>
          </p:nvPr>
        </p:nvSpPr>
        <p:spPr>
          <a:xfrm>
            <a:off x="3578700" y="2169974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400" dirty="0"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1400" dirty="0">
              <a:cs typeface="B Nazanin" pitchFamily="2" charset="-78"/>
            </a:endParaRPr>
          </a:p>
        </p:txBody>
      </p:sp>
      <p:sp>
        <p:nvSpPr>
          <p:cNvPr id="530" name="Google Shape;530;p39"/>
          <p:cNvSpPr txBox="1">
            <a:spLocks noGrp="1"/>
          </p:cNvSpPr>
          <p:nvPr>
            <p:ph type="title" idx="5"/>
          </p:nvPr>
        </p:nvSpPr>
        <p:spPr>
          <a:xfrm>
            <a:off x="6271052" y="1889267"/>
            <a:ext cx="19866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r>
              <a:rPr lang="ar-SA" dirty="0">
                <a:cs typeface="B Nazanin" pitchFamily="2" charset="-78"/>
              </a:rPr>
              <a:t>قالب پاورپوینت </a:t>
            </a:r>
            <a:br>
              <a:rPr lang="ar-SA" dirty="0">
                <a:solidFill>
                  <a:schemeClr val="dk1"/>
                </a:solidFill>
                <a:cs typeface="B Nazanin" pitchFamily="2" charset="-78"/>
              </a:rPr>
            </a:br>
            <a:endParaRPr>
              <a:cs typeface="B Nazanin" pitchFamily="2" charset="-78"/>
            </a:endParaRPr>
          </a:p>
        </p:txBody>
      </p:sp>
      <p:sp>
        <p:nvSpPr>
          <p:cNvPr id="531" name="Google Shape;531;p39"/>
          <p:cNvSpPr txBox="1">
            <a:spLocks noGrp="1"/>
          </p:cNvSpPr>
          <p:nvPr>
            <p:ph type="subTitle" idx="6"/>
          </p:nvPr>
        </p:nvSpPr>
        <p:spPr>
          <a:xfrm>
            <a:off x="6187924" y="2169974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400" dirty="0"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1400" dirty="0">
              <a:cs typeface="B Nazanin" pitchFamily="2" charset="-78"/>
            </a:endParaRPr>
          </a:p>
        </p:txBody>
      </p:sp>
      <p:pic>
        <p:nvPicPr>
          <p:cNvPr id="532" name="Google Shape;53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3900" y="3421825"/>
            <a:ext cx="1477750" cy="1312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7927" y="3326020"/>
            <a:ext cx="1986600" cy="1503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50911" y="3326020"/>
            <a:ext cx="1242184" cy="15038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5" name="Google Shape;535;p39"/>
          <p:cNvGrpSpPr/>
          <p:nvPr/>
        </p:nvGrpSpPr>
        <p:grpSpPr>
          <a:xfrm>
            <a:off x="257182" y="1084592"/>
            <a:ext cx="911839" cy="196126"/>
            <a:chOff x="-145925" y="-62768"/>
            <a:chExt cx="3906764" cy="840300"/>
          </a:xfrm>
        </p:grpSpPr>
        <p:sp>
          <p:nvSpPr>
            <p:cNvPr id="536" name="Google Shape;536;p39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37" name="Google Shape;537;p39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38" name="Google Shape;538;p39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539" name="Google Shape;539;p39"/>
          <p:cNvGrpSpPr/>
          <p:nvPr/>
        </p:nvGrpSpPr>
        <p:grpSpPr>
          <a:xfrm>
            <a:off x="8074732" y="4799017"/>
            <a:ext cx="911839" cy="196126"/>
            <a:chOff x="-145925" y="-62768"/>
            <a:chExt cx="3906764" cy="840300"/>
          </a:xfrm>
        </p:grpSpPr>
        <p:sp>
          <p:nvSpPr>
            <p:cNvPr id="540" name="Google Shape;540;p39"/>
            <p:cNvSpPr/>
            <p:nvPr/>
          </p:nvSpPr>
          <p:spPr>
            <a:xfrm>
              <a:off x="-145925" y="-62768"/>
              <a:ext cx="21789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41" name="Google Shape;541;p39"/>
            <p:cNvSpPr/>
            <p:nvPr/>
          </p:nvSpPr>
          <p:spPr>
            <a:xfrm>
              <a:off x="1970152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42" name="Google Shape;542;p39"/>
            <p:cNvSpPr/>
            <p:nvPr/>
          </p:nvSpPr>
          <p:spPr>
            <a:xfrm>
              <a:off x="2834139" y="-62768"/>
              <a:ext cx="926700" cy="840300"/>
            </a:xfrm>
            <a:prstGeom prst="parallelogram">
              <a:avLst>
                <a:gd name="adj" fmla="val 5662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grpSp>
        <p:nvGrpSpPr>
          <p:cNvPr id="543" name="Google Shape;543;p39"/>
          <p:cNvGrpSpPr/>
          <p:nvPr/>
        </p:nvGrpSpPr>
        <p:grpSpPr>
          <a:xfrm>
            <a:off x="390450" y="3669438"/>
            <a:ext cx="645323" cy="312952"/>
            <a:chOff x="4044061" y="4359300"/>
            <a:chExt cx="504789" cy="244800"/>
          </a:xfrm>
        </p:grpSpPr>
        <p:sp>
          <p:nvSpPr>
            <p:cNvPr id="544" name="Google Shape;544;p39"/>
            <p:cNvSpPr/>
            <p:nvPr/>
          </p:nvSpPr>
          <p:spPr>
            <a:xfrm>
              <a:off x="4044061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  <p:sp>
          <p:nvSpPr>
            <p:cNvPr id="545" name="Google Shape;545;p39"/>
            <p:cNvSpPr/>
            <p:nvPr/>
          </p:nvSpPr>
          <p:spPr>
            <a:xfrm>
              <a:off x="4278850" y="4359300"/>
              <a:ext cx="270000" cy="244800"/>
            </a:xfrm>
            <a:prstGeom prst="parallelogram">
              <a:avLst>
                <a:gd name="adj" fmla="val 56628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itchFamily="2" charset="-78"/>
              </a:endParaRPr>
            </a:p>
          </p:txBody>
        </p:sp>
      </p:grpSp>
      <p:sp>
        <p:nvSpPr>
          <p:cNvPr id="27" name="Google Shape;529;p39"/>
          <p:cNvSpPr txBox="1">
            <a:spLocks noGrp="1"/>
          </p:cNvSpPr>
          <p:nvPr>
            <p:ph type="subTitle" idx="4"/>
          </p:nvPr>
        </p:nvSpPr>
        <p:spPr>
          <a:xfrm>
            <a:off x="964149" y="2239247"/>
            <a:ext cx="1986600" cy="110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ar-SA" sz="1400" dirty="0">
                <a:cs typeface="B Nazanin" pitchFamily="2" charset="-78"/>
              </a:rPr>
              <a:t>قالب پاورپوینت حرفه ای ویرایش پذیر، ابزاری است بسیار کاربردی</a:t>
            </a:r>
            <a:endParaRPr lang="en-US" sz="14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etroleum Products Company Profile by Slidesgo">
  <a:themeElements>
    <a:clrScheme name="Simple Light">
      <a:dk1>
        <a:srgbClr val="202124"/>
      </a:dk1>
      <a:lt1>
        <a:srgbClr val="36383C"/>
      </a:lt1>
      <a:dk2>
        <a:srgbClr val="94979C"/>
      </a:dk2>
      <a:lt2>
        <a:srgbClr val="F3F3F3"/>
      </a:lt2>
      <a:accent1>
        <a:srgbClr val="E63613"/>
      </a:accent1>
      <a:accent2>
        <a:srgbClr val="C22C0E"/>
      </a:accent2>
      <a:accent3>
        <a:srgbClr val="F06C52"/>
      </a:accent3>
      <a:accent4>
        <a:srgbClr val="E2E2E2"/>
      </a:accent4>
      <a:accent5>
        <a:srgbClr val="FFFFFF"/>
      </a:accent5>
      <a:accent6>
        <a:srgbClr val="FFFFFF"/>
      </a:accent6>
      <a:hlink>
        <a:srgbClr val="36383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1505</Words>
  <Application>Microsoft Office PowerPoint</Application>
  <PresentationFormat>On-screen Show (16:9)</PresentationFormat>
  <Paragraphs>252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Roboto Medium</vt:lpstr>
      <vt:lpstr>Roboto Condensed Light</vt:lpstr>
      <vt:lpstr>Inter</vt:lpstr>
      <vt:lpstr>Karla</vt:lpstr>
      <vt:lpstr>Calibri</vt:lpstr>
      <vt:lpstr>Arial</vt:lpstr>
      <vt:lpstr>Lato</vt:lpstr>
      <vt:lpstr>Amatic SC</vt:lpstr>
      <vt:lpstr>Open Sans Light</vt:lpstr>
      <vt:lpstr>Lato Black</vt:lpstr>
      <vt:lpstr>Petroleum Products Company Profile by Slidesgo</vt:lpstr>
      <vt:lpstr>تم : فرآورده های نفتی نمایه شرکت</vt:lpstr>
      <vt:lpstr>محتویات این قالب</vt:lpstr>
      <vt:lpstr>فهرست مطالب</vt:lpstr>
      <vt:lpstr>درباره شرکت ما</vt:lpstr>
      <vt:lpstr>معرفی</vt:lpstr>
      <vt:lpstr>عنوان اسلاید اینجاست!</vt:lpstr>
      <vt:lpstr>تاریخ ما</vt:lpstr>
      <vt:lpstr>تاریخ ما</vt:lpstr>
      <vt:lpstr>فلسفه ما</vt:lpstr>
      <vt:lpstr>یک تصویر به ارزشش هزار کلمه است</vt:lpstr>
      <vt:lpstr>سوخت را درست برای شما می آورد</vt:lpstr>
      <vt:lpstr>-یک نفر معروف</vt:lpstr>
      <vt:lpstr>شرکت ما در اینفوگرافیک</vt:lpstr>
      <vt:lpstr>توزیع ها</vt:lpstr>
      <vt:lpstr>محیط زیست، بهداشت، ایمنی</vt:lpstr>
      <vt:lpstr>60%</vt:lpstr>
      <vt:lpstr>1,750,000</vt:lpstr>
      <vt:lpstr>ذخایر و منابع</vt:lpstr>
      <vt:lpstr>مشخصات مشتری</vt:lpstr>
      <vt:lpstr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vt:lpstr>
      <vt:lpstr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vt:lpstr>
      <vt:lpstr>اسلاید متنی را برای پاور خود تنظیم کنید</vt:lpstr>
      <vt:lpstr>پروژه های آینده</vt:lpstr>
      <vt:lpstr>توصیفات مشتری</vt:lpstr>
      <vt:lpstr>2019 بهترین شرکت</vt:lpstr>
      <vt:lpstr>نام شخص</vt:lpstr>
      <vt:lpstr>ماکت دسکتاپ</vt:lpstr>
      <vt:lpstr>متشکرم!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2023-12-01T08:47:36Z</dcterms:modified>
</cp:coreProperties>
</file>